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3.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5.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6.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8.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9.xml" ContentType="application/vnd.openxmlformats-officedocument.theme+xml"/>
  <Override PartName="/ppt/theme/themeOverride1.xml" ContentType="application/vnd.openxmlformats-officedocument.themeOverrid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0.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1.xml" ContentType="application/vnd.openxmlformats-officedocument.theme+xml"/>
  <Override PartName="/ppt/slideLayouts/slideLayout211.xml" ContentType="application/vnd.openxmlformats-officedocument.presentationml.slideLayout+xml"/>
  <Override PartName="/ppt/theme/theme22.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3.xml" ContentType="application/vnd.openxmlformats-officedocument.theme+xml"/>
  <Override PartName="/ppt/slideLayouts/slideLayout223.xml" ContentType="application/vnd.openxmlformats-officedocument.presentationml.slideLayout+xml"/>
  <Override PartName="/ppt/theme/theme24.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5.xml" ContentType="application/vnd.openxmlformats-officedocument.theme+xml"/>
  <Override PartName="/ppt/slideLayouts/slideLayout237.xml" ContentType="application/vnd.openxmlformats-officedocument.presentationml.slideLayout+xml"/>
  <Override PartName="/ppt/theme/theme26.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7.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8.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9.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30.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31.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32.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33.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4.xml" ContentType="application/vnd.openxmlformats-officedocument.theme+xml"/>
  <Override PartName="/ppt/slideLayouts/slideLayout319.xml" ContentType="application/vnd.openxmlformats-officedocument.presentationml.slideLayout+xml"/>
  <Override PartName="/ppt/theme/theme35.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6.xml" ContentType="application/vnd.openxmlformats-officedocument.theme+xml"/>
  <Override PartName="/ppt/theme/themeOverride2.xml" ContentType="application/vnd.openxmlformats-officedocument.themeOverrid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7.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8.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9.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40.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41.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42.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3.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44.xml" ContentType="application/vnd.openxmlformats-officedocument.theme+xml"/>
  <Override PartName="/ppt/slideLayouts/slideLayout424.xml" ContentType="application/vnd.openxmlformats-officedocument.presentationml.slideLayout+xml"/>
  <Override PartName="/ppt/theme/theme45.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6.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7.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8.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49.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50.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51.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52.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53.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54.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5.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4.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5.xml" ContentType="application/vnd.openxmlformats-officedocument.themeOverride+xml"/>
  <Override PartName="/ppt/notesSlides/notesSlide55.xml" ContentType="application/vnd.openxmlformats-officedocument.presentationml.notesSlide+xml"/>
  <Override PartName="/ppt/theme/themeOverride6.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heme/themeOverride7.xml" ContentType="application/vnd.openxmlformats-officedocument.themeOverr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heme/themeOverride8.xml" ContentType="application/vnd.openxmlformats-officedocument.themeOverr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theme/themeOverride9.xml" ContentType="application/vnd.openxmlformats-officedocument.themeOverr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99" r:id="rId2"/>
    <p:sldMasterId id="2147483785" r:id="rId3"/>
    <p:sldMasterId id="2147484001" r:id="rId4"/>
    <p:sldMasterId id="2147484078" r:id="rId5"/>
    <p:sldMasterId id="2147484442" r:id="rId6"/>
    <p:sldMasterId id="2147485798" r:id="rId7"/>
    <p:sldMasterId id="2147485810" r:id="rId8"/>
    <p:sldMasterId id="2147485860" r:id="rId9"/>
    <p:sldMasterId id="2147485964" r:id="rId10"/>
    <p:sldMasterId id="2147485981" r:id="rId11"/>
    <p:sldMasterId id="2147485993" r:id="rId12"/>
    <p:sldMasterId id="2147486005" r:id="rId13"/>
    <p:sldMasterId id="2147486019" r:id="rId14"/>
    <p:sldMasterId id="2147486031" r:id="rId15"/>
    <p:sldMasterId id="2147486056" r:id="rId16"/>
    <p:sldMasterId id="2147486082" r:id="rId17"/>
    <p:sldMasterId id="2147486094" r:id="rId18"/>
    <p:sldMasterId id="2147486107" r:id="rId19"/>
    <p:sldMasterId id="2147486119" r:id="rId20"/>
    <p:sldMasterId id="2147486131" r:id="rId21"/>
    <p:sldMasterId id="2147486143" r:id="rId22"/>
    <p:sldMasterId id="2147486145" r:id="rId23"/>
    <p:sldMasterId id="2147486157" r:id="rId24"/>
    <p:sldMasterId id="2147486159" r:id="rId25"/>
    <p:sldMasterId id="2147486185" r:id="rId26"/>
    <p:sldMasterId id="2147486187" r:id="rId27"/>
    <p:sldMasterId id="2147486199" r:id="rId28"/>
    <p:sldMasterId id="2147486211" r:id="rId29"/>
    <p:sldMasterId id="2147486214" r:id="rId30"/>
    <p:sldMasterId id="2147486226" r:id="rId31"/>
    <p:sldMasterId id="2147486238" r:id="rId32"/>
    <p:sldMasterId id="2147486251" r:id="rId33"/>
    <p:sldMasterId id="2147486264" r:id="rId34"/>
    <p:sldMasterId id="2147486276" r:id="rId35"/>
    <p:sldMasterId id="2147486278" r:id="rId36"/>
    <p:sldMasterId id="2147486290" r:id="rId37"/>
    <p:sldMasterId id="2147486301" r:id="rId38"/>
    <p:sldMasterId id="2147486313" r:id="rId39"/>
    <p:sldMasterId id="2147486327" r:id="rId40"/>
    <p:sldMasterId id="2147486341" r:id="rId41"/>
    <p:sldMasterId id="2147486353" r:id="rId42"/>
    <p:sldMasterId id="2147486367" r:id="rId43"/>
    <p:sldMasterId id="2147486380" r:id="rId44"/>
    <p:sldMasterId id="2147486391" r:id="rId45"/>
    <p:sldMasterId id="2147486393" r:id="rId46"/>
    <p:sldMasterId id="2147486405" r:id="rId47"/>
    <p:sldMasterId id="2147486417" r:id="rId48"/>
    <p:sldMasterId id="2147486430" r:id="rId49"/>
    <p:sldMasterId id="2147486443" r:id="rId50"/>
    <p:sldMasterId id="2147486456" r:id="rId51"/>
    <p:sldMasterId id="2147486469" r:id="rId52"/>
    <p:sldMasterId id="2147486482" r:id="rId53"/>
    <p:sldMasterId id="2147486495" r:id="rId54"/>
    <p:sldMasterId id="2147486507" r:id="rId55"/>
    <p:sldMasterId id="2147486520" r:id="rId56"/>
  </p:sldMasterIdLst>
  <p:notesMasterIdLst>
    <p:notesMasterId r:id="rId259"/>
  </p:notesMasterIdLst>
  <p:sldIdLst>
    <p:sldId id="4999" r:id="rId57"/>
    <p:sldId id="5000" r:id="rId58"/>
    <p:sldId id="5001" r:id="rId59"/>
    <p:sldId id="5002" r:id="rId60"/>
    <p:sldId id="5003" r:id="rId61"/>
    <p:sldId id="5004" r:id="rId62"/>
    <p:sldId id="5005" r:id="rId63"/>
    <p:sldId id="5006" r:id="rId64"/>
    <p:sldId id="5007" r:id="rId65"/>
    <p:sldId id="5008" r:id="rId66"/>
    <p:sldId id="5009" r:id="rId67"/>
    <p:sldId id="5010" r:id="rId68"/>
    <p:sldId id="5011" r:id="rId69"/>
    <p:sldId id="5012" r:id="rId70"/>
    <p:sldId id="5013" r:id="rId71"/>
    <p:sldId id="5014" r:id="rId72"/>
    <p:sldId id="5015" r:id="rId73"/>
    <p:sldId id="5016" r:id="rId74"/>
    <p:sldId id="5017" r:id="rId75"/>
    <p:sldId id="495" r:id="rId76"/>
    <p:sldId id="844" r:id="rId77"/>
    <p:sldId id="845" r:id="rId78"/>
    <p:sldId id="259" r:id="rId79"/>
    <p:sldId id="5050" r:id="rId80"/>
    <p:sldId id="4926" r:id="rId81"/>
    <p:sldId id="286" r:id="rId82"/>
    <p:sldId id="5038" r:id="rId83"/>
    <p:sldId id="5039" r:id="rId84"/>
    <p:sldId id="5040" r:id="rId85"/>
    <p:sldId id="615" r:id="rId86"/>
    <p:sldId id="616" r:id="rId87"/>
    <p:sldId id="5041" r:id="rId88"/>
    <p:sldId id="619" r:id="rId89"/>
    <p:sldId id="618" r:id="rId90"/>
    <p:sldId id="626" r:id="rId91"/>
    <p:sldId id="623" r:id="rId92"/>
    <p:sldId id="670" r:id="rId93"/>
    <p:sldId id="621" r:id="rId94"/>
    <p:sldId id="620" r:id="rId95"/>
    <p:sldId id="595" r:id="rId96"/>
    <p:sldId id="635" r:id="rId97"/>
    <p:sldId id="411" r:id="rId98"/>
    <p:sldId id="650" r:id="rId99"/>
    <p:sldId id="482" r:id="rId100"/>
    <p:sldId id="637" r:id="rId101"/>
    <p:sldId id="624" r:id="rId102"/>
    <p:sldId id="489" r:id="rId103"/>
    <p:sldId id="5042" r:id="rId104"/>
    <p:sldId id="483" r:id="rId105"/>
    <p:sldId id="4888" r:id="rId106"/>
    <p:sldId id="484" r:id="rId107"/>
    <p:sldId id="275" r:id="rId108"/>
    <p:sldId id="816" r:id="rId109"/>
    <p:sldId id="258" r:id="rId110"/>
    <p:sldId id="261" r:id="rId111"/>
    <p:sldId id="269" r:id="rId112"/>
    <p:sldId id="420" r:id="rId113"/>
    <p:sldId id="664" r:id="rId114"/>
    <p:sldId id="5043" r:id="rId115"/>
    <p:sldId id="498" r:id="rId116"/>
    <p:sldId id="499" r:id="rId117"/>
    <p:sldId id="491" r:id="rId118"/>
    <p:sldId id="627" r:id="rId119"/>
    <p:sldId id="4760" r:id="rId120"/>
    <p:sldId id="384" r:id="rId121"/>
    <p:sldId id="488" r:id="rId122"/>
    <p:sldId id="669" r:id="rId123"/>
    <p:sldId id="625" r:id="rId124"/>
    <p:sldId id="500" r:id="rId125"/>
    <p:sldId id="5044" r:id="rId126"/>
    <p:sldId id="501" r:id="rId127"/>
    <p:sldId id="503" r:id="rId128"/>
    <p:sldId id="504" r:id="rId129"/>
    <p:sldId id="273" r:id="rId130"/>
    <p:sldId id="505" r:id="rId131"/>
    <p:sldId id="487" r:id="rId132"/>
    <p:sldId id="636" r:id="rId133"/>
    <p:sldId id="617" r:id="rId134"/>
    <p:sldId id="5025" r:id="rId135"/>
    <p:sldId id="5024" r:id="rId136"/>
    <p:sldId id="5026" r:id="rId137"/>
    <p:sldId id="600" r:id="rId138"/>
    <p:sldId id="506" r:id="rId139"/>
    <p:sldId id="5532" r:id="rId140"/>
    <p:sldId id="666" r:id="rId141"/>
    <p:sldId id="507" r:id="rId142"/>
    <p:sldId id="508" r:id="rId143"/>
    <p:sldId id="509" r:id="rId144"/>
    <p:sldId id="510" r:id="rId145"/>
    <p:sldId id="601" r:id="rId146"/>
    <p:sldId id="613" r:id="rId147"/>
    <p:sldId id="511" r:id="rId148"/>
    <p:sldId id="267" r:id="rId149"/>
    <p:sldId id="4762" r:id="rId150"/>
    <p:sldId id="5049" r:id="rId151"/>
    <p:sldId id="284" r:id="rId152"/>
    <p:sldId id="455" r:id="rId153"/>
    <p:sldId id="515" r:id="rId154"/>
    <p:sldId id="516" r:id="rId155"/>
    <p:sldId id="4680" r:id="rId156"/>
    <p:sldId id="4681" r:id="rId157"/>
    <p:sldId id="4675" r:id="rId158"/>
    <p:sldId id="535" r:id="rId159"/>
    <p:sldId id="1816" r:id="rId160"/>
    <p:sldId id="681" r:id="rId161"/>
    <p:sldId id="682" r:id="rId162"/>
    <p:sldId id="695" r:id="rId163"/>
    <p:sldId id="790" r:id="rId164"/>
    <p:sldId id="699" r:id="rId165"/>
    <p:sldId id="684" r:id="rId166"/>
    <p:sldId id="685" r:id="rId167"/>
    <p:sldId id="686" r:id="rId168"/>
    <p:sldId id="951" r:id="rId169"/>
    <p:sldId id="952" r:id="rId170"/>
    <p:sldId id="652" r:id="rId171"/>
    <p:sldId id="940" r:id="rId172"/>
    <p:sldId id="753" r:id="rId173"/>
    <p:sldId id="839" r:id="rId174"/>
    <p:sldId id="941" r:id="rId175"/>
    <p:sldId id="945" r:id="rId176"/>
    <p:sldId id="946" r:id="rId177"/>
    <p:sldId id="840" r:id="rId178"/>
    <p:sldId id="947" r:id="rId179"/>
    <p:sldId id="841" r:id="rId180"/>
    <p:sldId id="942" r:id="rId181"/>
    <p:sldId id="539" r:id="rId182"/>
    <p:sldId id="5385" r:id="rId183"/>
    <p:sldId id="5383" r:id="rId184"/>
    <p:sldId id="643" r:id="rId185"/>
    <p:sldId id="846" r:id="rId186"/>
    <p:sldId id="642" r:id="rId187"/>
    <p:sldId id="631" r:id="rId188"/>
    <p:sldId id="718" r:id="rId189"/>
    <p:sldId id="5386" r:id="rId190"/>
    <p:sldId id="5387" r:id="rId191"/>
    <p:sldId id="634" r:id="rId192"/>
    <p:sldId id="638" r:id="rId193"/>
    <p:sldId id="639" r:id="rId194"/>
    <p:sldId id="647" r:id="rId195"/>
    <p:sldId id="675" r:id="rId196"/>
    <p:sldId id="641" r:id="rId197"/>
    <p:sldId id="537" r:id="rId198"/>
    <p:sldId id="5388" r:id="rId199"/>
    <p:sldId id="842" r:id="rId200"/>
    <p:sldId id="950" r:id="rId201"/>
    <p:sldId id="843" r:id="rId202"/>
    <p:sldId id="640" r:id="rId203"/>
    <p:sldId id="949" r:id="rId204"/>
    <p:sldId id="812" r:id="rId205"/>
    <p:sldId id="5389" r:id="rId206"/>
    <p:sldId id="381" r:id="rId207"/>
    <p:sldId id="830" r:id="rId208"/>
    <p:sldId id="605" r:id="rId209"/>
    <p:sldId id="1815" r:id="rId210"/>
    <p:sldId id="578" r:id="rId211"/>
    <p:sldId id="5390" r:id="rId212"/>
    <p:sldId id="5373" r:id="rId213"/>
    <p:sldId id="5374" r:id="rId214"/>
    <p:sldId id="5391" r:id="rId215"/>
    <p:sldId id="5354" r:id="rId216"/>
    <p:sldId id="393" r:id="rId217"/>
    <p:sldId id="529" r:id="rId218"/>
    <p:sldId id="5529" r:id="rId219"/>
    <p:sldId id="389" r:id="rId220"/>
    <p:sldId id="390" r:id="rId221"/>
    <p:sldId id="391" r:id="rId222"/>
    <p:sldId id="584" r:id="rId223"/>
    <p:sldId id="585" r:id="rId224"/>
    <p:sldId id="586" r:id="rId225"/>
    <p:sldId id="587" r:id="rId226"/>
    <p:sldId id="4761" r:id="rId227"/>
    <p:sldId id="5046" r:id="rId228"/>
    <p:sldId id="589" r:id="rId229"/>
    <p:sldId id="610" r:id="rId230"/>
    <p:sldId id="462" r:id="rId231"/>
    <p:sldId id="5048" r:id="rId232"/>
    <p:sldId id="629" r:id="rId233"/>
    <p:sldId id="630" r:id="rId234"/>
    <p:sldId id="4763" r:id="rId235"/>
    <p:sldId id="660" r:id="rId236"/>
    <p:sldId id="632" r:id="rId237"/>
    <p:sldId id="659" r:id="rId238"/>
    <p:sldId id="661" r:id="rId239"/>
    <p:sldId id="662" r:id="rId240"/>
    <p:sldId id="663" r:id="rId241"/>
    <p:sldId id="602" r:id="rId242"/>
    <p:sldId id="591" r:id="rId243"/>
    <p:sldId id="592" r:id="rId244"/>
    <p:sldId id="593" r:id="rId245"/>
    <p:sldId id="594" r:id="rId246"/>
    <p:sldId id="4047" r:id="rId247"/>
    <p:sldId id="4030" r:id="rId248"/>
    <p:sldId id="5533" r:id="rId249"/>
    <p:sldId id="4924" r:id="rId250"/>
    <p:sldId id="4939" r:id="rId251"/>
    <p:sldId id="4915" r:id="rId252"/>
    <p:sldId id="5530" r:id="rId253"/>
    <p:sldId id="4925" r:id="rId254"/>
    <p:sldId id="5221" r:id="rId255"/>
    <p:sldId id="5531" r:id="rId256"/>
    <p:sldId id="293" r:id="rId257"/>
    <p:sldId id="4031" r:id="rId25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529471E3-4DC7-AA45-9C7D-F47E072DF0C0}">
          <p14:sldIdLst>
            <p14:sldId id="4999"/>
            <p14:sldId id="5000"/>
            <p14:sldId id="5001"/>
            <p14:sldId id="5002"/>
            <p14:sldId id="5003"/>
            <p14:sldId id="5004"/>
            <p14:sldId id="5005"/>
            <p14:sldId id="5006"/>
            <p14:sldId id="5007"/>
            <p14:sldId id="5008"/>
            <p14:sldId id="5009"/>
            <p14:sldId id="5010"/>
            <p14:sldId id="5011"/>
            <p14:sldId id="5012"/>
            <p14:sldId id="5013"/>
            <p14:sldId id="5014"/>
            <p14:sldId id="5015"/>
            <p14:sldId id="5016"/>
            <p14:sldId id="5017"/>
            <p14:sldId id="495"/>
          </p14:sldIdLst>
        </p14:section>
        <p14:section name="Introduction" id="{E36BBF2B-1B9D-DC41-96BD-D9E655C235E0}">
          <p14:sldIdLst>
            <p14:sldId id="844"/>
            <p14:sldId id="845"/>
            <p14:sldId id="259"/>
            <p14:sldId id="5050"/>
            <p14:sldId id="4926"/>
            <p14:sldId id="286"/>
          </p14:sldIdLst>
        </p14:section>
        <p14:section name="Sermon" id="{22BDD17D-1498-414A-9532-AF7FE709EA22}">
          <p14:sldIdLst>
            <p14:sldId id="5038"/>
            <p14:sldId id="5039"/>
            <p14:sldId id="5040"/>
            <p14:sldId id="615"/>
            <p14:sldId id="616"/>
            <p14:sldId id="5041"/>
            <p14:sldId id="619"/>
            <p14:sldId id="618"/>
            <p14:sldId id="626"/>
            <p14:sldId id="623"/>
            <p14:sldId id="670"/>
            <p14:sldId id="621"/>
            <p14:sldId id="620"/>
            <p14:sldId id="595"/>
            <p14:sldId id="635"/>
          </p14:sldIdLst>
        </p14:section>
        <p14:section name="Chapters" id="{427E9D10-54E0-3B4F-8D15-F84A19797443}">
          <p14:sldIdLst>
            <p14:sldId id="411"/>
            <p14:sldId id="650"/>
            <p14:sldId id="482"/>
            <p14:sldId id="637"/>
            <p14:sldId id="624"/>
            <p14:sldId id="489"/>
            <p14:sldId id="5042"/>
            <p14:sldId id="483"/>
            <p14:sldId id="4888"/>
            <p14:sldId id="484"/>
            <p14:sldId id="275"/>
            <p14:sldId id="816"/>
            <p14:sldId id="258"/>
            <p14:sldId id="261"/>
            <p14:sldId id="269"/>
            <p14:sldId id="420"/>
            <p14:sldId id="664"/>
            <p14:sldId id="5043"/>
            <p14:sldId id="498"/>
            <p14:sldId id="499"/>
            <p14:sldId id="491"/>
            <p14:sldId id="627"/>
            <p14:sldId id="4760"/>
            <p14:sldId id="384"/>
            <p14:sldId id="488"/>
            <p14:sldId id="669"/>
            <p14:sldId id="625"/>
            <p14:sldId id="500"/>
            <p14:sldId id="5044"/>
            <p14:sldId id="501"/>
            <p14:sldId id="503"/>
            <p14:sldId id="504"/>
            <p14:sldId id="273"/>
            <p14:sldId id="505"/>
            <p14:sldId id="487"/>
            <p14:sldId id="636"/>
            <p14:sldId id="617"/>
            <p14:sldId id="5025"/>
            <p14:sldId id="5024"/>
            <p14:sldId id="5026"/>
            <p14:sldId id="600"/>
            <p14:sldId id="506"/>
            <p14:sldId id="5532"/>
            <p14:sldId id="666"/>
            <p14:sldId id="507"/>
            <p14:sldId id="508"/>
            <p14:sldId id="509"/>
            <p14:sldId id="510"/>
            <p14:sldId id="601"/>
            <p14:sldId id="613"/>
            <p14:sldId id="511"/>
            <p14:sldId id="267"/>
            <p14:sldId id="4762"/>
            <p14:sldId id="5049"/>
            <p14:sldId id="284"/>
            <p14:sldId id="455"/>
            <p14:sldId id="515"/>
            <p14:sldId id="516"/>
            <p14:sldId id="4680"/>
            <p14:sldId id="4681"/>
            <p14:sldId id="4675"/>
            <p14:sldId id="535"/>
            <p14:sldId id="1816"/>
            <p14:sldId id="681"/>
            <p14:sldId id="682"/>
            <p14:sldId id="695"/>
            <p14:sldId id="790"/>
            <p14:sldId id="699"/>
            <p14:sldId id="684"/>
            <p14:sldId id="685"/>
            <p14:sldId id="686"/>
            <p14:sldId id="951"/>
            <p14:sldId id="952"/>
            <p14:sldId id="652"/>
            <p14:sldId id="940"/>
            <p14:sldId id="753"/>
            <p14:sldId id="839"/>
            <p14:sldId id="941"/>
            <p14:sldId id="945"/>
            <p14:sldId id="946"/>
            <p14:sldId id="840"/>
            <p14:sldId id="947"/>
            <p14:sldId id="841"/>
            <p14:sldId id="942"/>
            <p14:sldId id="539"/>
            <p14:sldId id="5385"/>
            <p14:sldId id="5383"/>
            <p14:sldId id="643"/>
            <p14:sldId id="846"/>
            <p14:sldId id="642"/>
            <p14:sldId id="631"/>
            <p14:sldId id="718"/>
            <p14:sldId id="5386"/>
            <p14:sldId id="5387"/>
            <p14:sldId id="634"/>
            <p14:sldId id="638"/>
            <p14:sldId id="639"/>
            <p14:sldId id="647"/>
            <p14:sldId id="675"/>
            <p14:sldId id="641"/>
            <p14:sldId id="537"/>
            <p14:sldId id="5388"/>
            <p14:sldId id="842"/>
            <p14:sldId id="950"/>
            <p14:sldId id="843"/>
            <p14:sldId id="640"/>
            <p14:sldId id="949"/>
            <p14:sldId id="812"/>
            <p14:sldId id="5389"/>
            <p14:sldId id="381"/>
            <p14:sldId id="830"/>
            <p14:sldId id="605"/>
            <p14:sldId id="1815"/>
            <p14:sldId id="578"/>
            <p14:sldId id="5390"/>
            <p14:sldId id="5373"/>
            <p14:sldId id="5374"/>
            <p14:sldId id="5391"/>
            <p14:sldId id="5354"/>
            <p14:sldId id="393"/>
            <p14:sldId id="529"/>
            <p14:sldId id="5529"/>
            <p14:sldId id="389"/>
            <p14:sldId id="390"/>
            <p14:sldId id="391"/>
            <p14:sldId id="584"/>
            <p14:sldId id="585"/>
            <p14:sldId id="586"/>
            <p14:sldId id="587"/>
            <p14:sldId id="4761"/>
            <p14:sldId id="5046"/>
            <p14:sldId id="589"/>
            <p14:sldId id="610"/>
            <p14:sldId id="462"/>
          </p14:sldIdLst>
        </p14:section>
        <p14:section name="Conclusion" id="{99DDBDF1-2EB2-8D41-A52B-D1F4CC1700CD}">
          <p14:sldIdLst>
            <p14:sldId id="5048"/>
            <p14:sldId id="629"/>
            <p14:sldId id="630"/>
            <p14:sldId id="4763"/>
            <p14:sldId id="660"/>
            <p14:sldId id="632"/>
            <p14:sldId id="659"/>
            <p14:sldId id="661"/>
            <p14:sldId id="662"/>
            <p14:sldId id="663"/>
            <p14:sldId id="602"/>
            <p14:sldId id="591"/>
            <p14:sldId id="592"/>
            <p14:sldId id="593"/>
            <p14:sldId id="594"/>
            <p14:sldId id="4047"/>
            <p14:sldId id="4030"/>
          </p14:sldIdLst>
        </p14:section>
        <p14:section name="Supplements" id="{ABBC6AAD-8917-6B42-B54E-1F0D229BD577}">
          <p14:sldIdLst>
            <p14:sldId id="5533"/>
            <p14:sldId id="4924"/>
            <p14:sldId id="4939"/>
            <p14:sldId id="4915"/>
            <p14:sldId id="5530"/>
            <p14:sldId id="4925"/>
            <p14:sldId id="5221"/>
            <p14:sldId id="5531"/>
            <p14:sldId id="293"/>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60033"/>
    <a:srgbClr val="000000"/>
    <a:srgbClr val="990000"/>
    <a:srgbClr val="663300"/>
    <a:srgbClr val="FFCC00"/>
    <a:srgbClr val="FFCC66"/>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506"/>
    <p:restoredTop sz="65427" autoAdjust="0"/>
  </p:normalViewPr>
  <p:slideViewPr>
    <p:cSldViewPr>
      <p:cViewPr varScale="1">
        <p:scale>
          <a:sx n="32" d="100"/>
          <a:sy n="32" d="100"/>
        </p:scale>
        <p:origin x="160" y="1704"/>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80" d="100"/>
        <a:sy n="80" d="100"/>
      </p:scale>
      <p:origin x="0" y="0"/>
    </p:cViewPr>
  </p:sorterViewPr>
  <p:notesViewPr>
    <p:cSldViewPr>
      <p:cViewPr varScale="1">
        <p:scale>
          <a:sx n="36" d="100"/>
          <a:sy n="36" d="100"/>
        </p:scale>
        <p:origin x="-157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1.xml"/><Relationship Id="rId21" Type="http://schemas.openxmlformats.org/officeDocument/2006/relationships/slideMaster" Target="slideMasters/slideMaster21.xml"/><Relationship Id="rId63" Type="http://schemas.openxmlformats.org/officeDocument/2006/relationships/slide" Target="slides/slide7.xml"/><Relationship Id="rId159" Type="http://schemas.openxmlformats.org/officeDocument/2006/relationships/slide" Target="slides/slide103.xml"/><Relationship Id="rId170" Type="http://schemas.openxmlformats.org/officeDocument/2006/relationships/slide" Target="slides/slide114.xml"/><Relationship Id="rId191" Type="http://schemas.openxmlformats.org/officeDocument/2006/relationships/slide" Target="slides/slide135.xml"/><Relationship Id="rId205" Type="http://schemas.openxmlformats.org/officeDocument/2006/relationships/slide" Target="slides/slide149.xml"/><Relationship Id="rId226" Type="http://schemas.openxmlformats.org/officeDocument/2006/relationships/slide" Target="slides/slide170.xml"/><Relationship Id="rId247" Type="http://schemas.openxmlformats.org/officeDocument/2006/relationships/slide" Target="slides/slide191.xml"/><Relationship Id="rId107" Type="http://schemas.openxmlformats.org/officeDocument/2006/relationships/slide" Target="slides/slide5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8.xml"/><Relationship Id="rId128" Type="http://schemas.openxmlformats.org/officeDocument/2006/relationships/slide" Target="slides/slide72.xml"/><Relationship Id="rId149" Type="http://schemas.openxmlformats.org/officeDocument/2006/relationships/slide" Target="slides/slide93.xml"/><Relationship Id="rId5" Type="http://schemas.openxmlformats.org/officeDocument/2006/relationships/slideMaster" Target="slideMasters/slideMaster5.xml"/><Relationship Id="rId95" Type="http://schemas.openxmlformats.org/officeDocument/2006/relationships/slide" Target="slides/slide39.xml"/><Relationship Id="rId160" Type="http://schemas.openxmlformats.org/officeDocument/2006/relationships/slide" Target="slides/slide104.xml"/><Relationship Id="rId181" Type="http://schemas.openxmlformats.org/officeDocument/2006/relationships/slide" Target="slides/slide125.xml"/><Relationship Id="rId216" Type="http://schemas.openxmlformats.org/officeDocument/2006/relationships/slide" Target="slides/slide160.xml"/><Relationship Id="rId237" Type="http://schemas.openxmlformats.org/officeDocument/2006/relationships/slide" Target="slides/slide181.xml"/><Relationship Id="rId258" Type="http://schemas.openxmlformats.org/officeDocument/2006/relationships/slide" Target="slides/slide202.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8.xml"/><Relationship Id="rId118" Type="http://schemas.openxmlformats.org/officeDocument/2006/relationships/slide" Target="slides/slide62.xml"/><Relationship Id="rId139" Type="http://schemas.openxmlformats.org/officeDocument/2006/relationships/slide" Target="slides/slide83.xml"/><Relationship Id="rId85" Type="http://schemas.openxmlformats.org/officeDocument/2006/relationships/slide" Target="slides/slide29.xml"/><Relationship Id="rId150" Type="http://schemas.openxmlformats.org/officeDocument/2006/relationships/slide" Target="slides/slide94.xml"/><Relationship Id="rId171" Type="http://schemas.openxmlformats.org/officeDocument/2006/relationships/slide" Target="slides/slide115.xml"/><Relationship Id="rId192" Type="http://schemas.openxmlformats.org/officeDocument/2006/relationships/slide" Target="slides/slide136.xml"/><Relationship Id="rId206" Type="http://schemas.openxmlformats.org/officeDocument/2006/relationships/slide" Target="slides/slide150.xml"/><Relationship Id="rId227" Type="http://schemas.openxmlformats.org/officeDocument/2006/relationships/slide" Target="slides/slide171.xml"/><Relationship Id="rId248" Type="http://schemas.openxmlformats.org/officeDocument/2006/relationships/slide" Target="slides/slide19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2.xml"/><Relationship Id="rId129" Type="http://schemas.openxmlformats.org/officeDocument/2006/relationships/slide" Target="slides/slide73.xml"/><Relationship Id="rId54" Type="http://schemas.openxmlformats.org/officeDocument/2006/relationships/slideMaster" Target="slideMasters/slideMaster54.xml"/><Relationship Id="rId75" Type="http://schemas.openxmlformats.org/officeDocument/2006/relationships/slide" Target="slides/slide19.xml"/><Relationship Id="rId96" Type="http://schemas.openxmlformats.org/officeDocument/2006/relationships/slide" Target="slides/slide40.xml"/><Relationship Id="rId140" Type="http://schemas.openxmlformats.org/officeDocument/2006/relationships/slide" Target="slides/slide84.xml"/><Relationship Id="rId161" Type="http://schemas.openxmlformats.org/officeDocument/2006/relationships/slide" Target="slides/slide105.xml"/><Relationship Id="rId182" Type="http://schemas.openxmlformats.org/officeDocument/2006/relationships/slide" Target="slides/slide126.xml"/><Relationship Id="rId217" Type="http://schemas.openxmlformats.org/officeDocument/2006/relationships/slide" Target="slides/slide161.xml"/><Relationship Id="rId6" Type="http://schemas.openxmlformats.org/officeDocument/2006/relationships/slideMaster" Target="slideMasters/slideMaster6.xml"/><Relationship Id="rId238" Type="http://schemas.openxmlformats.org/officeDocument/2006/relationships/slide" Target="slides/slide182.xml"/><Relationship Id="rId259" Type="http://schemas.openxmlformats.org/officeDocument/2006/relationships/notesMaster" Target="notesMasters/notesMaster1.xml"/><Relationship Id="rId23" Type="http://schemas.openxmlformats.org/officeDocument/2006/relationships/slideMaster" Target="slideMasters/slideMaster23.xml"/><Relationship Id="rId119" Type="http://schemas.openxmlformats.org/officeDocument/2006/relationships/slide" Target="slides/slide63.xml"/><Relationship Id="rId44" Type="http://schemas.openxmlformats.org/officeDocument/2006/relationships/slideMaster" Target="slideMasters/slideMaster44.xml"/><Relationship Id="rId65" Type="http://schemas.openxmlformats.org/officeDocument/2006/relationships/slide" Target="slides/slide9.xml"/><Relationship Id="rId86" Type="http://schemas.openxmlformats.org/officeDocument/2006/relationships/slide" Target="slides/slide30.xml"/><Relationship Id="rId130" Type="http://schemas.openxmlformats.org/officeDocument/2006/relationships/slide" Target="slides/slide74.xml"/><Relationship Id="rId151" Type="http://schemas.openxmlformats.org/officeDocument/2006/relationships/slide" Target="slides/slide95.xml"/><Relationship Id="rId172" Type="http://schemas.openxmlformats.org/officeDocument/2006/relationships/slide" Target="slides/slide116.xml"/><Relationship Id="rId193" Type="http://schemas.openxmlformats.org/officeDocument/2006/relationships/slide" Target="slides/slide137.xml"/><Relationship Id="rId207" Type="http://schemas.openxmlformats.org/officeDocument/2006/relationships/slide" Target="slides/slide151.xml"/><Relationship Id="rId228" Type="http://schemas.openxmlformats.org/officeDocument/2006/relationships/slide" Target="slides/slide172.xml"/><Relationship Id="rId249" Type="http://schemas.openxmlformats.org/officeDocument/2006/relationships/slide" Target="slides/slide193.xml"/><Relationship Id="rId13" Type="http://schemas.openxmlformats.org/officeDocument/2006/relationships/slideMaster" Target="slideMasters/slideMaster13.xml"/><Relationship Id="rId109" Type="http://schemas.openxmlformats.org/officeDocument/2006/relationships/slide" Target="slides/slide53.xml"/><Relationship Id="rId260" Type="http://schemas.openxmlformats.org/officeDocument/2006/relationships/presProps" Target="presProps.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0.xml"/><Relationship Id="rId97" Type="http://schemas.openxmlformats.org/officeDocument/2006/relationships/slide" Target="slides/slide41.xml"/><Relationship Id="rId120" Type="http://schemas.openxmlformats.org/officeDocument/2006/relationships/slide" Target="slides/slide64.xml"/><Relationship Id="rId141" Type="http://schemas.openxmlformats.org/officeDocument/2006/relationships/slide" Target="slides/slide85.xml"/><Relationship Id="rId7" Type="http://schemas.openxmlformats.org/officeDocument/2006/relationships/slideMaster" Target="slideMasters/slideMaster7.xml"/><Relationship Id="rId162" Type="http://schemas.openxmlformats.org/officeDocument/2006/relationships/slide" Target="slides/slide106.xml"/><Relationship Id="rId183" Type="http://schemas.openxmlformats.org/officeDocument/2006/relationships/slide" Target="slides/slide127.xml"/><Relationship Id="rId218" Type="http://schemas.openxmlformats.org/officeDocument/2006/relationships/slide" Target="slides/slide162.xml"/><Relationship Id="rId239" Type="http://schemas.openxmlformats.org/officeDocument/2006/relationships/slide" Target="slides/slide183.xml"/><Relationship Id="rId250" Type="http://schemas.openxmlformats.org/officeDocument/2006/relationships/slide" Target="slides/slide194.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0.xml"/><Relationship Id="rId87" Type="http://schemas.openxmlformats.org/officeDocument/2006/relationships/slide" Target="slides/slide31.xml"/><Relationship Id="rId110" Type="http://schemas.openxmlformats.org/officeDocument/2006/relationships/slide" Target="slides/slide54.xml"/><Relationship Id="rId131" Type="http://schemas.openxmlformats.org/officeDocument/2006/relationships/slide" Target="slides/slide75.xml"/><Relationship Id="rId152" Type="http://schemas.openxmlformats.org/officeDocument/2006/relationships/slide" Target="slides/slide96.xml"/><Relationship Id="rId173" Type="http://schemas.openxmlformats.org/officeDocument/2006/relationships/slide" Target="slides/slide117.xml"/><Relationship Id="rId194" Type="http://schemas.openxmlformats.org/officeDocument/2006/relationships/slide" Target="slides/slide138.xml"/><Relationship Id="rId208" Type="http://schemas.openxmlformats.org/officeDocument/2006/relationships/slide" Target="slides/slide152.xml"/><Relationship Id="rId229" Type="http://schemas.openxmlformats.org/officeDocument/2006/relationships/slide" Target="slides/slide173.xml"/><Relationship Id="rId240" Type="http://schemas.openxmlformats.org/officeDocument/2006/relationships/slide" Target="slides/slide184.xml"/><Relationship Id="rId261" Type="http://schemas.openxmlformats.org/officeDocument/2006/relationships/viewProps" Target="viewProps.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1.xml"/><Relationship Id="rId100" Type="http://schemas.openxmlformats.org/officeDocument/2006/relationships/slide" Target="slides/slide44.xml"/><Relationship Id="rId8" Type="http://schemas.openxmlformats.org/officeDocument/2006/relationships/slideMaster" Target="slideMasters/slideMaster8.xml"/><Relationship Id="rId98" Type="http://schemas.openxmlformats.org/officeDocument/2006/relationships/slide" Target="slides/slide42.xml"/><Relationship Id="rId121" Type="http://schemas.openxmlformats.org/officeDocument/2006/relationships/slide" Target="slides/slide65.xml"/><Relationship Id="rId142" Type="http://schemas.openxmlformats.org/officeDocument/2006/relationships/slide" Target="slides/slide86.xml"/><Relationship Id="rId163" Type="http://schemas.openxmlformats.org/officeDocument/2006/relationships/slide" Target="slides/slide107.xml"/><Relationship Id="rId184" Type="http://schemas.openxmlformats.org/officeDocument/2006/relationships/slide" Target="slides/slide128.xml"/><Relationship Id="rId219" Type="http://schemas.openxmlformats.org/officeDocument/2006/relationships/slide" Target="slides/slide163.xml"/><Relationship Id="rId230" Type="http://schemas.openxmlformats.org/officeDocument/2006/relationships/slide" Target="slides/slide174.xml"/><Relationship Id="rId251" Type="http://schemas.openxmlformats.org/officeDocument/2006/relationships/slide" Target="slides/slide19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1.xml"/><Relationship Id="rId88" Type="http://schemas.openxmlformats.org/officeDocument/2006/relationships/slide" Target="slides/slide32.xml"/><Relationship Id="rId111" Type="http://schemas.openxmlformats.org/officeDocument/2006/relationships/slide" Target="slides/slide55.xml"/><Relationship Id="rId132" Type="http://schemas.openxmlformats.org/officeDocument/2006/relationships/slide" Target="slides/slide76.xml"/><Relationship Id="rId153" Type="http://schemas.openxmlformats.org/officeDocument/2006/relationships/slide" Target="slides/slide97.xml"/><Relationship Id="rId174" Type="http://schemas.openxmlformats.org/officeDocument/2006/relationships/slide" Target="slides/slide118.xml"/><Relationship Id="rId195" Type="http://schemas.openxmlformats.org/officeDocument/2006/relationships/slide" Target="slides/slide139.xml"/><Relationship Id="rId209" Type="http://schemas.openxmlformats.org/officeDocument/2006/relationships/slide" Target="slides/slide153.xml"/><Relationship Id="rId220" Type="http://schemas.openxmlformats.org/officeDocument/2006/relationships/slide" Target="slides/slide164.xml"/><Relationship Id="rId241" Type="http://schemas.openxmlformats.org/officeDocument/2006/relationships/slide" Target="slides/slide18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xml"/><Relationship Id="rId262" Type="http://schemas.openxmlformats.org/officeDocument/2006/relationships/theme" Target="theme/theme1.xml"/><Relationship Id="rId78" Type="http://schemas.openxmlformats.org/officeDocument/2006/relationships/slide" Target="slides/slide22.xml"/><Relationship Id="rId99" Type="http://schemas.openxmlformats.org/officeDocument/2006/relationships/slide" Target="slides/slide43.xml"/><Relationship Id="rId101" Type="http://schemas.openxmlformats.org/officeDocument/2006/relationships/slide" Target="slides/slide45.xml"/><Relationship Id="rId122" Type="http://schemas.openxmlformats.org/officeDocument/2006/relationships/slide" Target="slides/slide66.xml"/><Relationship Id="rId143" Type="http://schemas.openxmlformats.org/officeDocument/2006/relationships/slide" Target="slides/slide87.xml"/><Relationship Id="rId164" Type="http://schemas.openxmlformats.org/officeDocument/2006/relationships/slide" Target="slides/slide108.xml"/><Relationship Id="rId185" Type="http://schemas.openxmlformats.org/officeDocument/2006/relationships/slide" Target="slides/slide129.xml"/><Relationship Id="rId9" Type="http://schemas.openxmlformats.org/officeDocument/2006/relationships/slideMaster" Target="slideMasters/slideMaster9.xml"/><Relationship Id="rId210" Type="http://schemas.openxmlformats.org/officeDocument/2006/relationships/slide" Target="slides/slide154.xml"/><Relationship Id="rId26" Type="http://schemas.openxmlformats.org/officeDocument/2006/relationships/slideMaster" Target="slideMasters/slideMaster26.xml"/><Relationship Id="rId231" Type="http://schemas.openxmlformats.org/officeDocument/2006/relationships/slide" Target="slides/slide175.xml"/><Relationship Id="rId252" Type="http://schemas.openxmlformats.org/officeDocument/2006/relationships/slide" Target="slides/slide196.xml"/><Relationship Id="rId47" Type="http://schemas.openxmlformats.org/officeDocument/2006/relationships/slideMaster" Target="slideMasters/slideMaster47.xml"/><Relationship Id="rId68" Type="http://schemas.openxmlformats.org/officeDocument/2006/relationships/slide" Target="slides/slide12.xml"/><Relationship Id="rId89" Type="http://schemas.openxmlformats.org/officeDocument/2006/relationships/slide" Target="slides/slide33.xml"/><Relationship Id="rId112" Type="http://schemas.openxmlformats.org/officeDocument/2006/relationships/slide" Target="slides/slide56.xml"/><Relationship Id="rId133" Type="http://schemas.openxmlformats.org/officeDocument/2006/relationships/slide" Target="slides/slide77.xml"/><Relationship Id="rId154" Type="http://schemas.openxmlformats.org/officeDocument/2006/relationships/slide" Target="slides/slide98.xml"/><Relationship Id="rId175" Type="http://schemas.openxmlformats.org/officeDocument/2006/relationships/slide" Target="slides/slide119.xml"/><Relationship Id="rId196" Type="http://schemas.openxmlformats.org/officeDocument/2006/relationships/slide" Target="slides/slide140.xml"/><Relationship Id="rId200" Type="http://schemas.openxmlformats.org/officeDocument/2006/relationships/slide" Target="slides/slide144.xml"/><Relationship Id="rId16" Type="http://schemas.openxmlformats.org/officeDocument/2006/relationships/slideMaster" Target="slideMasters/slideMaster16.xml"/><Relationship Id="rId221" Type="http://schemas.openxmlformats.org/officeDocument/2006/relationships/slide" Target="slides/slide165.xml"/><Relationship Id="rId242" Type="http://schemas.openxmlformats.org/officeDocument/2006/relationships/slide" Target="slides/slide186.xml"/><Relationship Id="rId263" Type="http://schemas.openxmlformats.org/officeDocument/2006/relationships/tableStyles" Target="tableStyles.xml"/><Relationship Id="rId37" Type="http://schemas.openxmlformats.org/officeDocument/2006/relationships/slideMaster" Target="slideMasters/slideMaster37.xml"/><Relationship Id="rId58" Type="http://schemas.openxmlformats.org/officeDocument/2006/relationships/slide" Target="slides/slide2.xml"/><Relationship Id="rId79" Type="http://schemas.openxmlformats.org/officeDocument/2006/relationships/slide" Target="slides/slide23.xml"/><Relationship Id="rId102" Type="http://schemas.openxmlformats.org/officeDocument/2006/relationships/slide" Target="slides/slide46.xml"/><Relationship Id="rId123" Type="http://schemas.openxmlformats.org/officeDocument/2006/relationships/slide" Target="slides/slide67.xml"/><Relationship Id="rId144" Type="http://schemas.openxmlformats.org/officeDocument/2006/relationships/slide" Target="slides/slide88.xml"/><Relationship Id="rId90" Type="http://schemas.openxmlformats.org/officeDocument/2006/relationships/slide" Target="slides/slide34.xml"/><Relationship Id="rId165" Type="http://schemas.openxmlformats.org/officeDocument/2006/relationships/slide" Target="slides/slide109.xml"/><Relationship Id="rId186" Type="http://schemas.openxmlformats.org/officeDocument/2006/relationships/slide" Target="slides/slide130.xml"/><Relationship Id="rId211" Type="http://schemas.openxmlformats.org/officeDocument/2006/relationships/slide" Target="slides/slide155.xml"/><Relationship Id="rId232" Type="http://schemas.openxmlformats.org/officeDocument/2006/relationships/slide" Target="slides/slide176.xml"/><Relationship Id="rId253" Type="http://schemas.openxmlformats.org/officeDocument/2006/relationships/slide" Target="slides/slide19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3.xml"/><Relationship Id="rId113" Type="http://schemas.openxmlformats.org/officeDocument/2006/relationships/slide" Target="slides/slide57.xml"/><Relationship Id="rId134" Type="http://schemas.openxmlformats.org/officeDocument/2006/relationships/slide" Target="slides/slide78.xml"/><Relationship Id="rId80" Type="http://schemas.openxmlformats.org/officeDocument/2006/relationships/slide" Target="slides/slide24.xml"/><Relationship Id="rId155" Type="http://schemas.openxmlformats.org/officeDocument/2006/relationships/slide" Target="slides/slide99.xml"/><Relationship Id="rId176" Type="http://schemas.openxmlformats.org/officeDocument/2006/relationships/slide" Target="slides/slide120.xml"/><Relationship Id="rId197" Type="http://schemas.openxmlformats.org/officeDocument/2006/relationships/slide" Target="slides/slide141.xml"/><Relationship Id="rId201" Type="http://schemas.openxmlformats.org/officeDocument/2006/relationships/slide" Target="slides/slide145.xml"/><Relationship Id="rId222" Type="http://schemas.openxmlformats.org/officeDocument/2006/relationships/slide" Target="slides/slide166.xml"/><Relationship Id="rId243" Type="http://schemas.openxmlformats.org/officeDocument/2006/relationships/slide" Target="slides/slide18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3.xml"/><Relationship Id="rId103" Type="http://schemas.openxmlformats.org/officeDocument/2006/relationships/slide" Target="slides/slide47.xml"/><Relationship Id="rId124" Type="http://schemas.openxmlformats.org/officeDocument/2006/relationships/slide" Target="slides/slide68.xml"/><Relationship Id="rId70" Type="http://schemas.openxmlformats.org/officeDocument/2006/relationships/slide" Target="slides/slide14.xml"/><Relationship Id="rId91" Type="http://schemas.openxmlformats.org/officeDocument/2006/relationships/slide" Target="slides/slide35.xml"/><Relationship Id="rId145" Type="http://schemas.openxmlformats.org/officeDocument/2006/relationships/slide" Target="slides/slide89.xml"/><Relationship Id="rId166" Type="http://schemas.openxmlformats.org/officeDocument/2006/relationships/slide" Target="slides/slide110.xml"/><Relationship Id="rId187" Type="http://schemas.openxmlformats.org/officeDocument/2006/relationships/slide" Target="slides/slide131.xml"/><Relationship Id="rId1" Type="http://schemas.openxmlformats.org/officeDocument/2006/relationships/slideMaster" Target="slideMasters/slideMaster1.xml"/><Relationship Id="rId212" Type="http://schemas.openxmlformats.org/officeDocument/2006/relationships/slide" Target="slides/slide156.xml"/><Relationship Id="rId233" Type="http://schemas.openxmlformats.org/officeDocument/2006/relationships/slide" Target="slides/slide177.xml"/><Relationship Id="rId254" Type="http://schemas.openxmlformats.org/officeDocument/2006/relationships/slide" Target="slides/slide19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8.xml"/><Relationship Id="rId60" Type="http://schemas.openxmlformats.org/officeDocument/2006/relationships/slide" Target="slides/slide4.xml"/><Relationship Id="rId81" Type="http://schemas.openxmlformats.org/officeDocument/2006/relationships/slide" Target="slides/slide25.xml"/><Relationship Id="rId135" Type="http://schemas.openxmlformats.org/officeDocument/2006/relationships/slide" Target="slides/slide79.xml"/><Relationship Id="rId156" Type="http://schemas.openxmlformats.org/officeDocument/2006/relationships/slide" Target="slides/slide100.xml"/><Relationship Id="rId177" Type="http://schemas.openxmlformats.org/officeDocument/2006/relationships/slide" Target="slides/slide121.xml"/><Relationship Id="rId198" Type="http://schemas.openxmlformats.org/officeDocument/2006/relationships/slide" Target="slides/slide142.xml"/><Relationship Id="rId202" Type="http://schemas.openxmlformats.org/officeDocument/2006/relationships/slide" Target="slides/slide146.xml"/><Relationship Id="rId223" Type="http://schemas.openxmlformats.org/officeDocument/2006/relationships/slide" Target="slides/slide167.xml"/><Relationship Id="rId244" Type="http://schemas.openxmlformats.org/officeDocument/2006/relationships/slide" Target="slides/slide18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8.xml"/><Relationship Id="rId125" Type="http://schemas.openxmlformats.org/officeDocument/2006/relationships/slide" Target="slides/slide69.xml"/><Relationship Id="rId146" Type="http://schemas.openxmlformats.org/officeDocument/2006/relationships/slide" Target="slides/slide90.xml"/><Relationship Id="rId167" Type="http://schemas.openxmlformats.org/officeDocument/2006/relationships/slide" Target="slides/slide111.xml"/><Relationship Id="rId188" Type="http://schemas.openxmlformats.org/officeDocument/2006/relationships/slide" Target="slides/slide132.xml"/><Relationship Id="rId71" Type="http://schemas.openxmlformats.org/officeDocument/2006/relationships/slide" Target="slides/slide15.xml"/><Relationship Id="rId92" Type="http://schemas.openxmlformats.org/officeDocument/2006/relationships/slide" Target="slides/slide36.xml"/><Relationship Id="rId213" Type="http://schemas.openxmlformats.org/officeDocument/2006/relationships/slide" Target="slides/slide157.xml"/><Relationship Id="rId234" Type="http://schemas.openxmlformats.org/officeDocument/2006/relationships/slide" Target="slides/slide17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9.xml"/><Relationship Id="rId40" Type="http://schemas.openxmlformats.org/officeDocument/2006/relationships/slideMaster" Target="slideMasters/slideMaster40.xml"/><Relationship Id="rId115" Type="http://schemas.openxmlformats.org/officeDocument/2006/relationships/slide" Target="slides/slide59.xml"/><Relationship Id="rId136" Type="http://schemas.openxmlformats.org/officeDocument/2006/relationships/slide" Target="slides/slide80.xml"/><Relationship Id="rId157" Type="http://schemas.openxmlformats.org/officeDocument/2006/relationships/slide" Target="slides/slide101.xml"/><Relationship Id="rId178" Type="http://schemas.openxmlformats.org/officeDocument/2006/relationships/slide" Target="slides/slide122.xml"/><Relationship Id="rId61" Type="http://schemas.openxmlformats.org/officeDocument/2006/relationships/slide" Target="slides/slide5.xml"/><Relationship Id="rId82" Type="http://schemas.openxmlformats.org/officeDocument/2006/relationships/slide" Target="slides/slide26.xml"/><Relationship Id="rId199" Type="http://schemas.openxmlformats.org/officeDocument/2006/relationships/slide" Target="slides/slide143.xml"/><Relationship Id="rId203" Type="http://schemas.openxmlformats.org/officeDocument/2006/relationships/slide" Target="slides/slide147.xml"/><Relationship Id="rId19" Type="http://schemas.openxmlformats.org/officeDocument/2006/relationships/slideMaster" Target="slideMasters/slideMaster19.xml"/><Relationship Id="rId224" Type="http://schemas.openxmlformats.org/officeDocument/2006/relationships/slide" Target="slides/slide168.xml"/><Relationship Id="rId245" Type="http://schemas.openxmlformats.org/officeDocument/2006/relationships/slide" Target="slides/slide189.xml"/><Relationship Id="rId30" Type="http://schemas.openxmlformats.org/officeDocument/2006/relationships/slideMaster" Target="slideMasters/slideMaster30.xml"/><Relationship Id="rId105" Type="http://schemas.openxmlformats.org/officeDocument/2006/relationships/slide" Target="slides/slide49.xml"/><Relationship Id="rId126" Type="http://schemas.openxmlformats.org/officeDocument/2006/relationships/slide" Target="slides/slide70.xml"/><Relationship Id="rId147" Type="http://schemas.openxmlformats.org/officeDocument/2006/relationships/slide" Target="slides/slide91.xml"/><Relationship Id="rId168" Type="http://schemas.openxmlformats.org/officeDocument/2006/relationships/slide" Target="slides/slide112.xml"/><Relationship Id="rId51" Type="http://schemas.openxmlformats.org/officeDocument/2006/relationships/slideMaster" Target="slideMasters/slideMaster51.xml"/><Relationship Id="rId72" Type="http://schemas.openxmlformats.org/officeDocument/2006/relationships/slide" Target="slides/slide16.xml"/><Relationship Id="rId93" Type="http://schemas.openxmlformats.org/officeDocument/2006/relationships/slide" Target="slides/slide37.xml"/><Relationship Id="rId189" Type="http://schemas.openxmlformats.org/officeDocument/2006/relationships/slide" Target="slides/slide133.xml"/><Relationship Id="rId3" Type="http://schemas.openxmlformats.org/officeDocument/2006/relationships/slideMaster" Target="slideMasters/slideMaster3.xml"/><Relationship Id="rId214" Type="http://schemas.openxmlformats.org/officeDocument/2006/relationships/slide" Target="slides/slide158.xml"/><Relationship Id="rId235" Type="http://schemas.openxmlformats.org/officeDocument/2006/relationships/slide" Target="slides/slide179.xml"/><Relationship Id="rId256" Type="http://schemas.openxmlformats.org/officeDocument/2006/relationships/slide" Target="slides/slide200.xml"/><Relationship Id="rId116" Type="http://schemas.openxmlformats.org/officeDocument/2006/relationships/slide" Target="slides/slide60.xml"/><Relationship Id="rId137" Type="http://schemas.openxmlformats.org/officeDocument/2006/relationships/slide" Target="slides/slide81.xml"/><Relationship Id="rId158" Type="http://schemas.openxmlformats.org/officeDocument/2006/relationships/slide" Target="slides/slide10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6.xml"/><Relationship Id="rId83" Type="http://schemas.openxmlformats.org/officeDocument/2006/relationships/slide" Target="slides/slide27.xml"/><Relationship Id="rId179" Type="http://schemas.openxmlformats.org/officeDocument/2006/relationships/slide" Target="slides/slide123.xml"/><Relationship Id="rId190" Type="http://schemas.openxmlformats.org/officeDocument/2006/relationships/slide" Target="slides/slide134.xml"/><Relationship Id="rId204" Type="http://schemas.openxmlformats.org/officeDocument/2006/relationships/slide" Target="slides/slide148.xml"/><Relationship Id="rId225" Type="http://schemas.openxmlformats.org/officeDocument/2006/relationships/slide" Target="slides/slide169.xml"/><Relationship Id="rId246" Type="http://schemas.openxmlformats.org/officeDocument/2006/relationships/slide" Target="slides/slide190.xml"/><Relationship Id="rId106" Type="http://schemas.openxmlformats.org/officeDocument/2006/relationships/slide" Target="slides/slide50.xml"/><Relationship Id="rId127" Type="http://schemas.openxmlformats.org/officeDocument/2006/relationships/slide" Target="slides/slide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7.xml"/><Relationship Id="rId94" Type="http://schemas.openxmlformats.org/officeDocument/2006/relationships/slide" Target="slides/slide38.xml"/><Relationship Id="rId148" Type="http://schemas.openxmlformats.org/officeDocument/2006/relationships/slide" Target="slides/slide92.xml"/><Relationship Id="rId169" Type="http://schemas.openxmlformats.org/officeDocument/2006/relationships/slide" Target="slides/slide113.xml"/><Relationship Id="rId4" Type="http://schemas.openxmlformats.org/officeDocument/2006/relationships/slideMaster" Target="slideMasters/slideMaster4.xml"/><Relationship Id="rId180" Type="http://schemas.openxmlformats.org/officeDocument/2006/relationships/slide" Target="slides/slide124.xml"/><Relationship Id="rId215" Type="http://schemas.openxmlformats.org/officeDocument/2006/relationships/slide" Target="slides/slide159.xml"/><Relationship Id="rId236" Type="http://schemas.openxmlformats.org/officeDocument/2006/relationships/slide" Target="slides/slide180.xml"/><Relationship Id="rId257" Type="http://schemas.openxmlformats.org/officeDocument/2006/relationships/slide" Target="slides/slide201.xml"/><Relationship Id="rId42" Type="http://schemas.openxmlformats.org/officeDocument/2006/relationships/slideMaster" Target="slideMasters/slideMaster42.xml"/><Relationship Id="rId84" Type="http://schemas.openxmlformats.org/officeDocument/2006/relationships/slide" Target="slides/slide28.xml"/><Relationship Id="rId138" Type="http://schemas.openxmlformats.org/officeDocument/2006/relationships/slide" Target="slides/slide8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02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27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F3F42DE-9B98-0846-AFCE-4286C574B415}" type="slidenum">
              <a:rPr lang="en-US"/>
              <a:pPr>
                <a:defRPr/>
              </a:pPr>
              <a:t>‹#›</a:t>
            </a:fld>
            <a:endParaRPr lang="en-US"/>
          </a:p>
        </p:txBody>
      </p:sp>
    </p:spTree>
    <p:extLst>
      <p:ext uri="{BB962C8B-B14F-4D97-AF65-F5344CB8AC3E}">
        <p14:creationId xmlns:p14="http://schemas.microsoft.com/office/powerpoint/2010/main" val="13094367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AD906B-610D-FF45-BDAF-49EA912FFE7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Gomer appears to have committed adultery after bearing three children rather than like the wedding flight in the picture. Yet Hosea knew in advance that she would become an adulterous.</a:t>
            </a:r>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2794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69F64D-F3D8-1842-B853-2F64C89E625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5938" name="Rectangle 2"/>
          <p:cNvSpPr>
            <a:spLocks noGrp="1" noRot="1" noChangeAspect="1" noChangeArrowheads="1" noTextEdit="1"/>
          </p:cNvSpPr>
          <p:nvPr>
            <p:ph type="sldImg"/>
          </p:nvPr>
        </p:nvSpPr>
        <p:spPr>
          <a:ln/>
        </p:spPr>
      </p:sp>
      <p:sp>
        <p:nvSpPr>
          <p:cNvPr id="935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The simple outline depicts Hosea's restoring Gomer (1–3) as parallel to the LORD restoring Israel (4–14). </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646311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2"/>
          <p:cNvSpPr>
            <a:spLocks noGrp="1" noRot="1" noChangeAspect="1"/>
          </p:cNvSpPr>
          <p:nvPr>
            <p:ph type="sldImg"/>
          </p:nvPr>
        </p:nvSpPr>
        <p:spPr>
          <a:ln/>
        </p:spPr>
      </p:sp>
      <p:sp>
        <p:nvSpPr>
          <p:cNvPr id="776194" name="Rectangle 3"/>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defRPr/>
            </a:pPr>
            <a:r>
              <a:rPr lang="en-US" dirty="0">
                <a:latin typeface="+mn-lt"/>
                <a:ea typeface="+mn-ea"/>
                <a:cs typeface="+mn-cs"/>
              </a:rPr>
              <a:t>In some places we get punished for even mentioning Christmas.  At the principal</a:t>
            </a:r>
            <a:r>
              <a:rPr lang="fr-FR" dirty="0">
                <a:latin typeface="+mn-lt"/>
                <a:ea typeface="+mn-ea"/>
                <a:cs typeface="+mn-cs"/>
              </a:rPr>
              <a:t>'</a:t>
            </a:r>
            <a:r>
              <a:rPr lang="en-US" dirty="0">
                <a:latin typeface="+mn-lt"/>
                <a:ea typeface="+mn-ea"/>
                <a:cs typeface="+mn-cs"/>
              </a:rPr>
              <a:t>s office, one child says, "I said the </a:t>
            </a:r>
            <a:r>
              <a:rPr lang="fr-FR" dirty="0">
                <a:latin typeface="+mn-lt"/>
                <a:ea typeface="+mn-ea"/>
                <a:cs typeface="+mn-cs"/>
              </a:rPr>
              <a:t>'</a:t>
            </a:r>
            <a:r>
              <a:rPr lang="en-US" dirty="0">
                <a:latin typeface="+mn-lt"/>
                <a:ea typeface="+mn-ea"/>
                <a:cs typeface="+mn-cs"/>
              </a:rPr>
              <a:t>S-H</a:t>
            </a:r>
            <a:r>
              <a:rPr lang="fr-FR" dirty="0">
                <a:latin typeface="+mn-lt"/>
                <a:ea typeface="+mn-ea"/>
                <a:cs typeface="+mn-cs"/>
              </a:rPr>
              <a:t>'</a:t>
            </a:r>
            <a:r>
              <a:rPr lang="en-US" dirty="0">
                <a:latin typeface="+mn-lt"/>
                <a:ea typeface="+mn-ea"/>
                <a:cs typeface="+mn-cs"/>
              </a:rPr>
              <a:t> word," another says, "I said the </a:t>
            </a:r>
            <a:r>
              <a:rPr lang="fr-FR" dirty="0">
                <a:latin typeface="+mn-lt"/>
                <a:ea typeface="+mn-ea"/>
                <a:cs typeface="+mn-cs"/>
              </a:rPr>
              <a:t>'</a:t>
            </a:r>
            <a:r>
              <a:rPr lang="en-US" dirty="0">
                <a:latin typeface="+mn-lt"/>
                <a:ea typeface="+mn-ea"/>
                <a:cs typeface="+mn-cs"/>
              </a:rPr>
              <a:t>F</a:t>
            </a:r>
            <a:r>
              <a:rPr lang="fr-FR" dirty="0">
                <a:latin typeface="+mn-lt"/>
                <a:ea typeface="+mn-ea"/>
                <a:cs typeface="+mn-cs"/>
              </a:rPr>
              <a:t>'</a:t>
            </a:r>
            <a:r>
              <a:rPr lang="en-US" dirty="0">
                <a:latin typeface="+mn-lt"/>
                <a:ea typeface="+mn-ea"/>
                <a:cs typeface="+mn-cs"/>
              </a:rPr>
              <a:t> word," and still another declares, </a:t>
            </a:r>
            <a:r>
              <a:rPr lang="fr-FR" dirty="0">
                <a:latin typeface="+mn-lt"/>
                <a:ea typeface="+mn-ea"/>
                <a:cs typeface="+mn-cs"/>
              </a:rPr>
              <a:t>'</a:t>
            </a:r>
            <a:r>
              <a:rPr lang="en-US" dirty="0">
                <a:latin typeface="+mn-lt"/>
                <a:ea typeface="+mn-ea"/>
                <a:cs typeface="+mn-cs"/>
              </a:rPr>
              <a:t>I said </a:t>
            </a:r>
            <a:r>
              <a:rPr lang="fr-FR" dirty="0">
                <a:latin typeface="+mn-lt"/>
                <a:ea typeface="+mn-ea"/>
                <a:cs typeface="+mn-cs"/>
              </a:rPr>
              <a:t>'</a:t>
            </a:r>
            <a:r>
              <a:rPr lang="en-US" dirty="0">
                <a:latin typeface="+mn-lt"/>
                <a:ea typeface="+mn-ea"/>
                <a:cs typeface="+mn-cs"/>
              </a:rPr>
              <a:t>Christmas.</a:t>
            </a:r>
            <a:r>
              <a:rPr lang="fr-FR" dirty="0">
                <a:latin typeface="+mn-lt"/>
                <a:ea typeface="+mn-ea"/>
                <a:cs typeface="+mn-cs"/>
              </a:rPr>
              <a:t>'"</a:t>
            </a:r>
            <a:r>
              <a:rPr lang="en-SG" dirty="0"/>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93A616-04C5-604C-902F-127E333C8BB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477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Satan still tries to make think we don</a:t>
            </a:r>
            <a:r>
              <a:rPr lang="fr-FR" dirty="0">
                <a:latin typeface="+mn-lt"/>
                <a:ea typeface="+mn-ea"/>
                <a:cs typeface="+mn-cs"/>
              </a:rPr>
              <a:t>'</a:t>
            </a:r>
            <a:r>
              <a:rPr lang="en-US" dirty="0">
                <a:latin typeface="+mn-lt"/>
                <a:ea typeface="+mn-ea"/>
                <a:cs typeface="+mn-cs"/>
              </a:rPr>
              <a:t>t need God today</a:t>
            </a:r>
            <a:r>
              <a:rPr lang="en-SG" dirty="0">
                <a:latin typeface="+mn-lt"/>
                <a:ea typeface="+mn-ea"/>
                <a:cs typeface="+mn-cs"/>
              </a:rPr>
              <a:t>.</a:t>
            </a:r>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2624B7-8A85-2F40-B068-2C66EE395B4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681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Today we also doubt God</a:t>
            </a:r>
            <a:r>
              <a:rPr lang="fr-FR" dirty="0">
                <a:latin typeface="+mn-lt"/>
                <a:ea typeface="+mn-ea"/>
                <a:cs typeface="+mn-cs"/>
              </a:rPr>
              <a:t>'</a:t>
            </a:r>
            <a:r>
              <a:rPr lang="en-US" dirty="0">
                <a:latin typeface="+mn-lt"/>
                <a:ea typeface="+mn-ea"/>
                <a:cs typeface="+mn-cs"/>
              </a:rPr>
              <a:t>s goodness by saying God holds us back.  One atheist billboard states, "Dear Christians, I share my toys.  Why won</a:t>
            </a:r>
            <a:r>
              <a:rPr lang="fr-FR" dirty="0">
                <a:latin typeface="+mn-lt"/>
                <a:ea typeface="+mn-ea"/>
                <a:cs typeface="+mn-cs"/>
              </a:rPr>
              <a:t>'</a:t>
            </a:r>
            <a:r>
              <a:rPr lang="en-US" dirty="0">
                <a:latin typeface="+mn-lt"/>
                <a:ea typeface="+mn-ea"/>
                <a:cs typeface="+mn-cs"/>
              </a:rPr>
              <a:t>t you share the season?  Happy holidays for all!"  Do you see the assumption here?  Christians want God</a:t>
            </a:r>
            <a:r>
              <a:rPr lang="fr-FR" dirty="0">
                <a:latin typeface="+mn-lt"/>
                <a:ea typeface="+mn-ea"/>
                <a:cs typeface="+mn-cs"/>
              </a:rPr>
              <a:t>'</a:t>
            </a:r>
            <a:r>
              <a:rPr lang="en-US" dirty="0">
                <a:latin typeface="+mn-lt"/>
                <a:ea typeface="+mn-ea"/>
                <a:cs typeface="+mn-cs"/>
              </a:rPr>
              <a:t>s goodness only for them—so we don</a:t>
            </a:r>
            <a:r>
              <a:rPr lang="fr-FR" dirty="0">
                <a:latin typeface="+mn-lt"/>
                <a:ea typeface="+mn-ea"/>
                <a:cs typeface="+mn-cs"/>
              </a:rPr>
              <a:t>'</a:t>
            </a:r>
            <a:r>
              <a:rPr lang="en-US" dirty="0">
                <a:latin typeface="+mn-lt"/>
                <a:ea typeface="+mn-ea"/>
                <a:cs typeface="+mn-cs"/>
              </a:rPr>
              <a:t>t believe God is good to share with all</a:t>
            </a:r>
            <a:r>
              <a:rPr lang="en-SG" dirty="0">
                <a:latin typeface="+mn-lt"/>
                <a:ea typeface="+mn-ea"/>
                <a:cs typeface="+mn-cs"/>
              </a:rPr>
              <a:t>!</a:t>
            </a:r>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E2D47E-F194-1347-8F24-600EF69841A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548867"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Calibri" charset="0"/>
                <a:ea typeface="ＭＳ Ｐゴシック" charset="0"/>
                <a:cs typeface="ＭＳ Ｐゴシック" charset="0"/>
              </a:rPr>
              <a:t>Another writes, "Dear Santa, All I want for Christmas is to skip church!  I</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m too old for fairy tales."  Some see the biblical story of the Fall as a fairy tale so that we don</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t want to be exposed to why God says death exists in our world.  Ironic </a:t>
            </a:r>
            <a:r>
              <a:rPr lang="en-US" dirty="0" err="1">
                <a:latin typeface="Calibri" charset="0"/>
                <a:ea typeface="ＭＳ Ｐゴシック" charset="0"/>
                <a:cs typeface="ＭＳ Ｐゴシック" charset="0"/>
              </a:rPr>
              <a:t>isn</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t?  She writes to the fairy tale Santa and says she </a:t>
            </a:r>
            <a:r>
              <a:rPr lang="en-US" dirty="0" err="1">
                <a:latin typeface="Calibri" charset="0"/>
                <a:ea typeface="ＭＳ Ｐゴシック" charset="0"/>
                <a:cs typeface="ＭＳ Ｐゴシック" charset="0"/>
              </a:rPr>
              <a:t>doesn</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t want to believe in God!</a:t>
            </a:r>
            <a:endParaRPr lang="en-US" dirty="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3AA534-FC73-AC44-99B5-833AE9FEC58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50914" name="Rectangle 1026"/>
          <p:cNvSpPr>
            <a:spLocks noGrp="1" noRot="1" noChangeAspect="1" noChangeArrowheads="1"/>
          </p:cNvSpPr>
          <p:nvPr>
            <p:ph type="sldImg"/>
          </p:nvPr>
        </p:nvSpPr>
        <p:spPr>
          <a:solidFill>
            <a:srgbClr val="FFFFFF"/>
          </a:solidFill>
          <a:ln/>
        </p:spPr>
      </p:sp>
      <p:sp>
        <p:nvSpPr>
          <p:cNvPr id="550915"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Calibri" charset="0"/>
                <a:ea typeface="ＭＳ Ｐゴシック" charset="0"/>
                <a:cs typeface="ＭＳ Ｐゴシック" charset="0"/>
              </a:rPr>
              <a:t>… such as in Christmas cards that equate Jesus and Santa</a:t>
            </a:r>
            <a:r>
              <a:rPr lang="en-US" dirty="0">
                <a:ea typeface="ＭＳ Ｐゴシック" charset="0"/>
                <a:cs typeface="ＭＳ Ｐゴシック" charset="0"/>
              </a:rPr>
              <a:t> [read card].</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2"/>
          <p:cNvSpPr>
            <a:spLocks noGrp="1" noRot="1" noChangeAspect="1"/>
          </p:cNvSpPr>
          <p:nvPr>
            <p:ph type="sldImg"/>
          </p:nvPr>
        </p:nvSpPr>
        <p:spPr>
          <a:ln/>
        </p:spPr>
      </p:sp>
      <p:sp>
        <p:nvSpPr>
          <p:cNvPr id="552962"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dirty="0">
                <a:latin typeface="Calibri" charset="0"/>
                <a:ea typeface="ＭＳ Ｐゴシック" charset="0"/>
                <a:cs typeface="ＭＳ Ｐゴシック" charset="0"/>
              </a:rPr>
              <a:t>But the fact is that Santa is based on Jesus and, as one blogger notes, ”The history of Santa can be a way to teach kids about giving to others. The secular version of Santa that we know today is based on St. Nicholas, who was a Christian man that lived in the third century. When his parents died, they left him a large inheritance and rather than spend it on himself, he decided to give all his money away in an effort to obey Jesus</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words to take care of the poor and sick. Some of the traditions that we associate with Santa are based on the stories of St. Nicholas. For example, leaving stockings out for Santa came from tales of St. Nicholas throwing bags of gold through open windows (which apparently sometimes landed in socks and shoes that were left by the fire)." (http://</a:t>
            </a:r>
            <a:r>
              <a:rPr lang="en-US" dirty="0" err="1">
                <a:latin typeface="Calibri" charset="0"/>
                <a:ea typeface="ＭＳ Ｐゴシック" charset="0"/>
                <a:cs typeface="ＭＳ Ｐゴシック" charset="0"/>
              </a:rPr>
              <a:t>www.tommynelson.com</a:t>
            </a:r>
            <a:r>
              <a:rPr lang="en-US" dirty="0">
                <a:latin typeface="Calibri" charset="0"/>
                <a:ea typeface="ＭＳ Ｐゴシック" charset="0"/>
                <a:cs typeface="ＭＳ Ｐゴシック" charset="0"/>
              </a:rPr>
              <a:t>/can-</a:t>
            </a:r>
            <a:r>
              <a:rPr lang="en-US" dirty="0" err="1">
                <a:latin typeface="Calibri" charset="0"/>
                <a:ea typeface="ＭＳ Ｐゴシック" charset="0"/>
                <a:cs typeface="ＭＳ Ｐゴシック" charset="0"/>
              </a:rPr>
              <a:t>santa</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jesus</a:t>
            </a:r>
            <a:r>
              <a:rPr lang="en-US" dirty="0">
                <a:latin typeface="Calibri" charset="0"/>
                <a:ea typeface="ＭＳ Ｐゴシック" charset="0"/>
                <a:cs typeface="ＭＳ Ｐゴシック" charset="0"/>
              </a:rPr>
              <a:t>-coexist/).</a:t>
            </a:r>
            <a:r>
              <a:rPr lang="en-US" dirty="0">
                <a:ea typeface="ＭＳ Ｐゴシック" charset="0"/>
                <a:cs typeface="ＭＳ Ｐゴシック" charset="0"/>
              </a:rPr>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DDFF37-B258-CA4F-A977-FDDFE9E65FB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55010" name="Rectangle 1026"/>
          <p:cNvSpPr>
            <a:spLocks noGrp="1" noRot="1" noChangeAspect="1" noChangeArrowheads="1"/>
          </p:cNvSpPr>
          <p:nvPr>
            <p:ph type="sldImg"/>
          </p:nvPr>
        </p:nvSpPr>
        <p:spPr>
          <a:solidFill>
            <a:srgbClr val="FFFFFF"/>
          </a:solidFill>
          <a:ln/>
        </p:spPr>
      </p:sp>
      <p:sp>
        <p:nvSpPr>
          <p:cNvPr id="555011" name="Rectangle 1027"/>
          <p:cNvSpPr>
            <a:spLocks noGrp="1" noChangeArrowheads="1"/>
          </p:cNvSpPr>
          <p:nvPr>
            <p:ph type="body" idx="1"/>
          </p:nvPr>
        </p:nvSpPr>
        <p:spPr>
          <a:solidFill>
            <a:srgbClr val="FFFFFF"/>
          </a:solidFill>
          <a:ln>
            <a:solidFill>
              <a:srgbClr val="000000"/>
            </a:solidFill>
          </a:ln>
        </p:spPr>
        <p:txBody>
          <a:bodyPr/>
          <a:lstStyle/>
          <a:p>
            <a:r>
              <a:rPr lang="en-US">
                <a:latin typeface="Calibri" charset="0"/>
                <a:ea typeface="ＭＳ Ｐゴシック" charset="0"/>
                <a:cs typeface="ＭＳ Ｐゴシック" charset="0"/>
              </a:rPr>
              <a:t>Do you know what you should do when you see the Christ of Christmas maligned?</a:t>
            </a:r>
          </a:p>
          <a:p>
            <a:r>
              <a:rPr lang="en-US">
                <a:ea typeface="ＭＳ Ｐゴシック" charset="0"/>
                <a:cs typeface="ＭＳ Ｐゴシック" charset="0"/>
              </a:rPr>
              <a:t>• Should you rise up and kill those who dishonor him?  No.</a:t>
            </a:r>
          </a:p>
          <a:p>
            <a:r>
              <a:rPr lang="en-US">
                <a:ea typeface="ＭＳ Ｐゴシック" charset="0"/>
                <a:cs typeface="ＭＳ Ｐゴシック" charset="0"/>
              </a:rPr>
              <a:t>• Should you just do nothing and hope it will go away?  No.</a:t>
            </a:r>
          </a:p>
          <a:p>
            <a:r>
              <a:rPr lang="en-US">
                <a:ea typeface="ＭＳ Ｐゴシック" charset="0"/>
                <a:cs typeface="ＭＳ Ｐゴシック" charset="0"/>
              </a:rPr>
              <a:t>• Should you do something in between?  If so, then what?</a:t>
            </a:r>
          </a:p>
          <a:p>
            <a:endParaRPr lang="en-US">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Rot="1" noChangeAspect="1"/>
          </p:cNvSpPr>
          <p:nvPr>
            <p:ph type="sldImg"/>
          </p:nvPr>
        </p:nvSpPr>
        <p:spPr>
          <a:ln/>
        </p:spPr>
      </p:sp>
      <p:sp>
        <p:nvSpPr>
          <p:cNvPr id="318466"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p:cNvSpPr>
          <p:nvPr>
            <p:ph type="sldImg"/>
          </p:nvPr>
        </p:nvSpPr>
        <p:spPr>
          <a:ln/>
        </p:spPr>
      </p:sp>
      <p:sp>
        <p:nvSpPr>
          <p:cNvPr id="320514"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a:t>
            </a:r>
            <a:r>
              <a:rPr lang="en-US" dirty="0"/>
              <a:t>The chart is based in part on Peter </a:t>
            </a:r>
            <a:r>
              <a:rPr lang="en-US" dirty="0" err="1"/>
              <a:t>Kreeft</a:t>
            </a:r>
            <a:r>
              <a:rPr lang="en-US" dirty="0"/>
              <a:t>, “Introduction: Why Debate the Existence of God?” in </a:t>
            </a:r>
            <a:r>
              <a:rPr lang="en-US" i="1" dirty="0"/>
              <a:t>Does God Exist? The Debate Between Theists and Atheists</a:t>
            </a:r>
            <a:r>
              <a:rPr lang="en-US" dirty="0"/>
              <a:t>, by J. P. Moreland and Kai Nielsen (Buffalo: Prometheus Books, 1993), 15, and in part on Norman Geisler and William D. Watkins, </a:t>
            </a:r>
            <a:r>
              <a:rPr lang="en-US" i="1" dirty="0"/>
              <a:t>Worlds Apart: A Handbook on World Views</a:t>
            </a:r>
            <a:r>
              <a:rPr lang="en-US" dirty="0"/>
              <a:t>, 2d ed. (Grand Rapids: Baker, 1989), 16. It should be noted that in practice religions sometimes combine elements of more than one of these worldviews. For example, some forms of Hinduism affirm both pantheism and polytheism” (Kenneth D. Boa and Robert M. Bowman, Jr., “7. The Rationality of the Christian Worldview</a:t>
            </a:r>
            <a:r>
              <a:rPr lang="en-US" dirty="0">
                <a:latin typeface="Calibri" charset="0"/>
                <a:ea typeface="ＭＳ Ｐゴシック" charset="0"/>
                <a:cs typeface="ＭＳ Ｐゴシック" charset="0"/>
              </a:rPr>
              <a:t>” https://</a:t>
            </a:r>
            <a:r>
              <a:rPr lang="en-US" dirty="0" err="1">
                <a:latin typeface="Calibri" charset="0"/>
                <a:ea typeface="ＭＳ Ｐゴシック" charset="0"/>
                <a:cs typeface="ＭＳ Ｐゴシック" charset="0"/>
              </a:rPr>
              <a:t>bible.org</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seriespage</a:t>
            </a:r>
            <a:r>
              <a:rPr lang="en-US" dirty="0">
                <a:latin typeface="Calibri" charset="0"/>
                <a:ea typeface="ＭＳ Ｐゴシック" charset="0"/>
                <a:cs typeface="ＭＳ Ｐゴシック" charset="0"/>
              </a:rPr>
              <a:t>/7-rationality-christian-worldview#P33_10908 accessed 30 Sept 2015, footnote 13).</a:t>
            </a:r>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1E0361-6DA7-8B4A-9A69-2390B591113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1154" name="Rectangle 1026"/>
          <p:cNvSpPr>
            <a:spLocks noGrp="1" noRot="1" noChangeAspect="1" noChangeArrowheads="1"/>
          </p:cNvSpPr>
          <p:nvPr>
            <p:ph type="sldImg"/>
          </p:nvPr>
        </p:nvSpPr>
        <p:spPr>
          <a:solidFill>
            <a:srgbClr val="FFFFFF"/>
          </a:solidFill>
          <a:ln/>
        </p:spPr>
      </p:sp>
      <p:sp>
        <p:nvSpPr>
          <p:cNvPr id="561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God's jealous love for an adulterous nation is better seen by us on the human level when we see a faithful husband restore his unfaithful wife.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35677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BBC7185-F9FF-BD40-955A-146B718C588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02" name="Rectangle 1026"/>
          <p:cNvSpPr>
            <a:spLocks noGrp="1" noRot="1" noChangeAspect="1" noChangeArrowheads="1"/>
          </p:cNvSpPr>
          <p:nvPr>
            <p:ph type="sldImg"/>
          </p:nvPr>
        </p:nvSpPr>
        <p:spPr>
          <a:solidFill>
            <a:srgbClr val="FFFFFF"/>
          </a:solidFill>
          <a:ln/>
        </p:spPr>
      </p:sp>
      <p:sp>
        <p:nvSpPr>
          <p:cNvPr id="563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1C8D96-82FF-E947-A410-B8426CE549A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5250" name="Rectangle 1026"/>
          <p:cNvSpPr>
            <a:spLocks noGrp="1" noRot="1" noChangeAspect="1" noChangeArrowheads="1"/>
          </p:cNvSpPr>
          <p:nvPr>
            <p:ph type="sldImg"/>
          </p:nvPr>
        </p:nvSpPr>
        <p:spPr>
          <a:solidFill>
            <a:srgbClr val="FFFFFF"/>
          </a:solidFill>
          <a:ln/>
        </p:spPr>
      </p:sp>
      <p:sp>
        <p:nvSpPr>
          <p:cNvPr id="565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07A61E-1CEE-B047-A246-841AEB7D653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7298" name="Rectangle 1026"/>
          <p:cNvSpPr>
            <a:spLocks noGrp="1" noRot="1" noChangeAspect="1" noChangeArrowheads="1"/>
          </p:cNvSpPr>
          <p:nvPr>
            <p:ph type="sldImg"/>
          </p:nvPr>
        </p:nvSpPr>
        <p:spPr>
          <a:solidFill>
            <a:srgbClr val="FFFFFF"/>
          </a:solidFill>
          <a:ln/>
        </p:spPr>
      </p:sp>
      <p:sp>
        <p:nvSpPr>
          <p:cNvPr id="5672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348B12-85FF-E745-9810-ECA6D76326B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9346" name="Rectangle 1026"/>
          <p:cNvSpPr>
            <a:spLocks noGrp="1" noRot="1" noChangeAspect="1" noChangeArrowheads="1"/>
          </p:cNvSpPr>
          <p:nvPr>
            <p:ph type="sldImg"/>
          </p:nvPr>
        </p:nvSpPr>
        <p:spPr>
          <a:solidFill>
            <a:srgbClr val="FFFFFF"/>
          </a:solidFill>
          <a:ln/>
        </p:spPr>
      </p:sp>
      <p:sp>
        <p:nvSpPr>
          <p:cNvPr id="5693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EBEE52-C1D9-5849-AF0C-FD872DC9A71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71394" name="Rectangle 1026"/>
          <p:cNvSpPr>
            <a:spLocks noGrp="1" noRot="1" noChangeAspect="1" noChangeArrowheads="1"/>
          </p:cNvSpPr>
          <p:nvPr>
            <p:ph type="sldImg"/>
          </p:nvPr>
        </p:nvSpPr>
        <p:spPr>
          <a:solidFill>
            <a:srgbClr val="FFFFFF"/>
          </a:solidFill>
          <a:ln/>
        </p:spPr>
      </p:sp>
      <p:sp>
        <p:nvSpPr>
          <p:cNvPr id="5713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451177-2273-C242-A28B-E8A6862D8F8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73442" name="Rectangle 1026"/>
          <p:cNvSpPr>
            <a:spLocks noGrp="1" noRot="1" noChangeAspect="1" noChangeArrowheads="1"/>
          </p:cNvSpPr>
          <p:nvPr>
            <p:ph type="sldImg"/>
          </p:nvPr>
        </p:nvSpPr>
        <p:spPr>
          <a:solidFill>
            <a:srgbClr val="FFFFFF"/>
          </a:solidFill>
          <a:ln/>
        </p:spPr>
      </p:sp>
      <p:sp>
        <p:nvSpPr>
          <p:cNvPr id="5734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5267EE-F5B5-2B4A-AA57-8B044B5EA8B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75490" name="Rectangle 1026"/>
          <p:cNvSpPr>
            <a:spLocks noGrp="1" noRot="1" noChangeAspect="1" noChangeArrowheads="1"/>
          </p:cNvSpPr>
          <p:nvPr>
            <p:ph type="sldImg"/>
          </p:nvPr>
        </p:nvSpPr>
        <p:spPr>
          <a:solidFill>
            <a:srgbClr val="FFFFFF"/>
          </a:solidFill>
          <a:ln/>
        </p:spPr>
      </p:sp>
      <p:sp>
        <p:nvSpPr>
          <p:cNvPr id="5754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F7F1D7-9636-E24B-8C92-6AFC71EE29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77538" name="Rectangle 1026"/>
          <p:cNvSpPr>
            <a:spLocks noGrp="1" noRot="1" noChangeAspect="1" noChangeArrowheads="1"/>
          </p:cNvSpPr>
          <p:nvPr>
            <p:ph type="sldImg"/>
          </p:nvPr>
        </p:nvSpPr>
        <p:spPr>
          <a:solidFill>
            <a:srgbClr val="FFFFFF"/>
          </a:solidFill>
          <a:ln/>
        </p:spPr>
      </p:sp>
      <p:sp>
        <p:nvSpPr>
          <p:cNvPr id="5775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7D0706-588A-9B4D-9380-9008DE79C04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79586" name="Rectangle 1026"/>
          <p:cNvSpPr>
            <a:spLocks noGrp="1" noRot="1" noChangeAspect="1" noChangeArrowheads="1"/>
          </p:cNvSpPr>
          <p:nvPr>
            <p:ph type="sldImg"/>
          </p:nvPr>
        </p:nvSpPr>
        <p:spPr>
          <a:solidFill>
            <a:srgbClr val="FFFFFF"/>
          </a:solidFill>
          <a:ln/>
        </p:spPr>
      </p:sp>
      <p:sp>
        <p:nvSpPr>
          <p:cNvPr id="5795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2"/>
          <p:cNvSpPr>
            <a:spLocks noGrp="1" noRot="1" noChangeAspect="1"/>
          </p:cNvSpPr>
          <p:nvPr>
            <p:ph type="sldImg"/>
          </p:nvPr>
        </p:nvSpPr>
        <p:spPr>
          <a:ln/>
        </p:spPr>
      </p:sp>
      <p:sp>
        <p:nvSpPr>
          <p:cNvPr id="581634"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1. Draw a circle with a radius from the edge to the center.</a:t>
            </a:r>
          </a:p>
          <a:p>
            <a:r>
              <a:rPr lang="en-US" dirty="0">
                <a:ea typeface="ＭＳ Ｐゴシック" charset="0"/>
                <a:cs typeface="ＭＳ Ｐゴシック" charset="0"/>
              </a:rPr>
              <a:t>2. Say, "This circle represents all the knowledge of the universe, known and unknown."</a:t>
            </a:r>
            <a:endParaRPr lang="en-US" altLang="ja-JP" dirty="0">
              <a:ea typeface="ＭＳ Ｐゴシック" charset="0"/>
              <a:cs typeface="ＭＳ Ｐゴシック" charset="0"/>
            </a:endParaRPr>
          </a:p>
          <a:p>
            <a:r>
              <a:rPr lang="en-US" dirty="0">
                <a:ea typeface="ＭＳ Ｐゴシック" charset="0"/>
                <a:cs typeface="ＭＳ Ｐゴシック" charset="0"/>
              </a:rPr>
              <a:t>3. Hand the pen to the atheist and say, "Please draw a </a:t>
            </a:r>
            <a:r>
              <a:rPr lang="en-US" i="1" dirty="0">
                <a:ea typeface="ＭＳ Ｐゴシック" charset="0"/>
                <a:cs typeface="ＭＳ Ｐゴシック" charset="0"/>
              </a:rPr>
              <a:t>second line</a:t>
            </a:r>
            <a:r>
              <a:rPr lang="en-US" dirty="0">
                <a:ea typeface="ＭＳ Ｐゴシック" charset="0"/>
                <a:cs typeface="ＭＳ Ｐゴシック" charset="0"/>
              </a:rPr>
              <a:t> from the center to show what piece of the pie represents </a:t>
            </a:r>
            <a:r>
              <a:rPr lang="en-US" i="1" dirty="0">
                <a:ea typeface="ＭＳ Ｐゴシック" charset="0"/>
                <a:cs typeface="ＭＳ Ｐゴシック" charset="0"/>
              </a:rPr>
              <a:t>your own knowledge</a:t>
            </a:r>
            <a:r>
              <a:rPr lang="en-US" dirty="0">
                <a:ea typeface="ＭＳ Ｐゴシック" charset="0"/>
                <a:cs typeface="ＭＳ Ｐゴシック" charset="0"/>
              </a:rPr>
              <a:t> of all that can be known."</a:t>
            </a:r>
            <a:endParaRPr lang="en-US" altLang="ja-JP" dirty="0">
              <a:ea typeface="ＭＳ Ｐゴシック" charset="0"/>
              <a:cs typeface="ＭＳ Ｐゴシック" charset="0"/>
            </a:endParaRPr>
          </a:p>
          <a:p>
            <a:r>
              <a:rPr lang="en-US" dirty="0">
                <a:ea typeface="ＭＳ Ｐゴシック" charset="0"/>
                <a:cs typeface="ＭＳ Ｐゴシック" charset="0"/>
              </a:rPr>
              <a:t>4. Humble atheists will draw a sliver to show they know about 1%.  Arrogant atheists will claim to know up to half of all knowledge.  I have never seen anyone draw more than half.</a:t>
            </a:r>
          </a:p>
          <a:p>
            <a:r>
              <a:rPr lang="en-US" dirty="0">
                <a:ea typeface="ＭＳ Ｐゴシック" charset="0"/>
                <a:cs typeface="ＭＳ Ｐゴシック" charset="0"/>
              </a:rPr>
              <a:t>5. Say, "Since you know only _____% of the world</a:t>
            </a:r>
            <a:r>
              <a:rPr lang="fr-FR" dirty="0">
                <a:ea typeface="ＭＳ Ｐゴシック" charset="0"/>
                <a:cs typeface="ＭＳ Ｐゴシック" charset="0"/>
              </a:rPr>
              <a:t>'</a:t>
            </a:r>
            <a:r>
              <a:rPr lang="en-US" dirty="0">
                <a:ea typeface="ＭＳ Ｐゴシック" charset="0"/>
                <a:cs typeface="ＭＳ Ｐゴシック" charset="0"/>
              </a:rPr>
              <a:t>s knowledge, would you not agree that God can exist in the majority of the pie that you do not know about?"</a:t>
            </a:r>
            <a:endParaRPr lang="en-US" altLang="ja-JP" dirty="0">
              <a:ea typeface="ＭＳ Ｐゴシック" charset="0"/>
              <a:cs typeface="ＭＳ Ｐゴシック" charset="0"/>
            </a:endParaRPr>
          </a:p>
          <a:p>
            <a:r>
              <a:rPr lang="en-US" dirty="0">
                <a:ea typeface="ＭＳ Ｐゴシック" charset="0"/>
                <a:cs typeface="ＭＳ Ｐゴシック" charset="0"/>
              </a:rPr>
              <a:t>6. Whether you friend admits it or not, by claiming that he does not know everything, he has just switched from an atheist to an agnostic.  God can exist outside of his knowledge.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Few people are loyal in our day—to their nation, to their employer, to their spouse, and especially to their God.</a:t>
            </a:r>
          </a:p>
          <a:p>
            <a:endParaRPr lang="en-US" dirty="0">
              <a:cs typeface="ＭＳ Ｐゴシック" charset="0"/>
            </a:endParaRPr>
          </a:p>
        </p:txBody>
      </p:sp>
    </p:spTree>
    <p:extLst>
      <p:ext uri="{BB962C8B-B14F-4D97-AF65-F5344CB8AC3E}">
        <p14:creationId xmlns:p14="http://schemas.microsoft.com/office/powerpoint/2010/main" val="375752212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56B0DB-3256-8643-8361-B1A9DE994B3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extLst>
      <p:ext uri="{BB962C8B-B14F-4D97-AF65-F5344CB8AC3E}">
        <p14:creationId xmlns:p14="http://schemas.microsoft.com/office/powerpoint/2010/main" val="126390379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9828F6-8F71-7B44-98A1-987B82C9BC1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0258" name="Rectangle 2"/>
          <p:cNvSpPr>
            <a:spLocks noGrp="1" noRot="1" noChangeAspect="1" noChangeArrowheads="1" noTextEdit="1"/>
          </p:cNvSpPr>
          <p:nvPr>
            <p:ph type="sldImg"/>
          </p:nvPr>
        </p:nvSpPr>
        <p:spPr>
          <a:xfrm>
            <a:off x="1143000" y="685800"/>
            <a:ext cx="4572000" cy="3429000"/>
          </a:xfrm>
          <a:ln/>
        </p:spPr>
      </p:sp>
      <p:sp>
        <p:nvSpPr>
          <p:cNvPr id="480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686719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E3F3E7-6C6B-554F-8987-70F5027937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870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Peter tells us the foundation on which to respond (Christ</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Lordship of our lives), the "what" to do (answer based on hope), and the "how" to do this (gently and respectfully).  This is our desire as we respond to The Da Vinci Code.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142369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3BDDD4-AC0D-4444-A7C7-505B0A07DA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89826" name="Rectangle 1026"/>
          <p:cNvSpPr>
            <a:spLocks noGrp="1" noRot="1" noChangeAspect="1" noChangeArrowheads="1"/>
          </p:cNvSpPr>
          <p:nvPr>
            <p:ph type="sldImg"/>
          </p:nvPr>
        </p:nvSpPr>
        <p:spPr>
          <a:solidFill>
            <a:srgbClr val="FFFFFF"/>
          </a:solidFill>
          <a:ln/>
        </p:spPr>
      </p:sp>
      <p:sp>
        <p:nvSpPr>
          <p:cNvPr id="5898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16247A-F7F4-7640-87AC-B35B7501CE7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91874" name="Rectangle 1026"/>
          <p:cNvSpPr>
            <a:spLocks noGrp="1" noRot="1" noChangeAspect="1" noChangeArrowheads="1"/>
          </p:cNvSpPr>
          <p:nvPr>
            <p:ph type="sldImg"/>
          </p:nvPr>
        </p:nvSpPr>
        <p:spPr>
          <a:solidFill>
            <a:srgbClr val="FFFFFF"/>
          </a:solidFill>
          <a:ln/>
        </p:spPr>
      </p:sp>
      <p:sp>
        <p:nvSpPr>
          <p:cNvPr id="5918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5636C0-5B28-C445-9FA9-14213E61F77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93922" name="Rectangle 1026"/>
          <p:cNvSpPr>
            <a:spLocks noGrp="1" noRot="1" noChangeAspect="1" noChangeArrowheads="1"/>
          </p:cNvSpPr>
          <p:nvPr>
            <p:ph type="sldImg"/>
          </p:nvPr>
        </p:nvSpPr>
        <p:spPr>
          <a:solidFill>
            <a:srgbClr val="FFFFFF"/>
          </a:solidFill>
          <a:ln/>
        </p:spPr>
      </p:sp>
      <p:sp>
        <p:nvSpPr>
          <p:cNvPr id="5939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31C56F-9755-FC48-82D0-3716A52BDB3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95970" name="Rectangle 1026"/>
          <p:cNvSpPr>
            <a:spLocks noGrp="1" noRot="1" noChangeAspect="1" noChangeArrowheads="1"/>
          </p:cNvSpPr>
          <p:nvPr>
            <p:ph type="sldImg"/>
          </p:nvPr>
        </p:nvSpPr>
        <p:spPr>
          <a:solidFill>
            <a:srgbClr val="FFFFFF"/>
          </a:solidFill>
          <a:ln/>
        </p:spPr>
      </p:sp>
      <p:sp>
        <p:nvSpPr>
          <p:cNvPr id="595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3C1ECFA-C682-264E-A3AA-43C3E5DF043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98018" name="Rectangle 1026"/>
          <p:cNvSpPr>
            <a:spLocks noGrp="1" noRot="1" noChangeAspect="1" noChangeArrowheads="1"/>
          </p:cNvSpPr>
          <p:nvPr>
            <p:ph type="sldImg"/>
          </p:nvPr>
        </p:nvSpPr>
        <p:spPr>
          <a:solidFill>
            <a:srgbClr val="FFFFFF"/>
          </a:solidFill>
          <a:ln/>
        </p:spPr>
      </p:sp>
      <p:sp>
        <p:nvSpPr>
          <p:cNvPr id="598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50A31F-5491-5E4A-AD26-BBA4C8362BF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00066" name="Rectangle 1026"/>
          <p:cNvSpPr>
            <a:spLocks noGrp="1" noRot="1" noChangeAspect="1" noChangeArrowheads="1"/>
          </p:cNvSpPr>
          <p:nvPr>
            <p:ph type="sldImg"/>
          </p:nvPr>
        </p:nvSpPr>
        <p:spPr>
          <a:solidFill>
            <a:srgbClr val="FFFFFF"/>
          </a:solidFill>
          <a:ln/>
        </p:spPr>
      </p:sp>
      <p:sp>
        <p:nvSpPr>
          <p:cNvPr id="6000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6D9AFC-7204-4345-9B97-169FB64A509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02114" name="Rectangle 1026"/>
          <p:cNvSpPr>
            <a:spLocks noGrp="1" noRot="1" noChangeAspect="1" noChangeArrowheads="1"/>
          </p:cNvSpPr>
          <p:nvPr>
            <p:ph type="sldImg"/>
          </p:nvPr>
        </p:nvSpPr>
        <p:spPr>
          <a:solidFill>
            <a:srgbClr val="FFFFFF"/>
          </a:solidFill>
          <a:ln/>
        </p:spPr>
      </p:sp>
      <p:sp>
        <p:nvSpPr>
          <p:cNvPr id="602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sz="1200" kern="1200" dirty="0">
                <a:solidFill>
                  <a:schemeClr val="tx1"/>
                </a:solidFill>
                <a:effectLst/>
                <a:latin typeface="+mn-lt"/>
                <a:ea typeface="+mn-ea"/>
                <a:cs typeface="+mn-cs"/>
              </a:rPr>
              <a:t>هل أنت مخلص؟ ما الدليل الذي يمكنك تقديمه للدفاع عن نفسك؟</a:t>
            </a:r>
            <a:endParaRPr lang="en-SG" dirty="0">
              <a:effectLst/>
            </a:endParaRPr>
          </a:p>
        </p:txBody>
      </p:sp>
    </p:spTree>
    <p:extLst>
      <p:ext uri="{BB962C8B-B14F-4D97-AF65-F5344CB8AC3E}">
        <p14:creationId xmlns:p14="http://schemas.microsoft.com/office/powerpoint/2010/main" val="194979018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A75D53-4427-AE49-8AC4-74A7BD17262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04162" name="Rectangle 1026"/>
          <p:cNvSpPr>
            <a:spLocks noGrp="1" noRot="1" noChangeAspect="1" noChangeArrowheads="1"/>
          </p:cNvSpPr>
          <p:nvPr>
            <p:ph type="sldImg"/>
          </p:nvPr>
        </p:nvSpPr>
        <p:spPr>
          <a:solidFill>
            <a:srgbClr val="FFFFFF"/>
          </a:solidFill>
          <a:ln/>
        </p:spPr>
      </p:sp>
      <p:sp>
        <p:nvSpPr>
          <p:cNvPr id="604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682A37-FDC0-9E47-AC7D-460F1D410AB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06210" name="Rectangle 1026"/>
          <p:cNvSpPr>
            <a:spLocks noGrp="1" noRot="1" noChangeAspect="1" noChangeArrowheads="1"/>
          </p:cNvSpPr>
          <p:nvPr>
            <p:ph type="sldImg"/>
          </p:nvPr>
        </p:nvSpPr>
        <p:spPr>
          <a:solidFill>
            <a:srgbClr val="FFFFFF"/>
          </a:solidFill>
          <a:ln/>
        </p:spPr>
      </p:sp>
      <p:sp>
        <p:nvSpPr>
          <p:cNvPr id="606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AB15F4-1776-0B49-B2FB-2FFB4F39B4C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4626" name="Rectangle 1026"/>
          <p:cNvSpPr>
            <a:spLocks noGrp="1" noRot="1" noChangeAspect="1" noChangeArrowheads="1"/>
          </p:cNvSpPr>
          <p:nvPr>
            <p:ph type="sldImg"/>
          </p:nvPr>
        </p:nvSpPr>
        <p:spPr>
          <a:solidFill>
            <a:srgbClr val="FFFFFF"/>
          </a:solidFill>
          <a:ln/>
        </p:spPr>
      </p:sp>
      <p:sp>
        <p:nvSpPr>
          <p:cNvPr id="79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5E5678-17A9-D042-97FF-1132A9CE2C6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6674" name="Rectangle 1026"/>
          <p:cNvSpPr>
            <a:spLocks noGrp="1" noRot="1" noChangeAspect="1" noChangeArrowheads="1"/>
          </p:cNvSpPr>
          <p:nvPr>
            <p:ph type="sldImg"/>
          </p:nvPr>
        </p:nvSpPr>
        <p:spPr>
          <a:solidFill>
            <a:srgbClr val="FFFFFF"/>
          </a:solidFill>
          <a:ln/>
        </p:spPr>
      </p:sp>
      <p:sp>
        <p:nvSpPr>
          <p:cNvPr id="796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D3E12C-5627-E64E-B51B-58A051D5B5C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9872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Should we emphasize the reliability of the Bible?  I don</a:t>
            </a:r>
            <a:r>
              <a:rPr lang="fr-FR" dirty="0">
                <a:latin typeface="+mn-lt"/>
                <a:ea typeface="+mn-ea"/>
                <a:cs typeface="+mn-cs"/>
              </a:rPr>
              <a:t>'</a:t>
            </a:r>
            <a:r>
              <a:rPr lang="en-US" dirty="0">
                <a:latin typeface="+mn-lt"/>
                <a:ea typeface="+mn-ea"/>
                <a:cs typeface="+mn-cs"/>
              </a:rPr>
              <a:t>t want to be like the guy pleading before the judge, "Can we, just for a moment, Your Honor, ignore the facts?"  I want to deal with facts to help atheists to see the truth of God, but how</a:t>
            </a:r>
            <a:r>
              <a:rPr lang="en-SG" dirty="0">
                <a:latin typeface="+mn-lt"/>
                <a:ea typeface="+mn-ea"/>
                <a:cs typeface="+mn-cs"/>
              </a:rPr>
              <a:t>?</a:t>
            </a:r>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E015EE-B4F6-5443-AD30-EEEB450A8AD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0770" name="Rectangle 1026"/>
          <p:cNvSpPr>
            <a:spLocks noGrp="1" noRot="1" noChangeAspect="1" noChangeArrowheads="1"/>
          </p:cNvSpPr>
          <p:nvPr>
            <p:ph type="sldImg"/>
          </p:nvPr>
        </p:nvSpPr>
        <p:spPr>
          <a:solidFill>
            <a:srgbClr val="FFFFFF"/>
          </a:solidFill>
          <a:ln/>
        </p:spPr>
      </p:sp>
      <p:sp>
        <p:nvSpPr>
          <p:cNvPr id="80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4CA928-94D0-1547-BB54-5C260DD7BC3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E28C7B-8C98-EA46-B66C-75424527E2C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6914" name="Rectangle 1026"/>
          <p:cNvSpPr>
            <a:spLocks noGrp="1" noRot="1" noChangeAspect="1" noChangeArrowheads="1"/>
          </p:cNvSpPr>
          <p:nvPr>
            <p:ph type="sldImg"/>
          </p:nvPr>
        </p:nvSpPr>
        <p:spPr>
          <a:solidFill>
            <a:srgbClr val="FFFFFF"/>
          </a:solidFill>
          <a:ln/>
        </p:spPr>
      </p:sp>
      <p:sp>
        <p:nvSpPr>
          <p:cNvPr id="80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F7B47C-2555-0D49-B3CC-4EEDE48AD52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8962" name="Rectangle 1026"/>
          <p:cNvSpPr>
            <a:spLocks noGrp="1" noRot="1" noChangeAspect="1" noChangeArrowheads="1"/>
          </p:cNvSpPr>
          <p:nvPr>
            <p:ph type="sldImg"/>
          </p:nvPr>
        </p:nvSpPr>
        <p:spPr>
          <a:solidFill>
            <a:srgbClr val="FFFFFF"/>
          </a:solidFill>
          <a:ln/>
        </p:spPr>
      </p:sp>
      <p:sp>
        <p:nvSpPr>
          <p:cNvPr id="8089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cs typeface="ＭＳ Ｐゴシック" charset="0"/>
              </a:rPr>
              <a:t>سنرى اليوم طريقتين يدفعنا الله إليهما لنكون مخلصين له.</a:t>
            </a:r>
            <a:endParaRPr lang="en-US" dirty="0">
              <a:cs typeface="ＭＳ Ｐゴシック" charset="0"/>
            </a:endParaRPr>
          </a:p>
        </p:txBody>
      </p:sp>
    </p:spTree>
    <p:extLst>
      <p:ext uri="{BB962C8B-B14F-4D97-AF65-F5344CB8AC3E}">
        <p14:creationId xmlns:p14="http://schemas.microsoft.com/office/powerpoint/2010/main" val="98586877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5FAE7A-4352-1643-807A-6010B10B7C2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11010" name="Rectangle 1026"/>
          <p:cNvSpPr>
            <a:spLocks noGrp="1" noRot="1" noChangeAspect="1" noChangeArrowheads="1"/>
          </p:cNvSpPr>
          <p:nvPr>
            <p:ph type="sldImg"/>
          </p:nvPr>
        </p:nvSpPr>
        <p:spPr>
          <a:solidFill>
            <a:srgbClr val="FFFFFF"/>
          </a:solidFill>
          <a:ln/>
        </p:spPr>
      </p:sp>
      <p:sp>
        <p:nvSpPr>
          <p:cNvPr id="8110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4CA928-94D0-1547-BB54-5C260DD7BC3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a:defRPr sz="2400">
                <a:solidFill>
                  <a:schemeClr val="tx1"/>
                </a:solidFill>
                <a:latin typeface="BONES" charset="0"/>
                <a:ea typeface="ＭＳ Ｐゴシック" charset="0"/>
                <a:cs typeface="ＭＳ Ｐゴシック" charset="0"/>
              </a:defRPr>
            </a:lvl1pPr>
            <a:lvl2pPr marL="742950" indent="-285750" defTabSz="900113">
              <a:defRPr sz="2400">
                <a:solidFill>
                  <a:schemeClr val="tx1"/>
                </a:solidFill>
                <a:latin typeface="BONES" charset="0"/>
                <a:ea typeface="ＭＳ Ｐゴシック" charset="0"/>
              </a:defRPr>
            </a:lvl2pPr>
            <a:lvl3pPr marL="1143000" indent="-228600" defTabSz="900113">
              <a:defRPr sz="2400">
                <a:solidFill>
                  <a:schemeClr val="tx1"/>
                </a:solidFill>
                <a:latin typeface="BONES" charset="0"/>
                <a:ea typeface="ＭＳ Ｐゴシック" charset="0"/>
              </a:defRPr>
            </a:lvl3pPr>
            <a:lvl4pPr marL="1600200" indent="-228600" defTabSz="900113">
              <a:defRPr sz="2400">
                <a:solidFill>
                  <a:schemeClr val="tx1"/>
                </a:solidFill>
                <a:latin typeface="BONES" charset="0"/>
                <a:ea typeface="ＭＳ Ｐゴシック" charset="0"/>
              </a:defRPr>
            </a:lvl4pPr>
            <a:lvl5pPr marL="2057400" indent="-228600" defTabSz="900113">
              <a:defRPr sz="2400">
                <a:solidFill>
                  <a:schemeClr val="tx1"/>
                </a:solidFill>
                <a:latin typeface="BONES"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BONES"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BONES"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BONES"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FEA3A8A7-2576-A94F-85FB-64D53E84DFA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13058" name="Rectangle 2"/>
          <p:cNvSpPr>
            <a:spLocks noGrp="1" noRot="1" noChangeAspect="1" noChangeArrowheads="1"/>
          </p:cNvSpPr>
          <p:nvPr>
            <p:ph type="sldImg"/>
          </p:nvPr>
        </p:nvSpPr>
        <p:spPr>
          <a:solidFill>
            <a:srgbClr val="FFFFFF"/>
          </a:solidFill>
          <a:ln/>
        </p:spPr>
      </p:sp>
      <p:sp>
        <p:nvSpPr>
          <p:cNvPr id="8130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3578AF-B07F-6E4F-AEAB-35B6DB99E6BA}"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815106" name="AutoShape 2"/>
          <p:cNvSpPr>
            <a:spLocks noGrp="1" noRot="1" noChangeAspect="1" noChangeArrowheads="1" noTextEdit="1"/>
          </p:cNvSpPr>
          <p:nvPr>
            <p:ph type="sldImg"/>
          </p:nvPr>
        </p:nvSpPr>
        <p:spPr>
          <a:xfrm>
            <a:off x="841375" y="241300"/>
            <a:ext cx="5233988" cy="3925888"/>
          </a:xfrm>
          <a:ln/>
        </p:spPr>
      </p:sp>
      <p:sp>
        <p:nvSpPr>
          <p:cNvPr id="815107"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r>
              <a:rPr lang="en-US">
                <a:ea typeface="ＭＳ Ｐゴシック" charset="0"/>
                <a:cs typeface="ＭＳ Ｐゴシック" charset="0"/>
              </a:rPr>
              <a:t>Yet still the deity of Christ has always been attacked but the unbelieving world.</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A7CB47-B8CB-614B-B098-9B718238E5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EE0866-8EC3-2546-958E-65429E73392F}"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957442" name="Rectangle 2"/>
          <p:cNvSpPr>
            <a:spLocks noGrp="1" noRot="1" noChangeAspect="1" noChangeArrowheads="1" noTextEdit="1"/>
          </p:cNvSpPr>
          <p:nvPr>
            <p:ph type="sldImg"/>
          </p:nvPr>
        </p:nvSpPr>
        <p:spPr>
          <a:ln/>
        </p:spPr>
      </p:sp>
      <p:sp>
        <p:nvSpPr>
          <p:cNvPr id="957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We are led to believe that some versions of the Bible have differing numbers of books--and that the fact that the Bible has been translated into more languages than any other book makes it suspect.  No, this is a sign of worldwide recognition of it as the Word of God.</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need to be saved from our independence that leads to sin</a:t>
            </a:r>
            <a:r>
              <a:rPr lang="en-SG" dirty="0">
                <a:effectLst/>
              </a:rPr>
              <a:t> [restated].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06517522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why do we die?  Because since the beginning we have trusted ourselves instead of God</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75931106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8C15324-FCB4-274D-B095-A1C0E8C9F85E}"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823298" name="Rectangle 2"/>
          <p:cNvSpPr>
            <a:spLocks noGrp="1" noRot="1" noChangeAspect="1" noChangeArrowheads="1" noTextEdit="1"/>
          </p:cNvSpPr>
          <p:nvPr>
            <p:ph type="sldImg"/>
          </p:nvPr>
        </p:nvSpPr>
        <p:spPr>
          <a:ln/>
        </p:spPr>
      </p:sp>
      <p:sp>
        <p:nvSpPr>
          <p:cNvPr id="82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err="1">
                <a:ea typeface="ＭＳ Ｐゴシック" charset="0"/>
                <a:cs typeface="ＭＳ Ｐゴシック" charset="0"/>
              </a:rPr>
              <a:t>Pagels</a:t>
            </a:r>
            <a:r>
              <a:rPr lang="en-US" dirty="0">
                <a:ea typeface="ＭＳ Ｐゴシック" charset="0"/>
                <a:cs typeface="ＭＳ Ｐゴシック" charset="0"/>
              </a:rPr>
              <a:t> is a strong proponent of Gnostic thought which believed that salvation was not by faith in Christ but by receiving a supposed </a:t>
            </a:r>
            <a:r>
              <a:rPr lang="en-US" altLang="ja-JP" dirty="0">
                <a:ea typeface="ＭＳ Ｐゴシック" charset="0"/>
                <a:cs typeface="ＭＳ Ｐゴシック" charset="0"/>
              </a:rPr>
              <a:t>"secret knowledge" from God.</a:t>
            </a:r>
            <a:endParaRPr lang="en-US" dirty="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896854-BC32-B34E-973B-26C3FCBECE8E}"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825346" name="Rectangle 2"/>
          <p:cNvSpPr>
            <a:spLocks noGrp="1" noRot="1" noChangeAspect="1" noChangeArrowheads="1"/>
          </p:cNvSpPr>
          <p:nvPr>
            <p:ph type="sldImg"/>
          </p:nvPr>
        </p:nvSpPr>
        <p:spPr>
          <a:solidFill>
            <a:srgbClr val="FFFFFF"/>
          </a:solidFill>
          <a:ln/>
        </p:spPr>
      </p:sp>
      <p:sp>
        <p:nvSpPr>
          <p:cNvPr id="8253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In reality, of the 20 issues discussed at Nicaea, not one of them related to the correct books for the 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sz="1200" kern="1200" dirty="0">
                <a:solidFill>
                  <a:schemeClr val="tx1"/>
                </a:solidFill>
                <a:effectLst/>
                <a:latin typeface="+mn-lt"/>
                <a:ea typeface="+mn-ea"/>
                <a:cs typeface="+mn-cs"/>
              </a:rPr>
              <a:t>يعطينا الرب أمثلة رائعة عما يعنيه الالتزام.</a:t>
            </a:r>
            <a:endParaRPr lang="en-US" dirty="0"/>
          </a:p>
        </p:txBody>
      </p:sp>
    </p:spTree>
    <p:extLst>
      <p:ext uri="{BB962C8B-B14F-4D97-AF65-F5344CB8AC3E}">
        <p14:creationId xmlns:p14="http://schemas.microsoft.com/office/powerpoint/2010/main" val="336154084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2A628B-77BE-2547-AE56-69246F2D0ECA}" type="slidenum">
              <a:rPr kumimoji="0" lang="en-US" sz="1200" b="0" i="0" u="none" strike="noStrike" kern="1200" cap="none" spc="0" normalizeH="0" baseline="0" noProof="0">
                <a:ln>
                  <a:noFill/>
                </a:ln>
                <a:solidFill>
                  <a:prstClr val="black"/>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26" charset="0"/>
              <a:ea typeface="ＭＳ Ｐゴシック"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a:ea typeface="ＭＳ Ｐゴシック" charset="0"/>
                <a:cs typeface="ＭＳ Ｐゴシック" charset="0"/>
              </a:rPr>
              <a:t>"Brown</a:t>
            </a:r>
            <a:r>
              <a:rPr lang="fr-FR" altLang="ja-JP">
                <a:ea typeface="ＭＳ Ｐゴシック" charset="0"/>
                <a:cs typeface="ＭＳ Ｐゴシック" charset="0"/>
              </a:rPr>
              <a:t>'</a:t>
            </a:r>
            <a:r>
              <a:rPr lang="en-US" altLang="ja-JP">
                <a:ea typeface="ＭＳ Ｐゴシック" charset="0"/>
                <a:cs typeface="ＭＳ Ｐゴシック" charset="0"/>
              </a:rPr>
              <a:t>s Gnostic gospels" were likely not even written until the second century (even if Thomas appeared as early as AD 40 it was still deemed heretical).  </a:t>
            </a:r>
            <a:endParaRPr lang="en-US" i="1">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402801100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01CA5F-953F-B34A-A69C-D651F9A5F0D4}"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829442" name="Rectangle 2"/>
          <p:cNvSpPr>
            <a:spLocks noGrp="1" noRot="1" noChangeAspect="1" noChangeArrowheads="1" noTextEdit="1"/>
          </p:cNvSpPr>
          <p:nvPr>
            <p:ph type="sldImg"/>
          </p:nvPr>
        </p:nvSpPr>
        <p:spPr>
          <a:ln/>
        </p:spPr>
      </p:sp>
      <p:sp>
        <p:nvSpPr>
          <p:cNvPr id="82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http://www.ccel.org/fathers2/ANF-01/anf01-60.htm#P7477_2003920</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DD4E61-09D3-B542-9CD7-E79EA9ECCAAA}"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http://www.ccel.org/fathers2/ANF-01/anf01-60.htm#P7477_2003920</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DAED5D-5417-D547-B915-AB734827F50E}"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http://www.ccel.org/fathers2/ANF-01/anf01-60.htm#P7477_2003920</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2A628B-77BE-2547-AE56-69246F2D0ECA}" type="slidenum">
              <a:rPr kumimoji="0" lang="en-US" sz="1200" b="0" i="0" u="none" strike="noStrike" kern="1200" cap="none" spc="0" normalizeH="0" baseline="0" noProof="0">
                <a:ln>
                  <a:noFill/>
                </a:ln>
                <a:solidFill>
                  <a:prstClr val="black"/>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26" charset="0"/>
              <a:ea typeface="ＭＳ Ｐゴシック"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a:ea typeface="ＭＳ Ｐゴシック" charset="0"/>
                <a:cs typeface="ＭＳ Ｐゴシック" charset="0"/>
              </a:rPr>
              <a:t>"Brown</a:t>
            </a:r>
            <a:r>
              <a:rPr lang="fr-FR" altLang="ja-JP">
                <a:ea typeface="ＭＳ Ｐゴシック" charset="0"/>
                <a:cs typeface="ＭＳ Ｐゴシック" charset="0"/>
              </a:rPr>
              <a:t>'</a:t>
            </a:r>
            <a:r>
              <a:rPr lang="en-US" altLang="ja-JP">
                <a:ea typeface="ＭＳ Ｐゴシック" charset="0"/>
                <a:cs typeface="ＭＳ Ｐゴシック" charset="0"/>
              </a:rPr>
              <a:t>s Gnostic gospels" were likely not even written until the second century (even if Thomas appeared as early as AD 40 it was still deemed heretical).  </a:t>
            </a:r>
            <a:endParaRPr lang="en-US" i="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E6F9A5-0D67-C54B-9B80-769116B5ECE2}"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837634" name="Rectangle 2"/>
          <p:cNvSpPr>
            <a:spLocks noGrp="1" noRot="1" noChangeAspect="1" noChangeArrowheads="1"/>
          </p:cNvSpPr>
          <p:nvPr>
            <p:ph type="sldImg"/>
          </p:nvPr>
        </p:nvSpPr>
        <p:spPr>
          <a:solidFill>
            <a:srgbClr val="FFFFFF"/>
          </a:solidFill>
          <a:ln/>
        </p:spPr>
      </p:sp>
      <p:sp>
        <p:nvSpPr>
          <p:cNvPr id="8376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page appears at the end of your notes.  Note that the first council that officially affirmed our 27 NT books was not Nicaea, but Hippo in 393.</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4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D823AA-F8BA-7446-83F7-576D1EC0B0C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04930" name="Rectangle 2"/>
          <p:cNvSpPr>
            <a:spLocks noGrp="1" noRot="1" noChangeAspect="1" noChangeArrowheads="1"/>
          </p:cNvSpPr>
          <p:nvPr>
            <p:ph type="sldImg"/>
          </p:nvPr>
        </p:nvSpPr>
        <p:spPr>
          <a:solidFill>
            <a:srgbClr val="FFFFFF"/>
          </a:solidFill>
          <a:ln/>
        </p:spPr>
      </p:sp>
      <p:sp>
        <p:nvSpPr>
          <p:cNvPr id="1404931" name="Rectangle 3"/>
          <p:cNvSpPr>
            <a:spLocks noGrp="1" noChangeArrowheads="1"/>
          </p:cNvSpPr>
          <p:nvPr>
            <p:ph type="body" idx="1"/>
          </p:nvPr>
        </p:nvSpPr>
        <p:spPr>
          <a:xfrm>
            <a:off x="914400" y="4343400"/>
            <a:ext cx="5029200" cy="648512"/>
          </a:xfrm>
          <a:solidFill>
            <a:srgbClr val="FFFFFF"/>
          </a:solidFill>
          <a:ln>
            <a:solidFill>
              <a:srgbClr val="000000"/>
            </a:solidFill>
          </a:ln>
        </p:spPr>
        <p:txBody>
          <a:bodyPr/>
          <a:lstStyle/>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The </a:t>
            </a:r>
            <a:r>
              <a:rPr lang="ru-RU" altLang="ja-JP" dirty="0">
                <a:latin typeface="Arial"/>
                <a:ea typeface="ＭＳ Ｐゴシック" charset="0"/>
                <a:cs typeface="Arial"/>
              </a:rPr>
              <a:t>"</a:t>
            </a:r>
            <a:r>
              <a:rPr lang="en-US" altLang="ja-JP" dirty="0">
                <a:latin typeface="Arial"/>
                <a:ea typeface="ＭＳ Ｐゴシック" charset="0"/>
                <a:cs typeface="Arial"/>
              </a:rPr>
              <a:t>canon</a:t>
            </a:r>
            <a:r>
              <a:rPr lang="ru-RU" altLang="ja-JP" dirty="0">
                <a:latin typeface="Arial"/>
                <a:ea typeface="ＭＳ Ｐゴシック" charset="0"/>
                <a:cs typeface="Arial"/>
              </a:rPr>
              <a:t>"</a:t>
            </a:r>
            <a:r>
              <a:rPr lang="en-US" altLang="ja-JP" dirty="0">
                <a:latin typeface="Arial"/>
                <a:ea typeface="ＭＳ Ｐゴシック" charset="0"/>
                <a:cs typeface="Arial"/>
              </a:rPr>
              <a:t> or </a:t>
            </a:r>
            <a:r>
              <a:rPr lang="ru-RU" altLang="ja-JP" dirty="0">
                <a:latin typeface="Arial"/>
                <a:ea typeface="ＭＳ Ｐゴシック" charset="0"/>
                <a:cs typeface="Arial"/>
              </a:rPr>
              <a:t>"</a:t>
            </a:r>
            <a:r>
              <a:rPr lang="en-US" altLang="ja-JP" dirty="0">
                <a:latin typeface="Arial"/>
                <a:ea typeface="ＭＳ Ｐゴシック" charset="0"/>
                <a:cs typeface="Arial"/>
              </a:rPr>
              <a:t>rule</a:t>
            </a:r>
            <a:r>
              <a:rPr lang="ru-RU" altLang="ja-JP" dirty="0">
                <a:latin typeface="Arial"/>
                <a:ea typeface="ＭＳ Ｐゴシック" charset="0"/>
                <a:cs typeface="Arial"/>
              </a:rPr>
              <a:t>"</a:t>
            </a:r>
            <a:r>
              <a:rPr lang="en-US" altLang="ja-JP" dirty="0">
                <a:latin typeface="Arial"/>
                <a:ea typeface="ＭＳ Ｐゴシック" charset="0"/>
                <a:cs typeface="Arial"/>
              </a:rPr>
              <a:t> meant the officially recognized books of Scripture.  None of the councils DETERMINED this list.  They only AFFIRMED what the church had believed for generations.</a:t>
            </a:r>
          </a:p>
          <a:p>
            <a:pPr eaLnBrk="1" hangingPunct="1"/>
            <a:r>
              <a:rPr lang="en-US" dirty="0">
                <a:latin typeface="Arial"/>
                <a:ea typeface="ＭＳ Ｐゴシック" charset="0"/>
                <a:cs typeface="Arial"/>
              </a:rPr>
              <a:t>_____________</a:t>
            </a:r>
          </a:p>
          <a:p>
            <a:pPr eaLnBrk="1" hangingPunct="1"/>
            <a:r>
              <a:rPr lang="en-US" dirty="0">
                <a:latin typeface="Arial"/>
                <a:ea typeface="ＭＳ Ｐゴシック" charset="0"/>
                <a:cs typeface="Arial"/>
              </a:rPr>
              <a:t>NC-03-Canon-11</a:t>
            </a:r>
          </a:p>
          <a:p>
            <a:pPr eaLnBrk="1" hangingPunct="1"/>
            <a:r>
              <a:rPr lang="en-US" dirty="0">
                <a:latin typeface="Arial"/>
                <a:ea typeface="ＭＳ Ｐゴシック" charset="0"/>
                <a:cs typeface="Arial"/>
              </a:rPr>
              <a:t>NC-19-Atheist-155</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compares Israel with a luxuriant vine that credits idolatry for it prosperity and as a result became increasingly faithless (10:1-10).</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664051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God compares Israel with a loved son whose father could not reject despite his idolatry and murder (11:1-11)</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299757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God warns Israel of judgment for its </a:t>
            </a:r>
            <a:r>
              <a:rPr lang="en-US" sz="1800" u="sng" dirty="0">
                <a:effectLst/>
                <a:latin typeface="Arial" panose="020B0604020202020204" pitchFamily="34" charset="0"/>
                <a:ea typeface="Times New Roman" panose="02020603050405020304" pitchFamily="18" charset="0"/>
                <a:cs typeface="Times New Roman" panose="02020603050405020304" pitchFamily="18" charset="0"/>
              </a:rPr>
              <a:t>faithlessness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to the covenant to motivate the people to seek God as Jacob did at Bethel (11:12–13:16).</a:t>
            </a:r>
            <a:r>
              <a:rPr lang="en-US" dirty="0">
                <a:effectLst/>
              </a:rPr>
              <a:t> </a:t>
            </a:r>
            <a:endParaRPr lang="en-US" dirty="0"/>
          </a:p>
        </p:txBody>
      </p:sp>
    </p:spTree>
    <p:extLst>
      <p:ext uri="{BB962C8B-B14F-4D97-AF65-F5344CB8AC3E}">
        <p14:creationId xmlns:p14="http://schemas.microsoft.com/office/powerpoint/2010/main" val="3960352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يربط الله عقوباته مع عطاياه.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الله مخلص لإسرائيل عن طريق التأديب والاسترداد (هوشع (4-14).</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p>
        </p:txBody>
      </p:sp>
    </p:spTree>
    <p:extLst>
      <p:ext uri="{BB962C8B-B14F-4D97-AF65-F5344CB8AC3E}">
        <p14:creationId xmlns:p14="http://schemas.microsoft.com/office/powerpoint/2010/main" val="358215906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God warns Israel against faithlessness to the covenant shown in its pride to motivate the people to seek God as Jacob did at Bethel (11:12–12:14).</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25253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God warns that the people's unfaithfulness to the covenant seen in its false worship throughout its history will result in a coming destruction (Hosea 13).</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167502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will bless Israel as he promised in his covenant with Abraham (</a:t>
            </a:r>
            <a:r>
              <a:rPr lang="ar-SA" dirty="0"/>
              <a:t>هوشع</a:t>
            </a:r>
            <a:r>
              <a:rPr lang="en-US" dirty="0"/>
              <a:t> 14).</a:t>
            </a:r>
          </a:p>
          <a:p>
            <a:r>
              <a:rPr lang="en-US" dirty="0"/>
              <a:t>The nation must repent and turn to Him rather than to idols or alliances (14:1-3).</a:t>
            </a:r>
          </a:p>
          <a:p>
            <a:r>
              <a:rPr lang="en-US" dirty="0"/>
              <a:t>God promises to heal Israel's apostasy and make the nation fruitful again (14:4-7).</a:t>
            </a:r>
          </a:p>
          <a:p>
            <a:r>
              <a:rPr lang="en-US" dirty="0"/>
              <a:t>Since He alone provides prosperity, there is no value in clinging to idols (14:8).</a:t>
            </a:r>
          </a:p>
          <a:p>
            <a:r>
              <a:rPr lang="en-US" dirty="0"/>
              <a:t>The wise and righteous who understand the prophecy must obey the ways of the LORD (14:9).</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175</a:t>
            </a:fld>
            <a:endParaRPr lang="en-US">
              <a:solidFill>
                <a:prstClr val="black"/>
              </a:solidFill>
              <a:latin typeface="Calibri"/>
            </a:endParaRPr>
          </a:p>
        </p:txBody>
      </p:sp>
    </p:spTree>
    <p:extLst>
      <p:ext uri="{BB962C8B-B14F-4D97-AF65-F5344CB8AC3E}">
        <p14:creationId xmlns:p14="http://schemas.microsoft.com/office/powerpoint/2010/main" val="83739236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extLst>
      <p:ext uri="{BB962C8B-B14F-4D97-AF65-F5344CB8AC3E}">
        <p14:creationId xmlns:p14="http://schemas.microsoft.com/office/powerpoint/2010/main" val="384676682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He disciplines us like a loving father. Hebrews 12 reminds us of his discipline.</a:t>
            </a:r>
            <a:r>
              <a:rPr lang="en-SG" dirty="0">
                <a:effectLst/>
              </a:rPr>
              <a:t> </a:t>
            </a:r>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He disciplines us like a loving father. Hebrews 12 reminds us of his discipline.</a:t>
            </a:r>
            <a:r>
              <a:rPr lang="en-SG" dirty="0">
                <a:effectLst/>
              </a:rPr>
              <a:t> </a:t>
            </a:r>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extLst>
      <p:ext uri="{BB962C8B-B14F-4D97-AF65-F5344CB8AC3E}">
        <p14:creationId xmlns:p14="http://schemas.microsoft.com/office/powerpoint/2010/main" val="128585996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 how does God motivate us to be loyal to him? It’s none other than his own loyalty first!</a:t>
            </a:r>
            <a:r>
              <a:rPr lang="en-SG" dirty="0">
                <a:effectLst/>
              </a:rPr>
              <a:t> </a:t>
            </a:r>
            <a:endParaRPr lang="en-US" dirty="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LORD sets the example in the way he treated Israel and how he treats us. </a:t>
            </a:r>
          </a:p>
          <a:p>
            <a:r>
              <a:rPr lang="en-US" dirty="0"/>
              <a:t>___________</a:t>
            </a:r>
          </a:p>
          <a:p>
            <a:r>
              <a:rPr lang="en-US" dirty="0"/>
              <a:t>OS-28-Hosea-18, 181</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God’s lawsuit against Israel (4:1-3) provides the outline for the next ten chapters. It promises judgment for lacking covenantal knowledge of God (4:4–6:3), loving loyalty (6:4–11:11), and faithfulness (11:12–13:16).</a:t>
            </a:r>
            <a:r>
              <a:rPr lang="en-SG" dirty="0">
                <a:effectLst/>
              </a:rPr>
              <a:t> </a:t>
            </a:r>
          </a:p>
          <a:p>
            <a:r>
              <a:rPr lang="en-SG" dirty="0">
                <a:effectLst/>
              </a:rPr>
              <a:t>____________</a:t>
            </a:r>
          </a:p>
          <a:p>
            <a:r>
              <a:rPr lang="en-SG" dirty="0">
                <a:effectLst/>
              </a:rPr>
              <a:t>OS-28-Hosea-17, 84</a:t>
            </a:r>
            <a:endParaRPr lang="en-US" dirty="0"/>
          </a:p>
          <a:p>
            <a:endParaRPr lang="en-US" dirty="0"/>
          </a:p>
        </p:txBody>
      </p:sp>
    </p:spTree>
    <p:extLst>
      <p:ext uri="{BB962C8B-B14F-4D97-AF65-F5344CB8AC3E}">
        <p14:creationId xmlns:p14="http://schemas.microsoft.com/office/powerpoint/2010/main" val="399102248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He encourages us to be loyal to him by first being loyal to us (MI restated).</a:t>
            </a:r>
            <a:r>
              <a:rPr lang="en-SG">
                <a:effectLst/>
              </a:rPr>
              <a:t> </a:t>
            </a:r>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The LORD gives great illustrations of what it means to committed</a:t>
            </a:r>
            <a:r>
              <a:rPr lang="en-SG" sz="1200" kern="1200" dirty="0">
                <a:solidFill>
                  <a:schemeClr val="tx1"/>
                </a:solidFill>
                <a:effectLst/>
                <a:latin typeface="+mn-lt"/>
                <a:ea typeface="+mn-ea"/>
                <a:cs typeface="+mn-cs"/>
              </a:rPr>
              <a:t>.</a:t>
            </a:r>
            <a:endParaRPr lang="en-US" dirty="0"/>
          </a:p>
          <a:p>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LORD pairs his penalties with his gifts</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God is loyal to Israel by both discipline and restoration (Hosea 4–14).</a:t>
            </a:r>
            <a:r>
              <a:rPr lang="en-SG" dirty="0">
                <a:effectLst/>
              </a:rPr>
              <a:t> </a:t>
            </a:r>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Have you trusted him to take away your sin?</a:t>
            </a:r>
            <a:r>
              <a:rPr lang="en-SG" dirty="0">
                <a:effectLst/>
              </a:rPr>
              <a:t> </a:t>
            </a:r>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C72E42-C0F1-984C-AC9B-353E3DBE78C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mn-ea"/>
                <a:cs typeface="+mn-cs"/>
              </a:rPr>
              <a:t>Perhaps you believe in Jesus, but you lost your first love. Are you resisting meeting with him?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282D73-F20C-F046-83A6-926E1A4E18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lang="en-US" sz="1200" i="1" kern="1200">
                <a:solidFill>
                  <a:schemeClr val="tx1"/>
                </a:solidFill>
                <a:effectLst/>
                <a:latin typeface="+mn-lt"/>
                <a:ea typeface="+mn-ea"/>
                <a:cs typeface="+mn-cs"/>
              </a:rPr>
              <a:t>My Heart, Christ’s Home</a:t>
            </a:r>
            <a:r>
              <a:rPr lang="en-US" sz="1200" kern="1200">
                <a:solidFill>
                  <a:schemeClr val="tx1"/>
                </a:solidFill>
                <a:effectLst/>
                <a:latin typeface="+mn-lt"/>
                <a:ea typeface="+mn-ea"/>
                <a:cs typeface="+mn-cs"/>
              </a:rPr>
              <a:t> is a story that depicts Jesus as occupying various rooms of a believer’s home—except those where he isn’t granted entrance.</a:t>
            </a:r>
            <a:r>
              <a:rPr lang="en-SG">
                <a:effectLst/>
              </a:rPr>
              <a:t> </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180DCE9-EF35-E64D-AA2B-DD82DA50639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B43F4CC-A0A9-014F-BD93-7AC3438D08F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OP Arabic OT Preaching</a:t>
            </a:r>
          </a:p>
        </p:txBody>
      </p:sp>
    </p:spTree>
    <p:extLst>
      <p:ext uri="{BB962C8B-B14F-4D97-AF65-F5344CB8AC3E}">
        <p14:creationId xmlns:p14="http://schemas.microsoft.com/office/powerpoint/2010/main" val="118845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LORD sets the example in the way he treated Israel and how he treats us. </a:t>
            </a:r>
          </a:p>
          <a:p>
            <a:endParaRPr lang="en-US" dirty="0"/>
          </a:p>
        </p:txBody>
      </p:sp>
    </p:spTree>
    <p:extLst>
      <p:ext uri="{BB962C8B-B14F-4D97-AF65-F5344CB8AC3E}">
        <p14:creationId xmlns:p14="http://schemas.microsoft.com/office/powerpoint/2010/main" val="364152713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14987-05DE-2A7C-C397-55FC0B807F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D57A8-DBFE-9B1F-427C-072DC31B0B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4CCCC6-8334-2B3E-9943-FA6EFF020220}"/>
              </a:ext>
            </a:extLst>
          </p:cNvPr>
          <p:cNvSpPr>
            <a:spLocks noGrp="1"/>
          </p:cNvSpPr>
          <p:nvPr>
            <p:ph type="body" idx="1"/>
          </p:nvPr>
        </p:nvSpPr>
        <p:spPr/>
        <p:txBody>
          <a:bodyPr/>
          <a:lstStyle/>
          <a:p>
            <a:r>
              <a:rPr lang="en-US" dirty="0">
                <a:latin typeface="Arial"/>
                <a:cs typeface="Arial"/>
              </a:rPr>
              <a:t>Around</a:t>
            </a:r>
            <a:r>
              <a:rPr lang="en-US" baseline="0" dirty="0">
                <a:latin typeface="Arial"/>
                <a:cs typeface="Arial"/>
              </a:rPr>
              <a:t> 1400 BC, God warned</a:t>
            </a:r>
            <a:r>
              <a:rPr lang="en-US" dirty="0">
                <a:latin typeface="Arial"/>
                <a:cs typeface="Arial"/>
              </a:rPr>
              <a:t> in Deut</a:t>
            </a:r>
            <a:r>
              <a:rPr lang="en-US" baseline="0" dirty="0">
                <a:latin typeface="Arial"/>
                <a:cs typeface="Arial"/>
              </a:rPr>
              <a:t> 28 not to have any other gods</a:t>
            </a:r>
            <a:r>
              <a:rPr lang="mr-IN" baseline="0" dirty="0">
                <a:latin typeface="Arial"/>
                <a:cs typeface="Arial"/>
              </a:rPr>
              <a:t>…</a:t>
            </a:r>
            <a:r>
              <a:rPr lang="en-US" baseline="0" dirty="0">
                <a:latin typeface="Arial"/>
                <a:cs typeface="Arial"/>
              </a:rPr>
              <a:t>.</a:t>
            </a:r>
          </a:p>
          <a:p>
            <a:r>
              <a:rPr lang="en-US" dirty="0">
                <a:latin typeface="Arial"/>
                <a:cs typeface="Arial"/>
              </a:rPr>
              <a:t>The parallels</a:t>
            </a:r>
            <a:r>
              <a:rPr lang="en-US" baseline="0" dirty="0">
                <a:latin typeface="Arial"/>
                <a:cs typeface="Arial"/>
              </a:rPr>
              <a:t> between the individual blessings and cursings are just too obvious!</a:t>
            </a:r>
          </a:p>
          <a:p>
            <a:r>
              <a:rPr lang="en-US" baseline="0" dirty="0">
                <a:latin typeface="Arial"/>
                <a:cs typeface="Arial"/>
              </a:rPr>
              <a:t>———————</a:t>
            </a:r>
          </a:p>
          <a:p>
            <a:r>
              <a:rPr lang="en-US" baseline="0" dirty="0">
                <a:latin typeface="Arial"/>
                <a:cs typeface="Arial"/>
              </a:rPr>
              <a:t>BE-05-Deuteronomy-89</a:t>
            </a:r>
          </a:p>
          <a:p>
            <a:r>
              <a:rPr lang="en-US" baseline="0" dirty="0">
                <a:latin typeface="Arial"/>
                <a:cs typeface="Arial"/>
              </a:rPr>
              <a:t>OS-05-Deuteronomy-242</a:t>
            </a:r>
          </a:p>
          <a:p>
            <a:r>
              <a:rPr lang="en-US" baseline="0" dirty="0">
                <a:latin typeface="Arial"/>
                <a:cs typeface="Arial"/>
              </a:rPr>
              <a:t>OS-12-2 Kings-97</a:t>
            </a:r>
          </a:p>
          <a:p>
            <a:r>
              <a:rPr lang="en-US" dirty="0">
                <a:latin typeface="Arial"/>
                <a:cs typeface="Arial"/>
              </a:rPr>
              <a:t>OS-14-2 Chron-62</a:t>
            </a:r>
          </a:p>
          <a:p>
            <a:r>
              <a:rPr lang="en-US" dirty="0">
                <a:latin typeface="Arial"/>
                <a:cs typeface="Arial"/>
              </a:rPr>
              <a:t>OS-23-Prophets Intro-25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rgbClr val="FFFF00"/>
                </a:solidFill>
                <a:latin typeface="Times" charset="0"/>
                <a:ea typeface="宋体" charset="0"/>
                <a:cs typeface="ＭＳ Ｐゴシック" charset="0"/>
              </a:rPr>
              <a:t>OS-24-Jeremiah-243</a:t>
            </a:r>
            <a:endParaRPr lang="en-US" dirty="0">
              <a:latin typeface="Arial"/>
              <a:cs typeface="Arial"/>
            </a:endParaRPr>
          </a:p>
          <a:p>
            <a:r>
              <a:rPr lang="en-US" dirty="0">
                <a:latin typeface="Arial"/>
                <a:cs typeface="Arial"/>
              </a:rPr>
              <a:t>OS-25-Lamentations-72</a:t>
            </a:r>
          </a:p>
          <a:p>
            <a:endParaRPr lang="en-US"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cs typeface="ＭＳ Ｐゴシック" charset="0"/>
            </a:endParaRPr>
          </a:p>
        </p:txBody>
      </p:sp>
      <p:sp>
        <p:nvSpPr>
          <p:cNvPr id="4" name="Slide Number Placeholder 3">
            <a:extLst>
              <a:ext uri="{FF2B5EF4-FFF2-40B4-BE49-F238E27FC236}">
                <a16:creationId xmlns:a16="http://schemas.microsoft.com/office/drawing/2014/main" id="{57799769-435E-678B-8838-4CF68F76FB80}"/>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6960167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xfrm>
            <a:off x="8805445" y="6581002"/>
            <a:ext cx="338555"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534179-A4B9-F34B-85BE-FD84ED5C21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1219200" y="3257551"/>
            <a:ext cx="76628675" cy="52963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altLang="zh-CN" sz="1100" b="0" dirty="0">
                <a:solidFill>
                  <a:schemeClr val="tx1"/>
                </a:solidFill>
                <a:latin typeface="Arial"/>
                <a:ea typeface="宋体" charset="0"/>
                <a:cs typeface="Arial"/>
              </a:rPr>
              <a:t>Later in the OT we see justification for God</a:t>
            </a:r>
            <a:r>
              <a:rPr lang="fr-FR" altLang="zh-CN" sz="1100" b="0" dirty="0">
                <a:solidFill>
                  <a:schemeClr val="tx1"/>
                </a:solidFill>
                <a:latin typeface="Arial"/>
                <a:ea typeface="宋体" charset="0"/>
                <a:cs typeface="Arial"/>
              </a:rPr>
              <a:t>'</a:t>
            </a:r>
            <a:r>
              <a:rPr lang="en-US" altLang="zh-CN" sz="1100" b="0" dirty="0">
                <a:solidFill>
                  <a:schemeClr val="tx1"/>
                </a:solidFill>
                <a:latin typeface="Arial"/>
                <a:ea typeface="宋体" charset="0"/>
                <a:cs typeface="Arial"/>
              </a:rPr>
              <a:t>s judgment on Israel. The leaders and the people sinned through ungodliness and idolatry, and true to the curses of Deut. 28, God gave the people the consequences of their obedience</a:t>
            </a:r>
            <a:r>
              <a:rPr lang="en-US" altLang="zh-CN" sz="1100" b="0" baseline="0" dirty="0">
                <a:solidFill>
                  <a:schemeClr val="tx1"/>
                </a:solidFill>
                <a:latin typeface="Arial"/>
                <a:ea typeface="宋体" charset="0"/>
                <a:cs typeface="Arial"/>
              </a:rPr>
              <a:t> by exiling them to Babylon.</a:t>
            </a:r>
          </a:p>
          <a:p>
            <a:pPr eaLnBrk="1" hangingPunct="1">
              <a:lnSpc>
                <a:spcPct val="90000"/>
              </a:lnSpc>
              <a:spcBef>
                <a:spcPct val="20000"/>
              </a:spcBef>
              <a:buFont typeface="Wingdings" charset="0"/>
              <a:buNone/>
            </a:pPr>
            <a:endParaRPr lang="en-US" altLang="zh-CN" sz="1100" b="0" dirty="0">
              <a:solidFill>
                <a:srgbClr val="FFFF00"/>
              </a:solidFill>
              <a:latin typeface="Times" charset="0"/>
              <a:ea typeface="宋体" charset="0"/>
              <a:cs typeface="宋体" charset="0"/>
            </a:endParaRPr>
          </a:p>
          <a:p>
            <a:pPr eaLnBrk="1" hangingPunct="1">
              <a:lnSpc>
                <a:spcPct val="90000"/>
              </a:lnSpc>
              <a:spcBef>
                <a:spcPct val="20000"/>
              </a:spcBef>
              <a:buFont typeface="Wingdings" charset="0"/>
              <a:buNone/>
            </a:pPr>
            <a:r>
              <a:rPr lang="en-US" altLang="zh-CN" sz="1100" b="0" dirty="0">
                <a:solidFill>
                  <a:srgbClr val="FFFF00"/>
                </a:solidFill>
                <a:latin typeface="Times" charset="0"/>
                <a:ea typeface="宋体" charset="0"/>
                <a:cs typeface="宋体" charset="0"/>
              </a:rPr>
              <a:t>Jeremiah</a:t>
            </a:r>
            <a:r>
              <a:rPr lang="fr-FR" altLang="zh-CN" sz="1100" b="0" dirty="0">
                <a:solidFill>
                  <a:srgbClr val="FFFF00"/>
                </a:solidFill>
                <a:latin typeface="Times" charset="0"/>
                <a:ea typeface="宋体" charset="0"/>
                <a:cs typeface="宋体" charset="0"/>
              </a:rPr>
              <a:t>'</a:t>
            </a:r>
            <a:r>
              <a:rPr lang="en-US" altLang="zh-CN" sz="1100" b="0" dirty="0">
                <a:solidFill>
                  <a:srgbClr val="FFFF00"/>
                </a:solidFill>
                <a:latin typeface="Times" charset="0"/>
                <a:ea typeface="宋体" charset="0"/>
                <a:cs typeface="宋体" charset="0"/>
              </a:rPr>
              <a:t>s prophecy and Lamentations record his eyewitness account of Babylon</a:t>
            </a:r>
            <a:r>
              <a:rPr lang="fr-FR" altLang="zh-CN" sz="1100" b="0" dirty="0">
                <a:solidFill>
                  <a:srgbClr val="FFFF00"/>
                </a:solidFill>
                <a:latin typeface="Times" charset="0"/>
                <a:ea typeface="宋体" charset="0"/>
                <a:cs typeface="宋体" charset="0"/>
              </a:rPr>
              <a:t>'</a:t>
            </a:r>
            <a:r>
              <a:rPr lang="en-US" altLang="zh-CN" sz="1100" b="0" dirty="0">
                <a:solidFill>
                  <a:srgbClr val="FFFF00"/>
                </a:solidFill>
                <a:latin typeface="Times" charset="0"/>
                <a:ea typeface="宋体" charset="0"/>
                <a:cs typeface="宋体" charset="0"/>
              </a:rPr>
              <a:t>s siege and destruction of Jerusalem for the nation</a:t>
            </a:r>
            <a:r>
              <a:rPr lang="fr-FR" altLang="zh-CN" sz="1100" b="0" dirty="0">
                <a:solidFill>
                  <a:srgbClr val="FFFF00"/>
                </a:solidFill>
                <a:latin typeface="Times" charset="0"/>
                <a:ea typeface="宋体" charset="0"/>
                <a:cs typeface="宋体" charset="0"/>
              </a:rPr>
              <a:t>'</a:t>
            </a:r>
            <a:r>
              <a:rPr lang="en-US" altLang="zh-CN" sz="1100" b="0" dirty="0">
                <a:solidFill>
                  <a:srgbClr val="FFFF00"/>
                </a:solidFill>
                <a:latin typeface="Times" charset="0"/>
                <a:ea typeface="宋体" charset="0"/>
                <a:cs typeface="宋体" charset="0"/>
              </a:rPr>
              <a:t>s sin, the Holy Spirit moved him to record an historical compilation which provides the context and justification for God</a:t>
            </a:r>
            <a:r>
              <a:rPr lang="fr-FR" altLang="zh-CN" sz="1100" b="0" dirty="0">
                <a:solidFill>
                  <a:srgbClr val="FFFF00"/>
                </a:solidFill>
                <a:latin typeface="Times" charset="0"/>
                <a:ea typeface="宋体" charset="0"/>
                <a:cs typeface="宋体" charset="0"/>
              </a:rPr>
              <a:t>'</a:t>
            </a:r>
            <a:r>
              <a:rPr lang="en-US" altLang="zh-CN" sz="1100" b="0" dirty="0">
                <a:solidFill>
                  <a:srgbClr val="FFFF00"/>
                </a:solidFill>
                <a:latin typeface="Times" charset="0"/>
                <a:ea typeface="宋体" charset="0"/>
                <a:cs typeface="宋体" charset="0"/>
              </a:rPr>
              <a:t>s judgment upon these two nations. The leaders and the people sinned through ungodliness and idolatry, and true to the curses of Deut. 28, God gave the people the consequences of their obedience.</a:t>
            </a:r>
          </a:p>
          <a:p>
            <a:pPr eaLnBrk="1" hangingPunct="1">
              <a:lnSpc>
                <a:spcPct val="90000"/>
              </a:lnSpc>
              <a:spcBef>
                <a:spcPct val="20000"/>
              </a:spcBef>
              <a:buFont typeface="Wingdings" charset="0"/>
              <a:buNone/>
            </a:pPr>
            <a:r>
              <a:rPr lang="en-US" sz="1100" b="0" dirty="0">
                <a:solidFill>
                  <a:srgbClr val="FFFF00"/>
                </a:solidFill>
                <a:latin typeface="Times" charset="0"/>
                <a:ea typeface="宋体" charset="0"/>
                <a:cs typeface="ＭＳ Ｐゴシック" charset="0"/>
              </a:rPr>
              <a:t>——————————</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1100" baseline="0" dirty="0">
                <a:latin typeface="Arial"/>
                <a:cs typeface="Arial"/>
              </a:rPr>
              <a:t>BE-05-Deuteronomy-90</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1100" baseline="0" dirty="0">
                <a:latin typeface="Arial"/>
                <a:cs typeface="Arial"/>
              </a:rPr>
              <a:t>OS-05-Deuteronomy-252</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1100" baseline="0" dirty="0">
                <a:latin typeface="Arial"/>
                <a:cs typeface="Arial"/>
              </a:rPr>
              <a:t>OS-12-2 Kings-98</a:t>
            </a:r>
          </a:p>
          <a:p>
            <a:pPr eaLnBrk="1" hangingPunct="1">
              <a:lnSpc>
                <a:spcPct val="90000"/>
              </a:lnSpc>
              <a:spcBef>
                <a:spcPct val="20000"/>
              </a:spcBef>
              <a:buFont typeface="Wingdings" charset="0"/>
              <a:buNone/>
            </a:pPr>
            <a:r>
              <a:rPr lang="en-US" sz="1100" b="0" dirty="0">
                <a:solidFill>
                  <a:srgbClr val="FFFF00"/>
                </a:solidFill>
                <a:latin typeface="Times" charset="0"/>
                <a:ea typeface="宋体" charset="0"/>
                <a:cs typeface="ＭＳ Ｐゴシック" charset="0"/>
              </a:rPr>
              <a:t>OS-23-Prophets Intro-26</a:t>
            </a:r>
          </a:p>
          <a:p>
            <a:pPr eaLnBrk="1" hangingPunct="1">
              <a:lnSpc>
                <a:spcPct val="90000"/>
              </a:lnSpc>
              <a:spcBef>
                <a:spcPct val="20000"/>
              </a:spcBef>
              <a:buFont typeface="Wingdings" charset="0"/>
              <a:buNone/>
            </a:pPr>
            <a:r>
              <a:rPr lang="en-US" sz="1100" b="0" dirty="0">
                <a:solidFill>
                  <a:srgbClr val="FFFF00"/>
                </a:solidFill>
                <a:latin typeface="Times" charset="0"/>
                <a:ea typeface="宋体" charset="0"/>
                <a:cs typeface="ＭＳ Ｐゴシック" charset="0"/>
              </a:rPr>
              <a:t>OS-24-Jeremiah-244</a:t>
            </a:r>
            <a:endParaRPr lang="en-US" sz="1100" b="0" dirty="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eaLnBrk="1" hangingPunct="1"/>
            <a:r>
              <a:rPr lang="ar-JO" dirty="0">
                <a:latin typeface="Times New Roman" charset="0"/>
                <a:cs typeface="Geneva" charset="0"/>
              </a:rPr>
              <a:t>ومع ذلك قد تكون هناك فجوات بين القمم. هذه لم ترى من قبل الأنبياء الذين عرفوا أنهم تحدثوا عن المستقبل فقط، لكنهم لم يعرفوا إلى أي مدى تشير نبوءاتهم. بشكل عام وجد هناك خمس فترات زمنية، تخللت عصر النبي نفسه.</a:t>
            </a:r>
            <a:endParaRPr lang="en-US" dirty="0">
              <a:latin typeface="Times New Roman" charset="0"/>
              <a:cs typeface="Geneva" charset="0"/>
            </a:endParaRPr>
          </a:p>
          <a:p>
            <a:pPr algn="r" eaLnBrk="1" hangingPunct="1"/>
            <a:endParaRPr lang="en-US" dirty="0">
              <a:latin typeface="Times New Roman" charset="0"/>
              <a:cs typeface="Geneva" charset="0"/>
            </a:endParaRPr>
          </a:p>
          <a:p>
            <a:pPr eaLnBrk="1" hangingPunct="1"/>
            <a:r>
              <a:rPr lang="en-US" dirty="0">
                <a:latin typeface="Times New Roman" charset="0"/>
                <a:cs typeface="Geneva" charset="0"/>
              </a:rPr>
              <a:t>The prophets often looked to the future, </a:t>
            </a:r>
            <a:r>
              <a:rPr lang="en-US" baseline="0" dirty="0">
                <a:latin typeface="Times New Roman" charset="0"/>
                <a:cs typeface="Geneva" charset="0"/>
              </a:rPr>
              <a:t>but did not know how far their prophecies referred. It is like a person standing on mountain looking into the distance and seeing what appears to be the same mountain. However, the person standing at these same mountains from the side can clearly see significant gaps between the peaks. Such is the viewpoint that we have thousands of years later. Generally there existed five time periods, including the prophet’s own era.</a:t>
            </a:r>
          </a:p>
          <a:p>
            <a:pPr eaLnBrk="1" hangingPunct="1"/>
            <a:r>
              <a:rPr lang="en-US" baseline="0" dirty="0">
                <a:latin typeface="Times New Roman" charset="0"/>
                <a:cs typeface="Geneva" charset="0"/>
              </a:rPr>
              <a:t>____________</a:t>
            </a:r>
          </a:p>
          <a:p>
            <a:pPr eaLnBrk="1" hangingPunct="1"/>
            <a:r>
              <a:rPr lang="en-US" baseline="0" dirty="0">
                <a:latin typeface="Times New Roman" charset="0"/>
                <a:cs typeface="Geneva" charset="0"/>
              </a:rPr>
              <a:t>Common Slides English-151</a:t>
            </a:r>
          </a:p>
          <a:p>
            <a:pPr eaLnBrk="1" hangingPunct="1"/>
            <a:r>
              <a:rPr lang="en-US" baseline="0" dirty="0">
                <a:latin typeface="Times New Roman" charset="0"/>
                <a:cs typeface="Geneva" charset="0"/>
              </a:rPr>
              <a:t>BE-31-Obadiah-64</a:t>
            </a:r>
          </a:p>
          <a:p>
            <a:pPr eaLnBrk="1" hangingPunct="1"/>
            <a:r>
              <a:rPr lang="en-US" baseline="0" dirty="0">
                <a:latin typeface="Times New Roman" charset="0"/>
                <a:cs typeface="Geneva" charset="0"/>
              </a:rPr>
              <a:t>OS-OT_Book_Overviews-782_pp42a_and_347a-613</a:t>
            </a:r>
          </a:p>
          <a:p>
            <a:pPr eaLnBrk="1" hangingPunct="1"/>
            <a:r>
              <a:rPr lang="en-US" baseline="0" dirty="0">
                <a:latin typeface="Times New Roman" charset="0"/>
                <a:cs typeface="Geneva" charset="0"/>
              </a:rPr>
              <a:t>OS-23-Prophets_Introduction-19</a:t>
            </a:r>
          </a:p>
          <a:p>
            <a:pPr eaLnBrk="1" hangingPunct="1"/>
            <a:r>
              <a:rPr lang="en-US" baseline="0">
                <a:latin typeface="Times New Roman" charset="0"/>
                <a:cs typeface="Geneva" charset="0"/>
              </a:rPr>
              <a:t>OS-31-Obadiah-13, 140</a:t>
            </a:r>
            <a:endParaRPr lang="en-US" baseline="0" dirty="0">
              <a:latin typeface="Times New Roman" charset="0"/>
              <a:cs typeface="Geneva" charset="0"/>
            </a:endParaRPr>
          </a:p>
          <a:p>
            <a:pPr algn="r" eaLnBrk="1" hangingPunct="1"/>
            <a:endParaRPr lang="en-US" dirty="0">
              <a:latin typeface="Times New Roman" charset="0"/>
              <a:cs typeface="Geneva"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2FF2C9-5EE5-124A-BB05-2803BDBB6A0C}"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Times New Roman" charset="0"/>
                <a:ea typeface="ＭＳ Ｐゴシック" charset="0"/>
                <a:cs typeface="ＭＳ Ｐゴシック" charset="0"/>
              </a:rPr>
              <a:t>سلايد عوبديا 14، وسلايد إرميا 28</a:t>
            </a:r>
          </a:p>
          <a:p>
            <a:pPr algn="r"/>
            <a:r>
              <a:rPr lang="ar-JO" dirty="0">
                <a:latin typeface="Times New Roman" charset="0"/>
                <a:ea typeface="ＭＳ Ｐゴシック" charset="0"/>
                <a:cs typeface="ＭＳ Ｐゴシック" charset="0"/>
              </a:rPr>
              <a:t>كلن لدى المملكة المتحدة الملوك شاول وداود وسليمان. ومع ذلك كانت لدى المملكة المتحدة اشارات تحذيرية مثل (أس دي أس) التي تشبه تقريباً اشارة التحذير (أس أو أس). بالتأكيد لأن المملكة المتحدة انقسمت مع إسرائيل، في خروجها في الشمال (بريكست) هذا بدأ في زمن أنبياء ما قبل السبي. </a:t>
            </a:r>
          </a:p>
          <a:p>
            <a:pPr algn="r"/>
            <a:r>
              <a:rPr lang="ar-JO" dirty="0">
                <a:latin typeface="Times New Roman" charset="0"/>
                <a:ea typeface="ＭＳ Ｐゴシック" charset="0"/>
                <a:cs typeface="ＭＳ Ｐゴシック" charset="0"/>
              </a:rPr>
              <a:t>كان إسرائيل أول من قال (آه) للرب رفضاً لذلك أرسل الله هوشع وعاموس. في هذا الأثناء كانت آشور في حال أسوأ. وبعد التوبة الأولى في زمن يونان، قالوا لاحقا (لا) فأرسل لهم الله كل من يونان وناحوم لتحذيرهم.</a:t>
            </a:r>
          </a:p>
          <a:p>
            <a:pPr algn="r"/>
            <a:r>
              <a:rPr lang="ar-JO" dirty="0">
                <a:latin typeface="Times New Roman" charset="0"/>
                <a:ea typeface="ＭＳ Ｐゴシック" charset="0"/>
                <a:cs typeface="ＭＳ Ｐゴシック" charset="0"/>
              </a:rPr>
              <a:t>بالطبع، أدوم كانوا قرابة دم لإسرائيل، وكان عليهم أن يعرفوا ذلك بشكل أفضل، لكنهم كانوا سيئين حقاً، لذلك أرسل لهم الله عوبديا.</a:t>
            </a:r>
          </a:p>
          <a:p>
            <a:pPr algn="r"/>
            <a:r>
              <a:rPr lang="ar-JO" dirty="0">
                <a:latin typeface="Times New Roman" charset="0"/>
                <a:ea typeface="ＭＳ Ｐゴシック" charset="0"/>
                <a:cs typeface="ＭＳ Ｐゴシック" charset="0"/>
              </a:rPr>
              <a:t>اليهود الذين كانوا في السبي، كان لهم النبيين حزقيال ودانيال، النبيين الوحيدين في السبي اللذين حمل أسميهما حرفان تعني السبي.</a:t>
            </a:r>
          </a:p>
          <a:p>
            <a:pPr algn="r"/>
            <a:r>
              <a:rPr lang="ar-JO" dirty="0">
                <a:latin typeface="Times New Roman" charset="0"/>
                <a:ea typeface="ＭＳ Ｐゴシック" charset="0"/>
                <a:cs typeface="ＭＳ Ｐゴシック" charset="0"/>
              </a:rPr>
              <a:t>لكن الله أعاد شعب يهوذا كيهود إلى أورشليم وأقام لهم ثلاثة أنبياء (حجي وزكريا وملاخي). </a:t>
            </a:r>
          </a:p>
          <a:p>
            <a:pPr algn="r"/>
            <a:r>
              <a:rPr lang="ar-JO" dirty="0">
                <a:latin typeface="Times New Roman" charset="0"/>
                <a:ea typeface="ＭＳ Ｐゴシック" charset="0"/>
                <a:cs typeface="ＭＳ Ｐゴシック" charset="0"/>
              </a:rPr>
              <a:t>لكننا لا يمكن أن ننسى المجموعة الكبيرة من الأنبياء في زمن ما قبل السبي، لكن كيف يمكننا تذكر جميع السبعة أنبياء منهم؟ </a:t>
            </a:r>
          </a:p>
          <a:p>
            <a:pPr algn="r"/>
            <a:r>
              <a:rPr lang="ar-JO" dirty="0">
                <a:latin typeface="Times New Roman" charset="0"/>
                <a:ea typeface="ＭＳ Ｐゴシック" charset="0"/>
                <a:cs typeface="ＭＳ Ｐゴシック" charset="0"/>
              </a:rPr>
              <a:t>لحسن الحظ توجد أغنية للأطفال تقول (متلألئ.. متلألئ) (تونكل.. تونكل باللغة الإنجليزية) تتضمن حروفاً من أسمائهم الأولى (في الإنجليزية) التي تغني مراراً وتكراراً ولا يمكن أن تنسى.</a:t>
            </a:r>
          </a:p>
          <a:p>
            <a:r>
              <a:rPr lang="en-US" baseline="0" dirty="0">
                <a:latin typeface="Times New Roman" charset="0"/>
                <a:ea typeface="ＭＳ Ｐゴシック" charset="0"/>
                <a:cs typeface="ＭＳ Ｐゴシック" charset="0"/>
              </a:rPr>
              <a:t>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Slides English-147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Slides-Arabic-130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Kings &amp; Prophets Charts-18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23-Prophets Intro-12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OS-31-Obadiah-14</a:t>
            </a:r>
          </a:p>
          <a:p>
            <a:pPr algn="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20CD464-A748-9E43-AD5D-DBE7B6AE7D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197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The Day of the LORD theme appears in every prophetic writing except Jonah. It has a dual emphasis where judgment is followed by blessing. In the near fulfillment, it warns of the judgment of Israel in the Assyrian captivity or of Judah in the Babylonian exile.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But the ultimate referent is the the judgment of the whole earth for a short period, followed by a long era of blessing. Daniel 9:27 identifies this judgment as lasting seven years. Daniel also divides that period into two segments lasting 3.5 years </a:t>
            </a:r>
            <a:r>
              <a:rPr lang="en-US" sz="1200" kern="0" dirty="0">
                <a:effectLst>
                  <a:glow rad="228600">
                    <a:schemeClr val="accent4">
                      <a:satMod val="175000"/>
                      <a:alpha val="96000"/>
                    </a:schemeClr>
                  </a:glow>
                  <a:outerShdw blurRad="38100" dist="38100" dir="2700000" algn="tl">
                    <a:srgbClr val="000000">
                      <a:alpha val="43137"/>
                    </a:srgbClr>
                  </a:outerShdw>
                </a:effectLst>
              </a:rPr>
              <a:t>(Dan 7:25; 12:7; Rev. 12:14) which Revelation calls"42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months</a:t>
            </a:r>
            <a:r>
              <a:rPr lang="en-US" sz="1200" kern="0" dirty="0">
                <a:effectLst>
                  <a:glow rad="228600">
                    <a:schemeClr val="accent4">
                      <a:satMod val="175000"/>
                      <a:alpha val="96000"/>
                    </a:schemeClr>
                  </a:glow>
                  <a:outerShdw blurRad="38100" dist="38100" dir="2700000" algn="tl">
                    <a:srgbClr val="000000">
                      <a:alpha val="43137"/>
                    </a:srgbClr>
                  </a:outerShdw>
                </a:effectLst>
              </a:rPr>
              <a:t>” (Rev 13:5) or"1260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days</a:t>
            </a:r>
            <a:r>
              <a:rPr lang="en-US" sz="1200" kern="0" dirty="0">
                <a:effectLst>
                  <a:glow rad="228600">
                    <a:schemeClr val="accent4">
                      <a:satMod val="175000"/>
                      <a:alpha val="96000"/>
                    </a:schemeClr>
                  </a:glow>
                  <a:outerShdw blurRad="38100" dist="38100" dir="2700000" algn="tl">
                    <a:srgbClr val="000000">
                      <a:alpha val="43137"/>
                    </a:srgbClr>
                  </a:outerShdw>
                </a:effectLst>
              </a:rPr>
              <a:t>” (Rev 12:6)</a:t>
            </a:r>
            <a:r>
              <a:rPr lang="en-US" dirty="0">
                <a:latin typeface="Times New Roman" charset="0"/>
                <a:ea typeface="ＭＳ Ｐゴシック" charset="0"/>
                <a:cs typeface="ＭＳ Ｐゴシック" charset="0"/>
              </a:rPr>
              <a: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NT builds upon this common OT teaching regarding the blessing period. When we get to Rev 20:1-6, we see that the blessing of the kingdom era will last 1000 years.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Common-345</a:t>
            </a:r>
          </a:p>
          <a:p>
            <a:r>
              <a:rPr lang="en-US" dirty="0">
                <a:latin typeface="Times New Roman" charset="0"/>
                <a:ea typeface="ＭＳ Ｐゴシック" charset="0"/>
                <a:cs typeface="ＭＳ Ｐゴシック" charset="0"/>
              </a:rPr>
              <a:t>OS-28-Hosea-197</a:t>
            </a:r>
          </a:p>
          <a:p>
            <a:r>
              <a:rPr lang="en-US" dirty="0">
                <a:latin typeface="Times New Roman" charset="0"/>
                <a:ea typeface="ＭＳ Ｐゴシック" charset="0"/>
                <a:cs typeface="ＭＳ Ｐゴシック" charset="0"/>
              </a:rPr>
              <a:t>OS-29-Joel-86</a:t>
            </a:r>
          </a:p>
          <a:p>
            <a:r>
              <a:rPr lang="en-US" dirty="0">
                <a:latin typeface="Times New Roman" charset="0"/>
                <a:ea typeface="ＭＳ Ｐゴシック" charset="0"/>
                <a:cs typeface="ＭＳ Ｐゴシック" charset="0"/>
              </a:rPr>
              <a:t>OS-36-Zephaniah-135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BE-05-Deut-82</a:t>
            </a:r>
          </a:p>
          <a:p>
            <a:pPr eaLnBrk="1" hangingPunct="1"/>
            <a:r>
              <a:rPr lang="en-US" dirty="0">
                <a:latin typeface="Arial" charset="0"/>
                <a:ea typeface="ＭＳ Ｐゴシック" charset="0"/>
                <a:cs typeface="ＭＳ Ｐゴシック" charset="0"/>
              </a:rPr>
              <a:t>OP-05-Deut-71</a:t>
            </a:r>
          </a:p>
          <a:p>
            <a:pPr eaLnBrk="1" hangingPunct="1"/>
            <a:r>
              <a:rPr lang="en-US" dirty="0">
                <a:latin typeface="Arial" charset="0"/>
                <a:ea typeface="ＭＳ Ｐゴシック" charset="0"/>
                <a:cs typeface="ＭＳ Ｐゴシック" charset="0"/>
              </a:rPr>
              <a:t>OS-05-Deut-237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a:ea typeface="ＭＳ Ｐゴシック" charset="0"/>
                <a:cs typeface="Arial"/>
              </a:rPr>
              <a:t>OS-29-Joel-128</a:t>
            </a: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199</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199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pPr eaLnBrk="1" hangingPunct="1"/>
            <a:r>
              <a:rPr lang="en-US" altLang="zh-CN" b="0"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So how does this give you hope?</a:t>
            </a:r>
          </a:p>
          <a:p>
            <a:r>
              <a:rPr lang="en-US" b="0" dirty="0">
                <a:latin typeface="Times New Roman" charset="0"/>
                <a:ea typeface="ＭＳ Ｐゴシック" charset="0"/>
                <a:cs typeface="ＭＳ Ｐゴシック" charset="0"/>
              </a:rPr>
              <a:t>Does it affect how you use your money? Do </a:t>
            </a:r>
            <a:r>
              <a:rPr lang="en-US" b="0" dirty="0" err="1">
                <a:latin typeface="Times New Roman" charset="0"/>
                <a:ea typeface="ＭＳ Ｐゴシック" charset="0"/>
                <a:cs typeface="ＭＳ Ｐゴシック" charset="0"/>
              </a:rPr>
              <a:t>you"lay</a:t>
            </a:r>
            <a:r>
              <a:rPr lang="en-US" b="0" dirty="0">
                <a:latin typeface="Times New Roman" charset="0"/>
                <a:ea typeface="ＭＳ Ｐゴシック" charset="0"/>
                <a:cs typeface="ＭＳ Ｐゴシック" charset="0"/>
              </a:rPr>
              <a:t> up for yourself treasures in heaven” as a result?</a:t>
            </a:r>
          </a:p>
          <a:p>
            <a:r>
              <a:rPr lang="en-US" b="0" dirty="0">
                <a:latin typeface="Times New Roman" charset="0"/>
                <a:ea typeface="ＭＳ Ｐゴシック" charset="0"/>
                <a:cs typeface="ＭＳ Ｐゴシック" charset="0"/>
              </a:rPr>
              <a:t>How does it impact your use of time? Do you </a:t>
            </a:r>
            <a:r>
              <a:rPr lang="en-US" b="0" dirty="0" err="1">
                <a:latin typeface="Times New Roman" charset="0"/>
                <a:ea typeface="ＭＳ Ｐゴシック" charset="0"/>
                <a:cs typeface="ＭＳ Ｐゴシック" charset="0"/>
              </a:rPr>
              <a:t>say,"That</a:t>
            </a:r>
            <a:r>
              <a:rPr lang="en-US" b="0" dirty="0">
                <a:latin typeface="Times New Roman" charset="0"/>
                <a:ea typeface="ＭＳ Ｐゴシック" charset="0"/>
                <a:cs typeface="ＭＳ Ｐゴシック" charset="0"/>
              </a:rPr>
              <a:t> movie isn’t necessarily wrong, but I could use my time much better by investing God’s Word into others!”</a:t>
            </a:r>
          </a:p>
          <a:p>
            <a:endParaRPr lang="en-US" altLang="zh-CN" b="0" dirty="0">
              <a:latin typeface="Times New Roman" charset="0"/>
              <a:ea typeface="ＭＳ Ｐゴシック" charset="0"/>
              <a:cs typeface="ＭＳ Ｐゴシック" charset="0"/>
            </a:endParaRPr>
          </a:p>
          <a:p>
            <a:r>
              <a:rPr kumimoji="1" lang="en-US" sz="1200" b="0" kern="1200" dirty="0">
                <a:solidFill>
                  <a:schemeClr val="tx1"/>
                </a:solidFill>
                <a:effectLst/>
                <a:latin typeface="Arial"/>
                <a:ea typeface="ＭＳ Ｐゴシック" pitchFamily="-112" charset="-128"/>
                <a:cs typeface="Arial"/>
              </a:rPr>
              <a:t>Fear God by realizing that the future day of the LORD (Tribulation and Millennium) will exclude the wicked but heal the righteous (Mal 4:1-3).</a:t>
            </a:r>
            <a:r>
              <a:rPr lang="en-SG" b="0" dirty="0">
                <a:effectLst/>
                <a:latin typeface="Arial"/>
                <a:cs typeface="Arial"/>
              </a:rPr>
              <a:t> </a:t>
            </a:r>
            <a:endParaRPr lang="en-US" b="0" dirty="0">
              <a:latin typeface="Arial"/>
              <a:ea typeface="ＭＳ Ｐゴシック" charset="0"/>
              <a:cs typeface="Arial"/>
            </a:endParaRPr>
          </a:p>
          <a:p>
            <a:pPr eaLnBrk="1" hangingPunct="1"/>
            <a:r>
              <a:rPr lang="en-US" altLang="zh-CN" b="0" dirty="0">
                <a:latin typeface="Times New Roman" charset="0"/>
                <a:ea typeface="ＭＳ Ｐゴシック" charset="0"/>
                <a:cs typeface="ＭＳ Ｐゴシック" charset="0"/>
              </a:rPr>
              <a:t>______</a:t>
            </a:r>
          </a:p>
          <a:p>
            <a:pPr eaLnBrk="1" hangingPunct="1"/>
            <a:r>
              <a:rPr lang="en-US" altLang="zh-CN" b="0" dirty="0">
                <a:latin typeface="Times New Roman" charset="0"/>
                <a:ea typeface="ＭＳ Ｐゴシック" charset="0"/>
                <a:cs typeface="ＭＳ Ｐゴシック" charset="0"/>
              </a:rPr>
              <a:t>Common-342</a:t>
            </a:r>
          </a:p>
          <a:p>
            <a:pPr eaLnBrk="1" hangingPunct="1"/>
            <a:r>
              <a:rPr lang="en-US" altLang="zh-CN" b="0" dirty="0">
                <a:latin typeface="Times New Roman" charset="0"/>
                <a:ea typeface="ＭＳ Ｐゴシック" charset="0"/>
                <a:cs typeface="ＭＳ Ｐゴシック" charset="0"/>
              </a:rPr>
              <a:t>BG-13-Present &amp; Future Geography-57</a:t>
            </a:r>
          </a:p>
          <a:p>
            <a:r>
              <a:rPr lang="en-US" b="0" dirty="0">
                <a:latin typeface="Arial" panose="020B0604020202020204" pitchFamily="34" charset="0"/>
                <a:ea typeface="ＭＳ Ｐゴシック" charset="0"/>
                <a:cs typeface="Arial" panose="020B0604020202020204" pitchFamily="34" charset="0"/>
              </a:rPr>
              <a:t>ES-16-Kingdom &amp; Millennialism Part 2—slides 15, 72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ES-25-Shared Land Theology-18</a:t>
            </a:r>
          </a:p>
          <a:p>
            <a:r>
              <a:rPr lang="en-US" b="0" dirty="0">
                <a:latin typeface="Arial" panose="020B0604020202020204" pitchFamily="34" charset="0"/>
                <a:ea typeface="ＭＳ Ｐゴシック" charset="0"/>
                <a:cs typeface="Arial" panose="020B0604020202020204" pitchFamily="34" charset="0"/>
              </a:rPr>
              <a:t>ES-26-Restoration of Israel-284</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JE-09-Return of Christ-36</a:t>
            </a:r>
          </a:p>
          <a:p>
            <a:r>
              <a:rPr lang="en-US" b="0" dirty="0">
                <a:latin typeface="Arial" panose="020B0604020202020204" pitchFamily="34" charset="0"/>
                <a:ea typeface="ＭＳ Ｐゴシック" charset="0"/>
                <a:cs typeface="Arial" panose="020B0604020202020204" pitchFamily="34" charset="0"/>
              </a:rPr>
              <a:t>JE-10-Christ's Rule-40</a:t>
            </a:r>
          </a:p>
          <a:p>
            <a:r>
              <a:rPr lang="en-US" b="0" dirty="0">
                <a:latin typeface="Arial" panose="020B0604020202020204" pitchFamily="34" charset="0"/>
                <a:ea typeface="ＭＳ Ｐゴシック" charset="0"/>
                <a:cs typeface="Arial" panose="020B0604020202020204" pitchFamily="34" charset="0"/>
              </a:rPr>
              <a:t>OS-23-Isaiah 1-12-Slide 87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OS-24-Jeremiah-161</a:t>
            </a:r>
          </a:p>
          <a:p>
            <a:r>
              <a:rPr lang="en-US" b="0" dirty="0">
                <a:latin typeface="Arial" panose="020B0604020202020204" pitchFamily="34" charset="0"/>
                <a:ea typeface="ＭＳ Ｐゴシック" charset="0"/>
                <a:cs typeface="Arial" panose="020B0604020202020204" pitchFamily="34" charset="0"/>
              </a:rPr>
              <a:t>OS-26-Ezekiel 1-39-Slide 247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102</a:t>
            </a:r>
          </a:p>
          <a:p>
            <a:r>
              <a:rPr lang="en-US" b="0" dirty="0">
                <a:latin typeface="Arial" panose="020B0604020202020204" pitchFamily="34" charset="0"/>
                <a:ea typeface="ＭＳ Ｐゴシック" charset="0"/>
                <a:cs typeface="Arial" panose="020B0604020202020204" pitchFamily="34" charset="0"/>
              </a:rPr>
              <a:t>OS-26-Ezekiel 40-43-Slide 24</a:t>
            </a:r>
          </a:p>
          <a:p>
            <a:r>
              <a:rPr lang="en-US" b="0" dirty="0">
                <a:latin typeface="Arial" panose="020B0604020202020204" pitchFamily="34" charset="0"/>
                <a:ea typeface="ＭＳ Ｐゴシック" charset="0"/>
                <a:cs typeface="Arial" panose="020B0604020202020204" pitchFamily="34" charset="0"/>
              </a:rPr>
              <a:t>OS-28-Hosea-199</a:t>
            </a:r>
          </a:p>
          <a:p>
            <a:r>
              <a:rPr lang="en-US" b="0" dirty="0">
                <a:latin typeface="Arial" panose="020B0604020202020204" pitchFamily="34" charset="0"/>
                <a:ea typeface="ＭＳ Ｐゴシック" charset="0"/>
                <a:cs typeface="Arial" panose="020B0604020202020204" pitchFamily="34" charset="0"/>
              </a:rPr>
              <a:t>OS-29-Joel-87</a:t>
            </a:r>
          </a:p>
          <a:p>
            <a:r>
              <a:rPr lang="en-US" b="0" dirty="0">
                <a:latin typeface="Arial" panose="020B0604020202020204" pitchFamily="34" charset="0"/>
                <a:ea typeface="ＭＳ Ｐゴシック" charset="0"/>
                <a:cs typeface="Arial" panose="020B0604020202020204" pitchFamily="34" charset="0"/>
              </a:rPr>
              <a:t>OS-31-Obadiah-154</a:t>
            </a:r>
            <a:r>
              <a:rPr lang="ar-SA" b="0" dirty="0">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OS-36-Zephaniah-86</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OS-38-Zechariah-158, 167, 184</a:t>
            </a:r>
          </a:p>
          <a:p>
            <a:r>
              <a:rPr lang="en-US" b="0" dirty="0">
                <a:latin typeface="Arial" panose="020B0604020202020204" pitchFamily="34" charset="0"/>
                <a:ea typeface="ＭＳ Ｐゴシック" charset="0"/>
                <a:cs typeface="Arial" panose="020B0604020202020204" pitchFamily="34" charset="0"/>
              </a:rPr>
              <a:t>OS-39-Malachi-137</a:t>
            </a:r>
          </a:p>
          <a:p>
            <a:r>
              <a:rPr lang="en-US" b="0"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NS-22-Rev20-22-slide 137</a:t>
            </a:r>
          </a:p>
          <a:p>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40995"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5A70B7C4-D61B-4011-B8FD-7489B93CA28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200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40996"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19D5844-4FA1-459D-800F-53C3AB1CF652}"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200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4099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4099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r>
              <a:rPr lang="en-US" dirty="0">
                <a:latin typeface="Times New Roman" charset="0"/>
                <a:ea typeface="ＭＳ Ｐゴシック" charset="0"/>
                <a:cs typeface="ＭＳ Ｐゴシック" charset="0"/>
              </a:rPr>
              <a:t>Covenant premillennialism seeks to bridge between dispensationalism and the amil/postmil views. Their advocates have largely convinced believers that it was the first view taught I the early church, so they are also called historic premil. But since the covenant premil view is posttrib in its view of the Tribulation, this would imply that the early church was posttrib. In reality, most of the early fathers believed in imminency that leads to a pretrib position, though none of these terms were yet coined.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In any event, both premil views believe in a prophetic future for ethnic Israel, though the covenant view does this inconsistently while seeking also to hold the opposite view that the Church is the "new Israel.”</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Common-333</a:t>
            </a:r>
          </a:p>
          <a:p>
            <a:r>
              <a:rPr lang="en-US" dirty="0">
                <a:latin typeface="Times New Roman" charset="0"/>
                <a:ea typeface="ＭＳ Ｐゴシック" charset="0"/>
                <a:cs typeface="ＭＳ Ｐゴシック" charset="0"/>
              </a:rPr>
              <a:t>ES-06-Millennialism Intro-6</a:t>
            </a:r>
          </a:p>
          <a:p>
            <a:r>
              <a:rPr lang="en-US" dirty="0">
                <a:latin typeface="Times New Roman" charset="0"/>
                <a:ea typeface="ＭＳ Ｐゴシック" charset="0"/>
                <a:cs typeface="ＭＳ Ｐゴシック" charset="0"/>
              </a:rPr>
              <a:t>ES-07-Premil/Dispensational-10</a:t>
            </a:r>
          </a:p>
          <a:p>
            <a:r>
              <a:rPr lang="en-US" dirty="0">
                <a:latin typeface="Times New Roman" charset="0"/>
                <a:ea typeface="ＭＳ Ｐゴシック" charset="0"/>
                <a:cs typeface="ＭＳ Ｐゴシック" charset="0"/>
              </a:rPr>
              <a:t>ES-16-Kingdom&amp;Millennialism-14</a:t>
            </a:r>
          </a:p>
          <a:p>
            <a:r>
              <a:rPr lang="en-US" dirty="0">
                <a:latin typeface="Times New Roman" charset="0"/>
                <a:ea typeface="ＭＳ Ｐゴシック" charset="0"/>
                <a:cs typeface="ＭＳ Ｐゴシック" charset="0"/>
              </a:rPr>
              <a:t>ES-18-Amillennialism-19</a:t>
            </a:r>
          </a:p>
          <a:p>
            <a:r>
              <a:rPr lang="en-US" dirty="0">
                <a:latin typeface="Times New Roman" charset="0"/>
                <a:ea typeface="ＭＳ Ｐゴシック" charset="0"/>
                <a:cs typeface="ＭＳ Ｐゴシック" charset="0"/>
              </a:rPr>
              <a:t>NS-06-Romans9-11-slide </a:t>
            </a:r>
          </a:p>
          <a:p>
            <a:r>
              <a:rPr lang="en-US" dirty="0">
                <a:latin typeface="Times New Roman" charset="0"/>
                <a:ea typeface="ＭＳ Ｐゴシック" charset="0"/>
                <a:cs typeface="ＭＳ Ｐゴシック" charset="0"/>
              </a:rPr>
              <a:t>OS-23-Isaiah1-12-slide 51</a:t>
            </a:r>
          </a:p>
          <a:p>
            <a:r>
              <a:rPr lang="en-US" dirty="0">
                <a:latin typeface="Times New Roman" charset="0"/>
                <a:ea typeface="ＭＳ Ｐゴシック" charset="0"/>
                <a:cs typeface="ＭＳ Ｐゴシック" charset="0"/>
              </a:rPr>
              <a:t>OS-28-Hosea-200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199444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OS is 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 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t>هل وثقت له ليرفع خطيتك؟</a:t>
            </a:r>
            <a:endParaRPr lang="en-US" dirty="0"/>
          </a:p>
        </p:txBody>
      </p:sp>
    </p:spTree>
    <p:extLst>
      <p:ext uri="{BB962C8B-B14F-4D97-AF65-F5344CB8AC3E}">
        <p14:creationId xmlns:p14="http://schemas.microsoft.com/office/powerpoint/2010/main" val="356917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key vow one makes in the marriage ceremony is loyalty—to be faithful to one's spouse. This is what makes the story of Hosea tragic yet instructive. The main Hebrew term </a:t>
            </a:r>
            <a:r>
              <a:rPr lang="en-US" i="1" dirty="0"/>
              <a:t>hesed</a:t>
            </a:r>
            <a:r>
              <a:rPr lang="en-US" i="0" dirty="0"/>
              <a:t> depicts covenant loyalty as in marriage, despite earlier renderings such as lovingkindness or mercy.</a:t>
            </a:r>
            <a:endParaRPr lang="en-US" dirty="0"/>
          </a:p>
        </p:txBody>
      </p:sp>
    </p:spTree>
    <p:extLst>
      <p:ext uri="{BB962C8B-B14F-4D97-AF65-F5344CB8AC3E}">
        <p14:creationId xmlns:p14="http://schemas.microsoft.com/office/powerpoint/2010/main" val="4157057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E36B662-FB93-4A0E-8D9A-96B8DD6F8336}" type="slidenum">
              <a:rPr kumimoji="0" 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21</a:t>
            </a:fld>
            <a:endParaRPr kumimoji="0" lang="en-US" sz="1200" b="0" i="0" u="none" strike="noStrike" kern="1200" cap="none" spc="0" normalizeH="0" baseline="0" noProof="0">
              <a:ln>
                <a:noFill/>
              </a:ln>
              <a:solidFill>
                <a:srgbClr val="000000"/>
              </a:solidFill>
              <a:effectLst/>
              <a:uLnTx/>
              <a:uFillTx/>
              <a:latin typeface="Arial" pitchFamily="34" charset="0"/>
              <a:ea typeface="MS PGothic" pitchFamily="34" charset="-128"/>
            </a:endParaRPr>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noFill/>
          <a:ln/>
        </p:spPr>
        <p:txBody>
          <a:bodyPr/>
          <a:lstStyle/>
          <a:p>
            <a:endParaRPr lang="en-US">
              <a:latin typeface="Times New Roman" pitchFamily="18" charset="0"/>
            </a:endParaRPr>
          </a:p>
        </p:txBody>
      </p:sp>
    </p:spTree>
    <p:extLst>
      <p:ext uri="{BB962C8B-B14F-4D97-AF65-F5344CB8AC3E}">
        <p14:creationId xmlns:p14="http://schemas.microsoft.com/office/powerpoint/2010/main" val="941660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93099BFC-B574-4028-A629-88354EE39351}"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22</a:t>
            </a:fld>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endParaRPr>
          </a:p>
        </p:txBody>
      </p:sp>
      <p:sp>
        <p:nvSpPr>
          <p:cNvPr id="361475" name="Rectangle 2"/>
          <p:cNvSpPr>
            <a:spLocks noGrp="1" noRot="1" noChangeAspect="1" noChangeArrowheads="1" noTextEdit="1"/>
          </p:cNvSpPr>
          <p:nvPr>
            <p:ph type="sldImg"/>
          </p:nvPr>
        </p:nvSpPr>
        <p:spPr>
          <a:solidFill>
            <a:srgbClr val="FFFFFF"/>
          </a:solidFill>
          <a:ln/>
        </p:spPr>
      </p:sp>
      <p:sp>
        <p:nvSpPr>
          <p:cNvPr id="361476"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a:latin typeface="Times New Roman" pitchFamily="18" charset="0"/>
            </a:endParaRPr>
          </a:p>
        </p:txBody>
      </p:sp>
    </p:spTree>
    <p:extLst>
      <p:ext uri="{BB962C8B-B14F-4D97-AF65-F5344CB8AC3E}">
        <p14:creationId xmlns:p14="http://schemas.microsoft.com/office/powerpoint/2010/main" val="4192402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61D5680-A635-A544-B886-D72096732EA0}" type="slidenum">
              <a:rPr lang="en-US" sz="1200"/>
              <a:pPr/>
              <a:t>23</a:t>
            </a:fld>
            <a:endParaRPr lang="en-US" sz="1200"/>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D23A0-11DF-720B-B790-4F90207818DE}"/>
            </a:ext>
          </a:extLst>
        </p:cNvPr>
        <p:cNvGrpSpPr/>
        <p:nvPr/>
      </p:nvGrpSpPr>
      <p:grpSpPr>
        <a:xfrm>
          <a:off x="0" y="0"/>
          <a:ext cx="0" cy="0"/>
          <a:chOff x="0" y="0"/>
          <a:chExt cx="0" cy="0"/>
        </a:xfrm>
      </p:grpSpPr>
      <p:sp>
        <p:nvSpPr>
          <p:cNvPr id="240641" name="Rectangle 7">
            <a:extLst>
              <a:ext uri="{FF2B5EF4-FFF2-40B4-BE49-F238E27FC236}">
                <a16:creationId xmlns:a16="http://schemas.microsoft.com/office/drawing/2014/main" id="{843DADC8-8CFB-48D5-7CA5-165333C976A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E56D33A-8517-9A42-B02D-63B7EFC7F7D8}" type="slidenum">
              <a:rPr lang="en-US" sz="1200"/>
              <a:pPr/>
              <a:t>24</a:t>
            </a:fld>
            <a:endParaRPr lang="en-US" sz="1200"/>
          </a:p>
        </p:txBody>
      </p:sp>
      <p:sp>
        <p:nvSpPr>
          <p:cNvPr id="240642" name="Rectangle 2">
            <a:extLst>
              <a:ext uri="{FF2B5EF4-FFF2-40B4-BE49-F238E27FC236}">
                <a16:creationId xmlns:a16="http://schemas.microsoft.com/office/drawing/2014/main" id="{39F5E114-C8D3-B05F-7637-5F8193498FE6}"/>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6C1C2A07-B66D-6FA5-8B4C-F53D5A38F8D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66100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prophets ministered all over the place geographically.</a:t>
            </a:r>
          </a:p>
          <a:p>
            <a:r>
              <a:rPr lang="en-US" dirty="0"/>
              <a:t>____________</a:t>
            </a:r>
          </a:p>
          <a:p>
            <a:r>
              <a:rPr lang="en-US" dirty="0"/>
              <a:t>Common-325</a:t>
            </a:r>
          </a:p>
          <a:p>
            <a:r>
              <a:rPr lang="en-US" dirty="0"/>
              <a:t>OS-12-Prophets Intro-14</a:t>
            </a:r>
          </a:p>
          <a:p>
            <a:r>
              <a:rPr lang="en-US" dirty="0"/>
              <a:t>OS-28-Hosea-25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OS-31-Obadiah-14, 40</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B84E1B1-2B0A-C64A-8AD5-8B5320DA7763}" type="slidenum">
              <a:rPr lang="en-US" sz="1200">
                <a:solidFill>
                  <a:srgbClr val="000000"/>
                </a:solidFill>
              </a:rPr>
              <a:pPr/>
              <a:t>26</a:t>
            </a:fld>
            <a:endParaRPr lang="en-US" sz="1200">
              <a:solidFill>
                <a:srgbClr val="000000"/>
              </a:solidFill>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Hosea and Amos both prophesied to the northern nation of Israel near the end of this kingdom, but notable differences also exist between them.</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OS-28-Hosea-26</a:t>
            </a:r>
          </a:p>
          <a:p>
            <a:pPr eaLnBrk="1" hangingPunct="1"/>
            <a:r>
              <a:rPr lang="en-US" dirty="0">
                <a:latin typeface="Times New Roman" charset="0"/>
                <a:ea typeface="ＭＳ Ｐゴシック" charset="0"/>
                <a:cs typeface="ＭＳ Ｐゴシック" charset="0"/>
              </a:rPr>
              <a:t>OS-30-Amos-172</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Loyalty has fallen on hard times. People aren’t very loyal anymore.</a:t>
            </a:r>
          </a:p>
          <a:p>
            <a:r>
              <a:rPr lang="en-US" dirty="0"/>
              <a:t>People switch jobs all the time.</a:t>
            </a:r>
          </a:p>
          <a:p>
            <a:r>
              <a:rPr lang="en-US" dirty="0"/>
              <a:t>We aren’t committed (loyal) to institutions.</a:t>
            </a:r>
          </a:p>
          <a:p>
            <a:r>
              <a:rPr lang="en-US" dirty="0"/>
              <a:t>We aren’t even committed (loyal) to our marriages.</a:t>
            </a: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Are you loyal? What evidence can you marshal to defend yourself?</a:t>
            </a:r>
            <a:r>
              <a:rPr lang="en-SG" dirty="0">
                <a:effectLst/>
              </a:rPr>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Do you show loyalty to others?</a:t>
            </a:r>
            <a:r>
              <a:rPr lang="en-SG" dirty="0">
                <a:effectLst/>
              </a:rPr>
              <a:t> </a:t>
            </a: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prophecy pictures the northern nation of Israel as God's wife to whom he is faithful despite her lack of loyalty to him.</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1513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 you show loyalty to God?</a:t>
            </a:r>
            <a:endParaRPr lang="en-US" dirty="0">
              <a:cs typeface="ＭＳ Ｐゴシック" charset="0"/>
            </a:endParaRPr>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05BA123-C20A-E24A-ACB2-51730CA2AEF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7522" name="Rectangle 2"/>
          <p:cNvSpPr>
            <a:spLocks noGrp="1" noRot="1" noChangeAspect="1" noChangeArrowheads="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a:p>
            <a:pPr eaLnBrk="1" hangingPunct="1"/>
            <a:r>
              <a:rPr lang="en-US" sz="1200" kern="1200">
                <a:solidFill>
                  <a:schemeClr val="tx1"/>
                </a:solidFill>
                <a:effectLst/>
                <a:latin typeface="+mn-lt"/>
                <a:ea typeface="+mn-ea"/>
                <a:cs typeface="+mn-cs"/>
              </a:rPr>
              <a:t>Israel hadn’t been very loyal for 200 years.</a:t>
            </a:r>
            <a:r>
              <a:rPr lang="en-SG">
                <a:effectLst/>
              </a:rPr>
              <a:t> </a:t>
            </a:r>
            <a:r>
              <a:rPr lang="en-US" sz="1200" kern="1200">
                <a:solidFill>
                  <a:schemeClr val="tx1"/>
                </a:solidFill>
                <a:effectLst/>
                <a:latin typeface="+mn-lt"/>
                <a:ea typeface="+mn-ea"/>
                <a:cs typeface="+mn-cs"/>
              </a:rPr>
              <a:t>Prophets who ministered at the same time as the beginning of Hosea’s preaching included Amos and Jonah.</a:t>
            </a:r>
            <a:r>
              <a:rPr lang="en-SG">
                <a:effectLst/>
              </a:rPr>
              <a:t> </a:t>
            </a:r>
            <a:endParaRPr lang="en-US">
              <a:latin typeface="Times New Roman" charset="0"/>
              <a:cs typeface="Genev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northern nation of Israel was in a period of prosperity.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038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However, it also had a long history of idolatry. Finally, it was time to pay for their crimes against God, and Hosea acted as his messenger.</a:t>
            </a:r>
            <a:r>
              <a:rPr lang="en-SG" dirty="0">
                <a:effectLst/>
              </a:rPr>
              <a:t>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Hosea not only taught the message. His very life was the message, for his marriage pictured God’s “marriage” to Israel. </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context was one of flagrant immorality, yet Hosea showed the opposite in his unrelenting commitment to his wayward wife.</a:t>
            </a:r>
            <a:r>
              <a:rPr lang="en-SG" dirty="0">
                <a:effectLst/>
              </a:rPr>
              <a:t> </a:t>
            </a:r>
            <a:endParaRPr lang="en-US" dirty="0"/>
          </a:p>
        </p:txBody>
      </p:sp>
    </p:spTree>
    <p:extLst>
      <p:ext uri="{BB962C8B-B14F-4D97-AF65-F5344CB8AC3E}">
        <p14:creationId xmlns:p14="http://schemas.microsoft.com/office/powerpoint/2010/main" val="632485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Today we’ll see two ways God moves us to be loyal to him</a:t>
            </a:r>
            <a:r>
              <a:rPr lang="en-SG" dirty="0">
                <a:effectLst/>
              </a:rPr>
              <a:t> </a:t>
            </a:r>
            <a:endParaRPr lang="en-US" dirty="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book of Hosea can be summed up in one word: loyalty</a:t>
            </a:r>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a:t>
            </a:r>
            <a:r>
              <a:rPr lang="en-US" dirty="0"/>
              <a:t>This is the Hebrew word </a:t>
            </a:r>
            <a:r>
              <a:rPr lang="en-US" i="1" dirty="0"/>
              <a:t>hesed</a:t>
            </a:r>
            <a:r>
              <a:rPr lang="en-US" i="0" dirty="0"/>
              <a:t> that refers to covenant love shown in keeping promises.</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The LORD gives great illustrations of what it means to committed</a:t>
            </a:r>
            <a:r>
              <a:rPr lang="en-SG" sz="1200" kern="1200">
                <a:solidFill>
                  <a:schemeClr val="tx1"/>
                </a:solidFill>
                <a:effectLst/>
                <a:latin typeface="+mn-lt"/>
                <a:ea typeface="+mn-ea"/>
                <a:cs typeface="+mn-cs"/>
              </a:rPr>
              <a:t>.</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verse speaks not of God's initial "marriage" to Israel to bring her into the land of Canaan, but rather the return of the nation after a period of unfaithfulness. God's loyal love (</a:t>
            </a:r>
            <a:r>
              <a:rPr lang="en-US" i="1" dirty="0"/>
              <a:t>hesed</a:t>
            </a:r>
            <a:r>
              <a:rPr lang="en-US" i="0" dirty="0"/>
              <a:t>) will restore the people even though they had for centuries not shown </a:t>
            </a:r>
            <a:r>
              <a:rPr lang="en-US" i="1" dirty="0"/>
              <a:t>hesed</a:t>
            </a:r>
            <a:r>
              <a:rPr lang="en-US" i="0" dirty="0"/>
              <a:t> to him.</a:t>
            </a:r>
            <a:endParaRPr lang="en-US" dirty="0"/>
          </a:p>
          <a:p>
            <a:endParaRPr lang="en-US" dirty="0"/>
          </a:p>
        </p:txBody>
      </p:sp>
    </p:spTree>
    <p:extLst>
      <p:ext uri="{BB962C8B-B14F-4D97-AF65-F5344CB8AC3E}">
        <p14:creationId xmlns:p14="http://schemas.microsoft.com/office/powerpoint/2010/main" val="3731334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1200" kern="1200" dirty="0">
                <a:solidFill>
                  <a:schemeClr val="tx1"/>
                </a:solidFill>
                <a:effectLst/>
                <a:latin typeface="+mn-lt"/>
                <a:ea typeface="+mn-ea"/>
                <a:cs typeface="+mn-cs"/>
              </a:rPr>
              <a:t>هوشع</a:t>
            </a:r>
            <a:r>
              <a:rPr lang="en-US" sz="1200" kern="1200" dirty="0">
                <a:solidFill>
                  <a:schemeClr val="tx1"/>
                </a:solidFill>
                <a:effectLst/>
                <a:latin typeface="+mn-lt"/>
                <a:ea typeface="+mn-ea"/>
                <a:cs typeface="+mn-cs"/>
              </a:rPr>
              <a:t>'s adulterous wife Gomer bears three children before the Assyrian deportation who symbolize God's rejection of Israel, yet God promises restoration due to His commitment to the Abrahamic Covenant (1:1–2:1).</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27606878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7789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85881E15-78C7-384B-A886-C3B6959C6DE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43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77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1E9AE3D-B1A9-A340-88D1-742CA303B486}"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77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77894"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sz="1200" kern="1200" dirty="0">
                <a:solidFill>
                  <a:schemeClr val="tx1"/>
                </a:solidFill>
                <a:effectLst/>
                <a:latin typeface="+mn-lt"/>
                <a:ea typeface="+mn-ea"/>
                <a:cs typeface="+mn-cs"/>
              </a:rPr>
              <a:t>The date of the prophecy as a 45-year period before, during, and after the Assyrian deportation shows God's last-minute warnings to His wayward people, Israel (1:1).</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Hosea obeys God's instructions to marry Gomer and she bears three children during her adultery who symbolize God's rejection of Israel and compassion on Judah (1:2-9).</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5251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AD906B-610D-FF45-BDAF-49EA912FFE7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Gomer appears to have committed adultery after bearing three children rather than like the wedding flight in the picture. Yet Hosea knew in advance that she would become an adulterous.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AFF5B88-2EFA-204A-984C-EAF232D5D4C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While she is committing adultery, they have children with strange names</a:t>
            </a:r>
            <a:r>
              <a:rPr lang="en-SG"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is a son named "God scatters" to predict God's dispersion of the house of Jehu for his murder of Ahaziah and his relatives (1:2-5; cf. 2 Kings 9:27ff.).</a:t>
            </a:r>
            <a:r>
              <a:rPr lang="en-SG" dirty="0">
                <a:effectLst/>
              </a:rPr>
              <a:t> </a:t>
            </a:r>
          </a:p>
          <a:p>
            <a:r>
              <a:rPr lang="en-US" sz="1200" kern="1200" dirty="0">
                <a:solidFill>
                  <a:schemeClr val="tx1"/>
                </a:solidFill>
                <a:effectLst/>
                <a:latin typeface="+mn-lt"/>
                <a:ea typeface="+mn-ea"/>
                <a:cs typeface="+mn-cs"/>
              </a:rPr>
              <a:t>Gomer then bears a daughter named "Not loved" to illustrate God's compassion upon Judah but His lack of compassion upon Israel (1:6-7).</a:t>
            </a:r>
            <a:r>
              <a:rPr lang="en-SG" dirty="0">
                <a:effectLst/>
              </a:rPr>
              <a:t> </a:t>
            </a:r>
          </a:p>
          <a:p>
            <a:r>
              <a:rPr lang="en-US" sz="1200" kern="1200" dirty="0">
                <a:solidFill>
                  <a:schemeClr val="tx1"/>
                </a:solidFill>
                <a:effectLst/>
                <a:latin typeface="+mn-lt"/>
                <a:ea typeface="+mn-ea"/>
                <a:cs typeface="+mn-cs"/>
              </a:rPr>
              <a:t>Gomer finally bears a son named "Not my people" to illustrate God's rejection of the northern nation of Israel (1:8-9).</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3135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AFF5B88-2EFA-204A-984C-EAF232D5D4C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Imagine calling your kinds such </a:t>
            </a:r>
            <a:r>
              <a:rPr lang="en-US" dirty="0" err="1">
                <a:latin typeface="Times New Roman" charset="0"/>
                <a:ea typeface="ＭＳ Ｐゴシック" charset="0"/>
                <a:cs typeface="ＭＳ Ｐゴシック" charset="0"/>
              </a:rPr>
              <a:t>strnage</a:t>
            </a:r>
            <a:r>
              <a:rPr lang="en-US" dirty="0">
                <a:latin typeface="Times New Roman" charset="0"/>
                <a:ea typeface="ＭＳ Ｐゴシック" charset="0"/>
                <a:cs typeface="ＭＳ Ｐゴシック" charset="0"/>
              </a:rPr>
              <a:t> names today!</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FE1C19-D9C5-0340-99B6-DA5F4B3EA35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The northern nation of Israel never returned to its land, even when Judah returned from Babylon to the restored southern kingdom of Judah. But Hosea sees a day when God will bring back his wayward "wife" to her land.</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50</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endParaRPr lang="en-US"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charset="0"/>
                <a:ea typeface="SimSun" charset="0"/>
                <a:cs typeface="SimSun" charset="0"/>
              </a:rPr>
              <a:t>Common English-52</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Theology-25 &amp; 90</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OS-05-Deut-248-p22</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2564074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Israel's lack of loyal love over the millennia does not cancel God's persistent loyal love that will yet bless them with the kingdom in the land as depicted in Hosea 14.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3629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116213-3761-9847-BC64-DF5546FD723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God promises Israel a restored population, relationship, and land as His beloved people because of His faithfulness to the Abrahamic Covenant (Hoses</a:t>
            </a:r>
            <a:r>
              <a:rPr lang="ar-SA"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1:10–2:1).</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4AC8870-7C62-744E-9B75-9CD2596887AC}" type="slidenum">
              <a:rPr lang="en-US" sz="1200"/>
              <a:pPr/>
              <a:t>52</a:t>
            </a:fld>
            <a:endParaRPr lang="en-US" sz="1200"/>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D0EF32-5D6C-8C4D-9D7F-7568DE2B682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a:t>
            </a:r>
          </a:p>
          <a:p>
            <a:pPr eaLnBrk="1" hangingPunct="1"/>
            <a:r>
              <a:rPr lang="en-US" dirty="0">
                <a:latin typeface="Times New Roman" charset="0"/>
                <a:ea typeface="ＭＳ Ｐゴシック" charset="0"/>
                <a:cs typeface="ＭＳ Ｐゴシック" charset="0"/>
              </a:rPr>
              <a:t>OS-27-Daniel-114</a:t>
            </a:r>
          </a:p>
          <a:p>
            <a:pPr eaLnBrk="1" hangingPunct="1"/>
            <a:r>
              <a:rPr lang="en-US" dirty="0">
                <a:latin typeface="Times New Roman" charset="0"/>
                <a:ea typeface="ＭＳ Ｐゴシック" charset="0"/>
                <a:cs typeface="ＭＳ Ｐゴシック" charset="0"/>
              </a:rPr>
              <a:t>OS-28-Hosea-53</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3D2B6C0-3ECB-984C-B63F-60DB2B3006E6}" type="slidenum">
              <a:rPr lang="en-US" sz="1200"/>
              <a:pPr/>
              <a:t>54</a:t>
            </a:fld>
            <a:endParaRPr lang="en-US" sz="1200"/>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60CDCAF-265A-3648-8471-C36078C731A1}" type="slidenum">
              <a:rPr lang="en-US" sz="1200"/>
              <a:pPr/>
              <a:t>55</a:t>
            </a:fld>
            <a:endParaRPr lang="en-US" sz="1200"/>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934392A-2740-B340-BDDE-13670FA2D43B}" type="slidenum">
              <a:rPr lang="en-US" sz="1200"/>
              <a:pPr/>
              <a:t>56</a:t>
            </a:fld>
            <a:endParaRPr lang="en-US" sz="1200"/>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God promises that Israel will once again be called His beloved people because of His faithfulness to the Abrahamic Covenant (2:1).</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38877927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02338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82286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Does God calling Israel “Not my people” and “she is not my wife” (2:2) mean Hosea divorced Gomer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8249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heart of the book (Hosea 4–13) highlights these three sins that God will forgive.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God’s lawsuit against Israel (4:1-3) promises judgment for lacking covenantal knowledge of God (4:4–6:3), loving loyalty (6:4–11:11), and faithfulness (11:12–13:16).</a:t>
            </a:r>
            <a:r>
              <a:rPr lang="en-SG" dirty="0">
                <a:effectLst/>
              </a:rPr>
              <a: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25130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have a one-page study on this, but I will spare you the details and give a simple “No.”</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24598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does not minimize her sins.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02338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God does discipline</a:t>
            </a:r>
            <a:r>
              <a:rPr lang="en-US" baseline="0" dirty="0"/>
              <a:t> her and then bring her back.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29160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1150938" y="692150"/>
            <a:ext cx="4556125" cy="3416300"/>
          </a:xfrm>
          <a:ln/>
        </p:spPr>
      </p:sp>
      <p:sp>
        <p:nvSpPr>
          <p:cNvPr id="71683" name="Notes Placeholder 2"/>
          <p:cNvSpPr>
            <a:spLocks noGrp="1"/>
          </p:cNvSpPr>
          <p:nvPr>
            <p:ph type="body" idx="1"/>
          </p:nvPr>
        </p:nvSpPr>
        <p:spPr>
          <a:noFill/>
          <a:ln/>
        </p:spPr>
        <p:txBody>
          <a:bodyPr/>
          <a:lstStyle/>
          <a:p>
            <a:r>
              <a:rPr lang="en-US" b="0" dirty="0">
                <a:latin typeface="Arial" panose="020B0604020202020204" pitchFamily="34" charset="0"/>
                <a:cs typeface="Arial" panose="020B0604020202020204" pitchFamily="34" charset="0"/>
              </a:rPr>
              <a:t>The OT prophets are typically not taught in most churches and yet play a crucial role in the OT to link the Historical, Poetic, and Pentateuch sections. These covenant preachers fit into the end of OT chronology and thus look back at both the Abrahamic and Mosaic covenants in their blessing and judgment aspects, respectively. This includes both the forthtelling role to warn Israel of the conditions of the Mosaic requirements (Lev 26; Deut 28), as well as the foretelling role to remind the nation of unconditional blessings of the Abrahamic promises (Gen 12 &amp; 15). </a:t>
            </a:r>
          </a:p>
          <a:p>
            <a:r>
              <a:rPr lang="en-US" b="0" dirty="0">
                <a:latin typeface="Arial" panose="020B0604020202020204" pitchFamily="34" charset="0"/>
                <a:cs typeface="Arial" panose="020B0604020202020204" pitchFamily="34" charset="0"/>
              </a:rPr>
              <a:t>———————————————————</a:t>
            </a:r>
          </a:p>
          <a:p>
            <a:r>
              <a:rPr lang="en-US" b="0" dirty="0">
                <a:latin typeface="Arial" panose="020B0604020202020204" pitchFamily="34" charset="0"/>
                <a:cs typeface="Arial" panose="020B0604020202020204" pitchFamily="34" charset="0"/>
              </a:rPr>
              <a:t>Common Slides English-153</a:t>
            </a:r>
          </a:p>
          <a:p>
            <a:r>
              <a:rPr lang="en-US" b="0" dirty="0">
                <a:latin typeface="Arial" panose="020B0604020202020204" pitchFamily="34" charset="0"/>
                <a:cs typeface="Arial" panose="020B0604020202020204" pitchFamily="34" charset="0"/>
              </a:rPr>
              <a:t>00-Intro &amp; Biblical Theology-slide 18</a:t>
            </a:r>
          </a:p>
          <a:p>
            <a:r>
              <a:rPr lang="en-US" b="0" dirty="0">
                <a:latin typeface="Arial" panose="020B0604020202020204" pitchFamily="34" charset="0"/>
                <a:cs typeface="Arial" panose="020B0604020202020204" pitchFamily="34" charset="0"/>
              </a:rPr>
              <a:t>00_OT Book Overviews under Isaiah</a:t>
            </a:r>
            <a:r>
              <a:rPr lang="en-US" b="0" baseline="0" dirty="0">
                <a:latin typeface="Arial" panose="020B0604020202020204" pitchFamily="34" charset="0"/>
                <a:cs typeface="Arial" panose="020B0604020202020204" pitchFamily="34" charset="0"/>
              </a:rPr>
              <a:t> section-453</a:t>
            </a:r>
          </a:p>
          <a:p>
            <a:r>
              <a:rPr lang="en-US" b="0" baseline="0" dirty="0">
                <a:latin typeface="Arial" panose="020B0604020202020204" pitchFamily="34" charset="0"/>
                <a:cs typeface="Arial" panose="020B0604020202020204" pitchFamily="34" charset="0"/>
              </a:rPr>
              <a:t>23-Prophets Intro-27</a:t>
            </a:r>
          </a:p>
          <a:p>
            <a:r>
              <a:rPr lang="en-US" b="0" baseline="0" dirty="0">
                <a:latin typeface="Arial" panose="020B0604020202020204" pitchFamily="34" charset="0"/>
                <a:cs typeface="Arial" panose="020B0604020202020204" pitchFamily="34" charset="0"/>
              </a:rPr>
              <a:t>23-Isaiah_1-12-Slide 13</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28-Hosea-74</a:t>
            </a:r>
          </a:p>
          <a:p>
            <a:r>
              <a:rPr lang="en-US" b="0" dirty="0">
                <a:latin typeface="Arial" panose="020B0604020202020204" pitchFamily="34" charset="0"/>
                <a:cs typeface="Arial" panose="020B0604020202020204" pitchFamily="34" charset="0"/>
              </a:rPr>
              <a:t>31-Obadiah-26</a:t>
            </a:r>
          </a:p>
        </p:txBody>
      </p:sp>
    </p:spTree>
    <p:extLst>
      <p:ext uri="{BB962C8B-B14F-4D97-AF65-F5344CB8AC3E}">
        <p14:creationId xmlns:p14="http://schemas.microsoft.com/office/powerpoint/2010/main" val="3104361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BFF0CB-2E68-C440-B1F8-93AC37C5A54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1890" name="Rectangle 2"/>
          <p:cNvSpPr>
            <a:spLocks noGrp="1" noRot="1" noChangeAspect="1" noChangeArrowheads="1"/>
          </p:cNvSpPr>
          <p:nvPr>
            <p:ph type="sldImg"/>
          </p:nvPr>
        </p:nvSpPr>
        <p:spPr>
          <a:xfrm>
            <a:off x="1130300" y="674688"/>
            <a:ext cx="4597400" cy="3448050"/>
          </a:xfrm>
          <a:solidFill>
            <a:srgbClr val="FFFFFF"/>
          </a:solidFill>
          <a:ln/>
        </p:spPr>
      </p:sp>
      <p:sp>
        <p:nvSpPr>
          <p:cNvPr id="4218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26CFFC-07BD-7947-9602-E076BC2C989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xfrm>
            <a:off x="914400" y="4343400"/>
            <a:ext cx="5029200" cy="782796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altLang="zh-CN" sz="3200" b="0" dirty="0">
                <a:solidFill>
                  <a:schemeClr val="tx1"/>
                </a:solidFill>
                <a:latin typeface="Arial"/>
                <a:ea typeface="宋体" charset="0"/>
                <a:cs typeface="Arial"/>
              </a:rPr>
              <a:t>Later in the OT we see justification for God</a:t>
            </a:r>
            <a:r>
              <a:rPr lang="fr-FR" altLang="zh-CN" sz="3200" b="0" dirty="0">
                <a:solidFill>
                  <a:schemeClr val="tx1"/>
                </a:solidFill>
                <a:latin typeface="Arial"/>
                <a:ea typeface="宋体" charset="0"/>
                <a:cs typeface="Arial"/>
              </a:rPr>
              <a:t>'</a:t>
            </a:r>
            <a:r>
              <a:rPr lang="en-US" altLang="zh-CN" sz="3200" b="0" dirty="0">
                <a:solidFill>
                  <a:schemeClr val="tx1"/>
                </a:solidFill>
                <a:latin typeface="Arial"/>
                <a:ea typeface="宋体" charset="0"/>
                <a:cs typeface="Arial"/>
              </a:rPr>
              <a:t>s judgment on Israel. The leaders and the people sinned through ungodliness and idolatry, and true to the curses of Deut. 28, God gave the people the consequences of their obedience</a:t>
            </a:r>
            <a:r>
              <a:rPr lang="en-US" altLang="zh-CN" sz="3200" b="0" baseline="0" dirty="0">
                <a:solidFill>
                  <a:schemeClr val="tx1"/>
                </a:solidFill>
                <a:latin typeface="Arial"/>
                <a:ea typeface="宋体" charset="0"/>
                <a:cs typeface="Arial"/>
              </a:rPr>
              <a:t> by exiling them to Babylon.</a:t>
            </a:r>
          </a:p>
          <a:p>
            <a:pPr eaLnBrk="1" hangingPunct="1">
              <a:lnSpc>
                <a:spcPct val="90000"/>
              </a:lnSpc>
              <a:spcBef>
                <a:spcPct val="20000"/>
              </a:spcBef>
              <a:buFont typeface="Wingdings" charset="0"/>
              <a:buNone/>
            </a:pPr>
            <a:endParaRPr lang="en-US" altLang="zh-CN" sz="3100" b="0" dirty="0">
              <a:solidFill>
                <a:srgbClr val="FFFF00"/>
              </a:solidFill>
              <a:latin typeface="Times" charset="0"/>
              <a:ea typeface="宋体" charset="0"/>
              <a:cs typeface="宋体" charset="0"/>
            </a:endParaRPr>
          </a:p>
          <a:p>
            <a:pPr eaLnBrk="1" hangingPunct="1">
              <a:lnSpc>
                <a:spcPct val="90000"/>
              </a:lnSpc>
              <a:spcBef>
                <a:spcPct val="20000"/>
              </a:spcBef>
              <a:buFont typeface="Wingdings" charset="0"/>
              <a:buNone/>
            </a:pPr>
            <a:r>
              <a:rPr lang="en-US" altLang="zh-CN" sz="3100" b="0" dirty="0">
                <a:solidFill>
                  <a:srgbClr val="FFFF00"/>
                </a:solidFill>
                <a:latin typeface="Times" charset="0"/>
                <a:ea typeface="宋体" charset="0"/>
                <a:cs typeface="宋体" charset="0"/>
              </a:rPr>
              <a:t>Jeremiah</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prophecy and Lamentations record his eyewitness account of Babylon</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siege and destruction of Jerusalem for the nation</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sin, the Holy Spirit moved him to record an historical compilation which provides the context and justification for God</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judgment upon these two nations. The leaders and the people sinned through ungodliness and idolatry, and true to the curses of Deut. 28, God gave the people the consequences of their obedience.</a:t>
            </a:r>
          </a:p>
          <a:p>
            <a:pPr eaLnBrk="1" hangingPunct="1">
              <a:lnSpc>
                <a:spcPct val="90000"/>
              </a:lnSpc>
              <a:spcBef>
                <a:spcPct val="20000"/>
              </a:spcBef>
              <a:buFont typeface="Wingdings" charset="0"/>
              <a:buNone/>
            </a:pPr>
            <a:r>
              <a:rPr lang="en-US" sz="3100" b="0" dirty="0">
                <a:solidFill>
                  <a:srgbClr val="FFFF00"/>
                </a:solidFill>
                <a:latin typeface="Times" charset="0"/>
                <a:ea typeface="宋体" charset="0"/>
                <a:cs typeface="ＭＳ Ｐゴシック" charset="0"/>
              </a:rPr>
              <a:t>——————————</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baseline="0" dirty="0">
                <a:latin typeface="Arial"/>
                <a:cs typeface="Arial"/>
              </a:rPr>
              <a:t>BE-05-Deuteronomy-90</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baseline="0" dirty="0">
                <a:latin typeface="Arial"/>
                <a:cs typeface="Arial"/>
              </a:rPr>
              <a:t>OS-05-Deuteronomy-252</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baseline="0" dirty="0">
                <a:latin typeface="Arial"/>
                <a:cs typeface="Arial"/>
              </a:rPr>
              <a:t>OS-12-2 Kings-98</a:t>
            </a:r>
          </a:p>
          <a:p>
            <a:pPr eaLnBrk="1" hangingPunct="1">
              <a:lnSpc>
                <a:spcPct val="90000"/>
              </a:lnSpc>
              <a:spcBef>
                <a:spcPct val="20000"/>
              </a:spcBef>
              <a:buFont typeface="Wingdings" charset="0"/>
              <a:buNone/>
            </a:pPr>
            <a:r>
              <a:rPr lang="en-US" sz="3100" b="0" dirty="0">
                <a:solidFill>
                  <a:srgbClr val="FFFF00"/>
                </a:solidFill>
                <a:latin typeface="Times" charset="0"/>
                <a:ea typeface="宋体" charset="0"/>
                <a:cs typeface="ＭＳ Ｐゴシック" charset="0"/>
              </a:rPr>
              <a:t>OS-23-Prophets Intro-26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3100" b="0" dirty="0">
                <a:solidFill>
                  <a:srgbClr val="FFFF00"/>
                </a:solidFill>
                <a:latin typeface="Times" charset="0"/>
                <a:ea typeface="宋体" charset="0"/>
                <a:cs typeface="ＭＳ Ｐゴシック" charset="0"/>
              </a:rPr>
              <a:t>OS-24-Jeremiah-244</a:t>
            </a:r>
            <a:endParaRPr lang="en-US" sz="3200" dirty="0">
              <a:latin typeface="Arial"/>
              <a:cs typeface="Arial"/>
            </a:endParaRPr>
          </a:p>
          <a:p>
            <a:r>
              <a:rPr lang="en-US" sz="3200" dirty="0">
                <a:latin typeface="Arial"/>
                <a:cs typeface="Arial"/>
              </a:rPr>
              <a:t>OS-25-Lamentations-73</a:t>
            </a:r>
            <a:endParaRPr lang="en-US" sz="3200" b="0" dirty="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Around</a:t>
            </a:r>
            <a:r>
              <a:rPr lang="en-US" baseline="0" dirty="0">
                <a:latin typeface="Arial"/>
                <a:cs typeface="Arial"/>
              </a:rPr>
              <a:t> 1400 BC, God warned</a:t>
            </a:r>
            <a:r>
              <a:rPr lang="en-US" dirty="0">
                <a:latin typeface="Arial"/>
                <a:cs typeface="Arial"/>
              </a:rPr>
              <a:t> in Deut</a:t>
            </a:r>
            <a:r>
              <a:rPr lang="en-US" baseline="0" dirty="0">
                <a:latin typeface="Arial"/>
                <a:cs typeface="Arial"/>
              </a:rPr>
              <a:t> 28 not to have any other gods</a:t>
            </a:r>
            <a:r>
              <a:rPr lang="mr-IN" baseline="0" dirty="0">
                <a:latin typeface="Arial"/>
                <a:cs typeface="Arial"/>
              </a:rPr>
              <a:t>…</a:t>
            </a:r>
            <a:r>
              <a:rPr lang="en-US" baseline="0" dirty="0">
                <a:latin typeface="Arial"/>
                <a:cs typeface="Arial"/>
              </a:rPr>
              <a:t>.</a:t>
            </a:r>
          </a:p>
          <a:p>
            <a:r>
              <a:rPr lang="en-US" dirty="0">
                <a:latin typeface="Arial"/>
                <a:cs typeface="Arial"/>
              </a:rPr>
              <a:t>The parallels</a:t>
            </a:r>
            <a:r>
              <a:rPr lang="en-US" baseline="0" dirty="0">
                <a:latin typeface="Arial"/>
                <a:cs typeface="Arial"/>
              </a:rPr>
              <a:t> between the individual blessings and cursings are just too obvious!</a:t>
            </a:r>
          </a:p>
          <a:p>
            <a:r>
              <a:rPr lang="en-US" baseline="0" dirty="0">
                <a:latin typeface="Arial"/>
                <a:cs typeface="Arial"/>
              </a:rPr>
              <a:t>———————</a:t>
            </a:r>
          </a:p>
          <a:p>
            <a:r>
              <a:rPr lang="en-US" baseline="0" dirty="0">
                <a:latin typeface="Arial"/>
                <a:cs typeface="Arial"/>
              </a:rPr>
              <a:t>BE-05-Deuteronomy-89</a:t>
            </a:r>
          </a:p>
          <a:p>
            <a:r>
              <a:rPr lang="en-US" baseline="0" dirty="0">
                <a:latin typeface="Arial"/>
                <a:cs typeface="Arial"/>
              </a:rPr>
              <a:t>OS-05-Deuteronomy-242</a:t>
            </a:r>
          </a:p>
          <a:p>
            <a:r>
              <a:rPr lang="en-US" baseline="0" dirty="0">
                <a:latin typeface="Arial"/>
                <a:cs typeface="Arial"/>
              </a:rPr>
              <a:t>OS-12-2 Kings-97</a:t>
            </a:r>
          </a:p>
          <a:p>
            <a:r>
              <a:rPr lang="en-US" dirty="0">
                <a:latin typeface="Arial"/>
                <a:cs typeface="Arial"/>
              </a:rPr>
              <a:t>OS-14-2 Chron-62</a:t>
            </a:r>
          </a:p>
          <a:p>
            <a:r>
              <a:rPr lang="en-US" dirty="0">
                <a:latin typeface="Arial"/>
                <a:cs typeface="Arial"/>
              </a:rPr>
              <a:t>OS-23-Prophets Intro-25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rgbClr val="FFFF00"/>
                </a:solidFill>
                <a:latin typeface="Times" charset="0"/>
                <a:ea typeface="宋体" charset="0"/>
                <a:cs typeface="ＭＳ Ｐゴシック" charset="0"/>
              </a:rPr>
              <a:t>OS-24-Jeremiah-243</a:t>
            </a:r>
            <a:endParaRPr lang="en-US" dirty="0">
              <a:latin typeface="Arial"/>
              <a:cs typeface="Arial"/>
            </a:endParaRPr>
          </a:p>
          <a:p>
            <a:r>
              <a:rPr lang="en-US" dirty="0">
                <a:latin typeface="Arial"/>
                <a:cs typeface="Arial"/>
              </a:rPr>
              <a:t>OS-25-Lamentations-72</a:t>
            </a:r>
          </a:p>
          <a:p>
            <a:endParaRPr lang="en-US"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cs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774510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promises to woo His "wife" Israel back to Himself again because of His commitment to the Abrahamic Covenant (2:14-20).</a:t>
            </a:r>
          </a:p>
          <a:p>
            <a:r>
              <a:rPr lang="en-US" dirty="0"/>
              <a:t>God promises to restore the covenant relationship with His faithless "wife" Israel because of His commitment to the Abrahamic Covenant (2:21-23).</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9165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Hosea redeems Gomer from prostitution and quarantines her to depict God's future restoration of Israel after being away from the land (Hosea 3).</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23752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Hosea redeems Gomer from prostitution by paying her debts and quarantines her from other men (3:1-3).</a:t>
            </a:r>
            <a:r>
              <a:rPr lang="en-SG" dirty="0">
                <a:effectLst/>
              </a:rPr>
              <a:t> </a:t>
            </a:r>
            <a:endParaRPr lang="en-US" dirty="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True loyal love gets tested when the object of that love does not reciprocate it. God is love, so he cannot go back on his covenant love despite our sins.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4719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8527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7D1F60-840F-5647-8CD6-E00EEFA0086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894F921-7140-C74D-9F63-414B1AC40355}" type="slidenum">
              <a:rPr lang="en-US" sz="1200"/>
              <a:pPr/>
              <a:t>74</a:t>
            </a:fld>
            <a:endParaRPr lang="en-US" sz="1200"/>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Hosea's restoration of Gomer depicts God's future restoration of Israel after the nation returns to God “in the last days” (3:4-6).</a:t>
            </a:r>
            <a:r>
              <a:rPr lang="en-US"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8688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FCF4809-DB41-BB4D-8A48-28EF651B429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Hosea uses a Hebrew equivalent for the English word “love” (</a:t>
            </a:r>
            <a:r>
              <a:rPr lang="en-US" sz="1200" i="1" kern="1200" dirty="0">
                <a:solidFill>
                  <a:schemeClr val="tx1"/>
                </a:solidFill>
                <a:effectLst/>
                <a:latin typeface="+mn-lt"/>
                <a:ea typeface="+mn-ea"/>
                <a:cs typeface="+mn-cs"/>
              </a:rPr>
              <a:t>hesed</a:t>
            </a:r>
            <a:r>
              <a:rPr lang="en-US" sz="1200" kern="1200" dirty="0">
                <a:solidFill>
                  <a:schemeClr val="tx1"/>
                </a:solidFill>
                <a:effectLst/>
                <a:latin typeface="+mn-lt"/>
                <a:ea typeface="+mn-ea"/>
                <a:cs typeface="+mn-cs"/>
              </a:rPr>
              <a:t>) six times in his short writing (2:19; 4:1; 6:4, 6; 10:12; 12:6 [7]).  Other prophets use the same word, such as Isaiah (8 times) and Jeremiah (6 times), but Hosea uses this term more frequently than any other prophet (proportionally, considering his small book size). </a:t>
            </a:r>
            <a:r>
              <a:rPr lang="en-US" sz="1800" dirty="0">
                <a:effectLst/>
                <a:latin typeface="Times"/>
              </a:rPr>
              <a:t>The term</a:t>
            </a:r>
            <a:r>
              <a:rPr lang="en-US" sz="1800" dirty="0">
                <a:effectLst/>
                <a:latin typeface="TTE25ED408t00"/>
              </a:rPr>
              <a:t> </a:t>
            </a:r>
            <a:r>
              <a:rPr lang="en-US" sz="1800" dirty="0">
                <a:effectLst/>
                <a:latin typeface="Times"/>
              </a:rPr>
              <a:t>is found three times in Ruth (1:8, 2:20, and 3:10). </a:t>
            </a:r>
            <a:endParaRPr lang="en-US" dirty="0"/>
          </a:p>
          <a:p>
            <a:endParaRPr lang="en-US" sz="1200" kern="1200" dirty="0">
              <a:solidFill>
                <a:schemeClr val="tx1"/>
              </a:solidFill>
              <a:effectLst/>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What really does hesed mean?  The KJV often translates it as “lovingkindness” (2:19) or “mercy” (4:1; 6:6; 10:12; 12:6) but sometimes “goodness” (6:4) and “kindness” (Joel 2:13).  The NASB emphasizes these last two translations while the NIV agrees and adds the concept of acts of devotion, unfailing love, great love, unfailing kindness, favor, devout, faithful, grace, loyalty, approval, lovingkindness, and many other terms!  It is an important term since it is used nearly 250 times in the OT.</a:t>
            </a:r>
          </a:p>
          <a:p>
            <a:pPr marL="0" marR="0" lvl="4"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What really does </a:t>
            </a:r>
            <a:r>
              <a:rPr lang="en-US" sz="1200" b="0" i="1" kern="1200" dirty="0">
                <a:solidFill>
                  <a:schemeClr val="tx1"/>
                </a:solidFill>
                <a:effectLst/>
                <a:latin typeface="+mn-lt"/>
                <a:ea typeface="+mn-ea"/>
                <a:cs typeface="+mn-cs"/>
              </a:rPr>
              <a:t>hesed</a:t>
            </a:r>
            <a:r>
              <a:rPr lang="en-US" sz="1200" b="0" kern="1200" dirty="0">
                <a:solidFill>
                  <a:schemeClr val="tx1"/>
                </a:solidFill>
                <a:effectLst/>
                <a:latin typeface="+mn-lt"/>
                <a:ea typeface="+mn-ea"/>
                <a:cs typeface="+mn-cs"/>
              </a:rPr>
              <a:t> mean?  The KJV often translates it as “lovingkindness” (2:19) or “mercy” (4:1; 6:6; 10:12; 12:6) but sometimes “goodness” (6:4) and “kindness” (Joel 2:13).  The NASB emphasizes these last two translations while the NIV agrees and adds the concept of acts of devotion, unfailing love, great love, unfailing kindness, favor, devout, faithful, grace, loyalty, approval, lovingkindness, and many other terms!  It is an important term since it is used nearly 250 times in the OT.</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OS-08-Ruth-25</a:t>
            </a:r>
          </a:p>
          <a:p>
            <a:r>
              <a:rPr lang="en-US" dirty="0">
                <a:latin typeface="Times New Roman" charset="0"/>
                <a:ea typeface="ＭＳ Ｐゴシック" charset="0"/>
                <a:cs typeface="ＭＳ Ｐゴシック" charset="0"/>
              </a:rPr>
              <a:t>OS-28-Hosea-75</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My study of Hosea follows Glueck’s view that interprets the term as referring to covenant loyalty.  In particular, the Mosaic Covenant is in view which obligates both God and Israel to certain requirements (cf. Exod. 19–20), including Israel’s blessings for obedience and curses for disobedience (Deut. 28).  Therefore, God continues to show commitment and mercy towards the nation (based upon the Abrahamic Covenant) and Israel should respond by showing loyalty towards God by following the Mosaic stipulations. </a:t>
            </a:r>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often feel that God owes us something because he hasn’t been loyal to us. Yet the opposite is true. We owe God everything because he has never once failed us!</a:t>
            </a:r>
          </a:p>
          <a:p>
            <a:r>
              <a:rPr lang="en-US" dirty="0">
                <a:cs typeface="ＭＳ Ｐゴシック" charset="0"/>
              </a:rPr>
              <a:t>He often shows that loyalty through significant people. Who has been the best example of loyalty to you in your own life? Your mother? Your father? Your spouse? </a:t>
            </a:r>
          </a:p>
          <a:p>
            <a:r>
              <a:rPr lang="en-US" dirty="0">
                <a:cs typeface="ＭＳ Ｐゴシック" charset="0"/>
              </a:rPr>
              <a:t>Let that person exemplify God’s loyalty to you! Then show that same loyalty to him.</a:t>
            </a:r>
          </a:p>
          <a:p>
            <a:endParaRPr lang="en-US" dirty="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sz="1200" kern="1200" dirty="0">
                <a:solidFill>
                  <a:schemeClr val="tx1"/>
                </a:solidFill>
                <a:effectLst/>
                <a:latin typeface="+mn-lt"/>
                <a:ea typeface="+mn-ea"/>
                <a:cs typeface="+mn-cs"/>
              </a:rPr>
              <a:t>يعطينا الرب أمثلة رائعة عما يعنيه الالتزام.</a:t>
            </a:r>
            <a:endParaRPr lang="en-US" dirty="0"/>
          </a:p>
        </p:txBody>
      </p:sp>
    </p:spTree>
    <p:extLst>
      <p:ext uri="{BB962C8B-B14F-4D97-AF65-F5344CB8AC3E}">
        <p14:creationId xmlns:p14="http://schemas.microsoft.com/office/powerpoint/2010/main" val="33615408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69F64D-F3D8-1842-B853-2F64C89E625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35938" name="Rectangle 2"/>
          <p:cNvSpPr>
            <a:spLocks noGrp="1" noRot="1" noChangeAspect="1" noChangeArrowheads="1" noTextEdit="1"/>
          </p:cNvSpPr>
          <p:nvPr>
            <p:ph type="sldImg"/>
          </p:nvPr>
        </p:nvSpPr>
        <p:spPr>
          <a:ln/>
        </p:spPr>
      </p:sp>
      <p:sp>
        <p:nvSpPr>
          <p:cNvPr id="935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64631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يربط الله عقوباته مع عطاياه.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الله مخلص لإسرائيل عن طريق التأديب والاسترداد (هوشع (4-14).</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p>
        </p:txBody>
      </p:sp>
    </p:spTree>
    <p:extLst>
      <p:ext uri="{BB962C8B-B14F-4D97-AF65-F5344CB8AC3E}">
        <p14:creationId xmlns:p14="http://schemas.microsoft.com/office/powerpoint/2010/main" val="3582159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Redemption is best seen when the one bought back does not deserve it. When Hosea paid good money to redeem his unfaithful wife, he taught that God would do the same for Israel in the future.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26382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see in the OT a delicate balance between the discipline of the Mosaic Covenant (Deut 28) and the blessings of the Abrahamic Covenant (Gen 12:3).</a:t>
            </a:r>
          </a:p>
          <a:p>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BD155-CA3F-A84B-C8B6-88EB84CF02A8}"/>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86A3ACEA-95A5-712F-F485-8DFAC45F5049}"/>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E3E9842C-F0DD-F0D1-72EB-3739292D357E}"/>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82974E53-7A65-55AE-B086-74A137F9BFE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God’s lawsuit against Israel (4:1-3) provides the outline for the next ten chapters. It promises judgment for lacking covenantal knowledge of God (4:4–6:3), loving loyalty (6:4–11:11), and faithfulness (11:12–13:16).</a:t>
            </a:r>
            <a:r>
              <a:rPr lang="en-SG" dirty="0">
                <a:effectLst/>
              </a:rPr>
              <a:t> </a:t>
            </a:r>
          </a:p>
          <a:p>
            <a:r>
              <a:rPr lang="en-SG" dirty="0">
                <a:effectLst/>
              </a:rPr>
              <a:t>____________</a:t>
            </a:r>
          </a:p>
          <a:p>
            <a:r>
              <a:rPr lang="en-SG" dirty="0">
                <a:effectLst/>
              </a:rPr>
              <a:t>OS-28-Hosea-17, 84</a:t>
            </a:r>
            <a:endParaRPr lang="en-US" dirty="0"/>
          </a:p>
          <a:p>
            <a:endParaRPr lang="en-US" dirty="0"/>
          </a:p>
        </p:txBody>
      </p:sp>
    </p:spTree>
    <p:extLst>
      <p:ext uri="{BB962C8B-B14F-4D97-AF65-F5344CB8AC3E}">
        <p14:creationId xmlns:p14="http://schemas.microsoft.com/office/powerpoint/2010/main" val="2917620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God will judge Israel and Judah for lack of spiritual </a:t>
            </a:r>
            <a:r>
              <a:rPr lang="en-US" sz="1200" u="sng" kern="1200" dirty="0">
                <a:solidFill>
                  <a:schemeClr val="tx1"/>
                </a:solidFill>
                <a:effectLst/>
                <a:latin typeface="+mn-lt"/>
                <a:ea typeface="+mn-ea"/>
                <a:cs typeface="+mn-cs"/>
              </a:rPr>
              <a:t>knowledge</a:t>
            </a:r>
            <a:r>
              <a:rPr lang="en-US" sz="1200" kern="1200" dirty="0">
                <a:solidFill>
                  <a:schemeClr val="tx1"/>
                </a:solidFill>
                <a:effectLst/>
                <a:latin typeface="+mn-lt"/>
                <a:ea typeface="+mn-ea"/>
                <a:cs typeface="+mn-cs"/>
              </a:rPr>
              <a:t>, resulting in prostitution and idolatry, but promises to accept them when they repent (4:4–6:3).</a:t>
            </a:r>
            <a:r>
              <a:rPr lang="en-SG" dirty="0">
                <a:effectLst/>
              </a:rPr>
              <a:t> </a:t>
            </a:r>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C25C50C-68CC-3B41-85EE-A5B06C64BA0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6A8800-BFD0-F84C-88B2-870654D0631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Lack of knowledge in both Judah and Israel prevents them from repenting of prostitution and idolatry, but God promises that they will eventually repent and seek Him (Hosea 5).</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Hosea encourages the nation to repent because of God's willingness to accept them back (6:1-3).</a:t>
            </a:r>
            <a:r>
              <a:rPr lang="en-SG" dirty="0">
                <a:effectLst/>
              </a:rPr>
              <a:t> </a:t>
            </a:r>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5386C47-21ED-E54E-AFE4-BF9CD2DC30A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1EBA1A9-656B-0D4E-B4BA-DFDE43BDE155}" type="slidenum">
              <a:rPr lang="en-US" sz="1200"/>
              <a:pPr/>
              <a:t>93</a:t>
            </a:fld>
            <a:endParaRPr lang="en-US" sz="1200"/>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dirty="0">
                <a:effectLst/>
                <a:latin typeface="Arial" panose="020B0604020202020204" pitchFamily="34" charset="0"/>
                <a:ea typeface="Times New Roman" panose="02020603050405020304" pitchFamily="18" charset="0"/>
                <a:cs typeface="Times New Roman" panose="02020603050405020304" pitchFamily="18" charset="0"/>
              </a:rPr>
              <a:t>God will judge Israel for substituting loving </a:t>
            </a:r>
            <a:r>
              <a:rPr lang="en-US" sz="1800" u="sng" dirty="0">
                <a:effectLst/>
                <a:latin typeface="Arial" panose="020B0604020202020204" pitchFamily="34" charset="0"/>
                <a:ea typeface="Times New Roman" panose="02020603050405020304" pitchFamily="18" charset="0"/>
                <a:cs typeface="Times New Roman" panose="02020603050405020304" pitchFamily="18" charset="0"/>
              </a:rPr>
              <a:t>loyalty</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(hesed) to God's covenant with formalistic sacrifice, idolatry, wickedness, and alliances (6:4–11:11).</a:t>
            </a:r>
            <a:r>
              <a:rPr lang="en-US" dirty="0">
                <a:effectLst/>
              </a:rPr>
              <a:t> </a:t>
            </a:r>
            <a:endParaRPr lang="en-US" dirty="0"/>
          </a:p>
        </p:txBody>
      </p:sp>
    </p:spTree>
    <p:extLst>
      <p:ext uri="{BB962C8B-B14F-4D97-AF65-F5344CB8AC3E}">
        <p14:creationId xmlns:p14="http://schemas.microsoft.com/office/powerpoint/2010/main" val="3105766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Exodus is a type of Jesus bringing sinners out of slavery to sin, so Matthew draws this parallel. As Jesus did this for the Church, so, in the prophecy of Hosea, he will redeem a believing Israel in the future when he returns in the Second Coming.</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0572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5B183D2-2C7C-4D49-BFE0-6C5407789C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Slide Image Placeholder 1"/>
          <p:cNvSpPr>
            <a:spLocks noGrp="1" noRot="1" noChangeAspect="1"/>
          </p:cNvSpPr>
          <p:nvPr>
            <p:ph type="sldImg"/>
          </p:nvPr>
        </p:nvSpPr>
        <p:spPr>
          <a:ln/>
        </p:spPr>
      </p:sp>
      <p:sp>
        <p:nvSpPr>
          <p:cNvPr id="419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a:t>
            </a:r>
            <a:r>
              <a:rPr lang="en-US" altLang="ja-JP" b="1" dirty="0">
                <a:latin typeface="Times New Roman" charset="0"/>
                <a:ea typeface="ＭＳ Ｐゴシック" charset="0"/>
                <a:cs typeface="ＭＳ Ｐゴシック" charset="0"/>
              </a:rPr>
              <a:t>6:7</a:t>
            </a:r>
            <a:r>
              <a:rPr lang="en-US" altLang="ja-JP" dirty="0">
                <a:latin typeface="Times New Roman" charset="0"/>
                <a:ea typeface="ＭＳ Ｐゴシック" charset="0"/>
                <a:cs typeface="ＭＳ Ｐゴシック" charset="0"/>
              </a:rPr>
              <a:t>. Rather than pleasing God, the people had </a:t>
            </a:r>
            <a:r>
              <a:rPr lang="en-US" altLang="ja-JP" b="1" dirty="0">
                <a:latin typeface="Times New Roman" charset="0"/>
                <a:ea typeface="ＭＳ Ｐゴシック" charset="0"/>
                <a:cs typeface="ＭＳ Ｐゴシック" charset="0"/>
              </a:rPr>
              <a:t>broken the covenant</a:t>
            </a:r>
            <a:r>
              <a:rPr lang="en-US" altLang="ja-JP" dirty="0">
                <a:latin typeface="Times New Roman" charset="0"/>
                <a:ea typeface="ＭＳ Ｐゴシック" charset="0"/>
                <a:cs typeface="ＭＳ Ｐゴシック" charset="0"/>
              </a:rPr>
              <a:t> and been </a:t>
            </a:r>
            <a:r>
              <a:rPr lang="en-US" altLang="ja-JP" b="1" dirty="0">
                <a:latin typeface="Times New Roman" charset="0"/>
                <a:ea typeface="ＭＳ Ｐゴシック" charset="0"/>
                <a:cs typeface="ＭＳ Ｐゴシック" charset="0"/>
              </a:rPr>
              <a:t>unfaithful</a:t>
            </a:r>
            <a:r>
              <a:rPr lang="en-US" altLang="ja-JP" dirty="0">
                <a:latin typeface="Times New Roman" charset="0"/>
                <a:ea typeface="ＭＳ Ｐゴシック" charset="0"/>
                <a:cs typeface="ＭＳ Ｐゴシック" charset="0"/>
              </a:rPr>
              <a:t> (</a:t>
            </a:r>
            <a:r>
              <a:rPr lang="en-US" altLang="ja-JP" i="1" dirty="0" err="1">
                <a:latin typeface="Bwhebb" charset="0"/>
                <a:ea typeface="ＭＳ Ｐゴシック" charset="0"/>
                <a:cs typeface="Bwhebb" charset="0"/>
              </a:rPr>
              <a:t>bagad</a:t>
            </a:r>
            <a:r>
              <a:rPr lang="en-US" altLang="ja-JP" i="1" dirty="0">
                <a:latin typeface="Bwhebb" charset="0"/>
                <a:ea typeface="ＭＳ Ｐゴシック" charset="0"/>
                <a:cs typeface="Bwhebb" charset="0"/>
              </a:rPr>
              <a:t> </a:t>
            </a:r>
            <a:r>
              <a:rPr lang="en-US" altLang="ja-JP" dirty="0">
                <a:latin typeface="Bwhebb" charset="0"/>
                <a:ea typeface="ＭＳ Ｐゴシック" charset="0"/>
                <a:cs typeface="Bwhebb" charset="0"/>
              </a:rPr>
              <a:t>; </a:t>
            </a:r>
            <a:r>
              <a:rPr lang="en-US" altLang="ja-JP" dirty="0">
                <a:latin typeface="Times New Roman" charset="0"/>
                <a:ea typeface="ＭＳ Ｐゴシック" charset="0"/>
                <a:cs typeface="ＭＳ Ｐゴシック" charset="0"/>
              </a:rPr>
              <a:t>cf. comments on 5:7) to God. The Hebrew word for </a:t>
            </a:r>
            <a:r>
              <a:rPr lang="en-US" altLang="ja-JP" b="1" dirty="0">
                <a:latin typeface="Times New Roman" charset="0"/>
                <a:ea typeface="ＭＳ Ｐゴシック" charset="0"/>
                <a:cs typeface="ＭＳ Ｐゴシック" charset="0"/>
              </a:rPr>
              <a:t>like Adam</a:t>
            </a:r>
            <a:r>
              <a:rPr lang="en-US" altLang="ja-JP" dirty="0">
                <a:latin typeface="Times New Roman" charset="0"/>
                <a:ea typeface="ＭＳ Ｐゴシック" charset="0"/>
                <a:cs typeface="ＭＳ Ｐゴシック" charset="0"/>
              </a:rPr>
              <a:t> has been translated variously. </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Adam</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(RSV) requires a slight change in the Hebrew and suggests a geographical place near the Jordan River. The presence of the word </a:t>
            </a:r>
            <a:r>
              <a:rPr lang="en-US" altLang="ja-JP" b="1" dirty="0">
                <a:latin typeface="Times New Roman" charset="0"/>
                <a:ea typeface="ＭＳ Ｐゴシック" charset="0"/>
                <a:cs typeface="ＭＳ Ｐゴシック" charset="0"/>
              </a:rPr>
              <a:t>there</a:t>
            </a:r>
            <a:r>
              <a:rPr lang="en-US" altLang="ja-JP" dirty="0">
                <a:latin typeface="Times New Roman" charset="0"/>
                <a:ea typeface="ＭＳ Ｐゴシック" charset="0"/>
                <a:cs typeface="ＭＳ Ｐゴシック" charset="0"/>
              </a:rPr>
              <a:t> in the next line, as well as references to other places in 6:8-9, might support this reading. </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Like men</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(KJV) takes the Hebrew </a:t>
            </a:r>
            <a:r>
              <a:rPr lang="en-US" altLang="ja-JP" i="1" dirty="0" err="1">
                <a:latin typeface="Times New Roman" charset="0"/>
                <a:ea typeface="ＭＳ Ｐゴシック" charset="0"/>
                <a:cs typeface="ＭＳ Ｐゴシック" charset="0"/>
              </a:rPr>
              <a:t>adam</a:t>
            </a:r>
            <a:r>
              <a:rPr lang="en-US" altLang="ja-JP" dirty="0">
                <a:latin typeface="Times New Roman" charset="0"/>
                <a:ea typeface="ＭＳ Ｐゴシック" charset="0"/>
                <a:cs typeface="ＭＳ Ｐゴシック" charset="0"/>
              </a:rPr>
              <a:t> in its widely attested generic sense, rather than as a proper name. In this case a comparison is made with fallen mankind, whose propensity to be unfaithful is well established (cf. Isa. 40:6-8, man</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a:t>
            </a:r>
            <a:r>
              <a:rPr lang="en-US" i="1" dirty="0" err="1">
                <a:latin typeface="Times New Roman" charset="0"/>
                <a:ea typeface="ＭＳ Ｐゴシック" charset="0"/>
                <a:cs typeface="ＭＳ Ｐゴシック" charset="0"/>
              </a:rPr>
              <a:t>hesed</a:t>
            </a:r>
            <a:r>
              <a:rPr lang="en-US" altLang="ja-JP" dirty="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glory,</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Isa. 40:6] is as transitory as grass and flowers that wither in the sun). On the other hand, the NIV and the NASB suggest a comparison with the first man, Adam, who blatantly violated God</a:t>
            </a:r>
            <a:r>
              <a:rPr lang="fr-FR"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requirement by eating from the forbidden tree</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(BKC, 1:1394).</a:t>
            </a:r>
            <a:endParaRPr lang="en-US" dirty="0">
              <a:latin typeface="Times New Roman" charset="0"/>
              <a:ea typeface="ＭＳ Ｐゴシック" charset="0"/>
              <a:cs typeface="ＭＳ Ｐゴシック" charset="0"/>
            </a:endParaRPr>
          </a:p>
        </p:txBody>
      </p:sp>
      <p:sp>
        <p:nvSpPr>
          <p:cNvPr id="419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4A1605-81C1-0646-9325-9095BCA9326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BF7265-7D9D-EE46-80D7-A6C22BFA519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6E2FD2F-74EA-9344-800E-8B909020417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902968-674F-F742-B488-BAAD128B225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30434"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What is the best apologetic for Jesus in an anti-God world?</a:t>
            </a:r>
            <a:r>
              <a:rPr lang="en-SG" dirty="0"/>
              <a:t> </a:t>
            </a:r>
          </a:p>
          <a:p>
            <a:pPr>
              <a:defRPr/>
            </a:pPr>
            <a:endParaRPr lang="en-SG" dirty="0"/>
          </a:p>
          <a:p>
            <a:pPr>
              <a:defRPr/>
            </a:pPr>
            <a:r>
              <a:rPr lang="en-SG" dirty="0"/>
              <a:t>That is the question that I have been asked to address in this seminar called "Engaging the Atheists."</a:t>
            </a:r>
          </a:p>
          <a:p>
            <a:pPr>
              <a:defRPr/>
            </a:pPr>
            <a:endParaRPr lang="en-SG" dirty="0"/>
          </a:p>
          <a:p>
            <a:pPr>
              <a:defRPr/>
            </a:pPr>
            <a:r>
              <a:rPr lang="en-SG" dirty="0"/>
              <a:t>So what advice would you give me in facilitating a seminar like this?  How do you address atheists?</a:t>
            </a:r>
          </a:p>
          <a:p>
            <a:pPr>
              <a:defRPr/>
            </a:pPr>
            <a:endParaRPr lang="en-SG" dirty="0"/>
          </a:p>
          <a:p>
            <a:pPr>
              <a:defRPr/>
            </a:pPr>
            <a:r>
              <a:rPr lang="en-SG" dirty="0"/>
              <a:t>Should we focus on proving the existence of God?</a:t>
            </a:r>
          </a:p>
          <a:p>
            <a:pPr>
              <a:defRPr/>
            </a:pPr>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3EB3E1-C51F-934E-966E-756CDA114FA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3248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Atheists directly attack Christmas…</a:t>
            </a:r>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One billboard is quite blatant about our rejection of God</a:t>
            </a:r>
            <a:r>
              <a:rPr lang="en-SG" dirty="0">
                <a:effectLst/>
              </a:rPr>
              <a:t> …</a:t>
            </a:r>
            <a:endParaRPr lang="en-US" dirty="0"/>
          </a:p>
          <a:p>
            <a:endParaRPr lang="en-US" dirty="0"/>
          </a:p>
          <a:p>
            <a:r>
              <a:rPr lang="en-US" dirty="0"/>
              <a:t>____________</a:t>
            </a:r>
          </a:p>
          <a:p>
            <a:endParaRPr lang="en-US" dirty="0"/>
          </a:p>
          <a:p>
            <a:r>
              <a:rPr lang="en-US" dirty="0"/>
              <a:t>The Center for Inquiry is an organization of humanists, skeptics, freethinkers, and atheists all working together at the public policy and grassroots levels to advance science and secularism.</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Note how those who deny God’s existence are portrayed as happier!</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a:t>
            </a:r>
            <a:r>
              <a:rPr lang="en-US" baseline="0" dirty="0"/>
              <a:t> atheists in particular have become more emboldened to tell us to abandon our faith. </a:t>
            </a:r>
          </a:p>
          <a:p>
            <a:r>
              <a:rPr lang="en-US" baseline="0" dirty="0"/>
              <a:t>____________</a:t>
            </a:r>
          </a:p>
          <a:p>
            <a:r>
              <a:rPr lang="en-US" baseline="0" dirty="0"/>
              <a:t>Slide 24 duplicated on slide 189</a:t>
            </a:r>
            <a:br>
              <a:rPr lang="en-US" baseline="0" dirty="0"/>
            </a:br>
            <a:endParaRPr lang="en-US" dirty="0"/>
          </a:p>
        </p:txBody>
      </p:sp>
    </p:spTree>
    <p:extLst>
      <p:ext uri="{BB962C8B-B14F-4D97-AF65-F5344CB8AC3E}">
        <p14:creationId xmlns:p14="http://schemas.microsoft.com/office/powerpoint/2010/main" val="25931201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5CB03F4-8F13-8448-BD96-FB71F352536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067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The world not only ignores the Christ of Christmas, but attacks him in direct and indirect ways</a:t>
            </a:r>
            <a:r>
              <a:rPr lang="en-SG" dirty="0"/>
              <a:t> </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hemeOverride" Target="../theme/themeOverride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2" Type="http://schemas.openxmlformats.org/officeDocument/2006/relationships/slideMaster" Target="../slideMasters/slideMaster36.xml"/><Relationship Id="rId1" Type="http://schemas.openxmlformats.org/officeDocument/2006/relationships/themeOverride" Target="../theme/themeOverride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pPr>
                <a:defRPr/>
              </a:pPr>
              <a:t>‹#›</a:t>
            </a:fld>
            <a:endParaRPr lang="en-US"/>
          </a:p>
        </p:txBody>
      </p:sp>
    </p:spTree>
    <p:extLst>
      <p:ext uri="{BB962C8B-B14F-4D97-AF65-F5344CB8AC3E}">
        <p14:creationId xmlns:p14="http://schemas.microsoft.com/office/powerpoint/2010/main" val="2095371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pPr>
                <a:defRPr/>
              </a:pPr>
              <a:t>‹#›</a:t>
            </a:fld>
            <a:endParaRPr lang="en-US"/>
          </a:p>
        </p:txBody>
      </p:sp>
    </p:spTree>
    <p:extLst>
      <p:ext uri="{BB962C8B-B14F-4D97-AF65-F5344CB8AC3E}">
        <p14:creationId xmlns:p14="http://schemas.microsoft.com/office/powerpoint/2010/main" val="10272545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53391E2-E24C-7B41-AF35-98A03FDEDDBE}" type="slidenum">
              <a:rPr lang="en-US"/>
              <a:pPr>
                <a:defRPr/>
              </a:pPr>
              <a:t>‹#›</a:t>
            </a:fld>
            <a:endParaRPr lang="en-US"/>
          </a:p>
        </p:txBody>
      </p:sp>
    </p:spTree>
    <p:extLst>
      <p:ext uri="{BB962C8B-B14F-4D97-AF65-F5344CB8AC3E}">
        <p14:creationId xmlns:p14="http://schemas.microsoft.com/office/powerpoint/2010/main" val="37570851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E158271-B2D9-C34D-9DE5-4ADB0F9343DD}" type="slidenum">
              <a:rPr lang="en-US"/>
              <a:pPr>
                <a:defRPr/>
              </a:pPr>
              <a:t>‹#›</a:t>
            </a:fld>
            <a:endParaRPr lang="en-US"/>
          </a:p>
        </p:txBody>
      </p:sp>
    </p:spTree>
    <p:extLst>
      <p:ext uri="{BB962C8B-B14F-4D97-AF65-F5344CB8AC3E}">
        <p14:creationId xmlns:p14="http://schemas.microsoft.com/office/powerpoint/2010/main" val="37600055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F862BA6-CD91-0746-86A1-AAA930AB0F71}" type="slidenum">
              <a:rPr lang="en-US"/>
              <a:pPr>
                <a:defRPr/>
              </a:pPr>
              <a:t>‹#›</a:t>
            </a:fld>
            <a:endParaRPr lang="en-US"/>
          </a:p>
        </p:txBody>
      </p:sp>
    </p:spTree>
    <p:extLst>
      <p:ext uri="{BB962C8B-B14F-4D97-AF65-F5344CB8AC3E}">
        <p14:creationId xmlns:p14="http://schemas.microsoft.com/office/powerpoint/2010/main" val="25067255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C18CE17-80AC-A243-8B5E-2FF36068B328}" type="slidenum">
              <a:rPr lang="en-US"/>
              <a:pPr>
                <a:defRPr/>
              </a:pPr>
              <a:t>‹#›</a:t>
            </a:fld>
            <a:endParaRPr lang="en-US"/>
          </a:p>
        </p:txBody>
      </p:sp>
    </p:spTree>
    <p:extLst>
      <p:ext uri="{BB962C8B-B14F-4D97-AF65-F5344CB8AC3E}">
        <p14:creationId xmlns:p14="http://schemas.microsoft.com/office/powerpoint/2010/main" val="28477572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38BA20E-CD88-7D44-A0C3-DCE088A6186A}" type="slidenum">
              <a:rPr lang="en-US"/>
              <a:pPr>
                <a:defRPr/>
              </a:pPr>
              <a:t>‹#›</a:t>
            </a:fld>
            <a:endParaRPr lang="en-US"/>
          </a:p>
        </p:txBody>
      </p:sp>
    </p:spTree>
    <p:extLst>
      <p:ext uri="{BB962C8B-B14F-4D97-AF65-F5344CB8AC3E}">
        <p14:creationId xmlns:p14="http://schemas.microsoft.com/office/powerpoint/2010/main" val="3166313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C3B96B8-FC90-9142-8AAD-6FF34A400C1E}" type="slidenum">
              <a:rPr lang="en-US"/>
              <a:pPr>
                <a:defRPr/>
              </a:pPr>
              <a:t>‹#›</a:t>
            </a:fld>
            <a:endParaRPr lang="en-US"/>
          </a:p>
        </p:txBody>
      </p:sp>
    </p:spTree>
    <p:extLst>
      <p:ext uri="{BB962C8B-B14F-4D97-AF65-F5344CB8AC3E}">
        <p14:creationId xmlns:p14="http://schemas.microsoft.com/office/powerpoint/2010/main" val="14377189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2CE66A9-E95C-D84D-ABC8-0AD7B5F7E3AB}" type="slidenum">
              <a:rPr lang="en-US"/>
              <a:pPr>
                <a:defRPr/>
              </a:pPr>
              <a:t>‹#›</a:t>
            </a:fld>
            <a:endParaRPr lang="en-US"/>
          </a:p>
        </p:txBody>
      </p:sp>
    </p:spTree>
    <p:extLst>
      <p:ext uri="{BB962C8B-B14F-4D97-AF65-F5344CB8AC3E}">
        <p14:creationId xmlns:p14="http://schemas.microsoft.com/office/powerpoint/2010/main" val="40090421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73D5FD8-F40F-F14C-9DFF-FFF0CF49BC0A}" type="slidenum">
              <a:rPr lang="en-US"/>
              <a:pPr>
                <a:defRPr/>
              </a:pPr>
              <a:t>‹#›</a:t>
            </a:fld>
            <a:endParaRPr lang="en-US"/>
          </a:p>
        </p:txBody>
      </p:sp>
    </p:spTree>
    <p:extLst>
      <p:ext uri="{BB962C8B-B14F-4D97-AF65-F5344CB8AC3E}">
        <p14:creationId xmlns:p14="http://schemas.microsoft.com/office/powerpoint/2010/main" val="42812234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F67773B-1EE9-6F4D-9FFA-1CB942A1B298}" type="slidenum">
              <a:rPr lang="en-US"/>
              <a:pPr>
                <a:defRPr/>
              </a:pPr>
              <a:t>‹#›</a:t>
            </a:fld>
            <a:endParaRPr lang="en-US"/>
          </a:p>
        </p:txBody>
      </p:sp>
    </p:spTree>
    <p:extLst>
      <p:ext uri="{BB962C8B-B14F-4D97-AF65-F5344CB8AC3E}">
        <p14:creationId xmlns:p14="http://schemas.microsoft.com/office/powerpoint/2010/main" val="18823874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204028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pPr>
                <a:defRPr/>
              </a:pPr>
              <a:t>‹#›</a:t>
            </a:fld>
            <a:endParaRPr lang="en-US"/>
          </a:p>
        </p:txBody>
      </p:sp>
    </p:spTree>
    <p:extLst>
      <p:ext uri="{BB962C8B-B14F-4D97-AF65-F5344CB8AC3E}">
        <p14:creationId xmlns:p14="http://schemas.microsoft.com/office/powerpoint/2010/main" val="23299496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6428605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27570372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13870631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17329394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40294681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4762961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16001027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6754063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4529195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3953846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pPr>
                <a:defRPr/>
              </a:pPr>
              <a:t>‹#›</a:t>
            </a:fld>
            <a:endParaRPr lang="en-US"/>
          </a:p>
        </p:txBody>
      </p:sp>
    </p:spTree>
    <p:extLst>
      <p:ext uri="{BB962C8B-B14F-4D97-AF65-F5344CB8AC3E}">
        <p14:creationId xmlns:p14="http://schemas.microsoft.com/office/powerpoint/2010/main" val="2925649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14423078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38604074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604270"/>
      </p:ext>
    </p:extLst>
  </p:cSld>
  <p:clrMapOvr>
    <a:masterClrMapping/>
  </p:clrMapOvr>
  <p:transition>
    <p:fade thruBlk="1"/>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2062393"/>
      </p:ext>
    </p:extLst>
  </p:cSld>
  <p:clrMapOvr>
    <a:masterClrMapping/>
  </p:clrMapOvr>
  <p:transition>
    <p:fade thruBlk="1"/>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3280163"/>
      </p:ext>
    </p:extLst>
  </p:cSld>
  <p:clrMapOvr>
    <a:masterClrMapping/>
  </p:clrMapOvr>
  <p:transition>
    <p:fade thruBlk="1"/>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0818992"/>
      </p:ext>
    </p:extLst>
  </p:cSld>
  <p:clrMapOvr>
    <a:masterClrMapping/>
  </p:clrMapOvr>
  <p:transition>
    <p:fade thruBlk="1"/>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2203699"/>
      </p:ext>
    </p:extLst>
  </p:cSld>
  <p:clrMapOvr>
    <a:masterClrMapping/>
  </p:clrMapOvr>
  <p:transition>
    <p:fade thruBlk="1"/>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19093"/>
      </p:ext>
    </p:extLst>
  </p:cSld>
  <p:clrMapOvr>
    <a:masterClrMapping/>
  </p:clrMapOvr>
  <p:transition>
    <p:fade thruBlk="1"/>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9519393"/>
      </p:ext>
    </p:extLst>
  </p:cSld>
  <p:clrMapOvr>
    <a:masterClrMapping/>
  </p:clrMapOvr>
  <p:transition>
    <p:fade thruBlk="1"/>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8543750"/>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a:defRPr/>
            </a:pPr>
            <a:fld id="{D6B5707E-4AF7-D941-ACED-5A346A191AB7}" type="datetime1">
              <a:rPr lang="en-US"/>
              <a:pPr>
                <a:defRPr/>
              </a:pPr>
              <a:t>2/11/24</a:t>
            </a:fld>
            <a:endParaRPr lang="en-US"/>
          </a:p>
        </p:txBody>
      </p:sp>
      <p:sp>
        <p:nvSpPr>
          <p:cNvPr id="5" name="Footer Placeholder 4"/>
          <p:cNvSpPr>
            <a:spLocks noGrp="1"/>
          </p:cNvSpPr>
          <p:nvPr>
            <p:ph type="ftr" sz="quarter" idx="11"/>
          </p:nvPr>
        </p:nvSpPr>
        <p:spPr/>
        <p:txBody>
          <a:bodyPr/>
          <a:lstStyle>
            <a:lvl1pPr eaLnBrk="0" hangingPunct="0">
              <a:defRPr>
                <a:ea typeface="ＭＳ Ｐゴシック" pitchFamily="-105" charset="-128"/>
                <a:cs typeface="ＭＳ Ｐゴシック" pitchFamily="-105"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A2939130-86EF-544D-93B6-3296DF1B0052}" type="slidenum">
              <a:rPr lang="en-US"/>
              <a:pPr>
                <a:defRPr/>
              </a:pPr>
              <a:t>‹#›</a:t>
            </a:fld>
            <a:endParaRPr lang="en-US"/>
          </a:p>
        </p:txBody>
      </p:sp>
    </p:spTree>
    <p:extLst>
      <p:ext uri="{BB962C8B-B14F-4D97-AF65-F5344CB8AC3E}">
        <p14:creationId xmlns:p14="http://schemas.microsoft.com/office/powerpoint/2010/main" val="10771595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0301422"/>
      </p:ext>
    </p:extLst>
  </p:cSld>
  <p:clrMapOvr>
    <a:masterClrMapping/>
  </p:clrMapOvr>
  <p:transition>
    <p:fade thruBlk="1"/>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1530446"/>
      </p:ext>
    </p:extLst>
  </p:cSld>
  <p:clrMapOvr>
    <a:masterClrMapping/>
  </p:clrMapOvr>
  <p:transition>
    <p:fade thruBlk="1"/>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0335721"/>
      </p:ext>
    </p:extLst>
  </p:cSld>
  <p:clrMapOvr>
    <a:masterClrMapping/>
  </p:clrMapOvr>
  <p:transition>
    <p:fade thruBlk="1"/>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grpSp>
      <p:sp>
        <p:nvSpPr>
          <p:cNvPr id="288779"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88780"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93901AD8-8AD4-0345-AD47-0B01B7E8B1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3304593"/>
      </p:ext>
    </p:extLst>
  </p:cSld>
  <p:clrMapOvr>
    <a:masterClrMapping/>
  </p:clrMapOvr>
  <p:transition>
    <p:fade thruBlk="1"/>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04A17F6-4BC7-954E-8401-4444CC572E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620001"/>
      </p:ext>
    </p:extLst>
  </p:cSld>
  <p:clrMapOvr>
    <a:masterClrMapping/>
  </p:clrMapOvr>
  <p:transition>
    <p:fade thruBlk="1"/>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34CD655-8260-7946-8858-9B6697FD5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5150065"/>
      </p:ext>
    </p:extLst>
  </p:cSld>
  <p:clrMapOvr>
    <a:masterClrMapping/>
  </p:clrMapOvr>
  <p:transition>
    <p:fade thruBlk="1"/>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2D959CE-3119-0E42-8CF6-9F09FBD572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1434216"/>
      </p:ext>
    </p:extLst>
  </p:cSld>
  <p:clrMapOvr>
    <a:masterClrMapping/>
  </p:clrMapOvr>
  <p:transition>
    <p:fade thruBlk="1"/>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07386556-40A5-4642-A218-EC54961E2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3842168"/>
      </p:ext>
    </p:extLst>
  </p:cSld>
  <p:clrMapOvr>
    <a:masterClrMapping/>
  </p:clrMapOvr>
  <p:transition>
    <p:fade thruBlk="1"/>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0206F1C5-4926-7849-A050-4015568F8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3847363"/>
      </p:ext>
    </p:extLst>
  </p:cSld>
  <p:clrMapOvr>
    <a:masterClrMapping/>
  </p:clrMapOvr>
  <p:transition>
    <p:fade thruBlk="1"/>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0795FC02-E20B-B64D-A10F-01F0B080F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8152056"/>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4FF76D6-C067-1C4A-8A34-3C0A7DCDF5A7}" type="slidenum">
              <a:rPr lang="en-GB"/>
              <a:pPr>
                <a:defRPr/>
              </a:pPr>
              <a:t>‹#›</a:t>
            </a:fld>
            <a:endParaRPr lang="en-GB"/>
          </a:p>
        </p:txBody>
      </p:sp>
    </p:spTree>
    <p:extLst>
      <p:ext uri="{BB962C8B-B14F-4D97-AF65-F5344CB8AC3E}">
        <p14:creationId xmlns:p14="http://schemas.microsoft.com/office/powerpoint/2010/main" val="7590914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46B7384-15C1-2B4B-9E10-74548C154A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7456310"/>
      </p:ext>
    </p:extLst>
  </p:cSld>
  <p:clrMapOvr>
    <a:masterClrMapping/>
  </p:clrMapOvr>
  <p:transition>
    <p:fade thruBlk="1"/>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F39A79C-AE42-4449-9A49-22A667C6D4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380655"/>
      </p:ext>
    </p:extLst>
  </p:cSld>
  <p:clrMapOvr>
    <a:masterClrMapping/>
  </p:clrMapOvr>
  <p:transition>
    <p:fade thruBlk="1"/>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C4CCEDF-DC1F-AA4F-A768-E483A33E25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5545536"/>
      </p:ext>
    </p:extLst>
  </p:cSld>
  <p:clrMapOvr>
    <a:masterClrMapping/>
  </p:clrMapOvr>
  <p:transition>
    <p:fade thruBlk="1"/>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70A9428D-AC20-EE4F-AF8A-969AA1DA1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1150230"/>
      </p:ext>
    </p:extLst>
  </p:cSld>
  <p:clrMapOvr>
    <a:masterClrMapping/>
  </p:clrMapOvr>
  <p:transition>
    <p:fade thruBlk="1"/>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8472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55396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13459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5678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80984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2838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4CAA55-FD78-0A47-BABA-77498298CA99}" type="slidenum">
              <a:rPr lang="en-US"/>
              <a:pPr>
                <a:defRPr/>
              </a:pPr>
              <a:t>‹#›</a:t>
            </a:fld>
            <a:endParaRPr lang="en-US"/>
          </a:p>
        </p:txBody>
      </p:sp>
    </p:spTree>
    <p:extLst>
      <p:ext uri="{BB962C8B-B14F-4D97-AF65-F5344CB8AC3E}">
        <p14:creationId xmlns:p14="http://schemas.microsoft.com/office/powerpoint/2010/main" val="27649622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1326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0551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0417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00711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7303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9894627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403172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874287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2/11/24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9109216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2/11/24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1798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210B9C-076D-2048-A345-342CF7A018E4}" type="slidenum">
              <a:rPr lang="en-US"/>
              <a:pPr>
                <a:defRPr/>
              </a:pPr>
              <a:t>‹#›</a:t>
            </a:fld>
            <a:endParaRPr lang="en-US"/>
          </a:p>
        </p:txBody>
      </p:sp>
    </p:spTree>
    <p:extLst>
      <p:ext uri="{BB962C8B-B14F-4D97-AF65-F5344CB8AC3E}">
        <p14:creationId xmlns:p14="http://schemas.microsoft.com/office/powerpoint/2010/main" val="36783494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2/11/24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138486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2/11/24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016528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2/11/24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8842262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2/11/24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037397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730787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2/11/24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460848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2960996"/>
      </p:ext>
    </p:extLst>
  </p:cSld>
  <p:clrMapOvr>
    <a:masterClrMapping/>
  </p:clrMapOvr>
  <p:transitio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9178312"/>
      </p:ext>
    </p:extLst>
  </p:cSld>
  <p:clrMapOvr>
    <a:masterClrMapping/>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149075"/>
      </p:ext>
    </p:extLst>
  </p:cSld>
  <p:clrMapOvr>
    <a:masterClrMapping/>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188425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2C0E01-8150-1447-99B7-C22E3720781F}" type="slidenum">
              <a:rPr lang="en-US"/>
              <a:pPr>
                <a:defRPr/>
              </a:pPr>
              <a:t>‹#›</a:t>
            </a:fld>
            <a:endParaRPr lang="en-US"/>
          </a:p>
        </p:txBody>
      </p:sp>
    </p:spTree>
    <p:extLst>
      <p:ext uri="{BB962C8B-B14F-4D97-AF65-F5344CB8AC3E}">
        <p14:creationId xmlns:p14="http://schemas.microsoft.com/office/powerpoint/2010/main" val="30037803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62709"/>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212586"/>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301936"/>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66582695"/>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34168109"/>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768102"/>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772500"/>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79151050"/>
      </p:ext>
    </p:extLst>
  </p:cSld>
  <p:clrMapOvr>
    <a:masterClrMapping/>
  </p:clrMapOvr>
  <p:transition spd="med">
    <p:cu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11/02/24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627256552"/>
      </p:ext>
    </p:extLst>
  </p:cSld>
  <p:clrMapOvr>
    <a:overrideClrMapping bg1="dk1" tx1="lt1" bg2="dk2" tx2="lt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11/02/24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657335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507594-B2C1-6C46-877B-1547C7AE629E}" type="slidenum">
              <a:rPr lang="en-US"/>
              <a:pPr>
                <a:defRPr/>
              </a:pPr>
              <a:t>‹#›</a:t>
            </a:fld>
            <a:endParaRPr lang="en-US"/>
          </a:p>
        </p:txBody>
      </p:sp>
    </p:spTree>
    <p:extLst>
      <p:ext uri="{BB962C8B-B14F-4D97-AF65-F5344CB8AC3E}">
        <p14:creationId xmlns:p14="http://schemas.microsoft.com/office/powerpoint/2010/main" val="263081619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11/02/24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015707991"/>
      </p:ext>
    </p:extLst>
  </p:cSld>
  <p:clrMapOvr>
    <a:overrideClrMapping bg1="lt1" tx1="dk1" bg2="lt2" tx2="dk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11/02/24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0070789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11/02/24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6741053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11/02/24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4339164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11/02/24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700710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11/02/24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9077183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11/02/24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675034097"/>
      </p:ext>
    </p:extLst>
  </p:cSld>
  <p:clrMapOvr>
    <a:overrideClrMapping bg1="lt1" tx1="dk1" bg2="lt2" tx2="dk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11/02/24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8033736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11/02/24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124216850"/>
      </p:ext>
    </p:extLst>
  </p:cSld>
  <p:clrMapOvr>
    <a:overrideClrMapping bg1="lt1" tx1="dk1" bg2="lt2" tx2="dk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algn="l" defTabSz="914400" rtl="0">
              <a:defRPr/>
            </a:pPr>
            <a:endParaRPr lang="en-US" sz="1800">
              <a:solidFill>
                <a:srgbClr val="FFFFFF"/>
              </a:solidFill>
              <a:latin typeface="Arial" pitchFamily="-111"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lgn="l" defTabSz="914400" rtl="0">
              <a:defRPr/>
            </a:pPr>
            <a:endParaRPr lang="en-US" sz="1800">
              <a:solidFill>
                <a:srgbClr val="FFFFFF"/>
              </a:solidFill>
              <a:latin typeface="Arial" pitchFamily="-111"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extLst>
        </p:spPr>
        <p:txBody>
          <a:bodyPr/>
          <a:lstStyle/>
          <a:p>
            <a:pPr algn="l" defTabSz="914400" rtl="0">
              <a:defRPr/>
            </a:pPr>
            <a:endParaRPr lang="en-US" sz="1800">
              <a:solidFill>
                <a:srgbClr val="FFFFFF"/>
              </a:solidFill>
              <a:latin typeface="Arial" charset="0"/>
              <a:ea typeface="ＭＳ Ｐゴシック" charset="0"/>
              <a:cs typeface="ＭＳ Ｐゴシック"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atin typeface="Times New Roman"/>
                <a:ea typeface="+mn-ea"/>
              </a:defRPr>
            </a:lvl1pPr>
          </a:lstStyle>
          <a:p>
            <a:pPr>
              <a:defRPr/>
            </a:pPr>
            <a:endParaRPr lang="en-US"/>
          </a:p>
        </p:txBody>
      </p:sp>
      <p:sp>
        <p:nvSpPr>
          <p:cNvPr id="8" name="Rectangle 7"/>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46748804"/>
      </p:ext>
    </p:extLst>
  </p:cSld>
  <p:clrMapOvr>
    <a:masterClrMapping/>
  </p:clrMapOvr>
  <p:transition spd="med">
    <p:zoom dir="in"/>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3585C69-A3DE-3741-8E6D-5700B005C367}" type="slidenum">
              <a:rPr lang="en-US"/>
              <a:pPr>
                <a:defRPr/>
              </a:pPr>
              <a:t>‹#›</a:t>
            </a:fld>
            <a:endParaRPr lang="en-US"/>
          </a:p>
        </p:txBody>
      </p:sp>
    </p:spTree>
    <p:extLst>
      <p:ext uri="{BB962C8B-B14F-4D97-AF65-F5344CB8AC3E}">
        <p14:creationId xmlns:p14="http://schemas.microsoft.com/office/powerpoint/2010/main" val="35372172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3035935270"/>
      </p:ext>
    </p:extLst>
  </p:cSld>
  <p:clrMapOvr>
    <a:masterClrMapping/>
  </p:clrMapOvr>
  <p:transition spd="med">
    <p:zoom dir="in"/>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545187284"/>
      </p:ext>
    </p:extLst>
  </p:cSld>
  <p:clrMapOvr>
    <a:masterClrMapping/>
  </p:clrMapOvr>
  <p:transition spd="med">
    <p:zoom dir="in"/>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790920085"/>
      </p:ext>
    </p:extLst>
  </p:cSld>
  <p:clrMapOvr>
    <a:masterClrMapping/>
  </p:clrMapOvr>
  <p:transition spd="med">
    <p:zoom dir="in"/>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8"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718701373"/>
      </p:ext>
    </p:extLst>
  </p:cSld>
  <p:clrMapOvr>
    <a:masterClrMapping/>
  </p:clrMapOvr>
  <p:transition spd="med">
    <p:zoom dir="in"/>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4"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239295754"/>
      </p:ext>
    </p:extLst>
  </p:cSld>
  <p:clrMapOvr>
    <a:masterClrMapping/>
  </p:clrMapOvr>
  <p:transition spd="med">
    <p:zoom dir="in"/>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3"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359300228"/>
      </p:ext>
    </p:extLst>
  </p:cSld>
  <p:clrMapOvr>
    <a:masterClrMapping/>
  </p:clrMapOvr>
  <p:transition spd="med">
    <p:zoom dir="in"/>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3592266677"/>
      </p:ext>
    </p:extLst>
  </p:cSld>
  <p:clrMapOvr>
    <a:masterClrMapping/>
  </p:clrMapOvr>
  <p:transition spd="med">
    <p:zoom dir="in"/>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3604271634"/>
      </p:ext>
    </p:extLst>
  </p:cSld>
  <p:clrMapOvr>
    <a:masterClrMapping/>
  </p:clrMapOvr>
  <p:transition spd="med">
    <p:zoom dir="in"/>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1109312799"/>
      </p:ext>
    </p:extLst>
  </p:cSld>
  <p:clrMapOvr>
    <a:masterClrMapping/>
  </p:clrMapOvr>
  <p:transition spd="med">
    <p:zoom dir="in"/>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imes New Roman"/>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a:ea typeface="+mn-ea"/>
              </a:defRPr>
            </a:lvl1pPr>
          </a:lstStyle>
          <a:p>
            <a:pPr>
              <a:defRPr/>
            </a:pPr>
            <a:endParaRPr lang="en-US"/>
          </a:p>
        </p:txBody>
      </p:sp>
    </p:spTree>
    <p:extLst>
      <p:ext uri="{BB962C8B-B14F-4D97-AF65-F5344CB8AC3E}">
        <p14:creationId xmlns:p14="http://schemas.microsoft.com/office/powerpoint/2010/main" val="2537232091"/>
      </p:ext>
    </p:extLst>
  </p:cSld>
  <p:clrMapOvr>
    <a:masterClrMapping/>
  </p:clrMapOvr>
  <p:transition spd="med">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pPr>
                <a:defRPr/>
              </a:pPr>
              <a:t>‹#›</a:t>
            </a:fld>
            <a:endParaRPr lang="en-US"/>
          </a:p>
        </p:txBody>
      </p:sp>
    </p:spTree>
    <p:extLst>
      <p:ext uri="{BB962C8B-B14F-4D97-AF65-F5344CB8AC3E}">
        <p14:creationId xmlns:p14="http://schemas.microsoft.com/office/powerpoint/2010/main" val="2912075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BA4C12-B0C1-7746-A3FF-7CA59DC728E1}" type="slidenum">
              <a:rPr lang="en-US"/>
              <a:pPr>
                <a:defRPr/>
              </a:pPr>
              <a:t>‹#›</a:t>
            </a:fld>
            <a:endParaRPr lang="en-US"/>
          </a:p>
        </p:txBody>
      </p:sp>
    </p:spTree>
    <p:extLst>
      <p:ext uri="{BB962C8B-B14F-4D97-AF65-F5344CB8AC3E}">
        <p14:creationId xmlns:p14="http://schemas.microsoft.com/office/powerpoint/2010/main" val="163622301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lgn="l" defTabSz="914400" rtl="0">
              <a:spcBef>
                <a:spcPct val="50000"/>
              </a:spcBef>
              <a:defRPr/>
            </a:pPr>
            <a:endParaRPr lang="en-US" sz="2800">
              <a:solidFill>
                <a:srgbClr val="FFFFFF"/>
              </a:solidFill>
              <a:latin typeface="Times New Roman" pitchFamily="-112"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lgn="l" defTabSz="914400" rtl="0">
              <a:spcBef>
                <a:spcPct val="50000"/>
              </a:spcBef>
              <a:defRPr/>
            </a:pPr>
            <a:endParaRPr lang="en-US" sz="2800">
              <a:solidFill>
                <a:srgbClr val="FFFFFF"/>
              </a:solidFill>
              <a:latin typeface="Times New Roman" pitchFamily="-112"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extLst>
        </p:spPr>
        <p:txBody>
          <a:bodyPr/>
          <a:lstStyle/>
          <a:p>
            <a:pPr algn="l" defTabSz="914400" rtl="0">
              <a:spcBef>
                <a:spcPct val="50000"/>
              </a:spcBef>
              <a:defRPr/>
            </a:pPr>
            <a:endParaRPr lang="en-US" sz="2800">
              <a:solidFill>
                <a:srgbClr val="FFFFFF"/>
              </a:solidFill>
              <a:latin typeface="Times New Roman" charset="0"/>
              <a:ea typeface="ＭＳ Ｐゴシック" charset="0"/>
              <a:cs typeface="ＭＳ Ｐゴシック" charset="0"/>
            </a:endParaRPr>
          </a:p>
        </p:txBody>
      </p:sp>
      <p:sp>
        <p:nvSpPr>
          <p:cNvPr id="15360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5360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atin typeface="Times New Roman" pitchFamily="-112" charset="0"/>
                <a:ea typeface="+mn-ea"/>
              </a:defRPr>
            </a:lvl1pPr>
          </a:lstStyle>
          <a:p>
            <a:pPr>
              <a:defRPr/>
            </a:pPr>
            <a:endParaRPr lang="en-US"/>
          </a:p>
        </p:txBody>
      </p:sp>
      <p:sp>
        <p:nvSpPr>
          <p:cNvPr id="8" name="Rectangle 7"/>
          <p:cNvSpPr>
            <a:spLocks noGrp="1" noChangeArrowheads="1"/>
          </p:cNvSpPr>
          <p:nvPr>
            <p:ph type="ftr" sz="quarter" idx="11"/>
          </p:nvPr>
        </p:nvSpPr>
        <p:spPr/>
        <p:txBody>
          <a:bodyPr/>
          <a:lstStyle>
            <a:lvl1pPr>
              <a:defRPr>
                <a:latin typeface="Times New Roman" pitchFamily="-112" charset="0"/>
                <a:ea typeface="+mn-ea"/>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atin typeface="Times New Roman" pitchFamily="-112" charset="0"/>
                <a:ea typeface="+mn-ea"/>
              </a:defRPr>
            </a:lvl1pPr>
          </a:lstStyle>
          <a:p>
            <a:pPr>
              <a:defRPr/>
            </a:pPr>
            <a:endParaRPr lang="en-US"/>
          </a:p>
        </p:txBody>
      </p:sp>
    </p:spTree>
    <p:extLst>
      <p:ext uri="{BB962C8B-B14F-4D97-AF65-F5344CB8AC3E}">
        <p14:creationId xmlns:p14="http://schemas.microsoft.com/office/powerpoint/2010/main" val="1840954119"/>
      </p:ext>
    </p:extLst>
  </p:cSld>
  <p:clrMapOvr>
    <a:masterClrMapping/>
  </p:clrMapOvr>
  <p:transition spd="med">
    <p:zoom dir="in"/>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imes New Roman" pitchFamily="-112" charset="0"/>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pitchFamily="-112" charset="0"/>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pitchFamily="-112" charset="0"/>
                <a:ea typeface="+mn-ea"/>
              </a:defRPr>
            </a:lvl1pPr>
          </a:lstStyle>
          <a:p>
            <a:pPr>
              <a:defRPr/>
            </a:pPr>
            <a:endParaRPr lang="en-US"/>
          </a:p>
        </p:txBody>
      </p:sp>
    </p:spTree>
    <p:extLst>
      <p:ext uri="{BB962C8B-B14F-4D97-AF65-F5344CB8AC3E}">
        <p14:creationId xmlns:p14="http://schemas.microsoft.com/office/powerpoint/2010/main" val="1744007135"/>
      </p:ext>
    </p:extLst>
  </p:cSld>
  <p:clrMapOvr>
    <a:masterClrMapping/>
  </p:clrMapOvr>
  <p:transition spd="med">
    <p:zoom dir="in"/>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Times New Roman" pitchFamily="-112" charset="0"/>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pitchFamily="-112" charset="0"/>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pitchFamily="-112" charset="0"/>
                <a:ea typeface="+mn-ea"/>
              </a:defRPr>
            </a:lvl1pPr>
          </a:lstStyle>
          <a:p>
            <a:pPr>
              <a:defRPr/>
            </a:pPr>
            <a:endParaRPr lang="en-US"/>
          </a:p>
        </p:txBody>
      </p:sp>
    </p:spTree>
    <p:extLst>
      <p:ext uri="{BB962C8B-B14F-4D97-AF65-F5344CB8AC3E}">
        <p14:creationId xmlns:p14="http://schemas.microsoft.com/office/powerpoint/2010/main" val="1703232764"/>
      </p:ext>
    </p:extLst>
  </p:cSld>
  <p:clrMapOvr>
    <a:masterClrMapping/>
  </p:clrMapOvr>
  <p:transition spd="med">
    <p:zoom dir="in"/>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Times New Roman" pitchFamily="-112" charset="0"/>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pitchFamily="-112" charset="0"/>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pitchFamily="-112" charset="0"/>
                <a:ea typeface="+mn-ea"/>
              </a:defRPr>
            </a:lvl1pPr>
          </a:lstStyle>
          <a:p>
            <a:pPr>
              <a:defRPr/>
            </a:pPr>
            <a:endParaRPr lang="en-US"/>
          </a:p>
        </p:txBody>
      </p:sp>
    </p:spTree>
    <p:extLst>
      <p:ext uri="{BB962C8B-B14F-4D97-AF65-F5344CB8AC3E}">
        <p14:creationId xmlns:p14="http://schemas.microsoft.com/office/powerpoint/2010/main" val="354869124"/>
      </p:ext>
    </p:extLst>
  </p:cSld>
  <p:clrMapOvr>
    <a:masterClrMapping/>
  </p:clrMapOvr>
  <p:transition spd="med">
    <p:zoom dir="in"/>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Times New Roman" pitchFamily="-112" charset="0"/>
                <a:ea typeface="+mn-ea"/>
              </a:defRPr>
            </a:lvl1pPr>
          </a:lstStyle>
          <a:p>
            <a:pPr>
              <a:defRPr/>
            </a:pPr>
            <a:endParaRPr lang="en-US"/>
          </a:p>
        </p:txBody>
      </p:sp>
      <p:sp>
        <p:nvSpPr>
          <p:cNvPr id="8" name="Rectangle 9"/>
          <p:cNvSpPr>
            <a:spLocks noGrp="1" noChangeArrowheads="1"/>
          </p:cNvSpPr>
          <p:nvPr>
            <p:ph type="ftr" sz="quarter" idx="11"/>
          </p:nvPr>
        </p:nvSpPr>
        <p:spPr/>
        <p:txBody>
          <a:bodyPr/>
          <a:lstStyle>
            <a:lvl1pPr>
              <a:defRPr>
                <a:latin typeface="Times New Roman" pitchFamily="-112" charset="0"/>
                <a:ea typeface="+mn-ea"/>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atin typeface="Times New Roman" pitchFamily="-112" charset="0"/>
                <a:ea typeface="+mn-ea"/>
              </a:defRPr>
            </a:lvl1pPr>
          </a:lstStyle>
          <a:p>
            <a:pPr>
              <a:defRPr/>
            </a:pPr>
            <a:endParaRPr lang="en-US"/>
          </a:p>
        </p:txBody>
      </p:sp>
    </p:spTree>
    <p:extLst>
      <p:ext uri="{BB962C8B-B14F-4D97-AF65-F5344CB8AC3E}">
        <p14:creationId xmlns:p14="http://schemas.microsoft.com/office/powerpoint/2010/main" val="3104982373"/>
      </p:ext>
    </p:extLst>
  </p:cSld>
  <p:clrMapOvr>
    <a:masterClrMapping/>
  </p:clrMapOvr>
  <p:transition spd="med">
    <p:zoom dir="in"/>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Times New Roman" pitchFamily="-112" charset="0"/>
                <a:ea typeface="+mn-ea"/>
              </a:defRPr>
            </a:lvl1pPr>
          </a:lstStyle>
          <a:p>
            <a:pPr>
              <a:defRPr/>
            </a:pPr>
            <a:endParaRPr lang="en-US"/>
          </a:p>
        </p:txBody>
      </p:sp>
      <p:sp>
        <p:nvSpPr>
          <p:cNvPr id="4" name="Rectangle 9"/>
          <p:cNvSpPr>
            <a:spLocks noGrp="1" noChangeArrowheads="1"/>
          </p:cNvSpPr>
          <p:nvPr>
            <p:ph type="ftr" sz="quarter" idx="11"/>
          </p:nvPr>
        </p:nvSpPr>
        <p:spPr/>
        <p:txBody>
          <a:bodyPr/>
          <a:lstStyle>
            <a:lvl1pPr>
              <a:defRPr>
                <a:latin typeface="Times New Roman" pitchFamily="-112" charset="0"/>
                <a:ea typeface="+mn-ea"/>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atin typeface="Times New Roman" pitchFamily="-112" charset="0"/>
                <a:ea typeface="+mn-ea"/>
              </a:defRPr>
            </a:lvl1pPr>
          </a:lstStyle>
          <a:p>
            <a:pPr>
              <a:defRPr/>
            </a:pPr>
            <a:endParaRPr lang="en-US"/>
          </a:p>
        </p:txBody>
      </p:sp>
    </p:spTree>
    <p:extLst>
      <p:ext uri="{BB962C8B-B14F-4D97-AF65-F5344CB8AC3E}">
        <p14:creationId xmlns:p14="http://schemas.microsoft.com/office/powerpoint/2010/main" val="3863296766"/>
      </p:ext>
    </p:extLst>
  </p:cSld>
  <p:clrMapOvr>
    <a:masterClrMapping/>
  </p:clrMapOvr>
  <p:transition spd="med">
    <p:zoom dir="in"/>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Times New Roman" pitchFamily="-112" charset="0"/>
                <a:ea typeface="+mn-ea"/>
              </a:defRPr>
            </a:lvl1pPr>
          </a:lstStyle>
          <a:p>
            <a:pPr>
              <a:defRPr/>
            </a:pPr>
            <a:endParaRPr lang="en-US"/>
          </a:p>
        </p:txBody>
      </p:sp>
      <p:sp>
        <p:nvSpPr>
          <p:cNvPr id="3" name="Rectangle 9"/>
          <p:cNvSpPr>
            <a:spLocks noGrp="1" noChangeArrowheads="1"/>
          </p:cNvSpPr>
          <p:nvPr>
            <p:ph type="ftr" sz="quarter" idx="11"/>
          </p:nvPr>
        </p:nvSpPr>
        <p:spPr/>
        <p:txBody>
          <a:bodyPr/>
          <a:lstStyle>
            <a:lvl1pPr>
              <a:defRPr>
                <a:latin typeface="Times New Roman" pitchFamily="-112" charset="0"/>
                <a:ea typeface="+mn-ea"/>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Times New Roman" pitchFamily="-112" charset="0"/>
                <a:ea typeface="+mn-ea"/>
              </a:defRPr>
            </a:lvl1pPr>
          </a:lstStyle>
          <a:p>
            <a:pPr>
              <a:defRPr/>
            </a:pPr>
            <a:endParaRPr lang="en-US"/>
          </a:p>
        </p:txBody>
      </p:sp>
    </p:spTree>
    <p:extLst>
      <p:ext uri="{BB962C8B-B14F-4D97-AF65-F5344CB8AC3E}">
        <p14:creationId xmlns:p14="http://schemas.microsoft.com/office/powerpoint/2010/main" val="772238632"/>
      </p:ext>
    </p:extLst>
  </p:cSld>
  <p:clrMapOvr>
    <a:masterClrMapping/>
  </p:clrMapOvr>
  <p:transition spd="med">
    <p:zoom dir="in"/>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Times New Roman" pitchFamily="-112" charset="0"/>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pitchFamily="-112" charset="0"/>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pitchFamily="-112" charset="0"/>
                <a:ea typeface="+mn-ea"/>
              </a:defRPr>
            </a:lvl1pPr>
          </a:lstStyle>
          <a:p>
            <a:pPr>
              <a:defRPr/>
            </a:pPr>
            <a:endParaRPr lang="en-US"/>
          </a:p>
        </p:txBody>
      </p:sp>
    </p:spTree>
    <p:extLst>
      <p:ext uri="{BB962C8B-B14F-4D97-AF65-F5344CB8AC3E}">
        <p14:creationId xmlns:p14="http://schemas.microsoft.com/office/powerpoint/2010/main" val="2679921441"/>
      </p:ext>
    </p:extLst>
  </p:cSld>
  <p:clrMapOvr>
    <a:masterClrMapping/>
  </p:clrMapOvr>
  <p:transition spd="med">
    <p:zoom dir="in"/>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Times New Roman" pitchFamily="-112" charset="0"/>
                <a:ea typeface="+mn-ea"/>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imes New Roman" pitchFamily="-112" charset="0"/>
                <a:ea typeface="+mn-ea"/>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imes New Roman" pitchFamily="-112" charset="0"/>
                <a:ea typeface="+mn-ea"/>
              </a:defRPr>
            </a:lvl1pPr>
          </a:lstStyle>
          <a:p>
            <a:pPr>
              <a:defRPr/>
            </a:pPr>
            <a:endParaRPr lang="en-US"/>
          </a:p>
        </p:txBody>
      </p:sp>
    </p:spTree>
    <p:extLst>
      <p:ext uri="{BB962C8B-B14F-4D97-AF65-F5344CB8AC3E}">
        <p14:creationId xmlns:p14="http://schemas.microsoft.com/office/powerpoint/2010/main" val="719593590"/>
      </p:ext>
    </p:extLst>
  </p:cSld>
  <p:clrMapOvr>
    <a:masterClrMapping/>
  </p:clrMapOvr>
  <p:transition spd="med">
    <p:zoom dir="in"/>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imes New Roman" pitchFamily="-112" charset="0"/>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pitchFamily="-112" charset="0"/>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pitchFamily="-112" charset="0"/>
                <a:ea typeface="+mn-ea"/>
              </a:defRPr>
            </a:lvl1pPr>
          </a:lstStyle>
          <a:p>
            <a:pPr>
              <a:defRPr/>
            </a:pPr>
            <a:endParaRPr lang="en-US"/>
          </a:p>
        </p:txBody>
      </p:sp>
    </p:spTree>
    <p:extLst>
      <p:ext uri="{BB962C8B-B14F-4D97-AF65-F5344CB8AC3E}">
        <p14:creationId xmlns:p14="http://schemas.microsoft.com/office/powerpoint/2010/main" val="2072802950"/>
      </p:ext>
    </p:extLst>
  </p:cSld>
  <p:clrMapOvr>
    <a:masterClrMapping/>
  </p:clrMapOvr>
  <p:transition spd="med">
    <p:zoom dir="in"/>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FAE289F-4E97-D041-9FC7-FE7E288EB922}" type="slidenum">
              <a:rPr lang="en-US"/>
              <a:pPr>
                <a:defRPr/>
              </a:pPr>
              <a:t>‹#›</a:t>
            </a:fld>
            <a:endParaRPr lang="en-US"/>
          </a:p>
        </p:txBody>
      </p:sp>
    </p:spTree>
    <p:extLst>
      <p:ext uri="{BB962C8B-B14F-4D97-AF65-F5344CB8AC3E}">
        <p14:creationId xmlns:p14="http://schemas.microsoft.com/office/powerpoint/2010/main" val="22621121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imes New Roman" pitchFamily="-112" charset="0"/>
                <a:ea typeface="+mn-ea"/>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imes New Roman" pitchFamily="-112" charset="0"/>
                <a:ea typeface="+mn-ea"/>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imes New Roman" pitchFamily="-112" charset="0"/>
                <a:ea typeface="+mn-ea"/>
              </a:defRPr>
            </a:lvl1pPr>
          </a:lstStyle>
          <a:p>
            <a:pPr>
              <a:defRPr/>
            </a:pPr>
            <a:endParaRPr lang="en-US"/>
          </a:p>
        </p:txBody>
      </p:sp>
    </p:spTree>
    <p:extLst>
      <p:ext uri="{BB962C8B-B14F-4D97-AF65-F5344CB8AC3E}">
        <p14:creationId xmlns:p14="http://schemas.microsoft.com/office/powerpoint/2010/main" val="1615778612"/>
      </p:ext>
    </p:extLst>
  </p:cSld>
  <p:clrMapOvr>
    <a:masterClrMapping/>
  </p:clrMapOvr>
  <p:transition spd="med">
    <p:zoom dir="in"/>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096904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23886797"/>
      </p:ext>
    </p:extLst>
  </p:cSld>
  <p:clrMapOvr>
    <a:masterClrMapping/>
  </p:clrMapOvr>
  <p:transition>
    <p:wheel spokes="0"/>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5200356"/>
      </p:ext>
    </p:extLst>
  </p:cSld>
  <p:clrMapOvr>
    <a:masterClrMapping/>
  </p:clrMapOvr>
  <p:transition>
    <p:wheel spokes="0"/>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71073485"/>
      </p:ext>
    </p:extLst>
  </p:cSld>
  <p:clrMapOvr>
    <a:masterClrMapping/>
  </p:clrMapOvr>
  <p:transition>
    <p:wheel spokes="0"/>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214825"/>
      </p:ext>
    </p:extLst>
  </p:cSld>
  <p:clrMapOvr>
    <a:masterClrMapping/>
  </p:clrMapOvr>
  <p:transition>
    <p:wheel spokes="0"/>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000188"/>
      </p:ext>
    </p:extLst>
  </p:cSld>
  <p:clrMapOvr>
    <a:masterClrMapping/>
  </p:clrMapOvr>
  <p:transition>
    <p:wheel spokes="0"/>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50388868"/>
      </p:ext>
    </p:extLst>
  </p:cSld>
  <p:clrMapOvr>
    <a:masterClrMapping/>
  </p:clrMapOvr>
  <p:transition>
    <p:wheel spokes="0"/>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554971"/>
      </p:ext>
    </p:extLst>
  </p:cSld>
  <p:clrMapOvr>
    <a:masterClrMapping/>
  </p:clrMapOvr>
  <p:transition>
    <p:wheel spokes="0"/>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42747827"/>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E00FF1-8AB0-4544-A989-FE7E66A60FFB}" type="slidenum">
              <a:rPr lang="en-US"/>
              <a:pPr>
                <a:defRPr/>
              </a:pPr>
              <a:t>‹#›</a:t>
            </a:fld>
            <a:endParaRPr lang="en-US"/>
          </a:p>
        </p:txBody>
      </p:sp>
    </p:spTree>
    <p:extLst>
      <p:ext uri="{BB962C8B-B14F-4D97-AF65-F5344CB8AC3E}">
        <p14:creationId xmlns:p14="http://schemas.microsoft.com/office/powerpoint/2010/main" val="388062050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74391975"/>
      </p:ext>
    </p:extLst>
  </p:cSld>
  <p:clrMapOvr>
    <a:masterClrMapping/>
  </p:clrMapOvr>
  <p:transition>
    <p:wheel spokes="0"/>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1123974"/>
      </p:ext>
    </p:extLst>
  </p:cSld>
  <p:clrMapOvr>
    <a:masterClrMapping/>
  </p:clrMapOvr>
  <p:transition>
    <p:wheel spokes="0"/>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776879"/>
      </p:ext>
    </p:extLst>
  </p:cSld>
  <p:clrMapOvr>
    <a:masterClrMapping/>
  </p:clrMapOvr>
  <p:transition>
    <p:wheel spokes="0"/>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Comic Sans MS" pitchFamily="-128" charset="0"/>
                <a:ea typeface="+mn-ea"/>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Comic Sans MS" pitchFamily="-128" charset="0"/>
                <a:ea typeface="+mn-ea"/>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Comic Sans MS" charset="0"/>
                <a:ea typeface="ＭＳ Ｐゴシック" charset="0"/>
                <a:cs typeface="ＭＳ Ｐゴシック" charset="0"/>
              </a:defRPr>
            </a:lvl1pPr>
          </a:lstStyle>
          <a:p>
            <a:pPr>
              <a:defRPr/>
            </a:pPr>
            <a:fld id="{840FA5DB-4AF1-4AEF-B5FE-CA73D2435790}" type="slidenum">
              <a:rPr lang="en-US"/>
              <a:pPr>
                <a:defRPr/>
              </a:pPr>
              <a:t>‹#›</a:t>
            </a:fld>
            <a:endParaRPr lang="en-US"/>
          </a:p>
        </p:txBody>
      </p:sp>
    </p:spTree>
    <p:extLst>
      <p:ext uri="{BB962C8B-B14F-4D97-AF65-F5344CB8AC3E}">
        <p14:creationId xmlns:p14="http://schemas.microsoft.com/office/powerpoint/2010/main" val="330331277"/>
      </p:ext>
    </p:extLst>
  </p:cSld>
  <p:clrMapOvr>
    <a:masterClrMapping/>
  </p:clrMapOvr>
  <p:transition>
    <p:fade thruBlk="1"/>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084956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5648799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5524147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228286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9853808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18385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6A4796-5DD9-A641-BBEC-EBD931E35F38}" type="slidenum">
              <a:rPr lang="en-US"/>
              <a:pPr>
                <a:defRPr/>
              </a:pPr>
              <a:t>‹#›</a:t>
            </a:fld>
            <a:endParaRPr lang="en-US"/>
          </a:p>
        </p:txBody>
      </p:sp>
    </p:spTree>
    <p:extLst>
      <p:ext uri="{BB962C8B-B14F-4D97-AF65-F5344CB8AC3E}">
        <p14:creationId xmlns:p14="http://schemas.microsoft.com/office/powerpoint/2010/main" val="38660964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7798133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2408486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4505871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18657170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7785856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8135837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961356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150832988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7C64F6C0-CCCD-4B31-9F0C-D96885F3D5DB}" type="slidenum">
              <a:rPr lang="en-GB"/>
              <a:pPr>
                <a:defRPr/>
              </a:pPr>
              <a:t>‹#›</a:t>
            </a:fld>
            <a:endParaRPr lang="en-GB"/>
          </a:p>
        </p:txBody>
      </p:sp>
    </p:spTree>
    <p:extLst>
      <p:ext uri="{BB962C8B-B14F-4D97-AF65-F5344CB8AC3E}">
        <p14:creationId xmlns:p14="http://schemas.microsoft.com/office/powerpoint/2010/main" val="36509719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CB3ED6C-0EB5-4227-99AB-89321010DC4E}" type="slidenum">
              <a:rPr lang="en-GB"/>
              <a:pPr>
                <a:defRPr/>
              </a:pPr>
              <a:t>‹#›</a:t>
            </a:fld>
            <a:endParaRPr lang="en-GB"/>
          </a:p>
        </p:txBody>
      </p:sp>
    </p:spTree>
    <p:extLst>
      <p:ext uri="{BB962C8B-B14F-4D97-AF65-F5344CB8AC3E}">
        <p14:creationId xmlns:p14="http://schemas.microsoft.com/office/powerpoint/2010/main" val="1365846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7565C3-892C-DA4E-9D1C-6EC600393CA5}" type="slidenum">
              <a:rPr lang="en-US"/>
              <a:pPr>
                <a:defRPr/>
              </a:pPr>
              <a:t>‹#›</a:t>
            </a:fld>
            <a:endParaRPr lang="en-US"/>
          </a:p>
        </p:txBody>
      </p:sp>
    </p:spTree>
    <p:extLst>
      <p:ext uri="{BB962C8B-B14F-4D97-AF65-F5344CB8AC3E}">
        <p14:creationId xmlns:p14="http://schemas.microsoft.com/office/powerpoint/2010/main" val="273199301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C7E71D2-A18B-426E-8695-90A4FD923474}" type="slidenum">
              <a:rPr lang="en-GB"/>
              <a:pPr>
                <a:defRPr/>
              </a:pPr>
              <a:t>‹#›</a:t>
            </a:fld>
            <a:endParaRPr lang="en-GB"/>
          </a:p>
        </p:txBody>
      </p:sp>
    </p:spTree>
    <p:extLst>
      <p:ext uri="{BB962C8B-B14F-4D97-AF65-F5344CB8AC3E}">
        <p14:creationId xmlns:p14="http://schemas.microsoft.com/office/powerpoint/2010/main" val="229935411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3E21B54-97C3-43C4-ACBB-C4FECB9AAE30}" type="slidenum">
              <a:rPr lang="en-GB"/>
              <a:pPr>
                <a:defRPr/>
              </a:pPr>
              <a:t>‹#›</a:t>
            </a:fld>
            <a:endParaRPr lang="en-GB"/>
          </a:p>
        </p:txBody>
      </p:sp>
    </p:spTree>
    <p:extLst>
      <p:ext uri="{BB962C8B-B14F-4D97-AF65-F5344CB8AC3E}">
        <p14:creationId xmlns:p14="http://schemas.microsoft.com/office/powerpoint/2010/main" val="309711304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38DB4E3A-C38F-48FD-9AD7-BA86E1473F1E}" type="slidenum">
              <a:rPr lang="en-GB"/>
              <a:pPr>
                <a:defRPr/>
              </a:pPr>
              <a:t>‹#›</a:t>
            </a:fld>
            <a:endParaRPr lang="en-GB"/>
          </a:p>
        </p:txBody>
      </p:sp>
    </p:spTree>
    <p:extLst>
      <p:ext uri="{BB962C8B-B14F-4D97-AF65-F5344CB8AC3E}">
        <p14:creationId xmlns:p14="http://schemas.microsoft.com/office/powerpoint/2010/main" val="301585520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A675B88-EA80-4273-B528-04A3043F219B}" type="slidenum">
              <a:rPr lang="en-GB"/>
              <a:pPr>
                <a:defRPr/>
              </a:pPr>
              <a:t>‹#›</a:t>
            </a:fld>
            <a:endParaRPr lang="en-GB"/>
          </a:p>
        </p:txBody>
      </p:sp>
    </p:spTree>
    <p:extLst>
      <p:ext uri="{BB962C8B-B14F-4D97-AF65-F5344CB8AC3E}">
        <p14:creationId xmlns:p14="http://schemas.microsoft.com/office/powerpoint/2010/main" val="193000154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426B45B-2F8D-4543-8832-A811D8AF497D}" type="slidenum">
              <a:rPr lang="en-GB"/>
              <a:pPr>
                <a:defRPr/>
              </a:pPr>
              <a:t>‹#›</a:t>
            </a:fld>
            <a:endParaRPr lang="en-GB"/>
          </a:p>
        </p:txBody>
      </p:sp>
    </p:spTree>
    <p:extLst>
      <p:ext uri="{BB962C8B-B14F-4D97-AF65-F5344CB8AC3E}">
        <p14:creationId xmlns:p14="http://schemas.microsoft.com/office/powerpoint/2010/main" val="428692904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B940E54-C5D8-4624-8CC1-D73B9F63D27D}" type="slidenum">
              <a:rPr lang="en-GB"/>
              <a:pPr>
                <a:defRPr/>
              </a:pPr>
              <a:t>‹#›</a:t>
            </a:fld>
            <a:endParaRPr lang="en-GB"/>
          </a:p>
        </p:txBody>
      </p:sp>
    </p:spTree>
    <p:extLst>
      <p:ext uri="{BB962C8B-B14F-4D97-AF65-F5344CB8AC3E}">
        <p14:creationId xmlns:p14="http://schemas.microsoft.com/office/powerpoint/2010/main" val="245058714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C0733C0-DCA5-47EB-A203-B1CA82A57DC3}" type="slidenum">
              <a:rPr lang="en-GB"/>
              <a:pPr>
                <a:defRPr/>
              </a:pPr>
              <a:t>‹#›</a:t>
            </a:fld>
            <a:endParaRPr lang="en-GB"/>
          </a:p>
        </p:txBody>
      </p:sp>
    </p:spTree>
    <p:extLst>
      <p:ext uri="{BB962C8B-B14F-4D97-AF65-F5344CB8AC3E}">
        <p14:creationId xmlns:p14="http://schemas.microsoft.com/office/powerpoint/2010/main" val="246630765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D9DB9D4-CE6E-4F7A-A8F1-581148F5ADF5}" type="slidenum">
              <a:rPr lang="en-GB"/>
              <a:pPr>
                <a:defRPr/>
              </a:pPr>
              <a:t>‹#›</a:t>
            </a:fld>
            <a:endParaRPr lang="en-GB"/>
          </a:p>
        </p:txBody>
      </p:sp>
    </p:spTree>
    <p:extLst>
      <p:ext uri="{BB962C8B-B14F-4D97-AF65-F5344CB8AC3E}">
        <p14:creationId xmlns:p14="http://schemas.microsoft.com/office/powerpoint/2010/main" val="1811522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1FE09AF-F475-445D-9E39-1276E6EF62FA}" type="slidenum">
              <a:rPr lang="en-GB"/>
              <a:pPr>
                <a:defRPr/>
              </a:pPr>
              <a:t>‹#›</a:t>
            </a:fld>
            <a:endParaRPr lang="en-GB"/>
          </a:p>
        </p:txBody>
      </p:sp>
    </p:spTree>
    <p:extLst>
      <p:ext uri="{BB962C8B-B14F-4D97-AF65-F5344CB8AC3E}">
        <p14:creationId xmlns:p14="http://schemas.microsoft.com/office/powerpoint/2010/main" val="427757975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959574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AE3689-C2C5-F344-B7D0-323A84C5DDDD}" type="slidenum">
              <a:rPr lang="en-US"/>
              <a:pPr>
                <a:defRPr/>
              </a:pPr>
              <a:t>‹#›</a:t>
            </a:fld>
            <a:endParaRPr lang="en-US"/>
          </a:p>
        </p:txBody>
      </p:sp>
    </p:spTree>
    <p:extLst>
      <p:ext uri="{BB962C8B-B14F-4D97-AF65-F5344CB8AC3E}">
        <p14:creationId xmlns:p14="http://schemas.microsoft.com/office/powerpoint/2010/main" val="117588214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3360048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8832726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7811955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8946133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093670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3872877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6776165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2157174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50079717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15024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0CCD7C-FAB2-C546-9419-61C1A762F22D}" type="slidenum">
              <a:rPr lang="en-US"/>
              <a:pPr>
                <a:defRPr/>
              </a:pPr>
              <a:t>‹#›</a:t>
            </a:fld>
            <a:endParaRPr lang="en-US"/>
          </a:p>
        </p:txBody>
      </p:sp>
    </p:spTree>
    <p:extLst>
      <p:ext uri="{BB962C8B-B14F-4D97-AF65-F5344CB8AC3E}">
        <p14:creationId xmlns:p14="http://schemas.microsoft.com/office/powerpoint/2010/main" val="286305918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8A53CD5-915A-9C4E-A0CC-26A0737BB84F}" type="slidenum">
              <a:rPr lang="en-US"/>
              <a:pPr>
                <a:defRPr/>
              </a:pPr>
              <a:t>‹#›</a:t>
            </a:fld>
            <a:endParaRPr lang="en-US"/>
          </a:p>
        </p:txBody>
      </p:sp>
    </p:spTree>
    <p:extLst>
      <p:ext uri="{BB962C8B-B14F-4D97-AF65-F5344CB8AC3E}">
        <p14:creationId xmlns:p14="http://schemas.microsoft.com/office/powerpoint/2010/main" val="424796417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18338E8C-B058-2445-AB4A-2D521B911F1D}" type="slidenum">
              <a:rPr lang="en-US"/>
              <a:pPr>
                <a:defRPr/>
              </a:pPr>
              <a:t>‹#›</a:t>
            </a:fld>
            <a:endParaRPr lang="en-US"/>
          </a:p>
        </p:txBody>
      </p:sp>
    </p:spTree>
    <p:extLst>
      <p:ext uri="{BB962C8B-B14F-4D97-AF65-F5344CB8AC3E}">
        <p14:creationId xmlns:p14="http://schemas.microsoft.com/office/powerpoint/2010/main" val="364177244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pPr>
                <a:defRPr/>
              </a:pPr>
              <a:t>‹#›</a:t>
            </a:fld>
            <a:endParaRPr lang="en-GB"/>
          </a:p>
        </p:txBody>
      </p:sp>
    </p:spTree>
    <p:extLst>
      <p:ext uri="{BB962C8B-B14F-4D97-AF65-F5344CB8AC3E}">
        <p14:creationId xmlns:p14="http://schemas.microsoft.com/office/powerpoint/2010/main" val="63008520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pPr>
                <a:defRPr/>
              </a:pPr>
              <a:t>‹#›</a:t>
            </a:fld>
            <a:endParaRPr lang="en-GB"/>
          </a:p>
        </p:txBody>
      </p:sp>
    </p:spTree>
    <p:extLst>
      <p:ext uri="{BB962C8B-B14F-4D97-AF65-F5344CB8AC3E}">
        <p14:creationId xmlns:p14="http://schemas.microsoft.com/office/powerpoint/2010/main" val="343026392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pPr>
                <a:defRPr/>
              </a:pPr>
              <a:t>‹#›</a:t>
            </a:fld>
            <a:endParaRPr lang="en-GB"/>
          </a:p>
        </p:txBody>
      </p:sp>
    </p:spTree>
    <p:extLst>
      <p:ext uri="{BB962C8B-B14F-4D97-AF65-F5344CB8AC3E}">
        <p14:creationId xmlns:p14="http://schemas.microsoft.com/office/powerpoint/2010/main" val="168178395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pPr>
                <a:defRPr/>
              </a:pPr>
              <a:t>‹#›</a:t>
            </a:fld>
            <a:endParaRPr lang="en-GB"/>
          </a:p>
        </p:txBody>
      </p:sp>
    </p:spTree>
    <p:extLst>
      <p:ext uri="{BB962C8B-B14F-4D97-AF65-F5344CB8AC3E}">
        <p14:creationId xmlns:p14="http://schemas.microsoft.com/office/powerpoint/2010/main" val="371902483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pPr>
                <a:defRPr/>
              </a:pPr>
              <a:t>‹#›</a:t>
            </a:fld>
            <a:endParaRPr lang="en-GB"/>
          </a:p>
        </p:txBody>
      </p:sp>
    </p:spTree>
    <p:extLst>
      <p:ext uri="{BB962C8B-B14F-4D97-AF65-F5344CB8AC3E}">
        <p14:creationId xmlns:p14="http://schemas.microsoft.com/office/powerpoint/2010/main" val="74252917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pPr>
                <a:defRPr/>
              </a:pPr>
              <a:t>‹#›</a:t>
            </a:fld>
            <a:endParaRPr lang="en-GB"/>
          </a:p>
        </p:txBody>
      </p:sp>
    </p:spTree>
    <p:extLst>
      <p:ext uri="{BB962C8B-B14F-4D97-AF65-F5344CB8AC3E}">
        <p14:creationId xmlns:p14="http://schemas.microsoft.com/office/powerpoint/2010/main" val="309749614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pPr>
                <a:defRPr/>
              </a:pPr>
              <a:t>‹#›</a:t>
            </a:fld>
            <a:endParaRPr lang="en-GB"/>
          </a:p>
        </p:txBody>
      </p:sp>
    </p:spTree>
    <p:extLst>
      <p:ext uri="{BB962C8B-B14F-4D97-AF65-F5344CB8AC3E}">
        <p14:creationId xmlns:p14="http://schemas.microsoft.com/office/powerpoint/2010/main" val="59073583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pPr>
                <a:defRPr/>
              </a:pPr>
              <a:t>‹#›</a:t>
            </a:fld>
            <a:endParaRPr lang="en-GB"/>
          </a:p>
        </p:txBody>
      </p:sp>
    </p:spTree>
    <p:extLst>
      <p:ext uri="{BB962C8B-B14F-4D97-AF65-F5344CB8AC3E}">
        <p14:creationId xmlns:p14="http://schemas.microsoft.com/office/powerpoint/2010/main" val="2606687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92DEC4D9-8774-3546-BA17-6299F259BD72}" type="slidenum">
              <a:rPr lang="en-GB"/>
              <a:pPr>
                <a:defRPr/>
              </a:pPr>
              <a:t>‹#›</a:t>
            </a:fld>
            <a:endParaRPr lang="en-GB"/>
          </a:p>
        </p:txBody>
      </p:sp>
    </p:spTree>
    <p:extLst>
      <p:ext uri="{BB962C8B-B14F-4D97-AF65-F5344CB8AC3E}">
        <p14:creationId xmlns:p14="http://schemas.microsoft.com/office/powerpoint/2010/main" val="6044394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pPr>
                <a:defRPr/>
              </a:pPr>
              <a:t>‹#›</a:t>
            </a:fld>
            <a:endParaRPr lang="en-GB"/>
          </a:p>
        </p:txBody>
      </p:sp>
    </p:spTree>
    <p:extLst>
      <p:ext uri="{BB962C8B-B14F-4D97-AF65-F5344CB8AC3E}">
        <p14:creationId xmlns:p14="http://schemas.microsoft.com/office/powerpoint/2010/main" val="408973637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pPr>
                <a:defRPr/>
              </a:pPr>
              <a:t>‹#›</a:t>
            </a:fld>
            <a:endParaRPr lang="en-GB"/>
          </a:p>
        </p:txBody>
      </p:sp>
    </p:spTree>
    <p:extLst>
      <p:ext uri="{BB962C8B-B14F-4D97-AF65-F5344CB8AC3E}">
        <p14:creationId xmlns:p14="http://schemas.microsoft.com/office/powerpoint/2010/main" val="106860297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pPr>
                <a:defRPr/>
              </a:pPr>
              <a:t>‹#›</a:t>
            </a:fld>
            <a:endParaRPr lang="en-GB"/>
          </a:p>
        </p:txBody>
      </p:sp>
    </p:spTree>
    <p:extLst>
      <p:ext uri="{BB962C8B-B14F-4D97-AF65-F5344CB8AC3E}">
        <p14:creationId xmlns:p14="http://schemas.microsoft.com/office/powerpoint/2010/main" val="176813898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92DEC4D9-8774-3546-BA17-6299F259BD72}" type="slidenum">
              <a:rPr lang="en-GB"/>
              <a:pPr>
                <a:defRPr/>
              </a:pPr>
              <a:t>‹#›</a:t>
            </a:fld>
            <a:endParaRPr lang="en-GB"/>
          </a:p>
        </p:txBody>
      </p:sp>
    </p:spTree>
    <p:extLst>
      <p:ext uri="{BB962C8B-B14F-4D97-AF65-F5344CB8AC3E}">
        <p14:creationId xmlns:p14="http://schemas.microsoft.com/office/powerpoint/2010/main" val="151252558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5865BCAD-D7F0-1444-A5A3-1147B26797A1}" type="slidenum">
              <a:rPr lang="en-GB"/>
              <a:pPr>
                <a:defRPr/>
              </a:pPr>
              <a:t>‹#›</a:t>
            </a:fld>
            <a:endParaRPr lang="en-GB"/>
          </a:p>
        </p:txBody>
      </p:sp>
    </p:spTree>
    <p:extLst>
      <p:ext uri="{BB962C8B-B14F-4D97-AF65-F5344CB8AC3E}">
        <p14:creationId xmlns:p14="http://schemas.microsoft.com/office/powerpoint/2010/main" val="64458569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lvl1pPr>
          </a:lstStyle>
          <a:p>
            <a:pPr>
              <a:defRPr/>
            </a:pPr>
            <a:fld id="{608976B2-C254-D140-B6DB-AE84542D7DB0}" type="slidenum">
              <a:rPr lang="en-GB"/>
              <a:pPr>
                <a:defRPr/>
              </a:pPr>
              <a:t>‹#›</a:t>
            </a:fld>
            <a:endParaRPr lang="en-GB"/>
          </a:p>
        </p:txBody>
      </p:sp>
    </p:spTree>
    <p:extLst>
      <p:ext uri="{BB962C8B-B14F-4D97-AF65-F5344CB8AC3E}">
        <p14:creationId xmlns:p14="http://schemas.microsoft.com/office/powerpoint/2010/main" val="10406984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lvl1pPr>
          </a:lstStyle>
          <a:p>
            <a:pPr>
              <a:defRPr/>
            </a:pPr>
            <a:fld id="{01E2CF7C-8F8E-0E43-9A54-342DDAEA7E87}" type="slidenum">
              <a:rPr lang="en-GB"/>
              <a:pPr>
                <a:defRPr/>
              </a:pPr>
              <a:t>‹#›</a:t>
            </a:fld>
            <a:endParaRPr lang="en-GB"/>
          </a:p>
        </p:txBody>
      </p:sp>
    </p:spTree>
    <p:extLst>
      <p:ext uri="{BB962C8B-B14F-4D97-AF65-F5344CB8AC3E}">
        <p14:creationId xmlns:p14="http://schemas.microsoft.com/office/powerpoint/2010/main" val="41248592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lvl1pPr>
          </a:lstStyle>
          <a:p>
            <a:pPr>
              <a:defRPr/>
            </a:pPr>
            <a:fld id="{3AAFA48F-C3D5-8240-98B2-B68706BF3E28}" type="slidenum">
              <a:rPr lang="en-GB"/>
              <a:pPr>
                <a:defRPr/>
              </a:pPr>
              <a:t>‹#›</a:t>
            </a:fld>
            <a:endParaRPr lang="en-GB"/>
          </a:p>
        </p:txBody>
      </p:sp>
    </p:spTree>
    <p:extLst>
      <p:ext uri="{BB962C8B-B14F-4D97-AF65-F5344CB8AC3E}">
        <p14:creationId xmlns:p14="http://schemas.microsoft.com/office/powerpoint/2010/main" val="136129268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lvl1pPr>
          </a:lstStyle>
          <a:p>
            <a:pPr>
              <a:defRPr/>
            </a:pPr>
            <a:fld id="{CC108399-2341-DC4A-A91E-11C505FEB466}" type="slidenum">
              <a:rPr lang="en-GB"/>
              <a:pPr>
                <a:defRPr/>
              </a:pPr>
              <a:t>‹#›</a:t>
            </a:fld>
            <a:endParaRPr lang="en-GB"/>
          </a:p>
        </p:txBody>
      </p:sp>
    </p:spTree>
    <p:extLst>
      <p:ext uri="{BB962C8B-B14F-4D97-AF65-F5344CB8AC3E}">
        <p14:creationId xmlns:p14="http://schemas.microsoft.com/office/powerpoint/2010/main" val="162120382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lvl1pPr>
          </a:lstStyle>
          <a:p>
            <a:pPr>
              <a:defRPr/>
            </a:pPr>
            <a:fld id="{C0C84FE1-D405-C24D-8284-4423388A1910}" type="slidenum">
              <a:rPr lang="en-GB"/>
              <a:pPr>
                <a:defRPr/>
              </a:pPr>
              <a:t>‹#›</a:t>
            </a:fld>
            <a:endParaRPr lang="en-GB"/>
          </a:p>
        </p:txBody>
      </p:sp>
    </p:spTree>
    <p:extLst>
      <p:ext uri="{BB962C8B-B14F-4D97-AF65-F5344CB8AC3E}">
        <p14:creationId xmlns:p14="http://schemas.microsoft.com/office/powerpoint/2010/main" val="1694201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5865BCAD-D7F0-1444-A5A3-1147B26797A1}" type="slidenum">
              <a:rPr lang="en-GB"/>
              <a:pPr>
                <a:defRPr/>
              </a:pPr>
              <a:t>‹#›</a:t>
            </a:fld>
            <a:endParaRPr lang="en-GB"/>
          </a:p>
        </p:txBody>
      </p:sp>
    </p:spTree>
    <p:extLst>
      <p:ext uri="{BB962C8B-B14F-4D97-AF65-F5344CB8AC3E}">
        <p14:creationId xmlns:p14="http://schemas.microsoft.com/office/powerpoint/2010/main" val="315958511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BFB2A0D0-6C1C-384B-B4A8-792CFFFB5209}" type="slidenum">
              <a:rPr lang="en-GB"/>
              <a:pPr>
                <a:defRPr/>
              </a:pPr>
              <a:t>‹#›</a:t>
            </a:fld>
            <a:endParaRPr lang="en-GB"/>
          </a:p>
        </p:txBody>
      </p:sp>
    </p:spTree>
    <p:extLst>
      <p:ext uri="{BB962C8B-B14F-4D97-AF65-F5344CB8AC3E}">
        <p14:creationId xmlns:p14="http://schemas.microsoft.com/office/powerpoint/2010/main" val="148551808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464F4A60-5C3C-5048-9EB3-29D0826AE5C8}" type="slidenum">
              <a:rPr lang="en-GB"/>
              <a:pPr>
                <a:defRPr/>
              </a:pPr>
              <a:t>‹#›</a:t>
            </a:fld>
            <a:endParaRPr lang="en-GB"/>
          </a:p>
        </p:txBody>
      </p:sp>
    </p:spTree>
    <p:extLst>
      <p:ext uri="{BB962C8B-B14F-4D97-AF65-F5344CB8AC3E}">
        <p14:creationId xmlns:p14="http://schemas.microsoft.com/office/powerpoint/2010/main" val="131861671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B44EEC04-DCCD-9F46-95CF-647A5083D698}" type="slidenum">
              <a:rPr lang="en-GB"/>
              <a:pPr>
                <a:defRPr/>
              </a:pPr>
              <a:t>‹#›</a:t>
            </a:fld>
            <a:endParaRPr lang="en-GB"/>
          </a:p>
        </p:txBody>
      </p:sp>
    </p:spTree>
    <p:extLst>
      <p:ext uri="{BB962C8B-B14F-4D97-AF65-F5344CB8AC3E}">
        <p14:creationId xmlns:p14="http://schemas.microsoft.com/office/powerpoint/2010/main" val="373017376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22FA25B5-B9C7-294C-8A40-29F34D8E6DC1}" type="slidenum">
              <a:rPr lang="en-GB"/>
              <a:pPr>
                <a:defRPr/>
              </a:pPr>
              <a:t>‹#›</a:t>
            </a:fld>
            <a:endParaRPr lang="en-GB"/>
          </a:p>
        </p:txBody>
      </p:sp>
    </p:spTree>
    <p:extLst>
      <p:ext uri="{BB962C8B-B14F-4D97-AF65-F5344CB8AC3E}">
        <p14:creationId xmlns:p14="http://schemas.microsoft.com/office/powerpoint/2010/main" val="325698437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1013815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8736792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8903460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9991523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246977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81191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lvl1pPr>
          </a:lstStyle>
          <a:p>
            <a:pPr>
              <a:defRPr/>
            </a:pPr>
            <a:fld id="{608976B2-C254-D140-B6DB-AE84542D7DB0}" type="slidenum">
              <a:rPr lang="en-GB"/>
              <a:pPr>
                <a:defRPr/>
              </a:pPr>
              <a:t>‹#›</a:t>
            </a:fld>
            <a:endParaRPr lang="en-GB"/>
          </a:p>
        </p:txBody>
      </p:sp>
    </p:spTree>
    <p:extLst>
      <p:ext uri="{BB962C8B-B14F-4D97-AF65-F5344CB8AC3E}">
        <p14:creationId xmlns:p14="http://schemas.microsoft.com/office/powerpoint/2010/main" val="257220863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5289786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1185352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3158798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2463804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4714254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7830841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812555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13314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19924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805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pPr>
                <a:defRPr/>
              </a:pPr>
              <a:t>‹#›</a:t>
            </a:fld>
            <a:endParaRPr lang="en-US"/>
          </a:p>
        </p:txBody>
      </p:sp>
    </p:spTree>
    <p:extLst>
      <p:ext uri="{BB962C8B-B14F-4D97-AF65-F5344CB8AC3E}">
        <p14:creationId xmlns:p14="http://schemas.microsoft.com/office/powerpoint/2010/main" val="270141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lvl1pPr>
          </a:lstStyle>
          <a:p>
            <a:pPr>
              <a:defRPr/>
            </a:pPr>
            <a:fld id="{01E2CF7C-8F8E-0E43-9A54-342DDAEA7E87}" type="slidenum">
              <a:rPr lang="en-GB"/>
              <a:pPr>
                <a:defRPr/>
              </a:pPr>
              <a:t>‹#›</a:t>
            </a:fld>
            <a:endParaRPr lang="en-GB"/>
          </a:p>
        </p:txBody>
      </p:sp>
    </p:spTree>
    <p:extLst>
      <p:ext uri="{BB962C8B-B14F-4D97-AF65-F5344CB8AC3E}">
        <p14:creationId xmlns:p14="http://schemas.microsoft.com/office/powerpoint/2010/main" val="371555578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992716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060275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630230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765539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327985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317659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15201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563592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301456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9065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lvl1pPr>
          </a:lstStyle>
          <a:p>
            <a:pPr>
              <a:defRPr/>
            </a:pPr>
            <a:fld id="{3AAFA48F-C3D5-8240-98B2-B68706BF3E28}" type="slidenum">
              <a:rPr lang="en-GB"/>
              <a:pPr>
                <a:defRPr/>
              </a:pPr>
              <a:t>‹#›</a:t>
            </a:fld>
            <a:endParaRPr lang="en-GB"/>
          </a:p>
        </p:txBody>
      </p:sp>
    </p:spTree>
    <p:extLst>
      <p:ext uri="{BB962C8B-B14F-4D97-AF65-F5344CB8AC3E}">
        <p14:creationId xmlns:p14="http://schemas.microsoft.com/office/powerpoint/2010/main" val="281176568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690390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418491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82926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83165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482164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34795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6733692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999821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4036955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a:defRPr/>
            </a:pPr>
            <a:fld id="{D6B5707E-4AF7-D941-ACED-5A346A191AB7}" type="datetime1">
              <a:rPr lang="en-US"/>
              <a:pPr>
                <a:defRPr/>
              </a:pPr>
              <a:t>2/11/24</a:t>
            </a:fld>
            <a:endParaRPr lang="en-US"/>
          </a:p>
        </p:txBody>
      </p:sp>
      <p:sp>
        <p:nvSpPr>
          <p:cNvPr id="5" name="Footer Placeholder 4"/>
          <p:cNvSpPr>
            <a:spLocks noGrp="1"/>
          </p:cNvSpPr>
          <p:nvPr>
            <p:ph type="ftr" sz="quarter" idx="11"/>
          </p:nvPr>
        </p:nvSpPr>
        <p:spPr/>
        <p:txBody>
          <a:bodyPr/>
          <a:lstStyle>
            <a:lvl1pPr eaLnBrk="0" hangingPunct="0">
              <a:defRPr>
                <a:ea typeface="ＭＳ Ｐゴシック" pitchFamily="-105" charset="-128"/>
                <a:cs typeface="ＭＳ Ｐゴシック" pitchFamily="-105" charset="-128"/>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eaLnBrk="0" hangingPunct="0">
              <a:defRPr/>
            </a:lvl1pPr>
          </a:lstStyle>
          <a:p>
            <a:pPr>
              <a:defRPr/>
            </a:pPr>
            <a:fld id="{A2939130-86EF-544D-93B6-3296DF1B0052}" type="slidenum">
              <a:rPr lang="en-US"/>
              <a:pPr>
                <a:defRPr/>
              </a:pPr>
              <a:t>‹#›</a:t>
            </a:fld>
            <a:endParaRPr lang="en-US"/>
          </a:p>
        </p:txBody>
      </p:sp>
    </p:spTree>
    <p:extLst>
      <p:ext uri="{BB962C8B-B14F-4D97-AF65-F5344CB8AC3E}">
        <p14:creationId xmlns:p14="http://schemas.microsoft.com/office/powerpoint/2010/main" val="1222968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lvl1pPr>
          </a:lstStyle>
          <a:p>
            <a:pPr>
              <a:defRPr/>
            </a:pPr>
            <a:fld id="{CC108399-2341-DC4A-A91E-11C505FEB466}" type="slidenum">
              <a:rPr lang="en-GB"/>
              <a:pPr>
                <a:defRPr/>
              </a:pPr>
              <a:t>‹#›</a:t>
            </a:fld>
            <a:endParaRPr lang="en-GB"/>
          </a:p>
        </p:txBody>
      </p:sp>
    </p:spTree>
    <p:extLst>
      <p:ext uri="{BB962C8B-B14F-4D97-AF65-F5344CB8AC3E}">
        <p14:creationId xmlns:p14="http://schemas.microsoft.com/office/powerpoint/2010/main" val="322975171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a:solidFill>
                  <a:srgbClr val="FFFFFF"/>
                </a:solidFill>
                <a:ea typeface="ＭＳ Ｐゴシック" charset="0"/>
                <a:cs typeface="ＭＳ Ｐゴシック" charset="0"/>
              </a:defRPr>
            </a:lvl1pPr>
          </a:lstStyle>
          <a:p>
            <a:pPr>
              <a:defRPr/>
            </a:pPr>
            <a:fld id="{6C7A6E9B-2AE1-4384-B62E-85DE6B68614A}" type="datetimeFigureOut">
              <a:rPr lang="en-NZ"/>
              <a:pPr>
                <a:defRPr/>
              </a:pPr>
              <a:t>11/02/24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a:solidFill>
                  <a:srgbClr val="EBDDC3"/>
                </a:solidFill>
                <a:ea typeface="ＭＳ Ｐゴシック" charset="0"/>
                <a:cs typeface="ＭＳ Ｐゴシック" charset="0"/>
              </a:defRPr>
            </a:lvl1pPr>
          </a:lstStyle>
          <a:p>
            <a:pPr>
              <a:defRPr/>
            </a:pPr>
            <a:fld id="{61542705-C7D3-1F4F-A914-EF89A426973F}" type="slidenum">
              <a:rPr lang="en-NZ"/>
              <a:pPr>
                <a:defRPr/>
              </a:pPr>
              <a:t>‹#›</a:t>
            </a:fld>
            <a:endParaRPr lang="en-NZ"/>
          </a:p>
        </p:txBody>
      </p:sp>
    </p:spTree>
    <p:extLst>
      <p:ext uri="{BB962C8B-B14F-4D97-AF65-F5344CB8AC3E}">
        <p14:creationId xmlns:p14="http://schemas.microsoft.com/office/powerpoint/2010/main" val="1879149863"/>
      </p:ext>
    </p:extLst>
  </p:cSld>
  <p:clrMapOvr>
    <a:overrideClrMapping bg1="dk1" tx1="lt1" bg2="dk2" tx2="lt2" accent1="accent1" accent2="accent2" accent3="accent3" accent4="accent4" accent5="accent5" accent6="accent6" hlink="hlink" folHlink="folHlink"/>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11/02/24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6C7C376F-20E2-B34D-8A9D-E6AF416512B4}" type="slidenum">
              <a:rPr lang="en-NZ"/>
              <a:pPr>
                <a:defRPr/>
              </a:pPr>
              <a:t>‹#›</a:t>
            </a:fld>
            <a:endParaRPr lang="en-NZ"/>
          </a:p>
        </p:txBody>
      </p:sp>
    </p:spTree>
    <p:extLst>
      <p:ext uri="{BB962C8B-B14F-4D97-AF65-F5344CB8AC3E}">
        <p14:creationId xmlns:p14="http://schemas.microsoft.com/office/powerpoint/2010/main" val="383325017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11/02/24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a:solidFill>
                  <a:srgbClr val="FFFFFF"/>
                </a:solidFill>
                <a:ea typeface="ＭＳ Ｐゴシック" charset="0"/>
                <a:cs typeface="ＭＳ Ｐゴシック" charset="0"/>
              </a:defRPr>
            </a:lvl1pPr>
          </a:lstStyle>
          <a:p>
            <a:pPr>
              <a:defRPr/>
            </a:pPr>
            <a:fld id="{043E5CAE-6056-BA47-9E07-A7D5B7E3CB23}"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248612389"/>
      </p:ext>
    </p:extLst>
  </p:cSld>
  <p:clrMapOvr>
    <a:overrideClrMapping bg1="lt1" tx1="dk1" bg2="lt2" tx2="dk2" accent1="accent1" accent2="accent2" accent3="accent3" accent4="accent4" accent5="accent5" accent6="accent6" hlink="hlink" folHlink="folHlink"/>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11/02/24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5CEF2FB-D837-3A44-BCB2-14C6B3344DA5}"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18032001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11/02/24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464AA0E6-6752-C640-B122-360D59524F0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1559713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11/02/24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00CB8317-B709-0045-9702-865ED2A775E4}" type="slidenum">
              <a:rPr lang="en-NZ"/>
              <a:pPr>
                <a:defRPr/>
              </a:pPr>
              <a:t>‹#›</a:t>
            </a:fld>
            <a:endParaRPr lang="en-NZ"/>
          </a:p>
        </p:txBody>
      </p:sp>
    </p:spTree>
    <p:extLst>
      <p:ext uri="{BB962C8B-B14F-4D97-AF65-F5344CB8AC3E}">
        <p14:creationId xmlns:p14="http://schemas.microsoft.com/office/powerpoint/2010/main" val="144551460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11/02/24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a:solidFill>
                  <a:srgbClr val="775F55"/>
                </a:solidFill>
                <a:ea typeface="ＭＳ Ｐゴシック" charset="0"/>
                <a:cs typeface="ＭＳ Ｐゴシック" charset="0"/>
              </a:defRPr>
            </a:lvl1pPr>
          </a:lstStyle>
          <a:p>
            <a:pPr>
              <a:defRPr/>
            </a:pPr>
            <a:fld id="{96D2E583-10E9-1842-AFF0-E5BE168B1D58}" type="slidenum">
              <a:rPr lang="en-NZ"/>
              <a:pPr>
                <a:defRPr/>
              </a:pPr>
              <a:t>‹#›</a:t>
            </a:fld>
            <a:endParaRPr lang="en-NZ"/>
          </a:p>
        </p:txBody>
      </p:sp>
    </p:spTree>
    <p:extLst>
      <p:ext uri="{BB962C8B-B14F-4D97-AF65-F5344CB8AC3E}">
        <p14:creationId xmlns:p14="http://schemas.microsoft.com/office/powerpoint/2010/main" val="114722218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11/02/24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DC808BC0-2D95-0F4F-AB37-5240BE7D2425}" type="slidenum">
              <a:rPr lang="en-NZ"/>
              <a:pPr>
                <a:defRPr/>
              </a:pPr>
              <a:t>‹#›</a:t>
            </a:fld>
            <a:endParaRPr lang="en-NZ"/>
          </a:p>
        </p:txBody>
      </p:sp>
    </p:spTree>
    <p:extLst>
      <p:ext uri="{BB962C8B-B14F-4D97-AF65-F5344CB8AC3E}">
        <p14:creationId xmlns:p14="http://schemas.microsoft.com/office/powerpoint/2010/main" val="139142416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11/02/24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a:ea typeface="ＭＳ Ｐゴシック" charset="0"/>
                <a:cs typeface="ＭＳ Ｐゴシック" charset="0"/>
              </a:defRPr>
            </a:lvl1pPr>
          </a:lstStyle>
          <a:p>
            <a:pPr>
              <a:defRPr/>
            </a:pPr>
            <a:fld id="{6533E4FB-6BB4-9A4D-97E1-D79CF0BD104F}"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40319577"/>
      </p:ext>
    </p:extLst>
  </p:cSld>
  <p:clrMapOvr>
    <a:overrideClrMapping bg1="lt1" tx1="dk1" bg2="lt2" tx2="dk2" accent1="accent1" accent2="accent2" accent3="accent3" accent4="accent4" accent5="accent5" accent6="accent6" hlink="hlink" folHlink="folHlink"/>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11/02/24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BF8474-CE5D-A944-8313-36FFD3627ACE}" type="slidenum">
              <a:rPr lang="en-NZ"/>
              <a:pPr>
                <a:defRPr/>
              </a:pPr>
              <a:t>‹#›</a:t>
            </a:fld>
            <a:endParaRPr lang="en-NZ"/>
          </a:p>
        </p:txBody>
      </p:sp>
    </p:spTree>
    <p:extLst>
      <p:ext uri="{BB962C8B-B14F-4D97-AF65-F5344CB8AC3E}">
        <p14:creationId xmlns:p14="http://schemas.microsoft.com/office/powerpoint/2010/main" val="299139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lvl1pPr>
          </a:lstStyle>
          <a:p>
            <a:pPr>
              <a:defRPr/>
            </a:pPr>
            <a:fld id="{C0C84FE1-D405-C24D-8284-4423388A1910}" type="slidenum">
              <a:rPr lang="en-GB"/>
              <a:pPr>
                <a:defRPr/>
              </a:pPr>
              <a:t>‹#›</a:t>
            </a:fld>
            <a:endParaRPr lang="en-GB"/>
          </a:p>
        </p:txBody>
      </p:sp>
    </p:spTree>
    <p:extLst>
      <p:ext uri="{BB962C8B-B14F-4D97-AF65-F5344CB8AC3E}">
        <p14:creationId xmlns:p14="http://schemas.microsoft.com/office/powerpoint/2010/main" val="85596765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a:ea typeface="ＭＳ Ｐゴシック" charset="0"/>
                <a:cs typeface="ＭＳ Ｐゴシック" charset="0"/>
              </a:defRPr>
            </a:lvl1pPr>
          </a:lstStyle>
          <a:p>
            <a:pPr>
              <a:defRPr/>
            </a:pPr>
            <a:fld id="{6C7A6E9B-2AE1-4384-B62E-85DE6B68614A}" type="datetimeFigureOut">
              <a:rPr lang="en-NZ"/>
              <a:pPr>
                <a:defRPr/>
              </a:pPr>
              <a:t>11/02/24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699F95BA-3D15-2242-8287-0559CC5015FB}" type="slidenum">
              <a:rPr lang="en-NZ"/>
              <a:pPr>
                <a:defRPr/>
              </a:pPr>
              <a:t>‹#›</a:t>
            </a:fld>
            <a:endParaRPr lang="en-NZ"/>
          </a:p>
        </p:txBody>
      </p:sp>
    </p:spTree>
    <p:extLst>
      <p:ext uri="{BB962C8B-B14F-4D97-AF65-F5344CB8AC3E}">
        <p14:creationId xmlns:p14="http://schemas.microsoft.com/office/powerpoint/2010/main" val="413273464"/>
      </p:ext>
    </p:extLst>
  </p:cSld>
  <p:clrMapOvr>
    <a:overrideClrMapping bg1="lt1" tx1="dk1" bg2="lt2" tx2="dk2" accent1="accent1" accent2="accent2" accent3="accent3" accent4="accent4" accent5="accent5" accent6="accent6" hlink="hlink" folHlink="folHlink"/>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1A2B53-A7FD-D34D-A1B2-2DC552B61685}" type="slidenum">
              <a:rPr lang="en-US"/>
              <a:pPr>
                <a:defRPr/>
              </a:pPr>
              <a:t>‹#›</a:t>
            </a:fld>
            <a:endParaRPr lang="en-US"/>
          </a:p>
        </p:txBody>
      </p:sp>
    </p:spTree>
    <p:extLst>
      <p:ext uri="{BB962C8B-B14F-4D97-AF65-F5344CB8AC3E}">
        <p14:creationId xmlns:p14="http://schemas.microsoft.com/office/powerpoint/2010/main" val="374229370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8B1C05-EA2E-1A40-B6CF-A2ABFF5D8E03}" type="slidenum">
              <a:rPr lang="en-US"/>
              <a:pPr>
                <a:defRPr/>
              </a:pPr>
              <a:t>‹#›</a:t>
            </a:fld>
            <a:endParaRPr lang="en-US"/>
          </a:p>
        </p:txBody>
      </p:sp>
    </p:spTree>
    <p:extLst>
      <p:ext uri="{BB962C8B-B14F-4D97-AF65-F5344CB8AC3E}">
        <p14:creationId xmlns:p14="http://schemas.microsoft.com/office/powerpoint/2010/main" val="38032274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42EFBB-E5B2-744D-8523-740C8C9D4E89}" type="slidenum">
              <a:rPr lang="en-US"/>
              <a:pPr>
                <a:defRPr/>
              </a:pPr>
              <a:t>‹#›</a:t>
            </a:fld>
            <a:endParaRPr lang="en-US"/>
          </a:p>
        </p:txBody>
      </p:sp>
    </p:spTree>
    <p:extLst>
      <p:ext uri="{BB962C8B-B14F-4D97-AF65-F5344CB8AC3E}">
        <p14:creationId xmlns:p14="http://schemas.microsoft.com/office/powerpoint/2010/main" val="348003321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1BC54CB-876A-DC47-861F-F691E3866B29}" type="slidenum">
              <a:rPr lang="en-US"/>
              <a:pPr>
                <a:defRPr/>
              </a:pPr>
              <a:t>‹#›</a:t>
            </a:fld>
            <a:endParaRPr lang="en-US"/>
          </a:p>
        </p:txBody>
      </p:sp>
    </p:spTree>
    <p:extLst>
      <p:ext uri="{BB962C8B-B14F-4D97-AF65-F5344CB8AC3E}">
        <p14:creationId xmlns:p14="http://schemas.microsoft.com/office/powerpoint/2010/main" val="228073608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19F63F-A75C-AB4A-8457-FFD1D00D743A}" type="slidenum">
              <a:rPr lang="en-US"/>
              <a:pPr>
                <a:defRPr/>
              </a:pPr>
              <a:t>‹#›</a:t>
            </a:fld>
            <a:endParaRPr lang="en-US"/>
          </a:p>
        </p:txBody>
      </p:sp>
    </p:spTree>
    <p:extLst>
      <p:ext uri="{BB962C8B-B14F-4D97-AF65-F5344CB8AC3E}">
        <p14:creationId xmlns:p14="http://schemas.microsoft.com/office/powerpoint/2010/main" val="57088878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79BC4F-496B-7D4C-B317-4369D00C77AC}" type="slidenum">
              <a:rPr lang="en-US"/>
              <a:pPr>
                <a:defRPr/>
              </a:pPr>
              <a:t>‹#›</a:t>
            </a:fld>
            <a:endParaRPr lang="en-US"/>
          </a:p>
        </p:txBody>
      </p:sp>
    </p:spTree>
    <p:extLst>
      <p:ext uri="{BB962C8B-B14F-4D97-AF65-F5344CB8AC3E}">
        <p14:creationId xmlns:p14="http://schemas.microsoft.com/office/powerpoint/2010/main" val="251132299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A529E0-F66D-D14F-B661-20C419CC953A}" type="slidenum">
              <a:rPr lang="en-US"/>
              <a:pPr>
                <a:defRPr/>
              </a:pPr>
              <a:t>‹#›</a:t>
            </a:fld>
            <a:endParaRPr lang="en-US"/>
          </a:p>
        </p:txBody>
      </p:sp>
    </p:spTree>
    <p:extLst>
      <p:ext uri="{BB962C8B-B14F-4D97-AF65-F5344CB8AC3E}">
        <p14:creationId xmlns:p14="http://schemas.microsoft.com/office/powerpoint/2010/main" val="392615880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069F32-DE34-5E4C-96AA-6E0EED398B5E}" type="slidenum">
              <a:rPr lang="en-US"/>
              <a:pPr>
                <a:defRPr/>
              </a:pPr>
              <a:t>‹#›</a:t>
            </a:fld>
            <a:endParaRPr lang="en-US"/>
          </a:p>
        </p:txBody>
      </p:sp>
    </p:spTree>
    <p:extLst>
      <p:ext uri="{BB962C8B-B14F-4D97-AF65-F5344CB8AC3E}">
        <p14:creationId xmlns:p14="http://schemas.microsoft.com/office/powerpoint/2010/main" val="127512940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978A54-B2AE-A544-A7E0-605875403FDB}" type="slidenum">
              <a:rPr lang="en-US"/>
              <a:pPr>
                <a:defRPr/>
              </a:pPr>
              <a:t>‹#›</a:t>
            </a:fld>
            <a:endParaRPr lang="en-US"/>
          </a:p>
        </p:txBody>
      </p:sp>
    </p:spTree>
    <p:extLst>
      <p:ext uri="{BB962C8B-B14F-4D97-AF65-F5344CB8AC3E}">
        <p14:creationId xmlns:p14="http://schemas.microsoft.com/office/powerpoint/2010/main" val="26003151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BFB2A0D0-6C1C-384B-B4A8-792CFFFB5209}" type="slidenum">
              <a:rPr lang="en-GB"/>
              <a:pPr>
                <a:defRPr/>
              </a:pPr>
              <a:t>‹#›</a:t>
            </a:fld>
            <a:endParaRPr lang="en-GB"/>
          </a:p>
        </p:txBody>
      </p:sp>
    </p:spTree>
    <p:extLst>
      <p:ext uri="{BB962C8B-B14F-4D97-AF65-F5344CB8AC3E}">
        <p14:creationId xmlns:p14="http://schemas.microsoft.com/office/powerpoint/2010/main" val="316949041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47B5CE-7E47-2345-8EC5-F5815B02D844}" type="slidenum">
              <a:rPr lang="en-US"/>
              <a:pPr>
                <a:defRPr/>
              </a:pPr>
              <a:t>‹#›</a:t>
            </a:fld>
            <a:endParaRPr lang="en-US"/>
          </a:p>
        </p:txBody>
      </p:sp>
    </p:spTree>
    <p:extLst>
      <p:ext uri="{BB962C8B-B14F-4D97-AF65-F5344CB8AC3E}">
        <p14:creationId xmlns:p14="http://schemas.microsoft.com/office/powerpoint/2010/main" val="3350979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390131390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88034813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245227659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305705607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46642722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32327517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154049126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157873222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1507739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464F4A60-5C3C-5048-9EB3-29D0826AE5C8}" type="slidenum">
              <a:rPr lang="en-GB"/>
              <a:pPr>
                <a:defRPr/>
              </a:pPr>
              <a:t>‹#›</a:t>
            </a:fld>
            <a:endParaRPr lang="en-GB"/>
          </a:p>
        </p:txBody>
      </p:sp>
    </p:spTree>
    <p:extLst>
      <p:ext uri="{BB962C8B-B14F-4D97-AF65-F5344CB8AC3E}">
        <p14:creationId xmlns:p14="http://schemas.microsoft.com/office/powerpoint/2010/main" val="322056065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42142208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409277063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32C322A-2E38-DC4C-BFF8-D60F4A6109E8}" type="slidenum">
              <a:rPr lang="en-US"/>
              <a:pPr>
                <a:defRPr/>
              </a:pPr>
              <a:t>‹#›</a:t>
            </a:fld>
            <a:endParaRPr lang="en-US"/>
          </a:p>
        </p:txBody>
      </p:sp>
    </p:spTree>
    <p:extLst>
      <p:ext uri="{BB962C8B-B14F-4D97-AF65-F5344CB8AC3E}">
        <p14:creationId xmlns:p14="http://schemas.microsoft.com/office/powerpoint/2010/main" val="132784005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F63CD9-8E2F-F041-BC17-BBB450EA05E3}" type="slidenum">
              <a:rPr lang="en-US"/>
              <a:pPr>
                <a:defRPr/>
              </a:pPr>
              <a:t>‹#›</a:t>
            </a:fld>
            <a:endParaRPr lang="en-US"/>
          </a:p>
        </p:txBody>
      </p:sp>
    </p:spTree>
    <p:extLst>
      <p:ext uri="{BB962C8B-B14F-4D97-AF65-F5344CB8AC3E}">
        <p14:creationId xmlns:p14="http://schemas.microsoft.com/office/powerpoint/2010/main" val="90443287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290304-2113-5549-9477-61847261605A}" type="slidenum">
              <a:rPr lang="en-US"/>
              <a:pPr>
                <a:defRPr/>
              </a:pPr>
              <a:t>‹#›</a:t>
            </a:fld>
            <a:endParaRPr lang="en-US"/>
          </a:p>
        </p:txBody>
      </p:sp>
    </p:spTree>
    <p:extLst>
      <p:ext uri="{BB962C8B-B14F-4D97-AF65-F5344CB8AC3E}">
        <p14:creationId xmlns:p14="http://schemas.microsoft.com/office/powerpoint/2010/main" val="90482232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5493FC-79FD-E847-9FEF-82E852F66A01}" type="slidenum">
              <a:rPr lang="en-US"/>
              <a:pPr>
                <a:defRPr/>
              </a:pPr>
              <a:t>‹#›</a:t>
            </a:fld>
            <a:endParaRPr lang="en-US"/>
          </a:p>
        </p:txBody>
      </p:sp>
    </p:spTree>
    <p:extLst>
      <p:ext uri="{BB962C8B-B14F-4D97-AF65-F5344CB8AC3E}">
        <p14:creationId xmlns:p14="http://schemas.microsoft.com/office/powerpoint/2010/main" val="43589868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3243CFCC-8214-BE4F-82D6-40614D873E9B}" type="slidenum">
              <a:rPr lang="en-US"/>
              <a:pPr>
                <a:defRPr/>
              </a:pPr>
              <a:t>‹#›</a:t>
            </a:fld>
            <a:endParaRPr lang="en-US"/>
          </a:p>
        </p:txBody>
      </p:sp>
    </p:spTree>
    <p:extLst>
      <p:ext uri="{BB962C8B-B14F-4D97-AF65-F5344CB8AC3E}">
        <p14:creationId xmlns:p14="http://schemas.microsoft.com/office/powerpoint/2010/main" val="349597114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F35F79C-085E-F34A-B9CD-999FBC30CAF6}" type="slidenum">
              <a:rPr lang="en-US"/>
              <a:pPr>
                <a:defRPr/>
              </a:pPr>
              <a:t>‹#›</a:t>
            </a:fld>
            <a:endParaRPr lang="en-US"/>
          </a:p>
        </p:txBody>
      </p:sp>
    </p:spTree>
    <p:extLst>
      <p:ext uri="{BB962C8B-B14F-4D97-AF65-F5344CB8AC3E}">
        <p14:creationId xmlns:p14="http://schemas.microsoft.com/office/powerpoint/2010/main" val="167178046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5719FD3-2FB0-9A47-8F66-958B0791FFFA}" type="slidenum">
              <a:rPr lang="en-US"/>
              <a:pPr>
                <a:defRPr/>
              </a:pPr>
              <a:t>‹#›</a:t>
            </a:fld>
            <a:endParaRPr lang="en-US"/>
          </a:p>
        </p:txBody>
      </p:sp>
    </p:spTree>
    <p:extLst>
      <p:ext uri="{BB962C8B-B14F-4D97-AF65-F5344CB8AC3E}">
        <p14:creationId xmlns:p14="http://schemas.microsoft.com/office/powerpoint/2010/main" val="113832399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7C6C61-21F6-914F-BFC4-E9F19F492642}" type="slidenum">
              <a:rPr lang="en-US"/>
              <a:pPr>
                <a:defRPr/>
              </a:pPr>
              <a:t>‹#›</a:t>
            </a:fld>
            <a:endParaRPr lang="en-US"/>
          </a:p>
        </p:txBody>
      </p:sp>
    </p:spTree>
    <p:extLst>
      <p:ext uri="{BB962C8B-B14F-4D97-AF65-F5344CB8AC3E}">
        <p14:creationId xmlns:p14="http://schemas.microsoft.com/office/powerpoint/2010/main" val="3779459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B44EEC04-DCCD-9F46-95CF-647A5083D698}" type="slidenum">
              <a:rPr lang="en-GB"/>
              <a:pPr>
                <a:defRPr/>
              </a:pPr>
              <a:t>‹#›</a:t>
            </a:fld>
            <a:endParaRPr lang="en-GB"/>
          </a:p>
        </p:txBody>
      </p:sp>
    </p:spTree>
    <p:extLst>
      <p:ext uri="{BB962C8B-B14F-4D97-AF65-F5344CB8AC3E}">
        <p14:creationId xmlns:p14="http://schemas.microsoft.com/office/powerpoint/2010/main" val="136667169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5DF797-D80A-854A-9323-4D84F541B70E}" type="slidenum">
              <a:rPr lang="en-US"/>
              <a:pPr>
                <a:defRPr/>
              </a:pPr>
              <a:t>‹#›</a:t>
            </a:fld>
            <a:endParaRPr lang="en-US"/>
          </a:p>
        </p:txBody>
      </p:sp>
    </p:spTree>
    <p:extLst>
      <p:ext uri="{BB962C8B-B14F-4D97-AF65-F5344CB8AC3E}">
        <p14:creationId xmlns:p14="http://schemas.microsoft.com/office/powerpoint/2010/main" val="232886710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94D2621-60AD-614B-A7F7-03DF10326711}" type="slidenum">
              <a:rPr lang="en-US"/>
              <a:pPr>
                <a:defRPr/>
              </a:pPr>
              <a:t>‹#›</a:t>
            </a:fld>
            <a:endParaRPr lang="en-US"/>
          </a:p>
        </p:txBody>
      </p:sp>
    </p:spTree>
    <p:extLst>
      <p:ext uri="{BB962C8B-B14F-4D97-AF65-F5344CB8AC3E}">
        <p14:creationId xmlns:p14="http://schemas.microsoft.com/office/powerpoint/2010/main" val="429382815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B954934-AEED-6A42-9433-6A9D4246F91B}" type="slidenum">
              <a:rPr lang="en-US"/>
              <a:pPr>
                <a:defRPr/>
              </a:pPr>
              <a:t>‹#›</a:t>
            </a:fld>
            <a:endParaRPr lang="en-US"/>
          </a:p>
        </p:txBody>
      </p:sp>
    </p:spTree>
    <p:extLst>
      <p:ext uri="{BB962C8B-B14F-4D97-AF65-F5344CB8AC3E}">
        <p14:creationId xmlns:p14="http://schemas.microsoft.com/office/powerpoint/2010/main" val="371919312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1CCDABDC-157C-B745-905D-6AAB23F29BE0}" type="slidenum">
              <a:rPr lang="en-US"/>
              <a:pPr>
                <a:defRPr/>
              </a:pPr>
              <a:t>‹#›</a:t>
            </a:fld>
            <a:endParaRPr lang="en-US"/>
          </a:p>
        </p:txBody>
      </p:sp>
    </p:spTree>
    <p:extLst>
      <p:ext uri="{BB962C8B-B14F-4D97-AF65-F5344CB8AC3E}">
        <p14:creationId xmlns:p14="http://schemas.microsoft.com/office/powerpoint/2010/main" val="66349609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2A53839-E026-584F-87AC-A3ED9BFB8CAB}" type="slidenum">
              <a:rPr lang="en-US"/>
              <a:pPr>
                <a:defRPr/>
              </a:pPr>
              <a:t>‹#›</a:t>
            </a:fld>
            <a:endParaRPr lang="en-US"/>
          </a:p>
        </p:txBody>
      </p:sp>
    </p:spTree>
    <p:extLst>
      <p:ext uri="{BB962C8B-B14F-4D97-AF65-F5344CB8AC3E}">
        <p14:creationId xmlns:p14="http://schemas.microsoft.com/office/powerpoint/2010/main" val="315960594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963BC5-364B-E84B-8971-853C4370F0A2}" type="slidenum">
              <a:rPr lang="en-US"/>
              <a:pPr>
                <a:defRPr/>
              </a:pPr>
              <a:t>‹#›</a:t>
            </a:fld>
            <a:endParaRPr lang="en-US"/>
          </a:p>
        </p:txBody>
      </p:sp>
    </p:spTree>
    <p:extLst>
      <p:ext uri="{BB962C8B-B14F-4D97-AF65-F5344CB8AC3E}">
        <p14:creationId xmlns:p14="http://schemas.microsoft.com/office/powerpoint/2010/main" val="43219778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5398E6F-6232-3A4F-B05A-A92B43E08DE6}" type="slidenum">
              <a:rPr lang="en-US"/>
              <a:pPr>
                <a:defRPr/>
              </a:pPr>
              <a:t>‹#›</a:t>
            </a:fld>
            <a:endParaRPr lang="en-US"/>
          </a:p>
        </p:txBody>
      </p:sp>
    </p:spTree>
    <p:extLst>
      <p:ext uri="{BB962C8B-B14F-4D97-AF65-F5344CB8AC3E}">
        <p14:creationId xmlns:p14="http://schemas.microsoft.com/office/powerpoint/2010/main" val="327146907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99F9963-C650-AF4F-8BD7-B457E3D18F26}" type="slidenum">
              <a:rPr lang="en-US"/>
              <a:pPr>
                <a:defRPr/>
              </a:pPr>
              <a:t>‹#›</a:t>
            </a:fld>
            <a:endParaRPr lang="en-US"/>
          </a:p>
        </p:txBody>
      </p:sp>
    </p:spTree>
    <p:extLst>
      <p:ext uri="{BB962C8B-B14F-4D97-AF65-F5344CB8AC3E}">
        <p14:creationId xmlns:p14="http://schemas.microsoft.com/office/powerpoint/2010/main" val="218203943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BA8F205-96AF-544F-B920-AC419A2630B2}" type="slidenum">
              <a:rPr lang="en-US"/>
              <a:pPr>
                <a:defRPr/>
              </a:pPr>
              <a:t>‹#›</a:t>
            </a:fld>
            <a:endParaRPr lang="en-US"/>
          </a:p>
        </p:txBody>
      </p:sp>
    </p:spTree>
    <p:extLst>
      <p:ext uri="{BB962C8B-B14F-4D97-AF65-F5344CB8AC3E}">
        <p14:creationId xmlns:p14="http://schemas.microsoft.com/office/powerpoint/2010/main" val="401143280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B74FB39-0CE9-3B44-A3CD-3553E075C7E4}" type="slidenum">
              <a:rPr lang="en-US"/>
              <a:pPr>
                <a:defRPr/>
              </a:pPr>
              <a:t>‹#›</a:t>
            </a:fld>
            <a:endParaRPr lang="en-US"/>
          </a:p>
        </p:txBody>
      </p:sp>
    </p:spTree>
    <p:extLst>
      <p:ext uri="{BB962C8B-B14F-4D97-AF65-F5344CB8AC3E}">
        <p14:creationId xmlns:p14="http://schemas.microsoft.com/office/powerpoint/2010/main" val="35036530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22FA25B5-B9C7-294C-8A40-29F34D8E6DC1}" type="slidenum">
              <a:rPr lang="en-GB"/>
              <a:pPr>
                <a:defRPr/>
              </a:pPr>
              <a:t>‹#›</a:t>
            </a:fld>
            <a:endParaRPr lang="en-GB"/>
          </a:p>
        </p:txBody>
      </p:sp>
    </p:spTree>
    <p:extLst>
      <p:ext uri="{BB962C8B-B14F-4D97-AF65-F5344CB8AC3E}">
        <p14:creationId xmlns:p14="http://schemas.microsoft.com/office/powerpoint/2010/main" val="322010150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174B294D-9562-044F-8728-9F2C643600E7}" type="slidenum">
              <a:rPr lang="en-US"/>
              <a:pPr>
                <a:defRPr/>
              </a:pPr>
              <a:t>‹#›</a:t>
            </a:fld>
            <a:endParaRPr lang="en-US"/>
          </a:p>
        </p:txBody>
      </p:sp>
    </p:spTree>
    <p:extLst>
      <p:ext uri="{BB962C8B-B14F-4D97-AF65-F5344CB8AC3E}">
        <p14:creationId xmlns:p14="http://schemas.microsoft.com/office/powerpoint/2010/main" val="382711550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4D40FB3-80C7-1F40-A31E-72E246B37D4D}" type="slidenum">
              <a:rPr lang="en-US"/>
              <a:pPr>
                <a:defRPr/>
              </a:pPr>
              <a:t>‹#›</a:t>
            </a:fld>
            <a:endParaRPr lang="en-US"/>
          </a:p>
        </p:txBody>
      </p:sp>
    </p:spTree>
    <p:extLst>
      <p:ext uri="{BB962C8B-B14F-4D97-AF65-F5344CB8AC3E}">
        <p14:creationId xmlns:p14="http://schemas.microsoft.com/office/powerpoint/2010/main" val="257843221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749F99A-BA1D-EA4D-ACC5-0D4E10C584F8}" type="slidenum">
              <a:rPr lang="en-US"/>
              <a:pPr>
                <a:defRPr/>
              </a:pPr>
              <a:t>‹#›</a:t>
            </a:fld>
            <a:endParaRPr lang="en-US"/>
          </a:p>
        </p:txBody>
      </p:sp>
    </p:spTree>
    <p:extLst>
      <p:ext uri="{BB962C8B-B14F-4D97-AF65-F5344CB8AC3E}">
        <p14:creationId xmlns:p14="http://schemas.microsoft.com/office/powerpoint/2010/main" val="154628338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5AC7AFA-50B3-D54E-923D-E7668F3CF160}" type="slidenum">
              <a:rPr lang="en-US"/>
              <a:pPr>
                <a:defRPr/>
              </a:pPr>
              <a:t>‹#›</a:t>
            </a:fld>
            <a:endParaRPr lang="en-US"/>
          </a:p>
        </p:txBody>
      </p:sp>
    </p:spTree>
    <p:extLst>
      <p:ext uri="{BB962C8B-B14F-4D97-AF65-F5344CB8AC3E}">
        <p14:creationId xmlns:p14="http://schemas.microsoft.com/office/powerpoint/2010/main" val="37641319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CBF1726-3ED2-924C-8ED8-E2227EB06F15}" type="slidenum">
              <a:rPr lang="en-US"/>
              <a:pPr>
                <a:defRPr/>
              </a:pPr>
              <a:t>‹#›</a:t>
            </a:fld>
            <a:endParaRPr lang="en-US"/>
          </a:p>
        </p:txBody>
      </p:sp>
    </p:spTree>
    <p:extLst>
      <p:ext uri="{BB962C8B-B14F-4D97-AF65-F5344CB8AC3E}">
        <p14:creationId xmlns:p14="http://schemas.microsoft.com/office/powerpoint/2010/main" val="281815794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3DDE102-230C-714C-A1F7-7825E48CF82A}" type="slidenum">
              <a:rPr lang="en-US"/>
              <a:pPr>
                <a:defRPr/>
              </a:pPr>
              <a:t>‹#›</a:t>
            </a:fld>
            <a:endParaRPr lang="en-US"/>
          </a:p>
        </p:txBody>
      </p:sp>
    </p:spTree>
    <p:extLst>
      <p:ext uri="{BB962C8B-B14F-4D97-AF65-F5344CB8AC3E}">
        <p14:creationId xmlns:p14="http://schemas.microsoft.com/office/powerpoint/2010/main" val="367127513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EA62A49-A0CC-964B-8B20-5913807AB4D4}" type="slidenum">
              <a:rPr lang="en-US"/>
              <a:pPr>
                <a:defRPr/>
              </a:pPr>
              <a:t>‹#›</a:t>
            </a:fld>
            <a:endParaRPr lang="en-US"/>
          </a:p>
        </p:txBody>
      </p:sp>
    </p:spTree>
    <p:extLst>
      <p:ext uri="{BB962C8B-B14F-4D97-AF65-F5344CB8AC3E}">
        <p14:creationId xmlns:p14="http://schemas.microsoft.com/office/powerpoint/2010/main" val="213664685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E2956C0E-FAC2-0749-B7B2-FF52E3B5DF31}" type="slidenum">
              <a:rPr lang="en-US"/>
              <a:pPr>
                <a:defRPr/>
              </a:pPr>
              <a:t>‹#›</a:t>
            </a:fld>
            <a:endParaRPr lang="en-US"/>
          </a:p>
        </p:txBody>
      </p:sp>
    </p:spTree>
    <p:extLst>
      <p:ext uri="{BB962C8B-B14F-4D97-AF65-F5344CB8AC3E}">
        <p14:creationId xmlns:p14="http://schemas.microsoft.com/office/powerpoint/2010/main" val="98321652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92BDB669-AA01-C74A-89AC-08989FCCF714}" type="datetime1">
              <a:rPr lang="en-US"/>
              <a:pPr>
                <a:defRPr/>
              </a:pPr>
              <a:t>2/11/24</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4964E9BE-EABD-1042-8AB6-75722D17E32B}" type="slidenum">
              <a:rPr lang="en-US"/>
              <a:pPr>
                <a:defRPr/>
              </a:pPr>
              <a:t>‹#›</a:t>
            </a:fld>
            <a:endParaRPr lang="en-US"/>
          </a:p>
        </p:txBody>
      </p:sp>
    </p:spTree>
    <p:extLst>
      <p:ext uri="{BB962C8B-B14F-4D97-AF65-F5344CB8AC3E}">
        <p14:creationId xmlns:p14="http://schemas.microsoft.com/office/powerpoint/2010/main" val="44315558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2EB7035E-1A75-544C-A082-6C1B87B4C1BD}" type="datetime1">
              <a:rPr lang="en-US"/>
              <a:pPr>
                <a:defRPr/>
              </a:pPr>
              <a:t>2/11/24</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65312F16-CF6C-B443-81CF-95AC7B2717FC}" type="slidenum">
              <a:rPr lang="en-US"/>
              <a:pPr>
                <a:defRPr/>
              </a:pPr>
              <a:t>‹#›</a:t>
            </a:fld>
            <a:endParaRPr lang="en-US"/>
          </a:p>
        </p:txBody>
      </p:sp>
    </p:spTree>
    <p:extLst>
      <p:ext uri="{BB962C8B-B14F-4D97-AF65-F5344CB8AC3E}">
        <p14:creationId xmlns:p14="http://schemas.microsoft.com/office/powerpoint/2010/main" val="846812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30DB1F-58E4-F044-A569-5D2E15DDD6C5}" type="slidenum">
              <a:rPr lang="en-US"/>
              <a:pPr>
                <a:defRPr/>
              </a:pPr>
              <a:t>‹#›</a:t>
            </a:fld>
            <a:endParaRPr lang="en-US"/>
          </a:p>
        </p:txBody>
      </p:sp>
    </p:spTree>
    <p:extLst>
      <p:ext uri="{BB962C8B-B14F-4D97-AF65-F5344CB8AC3E}">
        <p14:creationId xmlns:p14="http://schemas.microsoft.com/office/powerpoint/2010/main" val="259870833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pPr>
              <a:defRPr/>
            </a:pPr>
            <a:fld id="{56D2253F-3B40-FD46-B4AC-07E879D63447}" type="datetime1">
              <a:rPr lang="en-US"/>
              <a:pPr>
                <a:defRPr/>
              </a:pPr>
              <a:t>2/11/24</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4371EBBE-AC28-384E-90EC-F936DCA564F9}" type="slidenum">
              <a:rPr lang="en-US"/>
              <a:pPr>
                <a:defRPr/>
              </a:pPr>
              <a:t>‹#›</a:t>
            </a:fld>
            <a:endParaRPr lang="en-US"/>
          </a:p>
        </p:txBody>
      </p:sp>
    </p:spTree>
    <p:extLst>
      <p:ext uri="{BB962C8B-B14F-4D97-AF65-F5344CB8AC3E}">
        <p14:creationId xmlns:p14="http://schemas.microsoft.com/office/powerpoint/2010/main" val="426669051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eaLnBrk="0" hangingPunct="0">
              <a:defRPr/>
            </a:lvl1pPr>
          </a:lstStyle>
          <a:p>
            <a:pPr>
              <a:defRPr/>
            </a:pPr>
            <a:fld id="{560B8EB9-46D6-1E4A-B515-914F88248D92}" type="datetime1">
              <a:rPr lang="en-US"/>
              <a:pPr>
                <a:defRPr/>
              </a:pPr>
              <a:t>2/11/24</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9F34C6B6-FBD9-7D49-A0EF-2D3F80F9A636}" type="slidenum">
              <a:rPr lang="en-US"/>
              <a:pPr>
                <a:defRPr/>
              </a:pPr>
              <a:t>‹#›</a:t>
            </a:fld>
            <a:endParaRPr lang="en-US"/>
          </a:p>
        </p:txBody>
      </p:sp>
    </p:spTree>
    <p:extLst>
      <p:ext uri="{BB962C8B-B14F-4D97-AF65-F5344CB8AC3E}">
        <p14:creationId xmlns:p14="http://schemas.microsoft.com/office/powerpoint/2010/main" val="347513047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eaLnBrk="0" hangingPunct="0">
              <a:defRPr/>
            </a:lvl1pPr>
          </a:lstStyle>
          <a:p>
            <a:pPr>
              <a:defRPr/>
            </a:pPr>
            <a:fld id="{7CAA0260-F6DA-F34E-8434-3EEE816A02ED}" type="datetime1">
              <a:rPr lang="en-US"/>
              <a:pPr>
                <a:defRPr/>
              </a:pPr>
              <a:t>2/11/24</a:t>
            </a:fld>
            <a:endParaRPr lang="en-US"/>
          </a:p>
        </p:txBody>
      </p:sp>
      <p:sp>
        <p:nvSpPr>
          <p:cNvPr id="8"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eaLnBrk="0" hangingPunct="0">
              <a:defRPr/>
            </a:lvl1pPr>
          </a:lstStyle>
          <a:p>
            <a:pPr>
              <a:defRPr/>
            </a:pPr>
            <a:fld id="{1133A7A1-FBD9-9544-A818-0FF1494D753F}" type="slidenum">
              <a:rPr lang="en-US"/>
              <a:pPr>
                <a:defRPr/>
              </a:pPr>
              <a:t>‹#›</a:t>
            </a:fld>
            <a:endParaRPr lang="en-US"/>
          </a:p>
        </p:txBody>
      </p:sp>
    </p:spTree>
    <p:extLst>
      <p:ext uri="{BB962C8B-B14F-4D97-AF65-F5344CB8AC3E}">
        <p14:creationId xmlns:p14="http://schemas.microsoft.com/office/powerpoint/2010/main" val="231018986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eaLnBrk="0" hangingPunct="0">
              <a:defRPr/>
            </a:lvl1pPr>
          </a:lstStyle>
          <a:p>
            <a:pPr>
              <a:defRPr/>
            </a:pPr>
            <a:fld id="{B7A6F7B8-CF91-CE45-BD85-3A86C47EB530}" type="datetime1">
              <a:rPr lang="en-US"/>
              <a:pPr>
                <a:defRPr/>
              </a:pPr>
              <a:t>2/11/24</a:t>
            </a:fld>
            <a:endParaRPr lang="en-US"/>
          </a:p>
        </p:txBody>
      </p:sp>
      <p:sp>
        <p:nvSpPr>
          <p:cNvPr id="4"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eaLnBrk="0" hangingPunct="0">
              <a:defRPr/>
            </a:lvl1pPr>
          </a:lstStyle>
          <a:p>
            <a:pPr>
              <a:defRPr/>
            </a:pPr>
            <a:fld id="{30F339AD-DA3A-A249-A75D-DFE78FB422FF}" type="slidenum">
              <a:rPr lang="en-US"/>
              <a:pPr>
                <a:defRPr/>
              </a:pPr>
              <a:t>‹#›</a:t>
            </a:fld>
            <a:endParaRPr lang="en-US"/>
          </a:p>
        </p:txBody>
      </p:sp>
    </p:spTree>
    <p:extLst>
      <p:ext uri="{BB962C8B-B14F-4D97-AF65-F5344CB8AC3E}">
        <p14:creationId xmlns:p14="http://schemas.microsoft.com/office/powerpoint/2010/main" val="49467323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A57E568E-FAEA-8B4D-BD2B-BDC2F0693B70}" type="datetime1">
              <a:rPr lang="en-US"/>
              <a:pPr>
                <a:defRPr/>
              </a:pPr>
              <a:t>2/11/24</a:t>
            </a:fld>
            <a:endParaRPr lang="en-US"/>
          </a:p>
        </p:txBody>
      </p:sp>
      <p:sp>
        <p:nvSpPr>
          <p:cNvPr id="3"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787AD03C-0069-014A-8783-12B0B9F26199}" type="slidenum">
              <a:rPr lang="en-US"/>
              <a:pPr>
                <a:defRPr/>
              </a:pPr>
              <a:t>‹#›</a:t>
            </a:fld>
            <a:endParaRPr lang="en-US"/>
          </a:p>
        </p:txBody>
      </p:sp>
    </p:spTree>
    <p:extLst>
      <p:ext uri="{BB962C8B-B14F-4D97-AF65-F5344CB8AC3E}">
        <p14:creationId xmlns:p14="http://schemas.microsoft.com/office/powerpoint/2010/main" val="364641025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39BCEA4-9A68-FE40-BA33-1471AAAF9163}" type="datetime1">
              <a:rPr lang="en-US"/>
              <a:pPr>
                <a:defRPr/>
              </a:pPr>
              <a:t>2/11/24</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BDF27B04-AA32-C547-A8C4-D951EB059FB8}" type="slidenum">
              <a:rPr lang="en-US"/>
              <a:pPr>
                <a:defRPr/>
              </a:pPr>
              <a:t>‹#›</a:t>
            </a:fld>
            <a:endParaRPr lang="en-US"/>
          </a:p>
        </p:txBody>
      </p:sp>
    </p:spTree>
    <p:extLst>
      <p:ext uri="{BB962C8B-B14F-4D97-AF65-F5344CB8AC3E}">
        <p14:creationId xmlns:p14="http://schemas.microsoft.com/office/powerpoint/2010/main" val="19211086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7A696958-4C67-054E-9E8A-644BDD92D8C0}" type="datetime1">
              <a:rPr lang="en-US"/>
              <a:pPr>
                <a:defRPr/>
              </a:pPr>
              <a:t>2/11/24</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6BCEF003-8469-D141-9AE9-962C663FB90B}" type="slidenum">
              <a:rPr lang="en-US"/>
              <a:pPr>
                <a:defRPr/>
              </a:pPr>
              <a:t>‹#›</a:t>
            </a:fld>
            <a:endParaRPr lang="en-US"/>
          </a:p>
        </p:txBody>
      </p:sp>
    </p:spTree>
    <p:extLst>
      <p:ext uri="{BB962C8B-B14F-4D97-AF65-F5344CB8AC3E}">
        <p14:creationId xmlns:p14="http://schemas.microsoft.com/office/powerpoint/2010/main" val="66154012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67D8F49B-DE6C-D34C-A4DA-1C422A07922F}" type="datetime1">
              <a:rPr lang="en-US"/>
              <a:pPr>
                <a:defRPr/>
              </a:pPr>
              <a:t>2/11/24</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287A1FB9-BF80-E24A-965A-70D2462F7306}" type="slidenum">
              <a:rPr lang="en-US"/>
              <a:pPr>
                <a:defRPr/>
              </a:pPr>
              <a:t>‹#›</a:t>
            </a:fld>
            <a:endParaRPr lang="en-US"/>
          </a:p>
        </p:txBody>
      </p:sp>
    </p:spTree>
    <p:extLst>
      <p:ext uri="{BB962C8B-B14F-4D97-AF65-F5344CB8AC3E}">
        <p14:creationId xmlns:p14="http://schemas.microsoft.com/office/powerpoint/2010/main" val="398051215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FC8E3453-DEC3-034F-98DD-A83171B8D6F3}" type="datetime1">
              <a:rPr lang="en-US"/>
              <a:pPr>
                <a:defRPr/>
              </a:pPr>
              <a:t>2/11/24</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44436734-74E9-E041-920A-745B3E395550}" type="slidenum">
              <a:rPr lang="en-US"/>
              <a:pPr>
                <a:defRPr/>
              </a:pPr>
              <a:t>‹#›</a:t>
            </a:fld>
            <a:endParaRPr lang="en-US"/>
          </a:p>
        </p:txBody>
      </p:sp>
    </p:spTree>
    <p:extLst>
      <p:ext uri="{BB962C8B-B14F-4D97-AF65-F5344CB8AC3E}">
        <p14:creationId xmlns:p14="http://schemas.microsoft.com/office/powerpoint/2010/main" val="254404898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4D3E89B-8112-1C46-ABED-8AC07749C75F}" type="slidenum">
              <a:rPr lang="en-US"/>
              <a:pPr>
                <a:defRPr/>
              </a:pPr>
              <a:t>‹#›</a:t>
            </a:fld>
            <a:endParaRPr lang="en-US"/>
          </a:p>
        </p:txBody>
      </p:sp>
    </p:spTree>
    <p:extLst>
      <p:ext uri="{BB962C8B-B14F-4D97-AF65-F5344CB8AC3E}">
        <p14:creationId xmlns:p14="http://schemas.microsoft.com/office/powerpoint/2010/main" val="29157082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E1A26FB-DAB4-D64C-BE22-114EB239D0B3}" type="slidenum">
              <a:rPr lang="en-US"/>
              <a:pPr>
                <a:defRPr/>
              </a:pPr>
              <a:t>‹#›</a:t>
            </a:fld>
            <a:endParaRPr lang="en-US"/>
          </a:p>
        </p:txBody>
      </p:sp>
    </p:spTree>
    <p:extLst>
      <p:ext uri="{BB962C8B-B14F-4D97-AF65-F5344CB8AC3E}">
        <p14:creationId xmlns:p14="http://schemas.microsoft.com/office/powerpoint/2010/main" val="174648332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4800D46-9179-AC4D-B922-D1ABADB0CE78}" type="slidenum">
              <a:rPr lang="en-US"/>
              <a:pPr>
                <a:defRPr/>
              </a:pPr>
              <a:t>‹#›</a:t>
            </a:fld>
            <a:endParaRPr lang="en-US"/>
          </a:p>
        </p:txBody>
      </p:sp>
    </p:spTree>
    <p:extLst>
      <p:ext uri="{BB962C8B-B14F-4D97-AF65-F5344CB8AC3E}">
        <p14:creationId xmlns:p14="http://schemas.microsoft.com/office/powerpoint/2010/main" val="125113570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8A8B219-DDB4-6A42-8349-4054CB396017}" type="slidenum">
              <a:rPr lang="en-US"/>
              <a:pPr>
                <a:defRPr/>
              </a:pPr>
              <a:t>‹#›</a:t>
            </a:fld>
            <a:endParaRPr lang="en-US"/>
          </a:p>
        </p:txBody>
      </p:sp>
    </p:spTree>
    <p:extLst>
      <p:ext uri="{BB962C8B-B14F-4D97-AF65-F5344CB8AC3E}">
        <p14:creationId xmlns:p14="http://schemas.microsoft.com/office/powerpoint/2010/main" val="429065508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0C9D8B-1E09-4945-8775-D4F5C6780CBA}" type="slidenum">
              <a:rPr lang="en-US"/>
              <a:pPr>
                <a:defRPr/>
              </a:pPr>
              <a:t>‹#›</a:t>
            </a:fld>
            <a:endParaRPr lang="en-US"/>
          </a:p>
        </p:txBody>
      </p:sp>
    </p:spTree>
    <p:extLst>
      <p:ext uri="{BB962C8B-B14F-4D97-AF65-F5344CB8AC3E}">
        <p14:creationId xmlns:p14="http://schemas.microsoft.com/office/powerpoint/2010/main" val="214120400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929DAC6-326C-B34C-81E3-F3B6E16675C9}" type="slidenum">
              <a:rPr lang="en-US"/>
              <a:pPr>
                <a:defRPr/>
              </a:pPr>
              <a:t>‹#›</a:t>
            </a:fld>
            <a:endParaRPr lang="en-US"/>
          </a:p>
        </p:txBody>
      </p:sp>
    </p:spTree>
    <p:extLst>
      <p:ext uri="{BB962C8B-B14F-4D97-AF65-F5344CB8AC3E}">
        <p14:creationId xmlns:p14="http://schemas.microsoft.com/office/powerpoint/2010/main" val="195684212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EDEFB0A-D38B-9641-A5C0-7C88B51EA6EC}" type="slidenum">
              <a:rPr lang="en-US"/>
              <a:pPr>
                <a:defRPr/>
              </a:pPr>
              <a:t>‹#›</a:t>
            </a:fld>
            <a:endParaRPr lang="en-US"/>
          </a:p>
        </p:txBody>
      </p:sp>
    </p:spTree>
    <p:extLst>
      <p:ext uri="{BB962C8B-B14F-4D97-AF65-F5344CB8AC3E}">
        <p14:creationId xmlns:p14="http://schemas.microsoft.com/office/powerpoint/2010/main" val="279425894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029B660-615B-A142-A52E-213E241C5CDA}" type="slidenum">
              <a:rPr lang="en-US"/>
              <a:pPr>
                <a:defRPr/>
              </a:pPr>
              <a:t>‹#›</a:t>
            </a:fld>
            <a:endParaRPr lang="en-US"/>
          </a:p>
        </p:txBody>
      </p:sp>
    </p:spTree>
    <p:extLst>
      <p:ext uri="{BB962C8B-B14F-4D97-AF65-F5344CB8AC3E}">
        <p14:creationId xmlns:p14="http://schemas.microsoft.com/office/powerpoint/2010/main" val="27065683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E761FF7-CC88-254C-8882-FA72D148E18C}" type="slidenum">
              <a:rPr lang="en-US"/>
              <a:pPr>
                <a:defRPr/>
              </a:pPr>
              <a:t>‹#›</a:t>
            </a:fld>
            <a:endParaRPr lang="en-US"/>
          </a:p>
        </p:txBody>
      </p:sp>
    </p:spTree>
    <p:extLst>
      <p:ext uri="{BB962C8B-B14F-4D97-AF65-F5344CB8AC3E}">
        <p14:creationId xmlns:p14="http://schemas.microsoft.com/office/powerpoint/2010/main" val="74031367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54C2F6D-B0FE-1D4C-9274-EE32E7535FF4}" type="slidenum">
              <a:rPr lang="en-US"/>
              <a:pPr>
                <a:defRPr/>
              </a:pPr>
              <a:t>‹#›</a:t>
            </a:fld>
            <a:endParaRPr lang="en-US"/>
          </a:p>
        </p:txBody>
      </p:sp>
    </p:spTree>
    <p:extLst>
      <p:ext uri="{BB962C8B-B14F-4D97-AF65-F5344CB8AC3E}">
        <p14:creationId xmlns:p14="http://schemas.microsoft.com/office/powerpoint/2010/main" val="402816887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21E605-3935-774F-BBB0-F927CEAE4D88}" type="slidenum">
              <a:rPr lang="en-US"/>
              <a:pPr>
                <a:defRPr/>
              </a:pPr>
              <a:t>‹#›</a:t>
            </a:fld>
            <a:endParaRPr lang="en-US"/>
          </a:p>
        </p:txBody>
      </p:sp>
    </p:spTree>
    <p:extLst>
      <p:ext uri="{BB962C8B-B14F-4D97-AF65-F5344CB8AC3E}">
        <p14:creationId xmlns:p14="http://schemas.microsoft.com/office/powerpoint/2010/main" val="297671030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B9CAEBD-6D2A-1D46-85A8-135B5FB6DA67}" type="slidenum">
              <a:rPr lang="en-US"/>
              <a:pPr>
                <a:defRPr/>
              </a:pPr>
              <a:t>‹#›</a:t>
            </a:fld>
            <a:endParaRPr lang="en-US"/>
          </a:p>
        </p:txBody>
      </p:sp>
    </p:spTree>
    <p:extLst>
      <p:ext uri="{BB962C8B-B14F-4D97-AF65-F5344CB8AC3E}">
        <p14:creationId xmlns:p14="http://schemas.microsoft.com/office/powerpoint/2010/main" val="3422276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pPr>
                <a:defRPr/>
              </a:pPr>
              <a:t>‹#›</a:t>
            </a:fld>
            <a:endParaRPr lang="en-US"/>
          </a:p>
        </p:txBody>
      </p:sp>
    </p:spTree>
    <p:extLst>
      <p:ext uri="{BB962C8B-B14F-4D97-AF65-F5344CB8AC3E}">
        <p14:creationId xmlns:p14="http://schemas.microsoft.com/office/powerpoint/2010/main" val="1273457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DE61C49-96AF-164A-A63D-BCE527FACBE3}" type="slidenum">
              <a:rPr lang="en-US"/>
              <a:pPr>
                <a:defRPr/>
              </a:pPr>
              <a:t>‹#›</a:t>
            </a:fld>
            <a:endParaRPr lang="en-US"/>
          </a:p>
        </p:txBody>
      </p:sp>
    </p:spTree>
    <p:extLst>
      <p:ext uri="{BB962C8B-B14F-4D97-AF65-F5344CB8AC3E}">
        <p14:creationId xmlns:p14="http://schemas.microsoft.com/office/powerpoint/2010/main" val="224593965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59E6F23-7169-A14C-925B-239BF9BCEA53}" type="slidenum">
              <a:rPr lang="en-US"/>
              <a:pPr>
                <a:defRPr/>
              </a:pPr>
              <a:t>‹#›</a:t>
            </a:fld>
            <a:endParaRPr lang="en-US"/>
          </a:p>
        </p:txBody>
      </p:sp>
    </p:spTree>
    <p:extLst>
      <p:ext uri="{BB962C8B-B14F-4D97-AF65-F5344CB8AC3E}">
        <p14:creationId xmlns:p14="http://schemas.microsoft.com/office/powerpoint/2010/main" val="228024899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81A55CC-173D-E441-BCA8-8E64491A6B00}" type="slidenum">
              <a:rPr lang="en-US"/>
              <a:pPr>
                <a:defRPr/>
              </a:pPr>
              <a:t>‹#›</a:t>
            </a:fld>
            <a:endParaRPr lang="en-US"/>
          </a:p>
        </p:txBody>
      </p:sp>
    </p:spTree>
    <p:extLst>
      <p:ext uri="{BB962C8B-B14F-4D97-AF65-F5344CB8AC3E}">
        <p14:creationId xmlns:p14="http://schemas.microsoft.com/office/powerpoint/2010/main" val="204835184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315625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645125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649123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025763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693446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939634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502441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44401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6403D01-82BA-194F-BB7F-20C013882272}" type="slidenum">
              <a:rPr lang="en-US"/>
              <a:pPr>
                <a:defRPr/>
              </a:pPr>
              <a:t>‹#›</a:t>
            </a:fld>
            <a:endParaRPr lang="en-US"/>
          </a:p>
        </p:txBody>
      </p:sp>
    </p:spTree>
    <p:extLst>
      <p:ext uri="{BB962C8B-B14F-4D97-AF65-F5344CB8AC3E}">
        <p14:creationId xmlns:p14="http://schemas.microsoft.com/office/powerpoint/2010/main" val="99626503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950623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004072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391888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770106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1815FEDC-5BFD-F440-BB5B-548172FC4F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959195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F5C8B137-8201-A14D-8EAB-788913F1FE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756854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3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3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EF2ABAC-A42B-C148-9170-1B8C3DB064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450425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6F655103-836A-C243-A26E-3555F6FA06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653197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951AF850-EDBD-F24C-995C-5DCE95EEFE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798196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BC925C05-FB1A-E343-947F-6A20F044EB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3613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787E371-59C6-484E-9DAE-17889BBFE390}" type="slidenum">
              <a:rPr lang="en-US"/>
              <a:pPr>
                <a:defRPr/>
              </a:pPr>
              <a:t>‹#›</a:t>
            </a:fld>
            <a:endParaRPr lang="en-US"/>
          </a:p>
        </p:txBody>
      </p:sp>
    </p:spTree>
    <p:extLst>
      <p:ext uri="{BB962C8B-B14F-4D97-AF65-F5344CB8AC3E}">
        <p14:creationId xmlns:p14="http://schemas.microsoft.com/office/powerpoint/2010/main" val="174601979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30F4C216-2838-1043-AD18-E54ED4A4E9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148571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1CC523AD-9297-E84C-8FB0-F0ADE7B5BB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334468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9FC1EE35-D303-E346-B276-46264E9596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135521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37CF051-1FF7-1C43-9974-8F6B35EEAD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378291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7C81BE-363E-5647-8554-05B984BD8C4A}" type="slidenum">
              <a:rPr lang="en-US"/>
              <a:pPr>
                <a:defRPr/>
              </a:pPr>
              <a:t>‹#›</a:t>
            </a:fld>
            <a:endParaRPr lang="en-US"/>
          </a:p>
        </p:txBody>
      </p:sp>
    </p:spTree>
    <p:extLst>
      <p:ext uri="{BB962C8B-B14F-4D97-AF65-F5344CB8AC3E}">
        <p14:creationId xmlns:p14="http://schemas.microsoft.com/office/powerpoint/2010/main" val="85644789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F88B4B5C-CAB0-E448-9DD3-49F9F180BD18}" type="slidenum">
              <a:rPr lang="en-US"/>
              <a:pPr>
                <a:defRPr/>
              </a:pPr>
              <a:t>‹#›</a:t>
            </a:fld>
            <a:endParaRPr lang="en-US"/>
          </a:p>
        </p:txBody>
      </p:sp>
    </p:spTree>
    <p:extLst>
      <p:ext uri="{BB962C8B-B14F-4D97-AF65-F5344CB8AC3E}">
        <p14:creationId xmlns:p14="http://schemas.microsoft.com/office/powerpoint/2010/main" val="808159013"/>
      </p:ext>
    </p:extLst>
  </p:cSld>
  <p:clrMapOvr>
    <a:masterClrMapping/>
  </p:clrMapOvr>
  <p:transition spd="slow">
    <p:dissolve/>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ABFF115B-0D1B-5B4F-979E-83A6AB61D4B2}" type="slidenum">
              <a:rPr lang="en-US"/>
              <a:pPr>
                <a:defRPr/>
              </a:pPr>
              <a:t>‹#›</a:t>
            </a:fld>
            <a:endParaRPr lang="en-US"/>
          </a:p>
        </p:txBody>
      </p:sp>
    </p:spTree>
    <p:extLst>
      <p:ext uri="{BB962C8B-B14F-4D97-AF65-F5344CB8AC3E}">
        <p14:creationId xmlns:p14="http://schemas.microsoft.com/office/powerpoint/2010/main" val="4131242332"/>
      </p:ext>
    </p:extLst>
  </p:cSld>
  <p:clrMapOvr>
    <a:masterClrMapping/>
  </p:clrMapOvr>
  <p:transition spd="slow">
    <p:dissolve/>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A5C482D4-699B-6F48-A284-BB7C0283933F}" type="slidenum">
              <a:rPr lang="en-US"/>
              <a:pPr>
                <a:defRPr/>
              </a:pPr>
              <a:t>‹#›</a:t>
            </a:fld>
            <a:endParaRPr lang="en-US"/>
          </a:p>
        </p:txBody>
      </p:sp>
    </p:spTree>
    <p:extLst>
      <p:ext uri="{BB962C8B-B14F-4D97-AF65-F5344CB8AC3E}">
        <p14:creationId xmlns:p14="http://schemas.microsoft.com/office/powerpoint/2010/main" val="562878980"/>
      </p:ext>
    </p:extLst>
  </p:cSld>
  <p:clrMapOvr>
    <a:masterClrMapping/>
  </p:clrMapOvr>
  <p:transition spd="slow">
    <p:dissolve/>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4E1DE767-2E63-3D48-8554-C08F7DDC940E}" type="slidenum">
              <a:rPr lang="en-US"/>
              <a:pPr>
                <a:defRPr/>
              </a:pPr>
              <a:t>‹#›</a:t>
            </a:fld>
            <a:endParaRPr lang="en-US"/>
          </a:p>
        </p:txBody>
      </p:sp>
    </p:spTree>
    <p:extLst>
      <p:ext uri="{BB962C8B-B14F-4D97-AF65-F5344CB8AC3E}">
        <p14:creationId xmlns:p14="http://schemas.microsoft.com/office/powerpoint/2010/main" val="332502075"/>
      </p:ext>
    </p:extLst>
  </p:cSld>
  <p:clrMapOvr>
    <a:masterClrMapping/>
  </p:clrMapOvr>
  <p:transition spd="slow">
    <p:dissolve/>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7A3B0CEE-9AEA-5E4F-B648-FCB3EBA33C25}" type="slidenum">
              <a:rPr lang="en-US"/>
              <a:pPr>
                <a:defRPr/>
              </a:pPr>
              <a:t>‹#›</a:t>
            </a:fld>
            <a:endParaRPr lang="en-US"/>
          </a:p>
        </p:txBody>
      </p:sp>
    </p:spTree>
    <p:extLst>
      <p:ext uri="{BB962C8B-B14F-4D97-AF65-F5344CB8AC3E}">
        <p14:creationId xmlns:p14="http://schemas.microsoft.com/office/powerpoint/2010/main" val="996876876"/>
      </p:ext>
    </p:extLst>
  </p:cSld>
  <p:clrMapOvr>
    <a:masterClrMapping/>
  </p:clrMapOvr>
  <p:transition spd="slow">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C28EEA0-7114-EF44-9711-3761C3AB27D7}" type="slidenum">
              <a:rPr lang="en-US"/>
              <a:pPr>
                <a:defRPr/>
              </a:pPr>
              <a:t>‹#›</a:t>
            </a:fld>
            <a:endParaRPr lang="en-US"/>
          </a:p>
        </p:txBody>
      </p:sp>
    </p:spTree>
    <p:extLst>
      <p:ext uri="{BB962C8B-B14F-4D97-AF65-F5344CB8AC3E}">
        <p14:creationId xmlns:p14="http://schemas.microsoft.com/office/powerpoint/2010/main" val="168292563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2702D176-8071-5341-8B4A-E0522A4B8018}" type="slidenum">
              <a:rPr lang="en-US"/>
              <a:pPr>
                <a:defRPr/>
              </a:pPr>
              <a:t>‹#›</a:t>
            </a:fld>
            <a:endParaRPr lang="en-US"/>
          </a:p>
        </p:txBody>
      </p:sp>
    </p:spTree>
    <p:extLst>
      <p:ext uri="{BB962C8B-B14F-4D97-AF65-F5344CB8AC3E}">
        <p14:creationId xmlns:p14="http://schemas.microsoft.com/office/powerpoint/2010/main" val="3911418522"/>
      </p:ext>
    </p:extLst>
  </p:cSld>
  <p:clrMapOvr>
    <a:masterClrMapping/>
  </p:clrMapOvr>
  <p:transition spd="slow">
    <p:dissolve/>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344D8432-851B-994A-8226-426A00DB3E24}" type="slidenum">
              <a:rPr lang="en-US"/>
              <a:pPr>
                <a:defRPr/>
              </a:pPr>
              <a:t>‹#›</a:t>
            </a:fld>
            <a:endParaRPr lang="en-US"/>
          </a:p>
        </p:txBody>
      </p:sp>
    </p:spTree>
    <p:extLst>
      <p:ext uri="{BB962C8B-B14F-4D97-AF65-F5344CB8AC3E}">
        <p14:creationId xmlns:p14="http://schemas.microsoft.com/office/powerpoint/2010/main" val="1710147692"/>
      </p:ext>
    </p:extLst>
  </p:cSld>
  <p:clrMapOvr>
    <a:masterClrMapping/>
  </p:clrMapOvr>
  <p:transition spd="slow">
    <p:dissolve/>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26B4A00-DCF7-A94E-B797-B4CAB7EE8CCB}" type="slidenum">
              <a:rPr lang="en-US"/>
              <a:pPr>
                <a:defRPr/>
              </a:pPr>
              <a:t>‹#›</a:t>
            </a:fld>
            <a:endParaRPr lang="en-US"/>
          </a:p>
        </p:txBody>
      </p:sp>
    </p:spTree>
    <p:extLst>
      <p:ext uri="{BB962C8B-B14F-4D97-AF65-F5344CB8AC3E}">
        <p14:creationId xmlns:p14="http://schemas.microsoft.com/office/powerpoint/2010/main" val="33654756"/>
      </p:ext>
    </p:extLst>
  </p:cSld>
  <p:clrMapOvr>
    <a:masterClrMapping/>
  </p:clrMapOvr>
  <p:transition spd="slow">
    <p:dissolve/>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C34DE549-2303-294C-A6AF-182D24DD1BF4}" type="slidenum">
              <a:rPr lang="en-US"/>
              <a:pPr>
                <a:defRPr/>
              </a:pPr>
              <a:t>‹#›</a:t>
            </a:fld>
            <a:endParaRPr lang="en-US"/>
          </a:p>
        </p:txBody>
      </p:sp>
    </p:spTree>
    <p:extLst>
      <p:ext uri="{BB962C8B-B14F-4D97-AF65-F5344CB8AC3E}">
        <p14:creationId xmlns:p14="http://schemas.microsoft.com/office/powerpoint/2010/main" val="287906161"/>
      </p:ext>
    </p:extLst>
  </p:cSld>
  <p:clrMapOvr>
    <a:masterClrMapping/>
  </p:clrMapOvr>
  <p:transition spd="slow">
    <p:dissolve/>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D9A778A-CBD8-014C-9982-01E3F67B0C49}" type="slidenum">
              <a:rPr lang="en-US"/>
              <a:pPr>
                <a:defRPr/>
              </a:pPr>
              <a:t>‹#›</a:t>
            </a:fld>
            <a:endParaRPr lang="en-US"/>
          </a:p>
        </p:txBody>
      </p:sp>
    </p:spTree>
    <p:extLst>
      <p:ext uri="{BB962C8B-B14F-4D97-AF65-F5344CB8AC3E}">
        <p14:creationId xmlns:p14="http://schemas.microsoft.com/office/powerpoint/2010/main" val="2418833629"/>
      </p:ext>
    </p:extLst>
  </p:cSld>
  <p:clrMapOvr>
    <a:masterClrMapping/>
  </p:clrMapOvr>
  <p:transition spd="slow">
    <p:dissolve/>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5EEB5DA6-FAA0-2D41-A760-D98DBF2EBD0D}" type="slidenum">
              <a:rPr lang="en-US"/>
              <a:pPr>
                <a:defRPr/>
              </a:pPr>
              <a:t>‹#›</a:t>
            </a:fld>
            <a:endParaRPr lang="en-US"/>
          </a:p>
        </p:txBody>
      </p:sp>
    </p:spTree>
    <p:extLst>
      <p:ext uri="{BB962C8B-B14F-4D97-AF65-F5344CB8AC3E}">
        <p14:creationId xmlns:p14="http://schemas.microsoft.com/office/powerpoint/2010/main" val="992175942"/>
      </p:ext>
    </p:extLst>
  </p:cSld>
  <p:clrMapOvr>
    <a:masterClrMapping/>
  </p:clrMapOvr>
  <p:transition spd="slow">
    <p:dissolve/>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26E14-9362-FE45-9D13-5864D0B4DDD8}" type="slidenum">
              <a:rPr lang="en-US"/>
              <a:pPr>
                <a:defRPr/>
              </a:pPr>
              <a:t>‹#›</a:t>
            </a:fld>
            <a:endParaRPr lang="en-US"/>
          </a:p>
        </p:txBody>
      </p:sp>
    </p:spTree>
    <p:extLst>
      <p:ext uri="{BB962C8B-B14F-4D97-AF65-F5344CB8AC3E}">
        <p14:creationId xmlns:p14="http://schemas.microsoft.com/office/powerpoint/2010/main" val="93809838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9C646-3DD1-9642-9F62-1A1144A25F38}" type="slidenum">
              <a:rPr lang="en-US"/>
              <a:pPr>
                <a:defRPr/>
              </a:pPr>
              <a:t>‹#›</a:t>
            </a:fld>
            <a:endParaRPr lang="en-US"/>
          </a:p>
        </p:txBody>
      </p:sp>
    </p:spTree>
    <p:extLst>
      <p:ext uri="{BB962C8B-B14F-4D97-AF65-F5344CB8AC3E}">
        <p14:creationId xmlns:p14="http://schemas.microsoft.com/office/powerpoint/2010/main" val="409329830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98A8CF-6DA2-834A-A496-EC31584EEFA0}" type="slidenum">
              <a:rPr lang="en-US"/>
              <a:pPr>
                <a:defRPr/>
              </a:pPr>
              <a:t>‹#›</a:t>
            </a:fld>
            <a:endParaRPr lang="en-US"/>
          </a:p>
        </p:txBody>
      </p:sp>
    </p:spTree>
    <p:extLst>
      <p:ext uri="{BB962C8B-B14F-4D97-AF65-F5344CB8AC3E}">
        <p14:creationId xmlns:p14="http://schemas.microsoft.com/office/powerpoint/2010/main" val="279342897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98081D-B0AD-FA4E-A4A2-D5ADC2CD6102}" type="slidenum">
              <a:rPr lang="en-US"/>
              <a:pPr>
                <a:defRPr/>
              </a:pPr>
              <a:t>‹#›</a:t>
            </a:fld>
            <a:endParaRPr lang="en-US"/>
          </a:p>
        </p:txBody>
      </p:sp>
    </p:spTree>
    <p:extLst>
      <p:ext uri="{BB962C8B-B14F-4D97-AF65-F5344CB8AC3E}">
        <p14:creationId xmlns:p14="http://schemas.microsoft.com/office/powerpoint/2010/main" val="3147240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97A509B-05F5-7647-9080-282A4F18B73C}" type="slidenum">
              <a:rPr lang="en-US"/>
              <a:pPr>
                <a:defRPr/>
              </a:pPr>
              <a:t>‹#›</a:t>
            </a:fld>
            <a:endParaRPr lang="en-US"/>
          </a:p>
        </p:txBody>
      </p:sp>
    </p:spTree>
    <p:extLst>
      <p:ext uri="{BB962C8B-B14F-4D97-AF65-F5344CB8AC3E}">
        <p14:creationId xmlns:p14="http://schemas.microsoft.com/office/powerpoint/2010/main" val="264386930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47670B5-0BE8-7E4F-9081-806A10DE4872}" type="slidenum">
              <a:rPr lang="en-US"/>
              <a:pPr>
                <a:defRPr/>
              </a:pPr>
              <a:t>‹#›</a:t>
            </a:fld>
            <a:endParaRPr lang="en-US"/>
          </a:p>
        </p:txBody>
      </p:sp>
    </p:spTree>
    <p:extLst>
      <p:ext uri="{BB962C8B-B14F-4D97-AF65-F5344CB8AC3E}">
        <p14:creationId xmlns:p14="http://schemas.microsoft.com/office/powerpoint/2010/main" val="24381503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3E8107-6961-8040-A868-B8D9BA0A3B24}" type="slidenum">
              <a:rPr lang="en-US"/>
              <a:pPr>
                <a:defRPr/>
              </a:pPr>
              <a:t>‹#›</a:t>
            </a:fld>
            <a:endParaRPr lang="en-US"/>
          </a:p>
        </p:txBody>
      </p:sp>
    </p:spTree>
    <p:extLst>
      <p:ext uri="{BB962C8B-B14F-4D97-AF65-F5344CB8AC3E}">
        <p14:creationId xmlns:p14="http://schemas.microsoft.com/office/powerpoint/2010/main" val="243476871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F51505-18CB-6845-8BD4-D97EB9BA45AB}" type="slidenum">
              <a:rPr lang="en-US"/>
              <a:pPr>
                <a:defRPr/>
              </a:pPr>
              <a:t>‹#›</a:t>
            </a:fld>
            <a:endParaRPr lang="en-US"/>
          </a:p>
        </p:txBody>
      </p:sp>
    </p:spTree>
    <p:extLst>
      <p:ext uri="{BB962C8B-B14F-4D97-AF65-F5344CB8AC3E}">
        <p14:creationId xmlns:p14="http://schemas.microsoft.com/office/powerpoint/2010/main" val="235767700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D0755D-9FCF-4048-BE44-5ECF668B2182}" type="slidenum">
              <a:rPr lang="en-US"/>
              <a:pPr>
                <a:defRPr/>
              </a:pPr>
              <a:t>‹#›</a:t>
            </a:fld>
            <a:endParaRPr lang="en-US"/>
          </a:p>
        </p:txBody>
      </p:sp>
    </p:spTree>
    <p:extLst>
      <p:ext uri="{BB962C8B-B14F-4D97-AF65-F5344CB8AC3E}">
        <p14:creationId xmlns:p14="http://schemas.microsoft.com/office/powerpoint/2010/main" val="191167748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D4543F-714F-C24E-AEAC-E32ED660EA99}" type="slidenum">
              <a:rPr lang="en-US"/>
              <a:pPr>
                <a:defRPr/>
              </a:pPr>
              <a:t>‹#›</a:t>
            </a:fld>
            <a:endParaRPr lang="en-US"/>
          </a:p>
        </p:txBody>
      </p:sp>
    </p:spTree>
    <p:extLst>
      <p:ext uri="{BB962C8B-B14F-4D97-AF65-F5344CB8AC3E}">
        <p14:creationId xmlns:p14="http://schemas.microsoft.com/office/powerpoint/2010/main" val="91129184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BCC051-9F2A-D743-B026-3AA1B2E51B36}" type="slidenum">
              <a:rPr lang="en-US"/>
              <a:pPr>
                <a:defRPr/>
              </a:pPr>
              <a:t>‹#›</a:t>
            </a:fld>
            <a:endParaRPr lang="en-US"/>
          </a:p>
        </p:txBody>
      </p:sp>
    </p:spTree>
    <p:extLst>
      <p:ext uri="{BB962C8B-B14F-4D97-AF65-F5344CB8AC3E}">
        <p14:creationId xmlns:p14="http://schemas.microsoft.com/office/powerpoint/2010/main" val="385614545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C0E664-50DC-DE4D-9069-71D1373F8EED}" type="slidenum">
              <a:rPr lang="en-US"/>
              <a:pPr>
                <a:defRPr/>
              </a:pPr>
              <a:t>‹#›</a:t>
            </a:fld>
            <a:endParaRPr lang="en-US"/>
          </a:p>
        </p:txBody>
      </p:sp>
    </p:spTree>
    <p:extLst>
      <p:ext uri="{BB962C8B-B14F-4D97-AF65-F5344CB8AC3E}">
        <p14:creationId xmlns:p14="http://schemas.microsoft.com/office/powerpoint/2010/main" val="262332480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8"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10"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3"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5"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7"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05C8F7B1-D2AC-3B44-B2A2-9C18A0932D29}" type="slidenum">
              <a:rPr lang="en-US"/>
              <a:pPr>
                <a:defRPr/>
              </a:pPr>
              <a:t>‹#›</a:t>
            </a:fld>
            <a:endParaRPr lang="en-US"/>
          </a:p>
        </p:txBody>
      </p:sp>
    </p:spTree>
    <p:extLst>
      <p:ext uri="{BB962C8B-B14F-4D97-AF65-F5344CB8AC3E}">
        <p14:creationId xmlns:p14="http://schemas.microsoft.com/office/powerpoint/2010/main" val="221904659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BE75323-E9F4-A144-8F75-DEB940DF93D8}" type="slidenum">
              <a:rPr lang="en-US"/>
              <a:pPr>
                <a:defRPr/>
              </a:pPr>
              <a:t>‹#›</a:t>
            </a:fld>
            <a:endParaRPr lang="en-US"/>
          </a:p>
        </p:txBody>
      </p:sp>
    </p:spTree>
    <p:extLst>
      <p:ext uri="{BB962C8B-B14F-4D97-AF65-F5344CB8AC3E}">
        <p14:creationId xmlns:p14="http://schemas.microsoft.com/office/powerpoint/2010/main" val="303209855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37E7B87-B8D3-AF4B-B019-38910E24B41B}" type="slidenum">
              <a:rPr lang="en-US"/>
              <a:pPr>
                <a:defRPr/>
              </a:pPr>
              <a:t>‹#›</a:t>
            </a:fld>
            <a:endParaRPr lang="en-US"/>
          </a:p>
        </p:txBody>
      </p:sp>
    </p:spTree>
    <p:extLst>
      <p:ext uri="{BB962C8B-B14F-4D97-AF65-F5344CB8AC3E}">
        <p14:creationId xmlns:p14="http://schemas.microsoft.com/office/powerpoint/2010/main" val="4330777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DF1763A-614B-C04F-98F5-41EB0D26A520}" type="slidenum">
              <a:rPr lang="en-US"/>
              <a:pPr>
                <a:defRPr/>
              </a:pPr>
              <a:t>‹#›</a:t>
            </a:fld>
            <a:endParaRPr lang="en-US"/>
          </a:p>
        </p:txBody>
      </p:sp>
    </p:spTree>
    <p:extLst>
      <p:ext uri="{BB962C8B-B14F-4D97-AF65-F5344CB8AC3E}">
        <p14:creationId xmlns:p14="http://schemas.microsoft.com/office/powerpoint/2010/main" val="95669299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D9E8EB24-431A-6246-88B9-AF7BC8D4F760}" type="slidenum">
              <a:rPr lang="en-US"/>
              <a:pPr>
                <a:defRPr/>
              </a:pPr>
              <a:t>‹#›</a:t>
            </a:fld>
            <a:endParaRPr lang="en-US"/>
          </a:p>
        </p:txBody>
      </p:sp>
    </p:spTree>
    <p:extLst>
      <p:ext uri="{BB962C8B-B14F-4D97-AF65-F5344CB8AC3E}">
        <p14:creationId xmlns:p14="http://schemas.microsoft.com/office/powerpoint/2010/main" val="359850966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7675344-2A16-7A49-BAC3-F052FAB54CFE}" type="slidenum">
              <a:rPr lang="en-US"/>
              <a:pPr>
                <a:defRPr/>
              </a:pPr>
              <a:t>‹#›</a:t>
            </a:fld>
            <a:endParaRPr lang="en-US"/>
          </a:p>
        </p:txBody>
      </p:sp>
    </p:spTree>
    <p:extLst>
      <p:ext uri="{BB962C8B-B14F-4D97-AF65-F5344CB8AC3E}">
        <p14:creationId xmlns:p14="http://schemas.microsoft.com/office/powerpoint/2010/main" val="93463457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79C088A2-FEC6-5F43-B955-88767CD64ED6}" type="slidenum">
              <a:rPr lang="en-US"/>
              <a:pPr>
                <a:defRPr/>
              </a:pPr>
              <a:t>‹#›</a:t>
            </a:fld>
            <a:endParaRPr lang="en-US"/>
          </a:p>
        </p:txBody>
      </p:sp>
    </p:spTree>
    <p:extLst>
      <p:ext uri="{BB962C8B-B14F-4D97-AF65-F5344CB8AC3E}">
        <p14:creationId xmlns:p14="http://schemas.microsoft.com/office/powerpoint/2010/main" val="46798455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7BE9BD0-8DF0-CA4C-8CFA-8D02F36FAC2B}" type="slidenum">
              <a:rPr lang="en-US"/>
              <a:pPr>
                <a:defRPr/>
              </a:pPr>
              <a:t>‹#›</a:t>
            </a:fld>
            <a:endParaRPr lang="en-US"/>
          </a:p>
        </p:txBody>
      </p:sp>
    </p:spTree>
    <p:extLst>
      <p:ext uri="{BB962C8B-B14F-4D97-AF65-F5344CB8AC3E}">
        <p14:creationId xmlns:p14="http://schemas.microsoft.com/office/powerpoint/2010/main" val="313262810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14E28CB-8D75-DF44-8D55-2900A1580FA5}" type="slidenum">
              <a:rPr lang="en-US"/>
              <a:pPr>
                <a:defRPr/>
              </a:pPr>
              <a:t>‹#›</a:t>
            </a:fld>
            <a:endParaRPr lang="en-US"/>
          </a:p>
        </p:txBody>
      </p:sp>
    </p:spTree>
    <p:extLst>
      <p:ext uri="{BB962C8B-B14F-4D97-AF65-F5344CB8AC3E}">
        <p14:creationId xmlns:p14="http://schemas.microsoft.com/office/powerpoint/2010/main" val="40544812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EAEA26B-851B-9A40-A53F-230B03D327B9}" type="slidenum">
              <a:rPr lang="en-US"/>
              <a:pPr>
                <a:defRPr/>
              </a:pPr>
              <a:t>‹#›</a:t>
            </a:fld>
            <a:endParaRPr lang="en-US"/>
          </a:p>
        </p:txBody>
      </p:sp>
    </p:spTree>
    <p:extLst>
      <p:ext uri="{BB962C8B-B14F-4D97-AF65-F5344CB8AC3E}">
        <p14:creationId xmlns:p14="http://schemas.microsoft.com/office/powerpoint/2010/main" val="248243024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09BF517-BD6C-E54A-AC6C-DA3D480E1AC4}" type="slidenum">
              <a:rPr lang="en-US"/>
              <a:pPr>
                <a:defRPr/>
              </a:pPr>
              <a:t>‹#›</a:t>
            </a:fld>
            <a:endParaRPr lang="en-US"/>
          </a:p>
        </p:txBody>
      </p:sp>
    </p:spTree>
    <p:extLst>
      <p:ext uri="{BB962C8B-B14F-4D97-AF65-F5344CB8AC3E}">
        <p14:creationId xmlns:p14="http://schemas.microsoft.com/office/powerpoint/2010/main" val="381511011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B66D4E4-5022-7B4E-AA32-6AD4BED1936C}" type="slidenum">
              <a:rPr lang="en-US"/>
              <a:pPr>
                <a:defRPr/>
              </a:pPr>
              <a:t>‹#›</a:t>
            </a:fld>
            <a:endParaRPr lang="en-US"/>
          </a:p>
        </p:txBody>
      </p:sp>
    </p:spTree>
    <p:extLst>
      <p:ext uri="{BB962C8B-B14F-4D97-AF65-F5344CB8AC3E}">
        <p14:creationId xmlns:p14="http://schemas.microsoft.com/office/powerpoint/2010/main" val="321295327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8A8C56E-1484-8C4D-8674-29AFEB0A21AF}" type="slidenum">
              <a:rPr lang="en-US"/>
              <a:pPr>
                <a:defRPr/>
              </a:pPr>
              <a:t>‹#›</a:t>
            </a:fld>
            <a:endParaRPr lang="en-US"/>
          </a:p>
        </p:txBody>
      </p:sp>
    </p:spTree>
    <p:extLst>
      <p:ext uri="{BB962C8B-B14F-4D97-AF65-F5344CB8AC3E}">
        <p14:creationId xmlns:p14="http://schemas.microsoft.com/office/powerpoint/2010/main" val="293637583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5A848-1388-A942-9DB9-40AA9673D5BF}" type="slidenum">
              <a:rPr lang="en-US"/>
              <a:pPr>
                <a:defRPr/>
              </a:pPr>
              <a:t>‹#›</a:t>
            </a:fld>
            <a:endParaRPr lang="en-US"/>
          </a:p>
        </p:txBody>
      </p:sp>
    </p:spTree>
    <p:extLst>
      <p:ext uri="{BB962C8B-B14F-4D97-AF65-F5344CB8AC3E}">
        <p14:creationId xmlns:p14="http://schemas.microsoft.com/office/powerpoint/2010/main" val="37085944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2390C1E-4661-324A-A442-EC7F6D2D1283}" type="slidenum">
              <a:rPr lang="en-US"/>
              <a:pPr>
                <a:defRPr/>
              </a:pPr>
              <a:t>‹#›</a:t>
            </a:fld>
            <a:endParaRPr lang="en-US"/>
          </a:p>
        </p:txBody>
      </p:sp>
    </p:spTree>
    <p:extLst>
      <p:ext uri="{BB962C8B-B14F-4D97-AF65-F5344CB8AC3E}">
        <p14:creationId xmlns:p14="http://schemas.microsoft.com/office/powerpoint/2010/main" val="201141451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76902-3902-C244-9D8F-E4869BF85831}" type="slidenum">
              <a:rPr lang="en-US"/>
              <a:pPr>
                <a:defRPr/>
              </a:pPr>
              <a:t>‹#›</a:t>
            </a:fld>
            <a:endParaRPr lang="en-US"/>
          </a:p>
        </p:txBody>
      </p:sp>
    </p:spTree>
    <p:extLst>
      <p:ext uri="{BB962C8B-B14F-4D97-AF65-F5344CB8AC3E}">
        <p14:creationId xmlns:p14="http://schemas.microsoft.com/office/powerpoint/2010/main" val="272948528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1DBA2F-1AB7-AA4E-A04A-6F63A61DF716}" type="slidenum">
              <a:rPr lang="en-US"/>
              <a:pPr>
                <a:defRPr/>
              </a:pPr>
              <a:t>‹#›</a:t>
            </a:fld>
            <a:endParaRPr lang="en-US"/>
          </a:p>
        </p:txBody>
      </p:sp>
    </p:spTree>
    <p:extLst>
      <p:ext uri="{BB962C8B-B14F-4D97-AF65-F5344CB8AC3E}">
        <p14:creationId xmlns:p14="http://schemas.microsoft.com/office/powerpoint/2010/main" val="249454916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8A37C4-FAA0-8146-88F3-DD3C7FA29106}" type="slidenum">
              <a:rPr lang="en-US"/>
              <a:pPr>
                <a:defRPr/>
              </a:pPr>
              <a:t>‹#›</a:t>
            </a:fld>
            <a:endParaRPr lang="en-US"/>
          </a:p>
        </p:txBody>
      </p:sp>
    </p:spTree>
    <p:extLst>
      <p:ext uri="{BB962C8B-B14F-4D97-AF65-F5344CB8AC3E}">
        <p14:creationId xmlns:p14="http://schemas.microsoft.com/office/powerpoint/2010/main" val="182891399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C2AFF0-4483-2145-8986-D23892727192}" type="slidenum">
              <a:rPr lang="en-US"/>
              <a:pPr>
                <a:defRPr/>
              </a:pPr>
              <a:t>‹#›</a:t>
            </a:fld>
            <a:endParaRPr lang="en-US"/>
          </a:p>
        </p:txBody>
      </p:sp>
    </p:spTree>
    <p:extLst>
      <p:ext uri="{BB962C8B-B14F-4D97-AF65-F5344CB8AC3E}">
        <p14:creationId xmlns:p14="http://schemas.microsoft.com/office/powerpoint/2010/main" val="73930255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222BD5-DFC8-FE46-BF5F-0FDB8CF686D0}" type="slidenum">
              <a:rPr lang="en-US"/>
              <a:pPr>
                <a:defRPr/>
              </a:pPr>
              <a:t>‹#›</a:t>
            </a:fld>
            <a:endParaRPr lang="en-US"/>
          </a:p>
        </p:txBody>
      </p:sp>
    </p:spTree>
    <p:extLst>
      <p:ext uri="{BB962C8B-B14F-4D97-AF65-F5344CB8AC3E}">
        <p14:creationId xmlns:p14="http://schemas.microsoft.com/office/powerpoint/2010/main" val="318461698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44FFAD-6FA4-BA49-8084-AB2669A0D73E}" type="slidenum">
              <a:rPr lang="en-US"/>
              <a:pPr>
                <a:defRPr/>
              </a:pPr>
              <a:t>‹#›</a:t>
            </a:fld>
            <a:endParaRPr lang="en-US"/>
          </a:p>
        </p:txBody>
      </p:sp>
    </p:spTree>
    <p:extLst>
      <p:ext uri="{BB962C8B-B14F-4D97-AF65-F5344CB8AC3E}">
        <p14:creationId xmlns:p14="http://schemas.microsoft.com/office/powerpoint/2010/main" val="384890301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ACC6CD-B070-3C45-9759-56BCCF828F18}" type="slidenum">
              <a:rPr lang="en-US"/>
              <a:pPr>
                <a:defRPr/>
              </a:pPr>
              <a:t>‹#›</a:t>
            </a:fld>
            <a:endParaRPr lang="en-US"/>
          </a:p>
        </p:txBody>
      </p:sp>
    </p:spTree>
    <p:extLst>
      <p:ext uri="{BB962C8B-B14F-4D97-AF65-F5344CB8AC3E}">
        <p14:creationId xmlns:p14="http://schemas.microsoft.com/office/powerpoint/2010/main" val="47256263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690E54-FE63-6D4D-B067-6EC1A91BE305}" type="slidenum">
              <a:rPr lang="en-US"/>
              <a:pPr>
                <a:defRPr/>
              </a:pPr>
              <a:t>‹#›</a:t>
            </a:fld>
            <a:endParaRPr lang="en-US"/>
          </a:p>
        </p:txBody>
      </p:sp>
    </p:spTree>
    <p:extLst>
      <p:ext uri="{BB962C8B-B14F-4D97-AF65-F5344CB8AC3E}">
        <p14:creationId xmlns:p14="http://schemas.microsoft.com/office/powerpoint/2010/main" val="175533376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948AC6-118B-4D4B-A3BD-258EAA01DB45}" type="slidenum">
              <a:rPr lang="en-US"/>
              <a:pPr>
                <a:defRPr/>
              </a:pPr>
              <a:t>‹#›</a:t>
            </a:fld>
            <a:endParaRPr lang="en-US"/>
          </a:p>
        </p:txBody>
      </p:sp>
    </p:spTree>
    <p:extLst>
      <p:ext uri="{BB962C8B-B14F-4D97-AF65-F5344CB8AC3E}">
        <p14:creationId xmlns:p14="http://schemas.microsoft.com/office/powerpoint/2010/main" val="140893202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7E9EB-8325-CD45-BC53-46D4C414A6EC}" type="slidenum">
              <a:rPr lang="en-US"/>
              <a:pPr>
                <a:defRPr/>
              </a:pPr>
              <a:t>‹#›</a:t>
            </a:fld>
            <a:endParaRPr lang="en-US"/>
          </a:p>
        </p:txBody>
      </p:sp>
    </p:spTree>
    <p:extLst>
      <p:ext uri="{BB962C8B-B14F-4D97-AF65-F5344CB8AC3E}">
        <p14:creationId xmlns:p14="http://schemas.microsoft.com/office/powerpoint/2010/main" val="19337227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D3DA663-C8C1-B447-81D8-08B5711E76CE}" type="slidenum">
              <a:rPr lang="en-US"/>
              <a:pPr>
                <a:defRPr/>
              </a:pPr>
              <a:t>‹#›</a:t>
            </a:fld>
            <a:endParaRPr lang="en-US"/>
          </a:p>
        </p:txBody>
      </p:sp>
    </p:spTree>
    <p:extLst>
      <p:ext uri="{BB962C8B-B14F-4D97-AF65-F5344CB8AC3E}">
        <p14:creationId xmlns:p14="http://schemas.microsoft.com/office/powerpoint/2010/main" val="154737282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710704A-D94D-FC42-83DB-EAAC0E2F2F1C}" type="slidenum">
              <a:rPr lang="en-US"/>
              <a:pPr>
                <a:defRPr/>
              </a:pPr>
              <a:t>‹#›</a:t>
            </a:fld>
            <a:endParaRPr lang="en-US"/>
          </a:p>
        </p:txBody>
      </p:sp>
    </p:spTree>
    <p:extLst>
      <p:ext uri="{BB962C8B-B14F-4D97-AF65-F5344CB8AC3E}">
        <p14:creationId xmlns:p14="http://schemas.microsoft.com/office/powerpoint/2010/main" val="249604553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Arial"/>
              </a:defRPr>
            </a:lvl1pPr>
          </a:lstStyle>
          <a:p>
            <a:pPr>
              <a:defRPr/>
            </a:pPr>
            <a:fld id="{6FD631B7-17A0-C745-ACD5-6831401E529F}" type="slidenum">
              <a:rPr lang="en-US"/>
              <a:pPr>
                <a:defRPr/>
              </a:pPr>
              <a:t>‹#›</a:t>
            </a:fld>
            <a:endParaRPr lang="en-US"/>
          </a:p>
        </p:txBody>
      </p:sp>
    </p:spTree>
    <p:extLst>
      <p:ext uri="{BB962C8B-B14F-4D97-AF65-F5344CB8AC3E}">
        <p14:creationId xmlns:p14="http://schemas.microsoft.com/office/powerpoint/2010/main" val="273494356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75265947-638F-E249-A2A7-3D367D720679}" type="slidenum">
              <a:rPr lang="en-US"/>
              <a:pPr>
                <a:defRPr/>
              </a:pPr>
              <a:t>‹#›</a:t>
            </a:fld>
            <a:endParaRPr lang="en-US"/>
          </a:p>
        </p:txBody>
      </p:sp>
    </p:spTree>
    <p:extLst>
      <p:ext uri="{BB962C8B-B14F-4D97-AF65-F5344CB8AC3E}">
        <p14:creationId xmlns:p14="http://schemas.microsoft.com/office/powerpoint/2010/main" val="271936838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6AC4E4B1-39C3-6646-BDE7-B5A8C49A6E38}" type="slidenum">
              <a:rPr lang="en-US"/>
              <a:pPr>
                <a:defRPr/>
              </a:pPr>
              <a:t>‹#›</a:t>
            </a:fld>
            <a:endParaRPr lang="en-US"/>
          </a:p>
        </p:txBody>
      </p:sp>
    </p:spTree>
    <p:extLst>
      <p:ext uri="{BB962C8B-B14F-4D97-AF65-F5344CB8AC3E}">
        <p14:creationId xmlns:p14="http://schemas.microsoft.com/office/powerpoint/2010/main" val="28798007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CB0070B4-9B31-DD43-98D7-FB938EDC9C10}" type="slidenum">
              <a:rPr lang="en-US"/>
              <a:pPr>
                <a:defRPr/>
              </a:pPr>
              <a:t>‹#›</a:t>
            </a:fld>
            <a:endParaRPr lang="en-US"/>
          </a:p>
        </p:txBody>
      </p:sp>
    </p:spTree>
    <p:extLst>
      <p:ext uri="{BB962C8B-B14F-4D97-AF65-F5344CB8AC3E}">
        <p14:creationId xmlns:p14="http://schemas.microsoft.com/office/powerpoint/2010/main" val="235511971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Arial"/>
              </a:defRPr>
            </a:lvl1pPr>
          </a:lstStyle>
          <a:p>
            <a:pPr>
              <a:defRPr/>
            </a:pPr>
            <a:fld id="{02071F94-17DA-E848-A43F-485E1B2F13A8}" type="slidenum">
              <a:rPr lang="en-US"/>
              <a:pPr>
                <a:defRPr/>
              </a:pPr>
              <a:t>‹#›</a:t>
            </a:fld>
            <a:endParaRPr lang="en-US"/>
          </a:p>
        </p:txBody>
      </p:sp>
    </p:spTree>
    <p:extLst>
      <p:ext uri="{BB962C8B-B14F-4D97-AF65-F5344CB8AC3E}">
        <p14:creationId xmlns:p14="http://schemas.microsoft.com/office/powerpoint/2010/main" val="19145106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Arial"/>
              </a:defRPr>
            </a:lvl1pPr>
          </a:lstStyle>
          <a:p>
            <a:pPr>
              <a:defRPr/>
            </a:pPr>
            <a:fld id="{F568B1C4-2267-3B4D-ABF0-0BA01F9FA960}" type="slidenum">
              <a:rPr lang="en-US"/>
              <a:pPr>
                <a:defRPr/>
              </a:pPr>
              <a:t>‹#›</a:t>
            </a:fld>
            <a:endParaRPr lang="en-US"/>
          </a:p>
        </p:txBody>
      </p:sp>
    </p:spTree>
    <p:extLst>
      <p:ext uri="{BB962C8B-B14F-4D97-AF65-F5344CB8AC3E}">
        <p14:creationId xmlns:p14="http://schemas.microsoft.com/office/powerpoint/2010/main" val="278311986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Arial"/>
              </a:defRPr>
            </a:lvl1pPr>
          </a:lstStyle>
          <a:p>
            <a:pPr>
              <a:defRPr/>
            </a:pPr>
            <a:fld id="{DEA119F4-2421-544D-9F7B-2B52CAE31DEE}" type="slidenum">
              <a:rPr lang="en-US"/>
              <a:pPr>
                <a:defRPr/>
              </a:pPr>
              <a:t>‹#›</a:t>
            </a:fld>
            <a:endParaRPr lang="en-US"/>
          </a:p>
        </p:txBody>
      </p:sp>
    </p:spTree>
    <p:extLst>
      <p:ext uri="{BB962C8B-B14F-4D97-AF65-F5344CB8AC3E}">
        <p14:creationId xmlns:p14="http://schemas.microsoft.com/office/powerpoint/2010/main" val="2469906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45CFB064-C16D-7C4A-AFF9-82AFBC67825B}" type="slidenum">
              <a:rPr lang="en-US"/>
              <a:pPr>
                <a:defRPr/>
              </a:pPr>
              <a:t>‹#›</a:t>
            </a:fld>
            <a:endParaRPr lang="en-US"/>
          </a:p>
        </p:txBody>
      </p:sp>
    </p:spTree>
    <p:extLst>
      <p:ext uri="{BB962C8B-B14F-4D97-AF65-F5344CB8AC3E}">
        <p14:creationId xmlns:p14="http://schemas.microsoft.com/office/powerpoint/2010/main" val="346772833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75318ACF-5B58-B64C-B0DB-E942F107C148}" type="slidenum">
              <a:rPr lang="en-US"/>
              <a:pPr>
                <a:defRPr/>
              </a:pPr>
              <a:t>‹#›</a:t>
            </a:fld>
            <a:endParaRPr lang="en-US"/>
          </a:p>
        </p:txBody>
      </p:sp>
    </p:spTree>
    <p:extLst>
      <p:ext uri="{BB962C8B-B14F-4D97-AF65-F5344CB8AC3E}">
        <p14:creationId xmlns:p14="http://schemas.microsoft.com/office/powerpoint/2010/main" val="34288153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0AA3D9-7F04-BB41-BC80-1180A97B2E46}" type="slidenum">
              <a:rPr lang="en-US"/>
              <a:pPr>
                <a:defRPr/>
              </a:pPr>
              <a:t>‹#›</a:t>
            </a:fld>
            <a:endParaRPr lang="en-US"/>
          </a:p>
        </p:txBody>
      </p:sp>
    </p:spTree>
    <p:extLst>
      <p:ext uri="{BB962C8B-B14F-4D97-AF65-F5344CB8AC3E}">
        <p14:creationId xmlns:p14="http://schemas.microsoft.com/office/powerpoint/2010/main" val="198637845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AF1A936B-407F-D147-B7E7-7212B917A844}" type="slidenum">
              <a:rPr lang="en-US"/>
              <a:pPr>
                <a:defRPr/>
              </a:pPr>
              <a:t>‹#›</a:t>
            </a:fld>
            <a:endParaRPr lang="en-US"/>
          </a:p>
        </p:txBody>
      </p:sp>
    </p:spTree>
    <p:extLst>
      <p:ext uri="{BB962C8B-B14F-4D97-AF65-F5344CB8AC3E}">
        <p14:creationId xmlns:p14="http://schemas.microsoft.com/office/powerpoint/2010/main" val="168438299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B56E7D00-4D4C-5E4B-8D2A-00267F7FA4BD}" type="slidenum">
              <a:rPr lang="en-US"/>
              <a:pPr>
                <a:defRPr/>
              </a:pPr>
              <a:t>‹#›</a:t>
            </a:fld>
            <a:endParaRPr lang="en-US"/>
          </a:p>
        </p:txBody>
      </p:sp>
    </p:spTree>
    <p:extLst>
      <p:ext uri="{BB962C8B-B14F-4D97-AF65-F5344CB8AC3E}">
        <p14:creationId xmlns:p14="http://schemas.microsoft.com/office/powerpoint/2010/main" val="144929470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850533E2-E6C4-F448-BC2D-B7F5D0F069D7}" type="slidenum">
              <a:rPr lang="en-US"/>
              <a:pPr>
                <a:defRPr/>
              </a:pPr>
              <a:t>‹#›</a:t>
            </a:fld>
            <a:endParaRPr lang="en-US"/>
          </a:p>
        </p:txBody>
      </p:sp>
    </p:spTree>
    <p:extLst>
      <p:ext uri="{BB962C8B-B14F-4D97-AF65-F5344CB8AC3E}">
        <p14:creationId xmlns:p14="http://schemas.microsoft.com/office/powerpoint/2010/main" val="271084178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935911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021502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514986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290963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263756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443971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1660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6C90652-804B-7046-9A93-30C54108B65D}" type="slidenum">
              <a:rPr lang="en-US"/>
              <a:pPr>
                <a:defRPr/>
              </a:pPr>
              <a:t>‹#›</a:t>
            </a:fld>
            <a:endParaRPr lang="en-US"/>
          </a:p>
        </p:txBody>
      </p:sp>
    </p:spTree>
    <p:extLst>
      <p:ext uri="{BB962C8B-B14F-4D97-AF65-F5344CB8AC3E}">
        <p14:creationId xmlns:p14="http://schemas.microsoft.com/office/powerpoint/2010/main" val="20886269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481538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839470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446331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416668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Black"/>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Black"/>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640838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2B1578-B5D1-EC44-B956-DD9BA0E0A3DC}" type="slidenum">
              <a:rPr lang="en-US"/>
              <a:pPr>
                <a:defRPr/>
              </a:pPr>
              <a:t>‹#›</a:t>
            </a:fld>
            <a:endParaRPr lang="en-US"/>
          </a:p>
        </p:txBody>
      </p:sp>
    </p:spTree>
    <p:extLst>
      <p:ext uri="{BB962C8B-B14F-4D97-AF65-F5344CB8AC3E}">
        <p14:creationId xmlns:p14="http://schemas.microsoft.com/office/powerpoint/2010/main" val="327278220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51D347-EFC8-1F40-A25C-BFE099E7813D}" type="slidenum">
              <a:rPr lang="en-US"/>
              <a:pPr>
                <a:defRPr/>
              </a:pPr>
              <a:t>‹#›</a:t>
            </a:fld>
            <a:endParaRPr lang="en-US"/>
          </a:p>
        </p:txBody>
      </p:sp>
    </p:spTree>
    <p:extLst>
      <p:ext uri="{BB962C8B-B14F-4D97-AF65-F5344CB8AC3E}">
        <p14:creationId xmlns:p14="http://schemas.microsoft.com/office/powerpoint/2010/main" val="104714446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D90864-0DB9-2845-8633-D73C89D7D93D}" type="slidenum">
              <a:rPr lang="en-US"/>
              <a:pPr>
                <a:defRPr/>
              </a:pPr>
              <a:t>‹#›</a:t>
            </a:fld>
            <a:endParaRPr lang="en-US"/>
          </a:p>
        </p:txBody>
      </p:sp>
    </p:spTree>
    <p:extLst>
      <p:ext uri="{BB962C8B-B14F-4D97-AF65-F5344CB8AC3E}">
        <p14:creationId xmlns:p14="http://schemas.microsoft.com/office/powerpoint/2010/main" val="322543947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A7AE5D-70BF-F44E-8FFA-094A0C0A663A}" type="slidenum">
              <a:rPr lang="en-US"/>
              <a:pPr>
                <a:defRPr/>
              </a:pPr>
              <a:t>‹#›</a:t>
            </a:fld>
            <a:endParaRPr lang="en-US"/>
          </a:p>
        </p:txBody>
      </p:sp>
    </p:spTree>
    <p:extLst>
      <p:ext uri="{BB962C8B-B14F-4D97-AF65-F5344CB8AC3E}">
        <p14:creationId xmlns:p14="http://schemas.microsoft.com/office/powerpoint/2010/main" val="190550381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C79103-7BFE-F442-A218-BBCBE75CB958}" type="slidenum">
              <a:rPr lang="en-US"/>
              <a:pPr>
                <a:defRPr/>
              </a:pPr>
              <a:t>‹#›</a:t>
            </a:fld>
            <a:endParaRPr lang="en-US"/>
          </a:p>
        </p:txBody>
      </p:sp>
    </p:spTree>
    <p:extLst>
      <p:ext uri="{BB962C8B-B14F-4D97-AF65-F5344CB8AC3E}">
        <p14:creationId xmlns:p14="http://schemas.microsoft.com/office/powerpoint/2010/main" val="2443475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pPr>
                <a:defRPr/>
              </a:pPr>
              <a:t>‹#›</a:t>
            </a:fld>
            <a:endParaRPr lang="en-US"/>
          </a:p>
        </p:txBody>
      </p:sp>
    </p:spTree>
    <p:extLst>
      <p:ext uri="{BB962C8B-B14F-4D97-AF65-F5344CB8AC3E}">
        <p14:creationId xmlns:p14="http://schemas.microsoft.com/office/powerpoint/2010/main" val="14611181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7EDE0F57-DE81-7945-A44E-A741394BDFC9}" type="slidenum">
              <a:rPr lang="en-US"/>
              <a:pPr>
                <a:defRPr/>
              </a:pPr>
              <a:t>‹#›</a:t>
            </a:fld>
            <a:endParaRPr lang="en-US"/>
          </a:p>
        </p:txBody>
      </p:sp>
    </p:spTree>
    <p:extLst>
      <p:ext uri="{BB962C8B-B14F-4D97-AF65-F5344CB8AC3E}">
        <p14:creationId xmlns:p14="http://schemas.microsoft.com/office/powerpoint/2010/main" val="369027375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4C0A56-4B4A-BF40-9134-1C6A2F1B11F5}" type="slidenum">
              <a:rPr lang="en-US"/>
              <a:pPr>
                <a:defRPr/>
              </a:pPr>
              <a:t>‹#›</a:t>
            </a:fld>
            <a:endParaRPr lang="en-US"/>
          </a:p>
        </p:txBody>
      </p:sp>
    </p:spTree>
    <p:extLst>
      <p:ext uri="{BB962C8B-B14F-4D97-AF65-F5344CB8AC3E}">
        <p14:creationId xmlns:p14="http://schemas.microsoft.com/office/powerpoint/2010/main" val="104624805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6FAF69-7FD6-A649-A4DA-17744089085C}" type="slidenum">
              <a:rPr lang="en-US"/>
              <a:pPr>
                <a:defRPr/>
              </a:pPr>
              <a:t>‹#›</a:t>
            </a:fld>
            <a:endParaRPr lang="en-US"/>
          </a:p>
        </p:txBody>
      </p:sp>
    </p:spTree>
    <p:extLst>
      <p:ext uri="{BB962C8B-B14F-4D97-AF65-F5344CB8AC3E}">
        <p14:creationId xmlns:p14="http://schemas.microsoft.com/office/powerpoint/2010/main" val="423279216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5CA1B-655C-684D-A8D1-59C70CC75159}" type="slidenum">
              <a:rPr lang="en-US"/>
              <a:pPr>
                <a:defRPr/>
              </a:pPr>
              <a:t>‹#›</a:t>
            </a:fld>
            <a:endParaRPr lang="en-US"/>
          </a:p>
        </p:txBody>
      </p:sp>
    </p:spTree>
    <p:extLst>
      <p:ext uri="{BB962C8B-B14F-4D97-AF65-F5344CB8AC3E}">
        <p14:creationId xmlns:p14="http://schemas.microsoft.com/office/powerpoint/2010/main" val="142435854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C06419-97B7-C242-AD90-FF86ABA149C3}" type="slidenum">
              <a:rPr lang="en-US"/>
              <a:pPr>
                <a:defRPr/>
              </a:pPr>
              <a:t>‹#›</a:t>
            </a:fld>
            <a:endParaRPr lang="en-US"/>
          </a:p>
        </p:txBody>
      </p:sp>
    </p:spTree>
    <p:extLst>
      <p:ext uri="{BB962C8B-B14F-4D97-AF65-F5344CB8AC3E}">
        <p14:creationId xmlns:p14="http://schemas.microsoft.com/office/powerpoint/2010/main" val="236004707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28EEF1-9451-8441-BC70-D5FBBCDE7320}" type="slidenum">
              <a:rPr lang="en-US"/>
              <a:pPr>
                <a:defRPr/>
              </a:pPr>
              <a:t>‹#›</a:t>
            </a:fld>
            <a:endParaRPr lang="en-US"/>
          </a:p>
        </p:txBody>
      </p:sp>
    </p:spTree>
    <p:extLst>
      <p:ext uri="{BB962C8B-B14F-4D97-AF65-F5344CB8AC3E}">
        <p14:creationId xmlns:p14="http://schemas.microsoft.com/office/powerpoint/2010/main" val="147765273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8DF52A-1D01-2948-B2DF-164FE67A33F1}" type="slidenum">
              <a:rPr lang="en-US"/>
              <a:pPr>
                <a:defRPr/>
              </a:pPr>
              <a:t>‹#›</a:t>
            </a:fld>
            <a:endParaRPr lang="en-US"/>
          </a:p>
        </p:txBody>
      </p:sp>
    </p:spTree>
    <p:extLst>
      <p:ext uri="{BB962C8B-B14F-4D97-AF65-F5344CB8AC3E}">
        <p14:creationId xmlns:p14="http://schemas.microsoft.com/office/powerpoint/2010/main" val="146258998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837175E-3AFB-384F-A1C9-510E1E176200}" type="slidenum">
              <a:rPr lang="en-US"/>
              <a:pPr>
                <a:defRPr/>
              </a:pPr>
              <a:t>‹#›</a:t>
            </a:fld>
            <a:endParaRPr lang="en-US"/>
          </a:p>
        </p:txBody>
      </p:sp>
    </p:spTree>
    <p:extLst>
      <p:ext uri="{BB962C8B-B14F-4D97-AF65-F5344CB8AC3E}">
        <p14:creationId xmlns:p14="http://schemas.microsoft.com/office/powerpoint/2010/main" val="141326376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71296939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334685950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34552732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0C252A8-0F79-E046-96E6-71EC696C4D84}" type="slidenum">
              <a:rPr lang="en-GB"/>
              <a:pPr>
                <a:defRPr/>
              </a:pPr>
              <a:t>‹#›</a:t>
            </a:fld>
            <a:endParaRPr lang="en-GB"/>
          </a:p>
        </p:txBody>
      </p:sp>
    </p:spTree>
    <p:extLst>
      <p:ext uri="{BB962C8B-B14F-4D97-AF65-F5344CB8AC3E}">
        <p14:creationId xmlns:p14="http://schemas.microsoft.com/office/powerpoint/2010/main" val="105594874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63076631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372304846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176324937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2367575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361987630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189144741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107335753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44607759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296039546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151347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1513478" name="Rectangle 6"/>
          <p:cNvSpPr>
            <a:spLocks noGrp="1" noChangeArrowheads="1"/>
          </p:cNvSpPr>
          <p:nvPr>
            <p:ph type="subTitle" idx="1"/>
          </p:nvPr>
        </p:nvSpPr>
        <p:spPr>
          <a:xfrm>
            <a:off x="2038350" y="4351338"/>
            <a:ext cx="6400800" cy="1371600"/>
          </a:xfrm>
        </p:spPr>
        <p:txBody>
          <a:bodyPr/>
          <a:lstStyle>
            <a:lvl1pPr marL="0" indent="0">
              <a:buFont typeface="Wingdings" pitchFamily="-105"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31D79CDA-6BDC-6C40-B3B0-D48BC622BBA0}" type="slidenum">
              <a:rPr lang="en-US"/>
              <a:pPr>
                <a:defRPr/>
              </a:pPr>
              <a:t>‹#›</a:t>
            </a:fld>
            <a:endParaRPr lang="en-US"/>
          </a:p>
        </p:txBody>
      </p:sp>
    </p:spTree>
    <p:extLst>
      <p:ext uri="{BB962C8B-B14F-4D97-AF65-F5344CB8AC3E}">
        <p14:creationId xmlns:p14="http://schemas.microsoft.com/office/powerpoint/2010/main" val="12324129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B66A5CF-E060-CB4A-B09F-288BED087A65}" type="slidenum">
              <a:rPr lang="en-GB"/>
              <a:pPr>
                <a:defRPr/>
              </a:pPr>
              <a:t>‹#›</a:t>
            </a:fld>
            <a:endParaRPr lang="en-GB"/>
          </a:p>
        </p:txBody>
      </p:sp>
    </p:spTree>
    <p:extLst>
      <p:ext uri="{BB962C8B-B14F-4D97-AF65-F5344CB8AC3E}">
        <p14:creationId xmlns:p14="http://schemas.microsoft.com/office/powerpoint/2010/main" val="418170741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0B47E0B-37A5-4247-B3CA-0FA2D70D0430}" type="slidenum">
              <a:rPr lang="en-US"/>
              <a:pPr>
                <a:defRPr/>
              </a:pPr>
              <a:t>‹#›</a:t>
            </a:fld>
            <a:endParaRPr lang="en-US" sz="1400"/>
          </a:p>
        </p:txBody>
      </p:sp>
    </p:spTree>
    <p:extLst>
      <p:ext uri="{BB962C8B-B14F-4D97-AF65-F5344CB8AC3E}">
        <p14:creationId xmlns:p14="http://schemas.microsoft.com/office/powerpoint/2010/main" val="13706413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F870E6D-D762-174A-8319-78F646890EBC}" type="slidenum">
              <a:rPr lang="en-US"/>
              <a:pPr>
                <a:defRPr/>
              </a:pPr>
              <a:t>‹#›</a:t>
            </a:fld>
            <a:endParaRPr lang="en-US" sz="1400"/>
          </a:p>
        </p:txBody>
      </p:sp>
    </p:spTree>
    <p:extLst>
      <p:ext uri="{BB962C8B-B14F-4D97-AF65-F5344CB8AC3E}">
        <p14:creationId xmlns:p14="http://schemas.microsoft.com/office/powerpoint/2010/main" val="418863647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76801AD-672E-054C-B2A2-0415A6FEA001}" type="slidenum">
              <a:rPr lang="en-US"/>
              <a:pPr>
                <a:defRPr/>
              </a:pPr>
              <a:t>‹#›</a:t>
            </a:fld>
            <a:endParaRPr lang="en-US" sz="1400"/>
          </a:p>
        </p:txBody>
      </p:sp>
    </p:spTree>
    <p:extLst>
      <p:ext uri="{BB962C8B-B14F-4D97-AF65-F5344CB8AC3E}">
        <p14:creationId xmlns:p14="http://schemas.microsoft.com/office/powerpoint/2010/main" val="420063037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3BE96FED-1686-0D44-A67C-43AE2081EDBF}" type="slidenum">
              <a:rPr lang="en-US"/>
              <a:pPr>
                <a:defRPr/>
              </a:pPr>
              <a:t>‹#›</a:t>
            </a:fld>
            <a:endParaRPr lang="en-US" sz="1400"/>
          </a:p>
        </p:txBody>
      </p:sp>
    </p:spTree>
    <p:extLst>
      <p:ext uri="{BB962C8B-B14F-4D97-AF65-F5344CB8AC3E}">
        <p14:creationId xmlns:p14="http://schemas.microsoft.com/office/powerpoint/2010/main" val="300652073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A3540B00-71CB-B24B-89BC-B6ABC2A3A321}" type="slidenum">
              <a:rPr lang="en-US"/>
              <a:pPr>
                <a:defRPr/>
              </a:pPr>
              <a:t>‹#›</a:t>
            </a:fld>
            <a:endParaRPr lang="en-US" sz="1400"/>
          </a:p>
        </p:txBody>
      </p:sp>
    </p:spTree>
    <p:extLst>
      <p:ext uri="{BB962C8B-B14F-4D97-AF65-F5344CB8AC3E}">
        <p14:creationId xmlns:p14="http://schemas.microsoft.com/office/powerpoint/2010/main" val="239081343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AE800A66-D527-7747-95E9-5E2930A00D2E}" type="slidenum">
              <a:rPr lang="en-US"/>
              <a:pPr>
                <a:defRPr/>
              </a:pPr>
              <a:t>‹#›</a:t>
            </a:fld>
            <a:endParaRPr lang="en-US" sz="1400"/>
          </a:p>
        </p:txBody>
      </p:sp>
    </p:spTree>
    <p:extLst>
      <p:ext uri="{BB962C8B-B14F-4D97-AF65-F5344CB8AC3E}">
        <p14:creationId xmlns:p14="http://schemas.microsoft.com/office/powerpoint/2010/main" val="96421326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A45D1643-CF32-A74B-B35B-ACE9488EBB38}" type="slidenum">
              <a:rPr lang="en-US"/>
              <a:pPr>
                <a:defRPr/>
              </a:pPr>
              <a:t>‹#›</a:t>
            </a:fld>
            <a:endParaRPr lang="en-US" sz="1400"/>
          </a:p>
        </p:txBody>
      </p:sp>
    </p:spTree>
    <p:extLst>
      <p:ext uri="{BB962C8B-B14F-4D97-AF65-F5344CB8AC3E}">
        <p14:creationId xmlns:p14="http://schemas.microsoft.com/office/powerpoint/2010/main" val="270974121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90569DEB-71B6-784E-86DD-9B65BC69FE7C}" type="slidenum">
              <a:rPr lang="en-US"/>
              <a:pPr>
                <a:defRPr/>
              </a:pPr>
              <a:t>‹#›</a:t>
            </a:fld>
            <a:endParaRPr lang="en-US" sz="1400"/>
          </a:p>
        </p:txBody>
      </p:sp>
    </p:spTree>
    <p:extLst>
      <p:ext uri="{BB962C8B-B14F-4D97-AF65-F5344CB8AC3E}">
        <p14:creationId xmlns:p14="http://schemas.microsoft.com/office/powerpoint/2010/main" val="358872243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742E6DF-660A-7443-BA3A-F07EE1F56C94}" type="slidenum">
              <a:rPr lang="en-US"/>
              <a:pPr>
                <a:defRPr/>
              </a:pPr>
              <a:t>‹#›</a:t>
            </a:fld>
            <a:endParaRPr lang="en-US" sz="1400"/>
          </a:p>
        </p:txBody>
      </p:sp>
    </p:spTree>
    <p:extLst>
      <p:ext uri="{BB962C8B-B14F-4D97-AF65-F5344CB8AC3E}">
        <p14:creationId xmlns:p14="http://schemas.microsoft.com/office/powerpoint/2010/main" val="53686181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7F42BB0-38DD-7F40-AB91-75E6A68C282C}" type="slidenum">
              <a:rPr lang="en-US"/>
              <a:pPr>
                <a:defRPr/>
              </a:pPr>
              <a:t>‹#›</a:t>
            </a:fld>
            <a:endParaRPr lang="en-US" sz="1400"/>
          </a:p>
        </p:txBody>
      </p:sp>
    </p:spTree>
    <p:extLst>
      <p:ext uri="{BB962C8B-B14F-4D97-AF65-F5344CB8AC3E}">
        <p14:creationId xmlns:p14="http://schemas.microsoft.com/office/powerpoint/2010/main" val="5263708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008BE664-4955-0345-96A2-F65C9D04EA5A}" type="slidenum">
              <a:rPr lang="en-GB"/>
              <a:pPr>
                <a:defRPr/>
              </a:pPr>
              <a:t>‹#›</a:t>
            </a:fld>
            <a:endParaRPr lang="en-GB"/>
          </a:p>
        </p:txBody>
      </p:sp>
    </p:spTree>
    <p:extLst>
      <p:ext uri="{BB962C8B-B14F-4D97-AF65-F5344CB8AC3E}">
        <p14:creationId xmlns:p14="http://schemas.microsoft.com/office/powerpoint/2010/main" val="89718526"/>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660 w 1722"/>
                <a:gd name="T1" fmla="*/ 35 h 66"/>
                <a:gd name="T2" fmla="*/ 1660 w 1722"/>
                <a:gd name="T3" fmla="*/ 33 h 66"/>
                <a:gd name="T4" fmla="*/ 0 w 1722"/>
                <a:gd name="T5" fmla="*/ 0 h 66"/>
                <a:gd name="T6" fmla="*/ 0 w 1722"/>
                <a:gd name="T7" fmla="*/ 33 h 66"/>
                <a:gd name="T8" fmla="*/ 1660 w 1722"/>
                <a:gd name="T9" fmla="*/ 35 h 66"/>
                <a:gd name="T10" fmla="*/ 1660 w 1722"/>
                <a:gd name="T11" fmla="*/ 3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44 w 975"/>
                <a:gd name="T1" fmla="*/ 48 h 101"/>
                <a:gd name="T2" fmla="*/ 944 w 975"/>
                <a:gd name="T3" fmla="*/ 0 h 101"/>
                <a:gd name="T4" fmla="*/ 0 w 975"/>
                <a:gd name="T5" fmla="*/ 24 h 101"/>
                <a:gd name="T6" fmla="*/ 0 w 975"/>
                <a:gd name="T7" fmla="*/ 101 h 101"/>
                <a:gd name="T8" fmla="*/ 944 w 975"/>
                <a:gd name="T9" fmla="*/ 48 h 101"/>
                <a:gd name="T10" fmla="*/ 94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079 w 2141"/>
                <a:gd name="T1" fmla="*/ 0 h 198"/>
                <a:gd name="T2" fmla="*/ 0 w 2141"/>
                <a:gd name="T3" fmla="*/ 156 h 198"/>
                <a:gd name="T4" fmla="*/ 0 w 2141"/>
                <a:gd name="T5" fmla="*/ 198 h 198"/>
                <a:gd name="T6" fmla="*/ 2079 w 2141"/>
                <a:gd name="T7" fmla="*/ 0 h 198"/>
                <a:gd name="T8" fmla="*/ 207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091 w 2517"/>
                <a:gd name="T1" fmla="*/ 276 h 276"/>
                <a:gd name="T2" fmla="*/ 2424 w 2517"/>
                <a:gd name="T3" fmla="*/ 204 h 276"/>
                <a:gd name="T4" fmla="*/ 2167 w 2517"/>
                <a:gd name="T5" fmla="*/ 0 h 276"/>
                <a:gd name="T6" fmla="*/ 0 w 2517"/>
                <a:gd name="T7" fmla="*/ 276 h 276"/>
                <a:gd name="T8" fmla="*/ 2091 w 2517"/>
                <a:gd name="T9" fmla="*/ 276 h 276"/>
                <a:gd name="T10" fmla="*/ 209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698 w 729"/>
                <a:gd name="T1" fmla="*/ 240 h 240"/>
                <a:gd name="T2" fmla="*/ 0 w 729"/>
                <a:gd name="T3" fmla="*/ 0 h 240"/>
                <a:gd name="T4" fmla="*/ 0 w 729"/>
                <a:gd name="T5" fmla="*/ 6 h 240"/>
                <a:gd name="T6" fmla="*/ 698 w 729"/>
                <a:gd name="T7" fmla="*/ 240 h 240"/>
                <a:gd name="T8" fmla="*/ 69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698 w 729"/>
                <a:gd name="T1" fmla="*/ 318 h 318"/>
                <a:gd name="T2" fmla="*/ 698 w 729"/>
                <a:gd name="T3" fmla="*/ 312 h 318"/>
                <a:gd name="T4" fmla="*/ 0 w 729"/>
                <a:gd name="T5" fmla="*/ 0 h 318"/>
                <a:gd name="T6" fmla="*/ 0 w 729"/>
                <a:gd name="T7" fmla="*/ 54 h 318"/>
                <a:gd name="T8" fmla="*/ 698 w 729"/>
                <a:gd name="T9" fmla="*/ 318 h 318"/>
                <a:gd name="T10" fmla="*/ 69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4138"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413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atin typeface="Comic Sans MS" charset="0"/>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Comic Sans MS" charset="0"/>
              </a:defRPr>
            </a:lvl1pPr>
          </a:lstStyle>
          <a:p>
            <a:pPr>
              <a:defRPr/>
            </a:pPr>
            <a:fld id="{FEEFD137-101B-9348-B059-AA80A1F20A32}" type="slidenum">
              <a:rPr lang="en-US"/>
              <a:pPr>
                <a:defRPr/>
              </a:pPr>
              <a:t>‹#›</a:t>
            </a:fld>
            <a:endParaRPr lang="en-US"/>
          </a:p>
        </p:txBody>
      </p:sp>
    </p:spTree>
    <p:extLst>
      <p:ext uri="{BB962C8B-B14F-4D97-AF65-F5344CB8AC3E}">
        <p14:creationId xmlns:p14="http://schemas.microsoft.com/office/powerpoint/2010/main" val="1093688395"/>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pPr>
              <a:defRPr/>
            </a:pPr>
            <a:fld id="{D98F953A-F8B5-004F-94D7-A61973ED7EFE}" type="slidenum">
              <a:rPr lang="en-US"/>
              <a:pPr>
                <a:defRPr/>
              </a:pPr>
              <a:t>‹#›</a:t>
            </a:fld>
            <a:endParaRPr lang="en-US"/>
          </a:p>
        </p:txBody>
      </p:sp>
    </p:spTree>
    <p:extLst>
      <p:ext uri="{BB962C8B-B14F-4D97-AF65-F5344CB8AC3E}">
        <p14:creationId xmlns:p14="http://schemas.microsoft.com/office/powerpoint/2010/main" val="221739769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pPr>
              <a:defRPr/>
            </a:pPr>
            <a:fld id="{E7C04781-43FF-AB4C-803E-68749BFC28F0}" type="slidenum">
              <a:rPr lang="en-US"/>
              <a:pPr>
                <a:defRPr/>
              </a:pPr>
              <a:t>‹#›</a:t>
            </a:fld>
            <a:endParaRPr lang="en-US"/>
          </a:p>
        </p:txBody>
      </p:sp>
    </p:spTree>
    <p:extLst>
      <p:ext uri="{BB962C8B-B14F-4D97-AF65-F5344CB8AC3E}">
        <p14:creationId xmlns:p14="http://schemas.microsoft.com/office/powerpoint/2010/main" val="232073984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6" name="Rectangle 4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Comic Sans MS" charset="0"/>
              </a:defRPr>
            </a:lvl1pPr>
          </a:lstStyle>
          <a:p>
            <a:pPr>
              <a:defRPr/>
            </a:pPr>
            <a:fld id="{9D2C42AB-76B6-6B48-94B6-F8AD363F8F60}" type="slidenum">
              <a:rPr lang="en-US"/>
              <a:pPr>
                <a:defRPr/>
              </a:pPr>
              <a:t>‹#›</a:t>
            </a:fld>
            <a:endParaRPr lang="en-US"/>
          </a:p>
        </p:txBody>
      </p:sp>
    </p:spTree>
    <p:extLst>
      <p:ext uri="{BB962C8B-B14F-4D97-AF65-F5344CB8AC3E}">
        <p14:creationId xmlns:p14="http://schemas.microsoft.com/office/powerpoint/2010/main" val="1834840545"/>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8" name="Rectangle 4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Comic Sans MS" charset="0"/>
              </a:defRPr>
            </a:lvl1pPr>
          </a:lstStyle>
          <a:p>
            <a:pPr>
              <a:defRPr/>
            </a:pPr>
            <a:fld id="{A45EF7B6-6BA1-534A-B8CA-11530C8E5FD9}" type="slidenum">
              <a:rPr lang="en-US"/>
              <a:pPr>
                <a:defRPr/>
              </a:pPr>
              <a:t>‹#›</a:t>
            </a:fld>
            <a:endParaRPr lang="en-US"/>
          </a:p>
        </p:txBody>
      </p:sp>
    </p:spTree>
    <p:extLst>
      <p:ext uri="{BB962C8B-B14F-4D97-AF65-F5344CB8AC3E}">
        <p14:creationId xmlns:p14="http://schemas.microsoft.com/office/powerpoint/2010/main" val="372455441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Comic Sans MS" charset="0"/>
              </a:defRPr>
            </a:lvl1pPr>
          </a:lstStyle>
          <a:p>
            <a:pPr>
              <a:defRPr/>
            </a:pPr>
            <a:fld id="{AA8E9EDB-2621-9547-B8A9-3CCA389920E0}" type="slidenum">
              <a:rPr lang="en-US"/>
              <a:pPr>
                <a:defRPr/>
              </a:pPr>
              <a:t>‹#›</a:t>
            </a:fld>
            <a:endParaRPr lang="en-US"/>
          </a:p>
        </p:txBody>
      </p:sp>
    </p:spTree>
    <p:extLst>
      <p:ext uri="{BB962C8B-B14F-4D97-AF65-F5344CB8AC3E}">
        <p14:creationId xmlns:p14="http://schemas.microsoft.com/office/powerpoint/2010/main" val="207869256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3" name="Rectangle 4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Comic Sans MS" charset="0"/>
              </a:defRPr>
            </a:lvl1pPr>
          </a:lstStyle>
          <a:p>
            <a:pPr>
              <a:defRPr/>
            </a:pPr>
            <a:fld id="{2C87B645-8952-F740-9DCA-27444808B5B0}" type="slidenum">
              <a:rPr lang="en-US"/>
              <a:pPr>
                <a:defRPr/>
              </a:pPr>
              <a:t>‹#›</a:t>
            </a:fld>
            <a:endParaRPr lang="en-US"/>
          </a:p>
        </p:txBody>
      </p:sp>
    </p:spTree>
    <p:extLst>
      <p:ext uri="{BB962C8B-B14F-4D97-AF65-F5344CB8AC3E}">
        <p14:creationId xmlns:p14="http://schemas.microsoft.com/office/powerpoint/2010/main" val="3535278313"/>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6" name="Rectangle 4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Comic Sans MS" charset="0"/>
              </a:defRPr>
            </a:lvl1pPr>
          </a:lstStyle>
          <a:p>
            <a:pPr>
              <a:defRPr/>
            </a:pPr>
            <a:fld id="{5DA192D9-69AC-6842-AE55-8D30DB98AB50}" type="slidenum">
              <a:rPr lang="en-US"/>
              <a:pPr>
                <a:defRPr/>
              </a:pPr>
              <a:t>‹#›</a:t>
            </a:fld>
            <a:endParaRPr lang="en-US"/>
          </a:p>
        </p:txBody>
      </p:sp>
    </p:spTree>
    <p:extLst>
      <p:ext uri="{BB962C8B-B14F-4D97-AF65-F5344CB8AC3E}">
        <p14:creationId xmlns:p14="http://schemas.microsoft.com/office/powerpoint/2010/main" val="399606170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6" name="Rectangle 4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Comic Sans MS" charset="0"/>
              </a:defRPr>
            </a:lvl1pPr>
          </a:lstStyle>
          <a:p>
            <a:pPr>
              <a:defRPr/>
            </a:pPr>
            <a:fld id="{EB7A2D74-D25F-9F43-B1BA-E67BF962BF42}" type="slidenum">
              <a:rPr lang="en-US"/>
              <a:pPr>
                <a:defRPr/>
              </a:pPr>
              <a:t>‹#›</a:t>
            </a:fld>
            <a:endParaRPr lang="en-US"/>
          </a:p>
        </p:txBody>
      </p:sp>
    </p:spTree>
    <p:extLst>
      <p:ext uri="{BB962C8B-B14F-4D97-AF65-F5344CB8AC3E}">
        <p14:creationId xmlns:p14="http://schemas.microsoft.com/office/powerpoint/2010/main" val="352503272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pPr>
              <a:defRPr/>
            </a:pPr>
            <a:fld id="{5CB4E406-2A6B-2748-B34E-4147E1C69B11}" type="slidenum">
              <a:rPr lang="en-US"/>
              <a:pPr>
                <a:defRPr/>
              </a:pPr>
              <a:t>‹#›</a:t>
            </a:fld>
            <a:endParaRPr lang="en-US"/>
          </a:p>
        </p:txBody>
      </p:sp>
    </p:spTree>
    <p:extLst>
      <p:ext uri="{BB962C8B-B14F-4D97-AF65-F5344CB8AC3E}">
        <p14:creationId xmlns:p14="http://schemas.microsoft.com/office/powerpoint/2010/main" val="6482869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DDF2189-94BF-B041-9846-DBCE48E90A42}" type="slidenum">
              <a:rPr lang="en-GB"/>
              <a:pPr>
                <a:defRPr/>
              </a:pPr>
              <a:t>‹#›</a:t>
            </a:fld>
            <a:endParaRPr lang="en-GB"/>
          </a:p>
        </p:txBody>
      </p:sp>
    </p:spTree>
    <p:extLst>
      <p:ext uri="{BB962C8B-B14F-4D97-AF65-F5344CB8AC3E}">
        <p14:creationId xmlns:p14="http://schemas.microsoft.com/office/powerpoint/2010/main" val="65109420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pPr>
              <a:defRPr/>
            </a:pPr>
            <a:fld id="{1F0506A2-A4DE-0F4B-9B9C-AA241533A0C1}" type="slidenum">
              <a:rPr lang="en-US"/>
              <a:pPr>
                <a:defRPr/>
              </a:pPr>
              <a:t>‹#›</a:t>
            </a:fld>
            <a:endParaRPr lang="en-US"/>
          </a:p>
        </p:txBody>
      </p:sp>
    </p:spTree>
    <p:extLst>
      <p:ext uri="{BB962C8B-B14F-4D97-AF65-F5344CB8AC3E}">
        <p14:creationId xmlns:p14="http://schemas.microsoft.com/office/powerpoint/2010/main" val="32771065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charset="0"/>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Comic Sans MS" charset="0"/>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Comic Sans MS" charset="0"/>
              </a:defRPr>
            </a:lvl1pPr>
          </a:lstStyle>
          <a:p>
            <a:pPr>
              <a:defRPr/>
            </a:pPr>
            <a:fld id="{3618C243-9635-9A48-9356-06401497B70C}" type="slidenum">
              <a:rPr lang="en-US"/>
              <a:pPr>
                <a:defRPr/>
              </a:pPr>
              <a:t>‹#›</a:t>
            </a:fld>
            <a:endParaRPr lang="en-US"/>
          </a:p>
        </p:txBody>
      </p:sp>
    </p:spTree>
    <p:extLst>
      <p:ext uri="{BB962C8B-B14F-4D97-AF65-F5344CB8AC3E}">
        <p14:creationId xmlns:p14="http://schemas.microsoft.com/office/powerpoint/2010/main" val="21770585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99435649"/>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53472957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2195206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3618954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2046598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79806795"/>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230964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010310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315AD89-5D9B-6F41-9CF6-1DF403ACA777}" type="slidenum">
              <a:rPr lang="en-GB"/>
              <a:pPr>
                <a:defRPr/>
              </a:pPr>
              <a:t>‹#›</a:t>
            </a:fld>
            <a:endParaRPr lang="en-GB"/>
          </a:p>
        </p:txBody>
      </p:sp>
    </p:spTree>
    <p:extLst>
      <p:ext uri="{BB962C8B-B14F-4D97-AF65-F5344CB8AC3E}">
        <p14:creationId xmlns:p14="http://schemas.microsoft.com/office/powerpoint/2010/main" val="82020958"/>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6831817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8994658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3237566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467946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53DFAB7-95CF-DD41-8A13-8FDABA695C1F}" type="slidenum">
              <a:rPr lang="en-GB"/>
              <a:pPr>
                <a:defRPr/>
              </a:pPr>
              <a:t>‹#›</a:t>
            </a:fld>
            <a:endParaRPr lang="en-GB"/>
          </a:p>
        </p:txBody>
      </p:sp>
    </p:spTree>
    <p:extLst>
      <p:ext uri="{BB962C8B-B14F-4D97-AF65-F5344CB8AC3E}">
        <p14:creationId xmlns:p14="http://schemas.microsoft.com/office/powerpoint/2010/main" val="19072351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93D068B-376D-CB4D-A508-C541A6B157A0}" type="slidenum">
              <a:rPr lang="en-GB"/>
              <a:pPr>
                <a:defRPr/>
              </a:pPr>
              <a:t>‹#›</a:t>
            </a:fld>
            <a:endParaRPr lang="en-GB"/>
          </a:p>
        </p:txBody>
      </p:sp>
    </p:spTree>
    <p:extLst>
      <p:ext uri="{BB962C8B-B14F-4D97-AF65-F5344CB8AC3E}">
        <p14:creationId xmlns:p14="http://schemas.microsoft.com/office/powerpoint/2010/main" val="2653229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1AA5C45-4238-664D-8337-D98C34715EF9}" type="slidenum">
              <a:rPr lang="en-GB"/>
              <a:pPr>
                <a:defRPr/>
              </a:pPr>
              <a:t>‹#›</a:t>
            </a:fld>
            <a:endParaRPr lang="en-GB"/>
          </a:p>
        </p:txBody>
      </p:sp>
    </p:spTree>
    <p:extLst>
      <p:ext uri="{BB962C8B-B14F-4D97-AF65-F5344CB8AC3E}">
        <p14:creationId xmlns:p14="http://schemas.microsoft.com/office/powerpoint/2010/main" val="32000707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07EE3E9-71C4-DD44-985A-9D0B3F6D89A7}" type="slidenum">
              <a:rPr lang="en-GB"/>
              <a:pPr>
                <a:defRPr/>
              </a:pPr>
              <a:t>‹#›</a:t>
            </a:fld>
            <a:endParaRPr lang="en-GB"/>
          </a:p>
        </p:txBody>
      </p:sp>
    </p:spTree>
    <p:extLst>
      <p:ext uri="{BB962C8B-B14F-4D97-AF65-F5344CB8AC3E}">
        <p14:creationId xmlns:p14="http://schemas.microsoft.com/office/powerpoint/2010/main" val="2099685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pPr>
                <a:defRPr/>
              </a:pPr>
              <a:t>‹#›</a:t>
            </a:fld>
            <a:endParaRPr lang="en-US"/>
          </a:p>
        </p:txBody>
      </p:sp>
    </p:spTree>
    <p:extLst>
      <p:ext uri="{BB962C8B-B14F-4D97-AF65-F5344CB8AC3E}">
        <p14:creationId xmlns:p14="http://schemas.microsoft.com/office/powerpoint/2010/main" val="37252335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DC6A80F-7D38-E047-A9C3-C47EAB0B384E}" type="slidenum">
              <a:rPr lang="en-GB"/>
              <a:pPr>
                <a:defRPr/>
              </a:pPr>
              <a:t>‹#›</a:t>
            </a:fld>
            <a:endParaRPr lang="en-GB"/>
          </a:p>
        </p:txBody>
      </p:sp>
    </p:spTree>
    <p:extLst>
      <p:ext uri="{BB962C8B-B14F-4D97-AF65-F5344CB8AC3E}">
        <p14:creationId xmlns:p14="http://schemas.microsoft.com/office/powerpoint/2010/main" val="15427770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63B3359-8AFB-F446-A8C8-2B7A70D76210}" type="slidenum">
              <a:rPr lang="en-GB"/>
              <a:pPr>
                <a:defRPr/>
              </a:pPr>
              <a:t>‹#›</a:t>
            </a:fld>
            <a:endParaRPr lang="en-GB"/>
          </a:p>
        </p:txBody>
      </p:sp>
    </p:spTree>
    <p:extLst>
      <p:ext uri="{BB962C8B-B14F-4D97-AF65-F5344CB8AC3E}">
        <p14:creationId xmlns:p14="http://schemas.microsoft.com/office/powerpoint/2010/main" val="10873540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2113C7-3CE4-3C4D-9495-D45AFAF15D7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234354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7C6E61-5E4B-0B49-B2B7-43A36003DA9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011053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9E2CA3-ADD4-784C-A129-52C3D4460D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138839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EE0E7A-9A83-9A42-8903-0E15C4EAB6A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127090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5D8CEA0-6918-0C4F-B09A-405CA60D84F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33374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8591C4-A099-3D48-99AE-CA167B55B07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992885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303241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51122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FE262C-CBED-9444-B0CA-F8E69EA8386D}" type="slidenum">
              <a:rPr lang="en-US"/>
              <a:pPr>
                <a:defRPr/>
              </a:pPr>
              <a:t>‹#›</a:t>
            </a:fld>
            <a:endParaRPr lang="en-US"/>
          </a:p>
        </p:txBody>
      </p:sp>
    </p:spTree>
    <p:extLst>
      <p:ext uri="{BB962C8B-B14F-4D97-AF65-F5344CB8AC3E}">
        <p14:creationId xmlns:p14="http://schemas.microsoft.com/office/powerpoint/2010/main" val="31379732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072347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D2A015-003D-6144-A2A9-1388232895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59656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0FE960-1C0A-EE42-BB72-7061239CF05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333404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B5B0A7-BE95-4D4F-999D-2AF7C067A4F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372713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62392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51120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85696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65669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65134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4913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3D6A80-9079-1845-92CB-42D2D682E280}" type="slidenum">
              <a:rPr lang="en-US"/>
              <a:pPr>
                <a:defRPr/>
              </a:pPr>
              <a:t>‹#›</a:t>
            </a:fld>
            <a:endParaRPr lang="en-US"/>
          </a:p>
        </p:txBody>
      </p:sp>
    </p:spTree>
    <p:extLst>
      <p:ext uri="{BB962C8B-B14F-4D97-AF65-F5344CB8AC3E}">
        <p14:creationId xmlns:p14="http://schemas.microsoft.com/office/powerpoint/2010/main" val="18688096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87750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313879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988265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58225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136726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32630007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28258853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2131203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807159577"/>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90522352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1194F8-FCE5-EA44-BED9-E64CEC333C9A}" type="slidenum">
              <a:rPr lang="en-US"/>
              <a:pPr>
                <a:defRPr/>
              </a:pPr>
              <a:t>‹#›</a:t>
            </a:fld>
            <a:endParaRPr lang="en-US"/>
          </a:p>
        </p:txBody>
      </p:sp>
    </p:spTree>
    <p:extLst>
      <p:ext uri="{BB962C8B-B14F-4D97-AF65-F5344CB8AC3E}">
        <p14:creationId xmlns:p14="http://schemas.microsoft.com/office/powerpoint/2010/main" val="16922917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17236441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4333917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0541764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5608445"/>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83318208"/>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04509463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9540013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23898533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E23CD37-2032-5442-8DAC-DA52826DE066}" type="slidenum">
              <a:rPr lang="en-US"/>
              <a:pPr>
                <a:defRPr/>
              </a:pPr>
              <a:t>‹#›</a:t>
            </a:fld>
            <a:endParaRPr lang="en-US"/>
          </a:p>
        </p:txBody>
      </p:sp>
    </p:spTree>
    <p:extLst>
      <p:ext uri="{BB962C8B-B14F-4D97-AF65-F5344CB8AC3E}">
        <p14:creationId xmlns:p14="http://schemas.microsoft.com/office/powerpoint/2010/main" val="32612308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9CD160D-9D49-D74E-8B2B-82DFA8D0A641}" type="slidenum">
              <a:rPr lang="en-US"/>
              <a:pPr>
                <a:defRPr/>
              </a:pPr>
              <a:t>‹#›</a:t>
            </a:fld>
            <a:endParaRPr lang="en-US"/>
          </a:p>
        </p:txBody>
      </p:sp>
    </p:spTree>
    <p:extLst>
      <p:ext uri="{BB962C8B-B14F-4D97-AF65-F5344CB8AC3E}">
        <p14:creationId xmlns:p14="http://schemas.microsoft.com/office/powerpoint/2010/main" val="3088116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86.xml"/><Relationship Id="rId1" Type="http://schemas.openxmlformats.org/officeDocument/2006/relationships/slideLayout" Target="../slideLayouts/slideLayout8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1.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2.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4.xml"/><Relationship Id="rId2" Type="http://schemas.openxmlformats.org/officeDocument/2006/relationships/slideLayout" Target="../slideLayouts/slideLayout123.xml"/><Relationship Id="rId16" Type="http://schemas.openxmlformats.org/officeDocument/2006/relationships/image" Target="../media/image4.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3.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5.xml"/><Relationship Id="rId2" Type="http://schemas.openxmlformats.org/officeDocument/2006/relationships/slideLayout" Target="../slideLayouts/slideLayout134.xml"/><Relationship Id="rId16" Type="http://schemas.openxmlformats.org/officeDocument/2006/relationships/image" Target="../media/image4.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3.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6.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7.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theme" Target="../theme/theme1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1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4.xml"/><Relationship Id="rId1" Type="http://schemas.openxmlformats.org/officeDocument/2006/relationships/slideLayout" Target="../slideLayouts/slideLayout22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3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image" Target="../media/image7.png"/><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7.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8.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61.xml"/><Relationship Id="rId1" Type="http://schemas.openxmlformats.org/officeDocument/2006/relationships/slideLayout" Target="../slideLayouts/slideLayout26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30.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31.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theme" Target="../theme/theme32.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theme" Target="../theme/theme3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34.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1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6.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image" Target="../media/image8.jpeg"/><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theme" Target="../theme/theme37.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8.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slideLayout" Target="../slideLayouts/slideLayout377.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slideLayout" Target="../slideLayouts/slideLayout376.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41.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slideLayout" Target="../slideLayouts/slideLayout401.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theme" Target="../theme/theme43.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slideLayout" Target="../slideLayouts/slideLayout413.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21.xml"/><Relationship Id="rId13" Type="http://schemas.openxmlformats.org/officeDocument/2006/relationships/image" Target="../media/image10.png"/><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image" Target="../media/image9.png"/><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theme" Target="../theme/theme4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 Id="rId14" Type="http://schemas.openxmlformats.org/officeDocument/2006/relationships/image" Target="../media/image11.png"/></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2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6.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7.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theme" Target="../theme/theme48.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slideLayout" Target="../slideLayouts/slideLayout458.xml"/><Relationship Id="rId2" Type="http://schemas.openxmlformats.org/officeDocument/2006/relationships/slideLayout" Target="../slideLayouts/slideLayout448.xml"/><Relationship Id="rId16" Type="http://schemas.openxmlformats.org/officeDocument/2006/relationships/image" Target="../media/image11.png"/><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5" Type="http://schemas.openxmlformats.org/officeDocument/2006/relationships/image" Target="../media/image10.png"/><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image" Target="../media/image9.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66.xml"/><Relationship Id="rId13" Type="http://schemas.openxmlformats.org/officeDocument/2006/relationships/theme" Target="../theme/theme49.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slideLayout" Target="../slideLayouts/slideLayout470.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78.xml"/><Relationship Id="rId13" Type="http://schemas.openxmlformats.org/officeDocument/2006/relationships/theme" Target="../theme/theme50.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slideLayout" Target="../slideLayouts/slideLayout482.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5" Type="http://schemas.openxmlformats.org/officeDocument/2006/relationships/slideLayout" Target="../slideLayouts/slideLayout475.xml"/><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90.xml"/><Relationship Id="rId13" Type="http://schemas.openxmlformats.org/officeDocument/2006/relationships/theme" Target="../theme/theme51.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slideLayout" Target="../slideLayouts/slideLayout494.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02.xml"/><Relationship Id="rId13" Type="http://schemas.openxmlformats.org/officeDocument/2006/relationships/theme" Target="../theme/theme52.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slideLayout" Target="../slideLayouts/slideLayout506.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theme" Target="../theme/theme53.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slideLayout" Target="../slideLayouts/slideLayout51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26.xml"/><Relationship Id="rId13" Type="http://schemas.openxmlformats.org/officeDocument/2006/relationships/image" Target="../media/image12.jpeg"/><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theme" Target="../theme/theme54.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 Id="rId14" Type="http://schemas.openxmlformats.org/officeDocument/2006/relationships/image" Target="../media/image13.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37.xml"/><Relationship Id="rId13" Type="http://schemas.openxmlformats.org/officeDocument/2006/relationships/theme" Target="../theme/theme55.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slideLayout" Target="../slideLayouts/slideLayout541.xml"/><Relationship Id="rId2" Type="http://schemas.openxmlformats.org/officeDocument/2006/relationships/slideLayout" Target="../slideLayouts/slideLayout531.xml"/><Relationship Id="rId16" Type="http://schemas.openxmlformats.org/officeDocument/2006/relationships/image" Target="../media/image11.png"/><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5" Type="http://schemas.openxmlformats.org/officeDocument/2006/relationships/image" Target="../media/image10.png"/><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 Id="rId14" Type="http://schemas.openxmlformats.org/officeDocument/2006/relationships/image" Target="../media/image9.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49.xml"/><Relationship Id="rId13" Type="http://schemas.openxmlformats.org/officeDocument/2006/relationships/theme" Target="../theme/theme56.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slideLayout" Target="../slideLayouts/slideLayout553.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8.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0" r:id="rId1"/>
    <p:sldLayoutId id="2147485561" r:id="rId2"/>
    <p:sldLayoutId id="2147485562" r:id="rId3"/>
    <p:sldLayoutId id="2147485563" r:id="rId4"/>
    <p:sldLayoutId id="2147485564" r:id="rId5"/>
    <p:sldLayoutId id="2147485565" r:id="rId6"/>
    <p:sldLayoutId id="2147485566" r:id="rId7"/>
    <p:sldLayoutId id="2147485567" r:id="rId8"/>
    <p:sldLayoutId id="2147485568" r:id="rId9"/>
    <p:sldLayoutId id="2147485569" r:id="rId10"/>
    <p:sldLayoutId id="2147485570" r:id="rId11"/>
    <p:sldLayoutId id="2147485571"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329663778"/>
      </p:ext>
    </p:extLst>
  </p:cSld>
  <p:clrMap bg1="lt1" tx1="dk1" bg2="lt2" tx2="dk2" accent1="accent1" accent2="accent2" accent3="accent3" accent4="accent4" accent5="accent5" accent6="accent6" hlink="hlink" folHlink="folHlink"/>
  <p:sldLayoutIdLst>
    <p:sldLayoutId id="2147485965" r:id="rId1"/>
    <p:sldLayoutId id="2147485966" r:id="rId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684765883"/>
      </p:ext>
    </p:extLst>
  </p:cSld>
  <p:clrMap bg1="dk2" tx1="lt1" bg2="dk1" tx2="lt2" accent1="accent1" accent2="accent2" accent3="accent3" accent4="accent4" accent5="accent5" accent6="accent6" hlink="hlink" folHlink="folHlink"/>
  <p:sldLayoutIdLst>
    <p:sldLayoutId id="2147485982" r:id="rId1"/>
    <p:sldLayoutId id="2147485983" r:id="rId2"/>
    <p:sldLayoutId id="2147485984" r:id="rId3"/>
    <p:sldLayoutId id="2147485985" r:id="rId4"/>
    <p:sldLayoutId id="2147485986" r:id="rId5"/>
    <p:sldLayoutId id="2147485987" r:id="rId6"/>
    <p:sldLayoutId id="2147485988" r:id="rId7"/>
    <p:sldLayoutId id="2147485989" r:id="rId8"/>
    <p:sldLayoutId id="2147485990" r:id="rId9"/>
    <p:sldLayoutId id="2147485991" r:id="rId10"/>
    <p:sldLayoutId id="214748599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90C042DC-B841-BF48-BB8A-E044E5C36D17}" type="slidenum">
              <a:rPr lang="en-US"/>
              <a:pPr>
                <a:defRPr/>
              </a:pPr>
              <a:t>‹#›</a:t>
            </a:fld>
            <a:endParaRPr lang="en-US"/>
          </a:p>
        </p:txBody>
      </p:sp>
    </p:spTree>
    <p:extLst>
      <p:ext uri="{BB962C8B-B14F-4D97-AF65-F5344CB8AC3E}">
        <p14:creationId xmlns:p14="http://schemas.microsoft.com/office/powerpoint/2010/main" val="2507691419"/>
      </p:ext>
    </p:extLst>
  </p:cSld>
  <p:clrMap bg1="lt1" tx1="dk1" bg2="lt2" tx2="dk2" accent1="accent1" accent2="accent2" accent3="accent3" accent4="accent4" accent5="accent5" accent6="accent6" hlink="hlink" folHlink="folHlink"/>
  <p:sldLayoutIdLst>
    <p:sldLayoutId id="2147485994" r:id="rId1"/>
    <p:sldLayoutId id="2147485995" r:id="rId2"/>
    <p:sldLayoutId id="2147485996" r:id="rId3"/>
    <p:sldLayoutId id="2147485997" r:id="rId4"/>
    <p:sldLayoutId id="2147485998" r:id="rId5"/>
    <p:sldLayoutId id="2147485999" r:id="rId6"/>
    <p:sldLayoutId id="2147486000" r:id="rId7"/>
    <p:sldLayoutId id="2147486001" r:id="rId8"/>
    <p:sldLayoutId id="2147486002" r:id="rId9"/>
    <p:sldLayoutId id="2147486003" r:id="rId10"/>
    <p:sldLayoutId id="214748600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38897548-9C6D-6D41-B47D-E15ED9C905FA}" type="slidenum">
              <a:rPr lang="en-US"/>
              <a:pPr>
                <a:defRPr/>
              </a:pPr>
              <a:t>‹#›</a:t>
            </a:fld>
            <a:endParaRPr lang="en-US"/>
          </a:p>
        </p:txBody>
      </p:sp>
    </p:spTree>
    <p:extLst>
      <p:ext uri="{BB962C8B-B14F-4D97-AF65-F5344CB8AC3E}">
        <p14:creationId xmlns:p14="http://schemas.microsoft.com/office/powerpoint/2010/main" val="3036745061"/>
      </p:ext>
    </p:extLst>
  </p:cSld>
  <p:clrMap bg1="lt1" tx1="dk1" bg2="lt2" tx2="dk2" accent1="accent1" accent2="accent2" accent3="accent3" accent4="accent4" accent5="accent5" accent6="accent6" hlink="hlink" folHlink="folHlink"/>
  <p:sldLayoutIdLst>
    <p:sldLayoutId id="2147486006" r:id="rId1"/>
    <p:sldLayoutId id="2147486007" r:id="rId2"/>
    <p:sldLayoutId id="2147486008" r:id="rId3"/>
    <p:sldLayoutId id="2147486009" r:id="rId4"/>
    <p:sldLayoutId id="2147486010" r:id="rId5"/>
    <p:sldLayoutId id="2147486011" r:id="rId6"/>
    <p:sldLayoutId id="2147486012" r:id="rId7"/>
    <p:sldLayoutId id="2147486013" r:id="rId8"/>
    <p:sldLayoutId id="2147486014" r:id="rId9"/>
    <p:sldLayoutId id="2147486015" r:id="rId10"/>
    <p:sldLayoutId id="2147486016" r:id="rId11"/>
    <p:sldLayoutId id="2147486017" r:id="rId12"/>
    <p:sldLayoutId id="2147486018"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fontAlgn="base">
              <a:spcBef>
                <a:spcPct val="0"/>
              </a:spcBef>
              <a:spcAft>
                <a:spcPct val="0"/>
              </a:spcAft>
              <a:defRPr/>
            </a:pPr>
            <a:fld id="{25DA176D-4EF2-3640-B13A-D8B8863704DB}"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479636639"/>
      </p:ext>
    </p:extLst>
  </p:cSld>
  <p:clrMap bg1="lt1" tx1="dk1" bg2="lt2" tx2="dk2" accent1="accent1" accent2="accent2" accent3="accent3" accent4="accent4" accent5="accent5" accent6="accent6" hlink="hlink" folHlink="folHlink"/>
  <p:sldLayoutIdLst>
    <p:sldLayoutId id="2147486020" r:id="rId1"/>
    <p:sldLayoutId id="2147486021" r:id="rId2"/>
    <p:sldLayoutId id="2147486022" r:id="rId3"/>
    <p:sldLayoutId id="2147486023" r:id="rId4"/>
    <p:sldLayoutId id="2147486024" r:id="rId5"/>
    <p:sldLayoutId id="2147486025" r:id="rId6"/>
    <p:sldLayoutId id="2147486026" r:id="rId7"/>
    <p:sldLayoutId id="2147486027" r:id="rId8"/>
    <p:sldLayoutId id="2147486028" r:id="rId9"/>
    <p:sldLayoutId id="2147486029" r:id="rId10"/>
    <p:sldLayoutId id="2147486030"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5"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6"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7"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13318"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7751"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2"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3"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Comic Sans MS" charset="0"/>
              </a:defRPr>
            </a:lvl1pPr>
          </a:lstStyle>
          <a:p>
            <a:pPr defTabSz="914400" fontAlgn="base">
              <a:spcBef>
                <a:spcPct val="0"/>
              </a:spcBef>
              <a:spcAft>
                <a:spcPct val="0"/>
              </a:spcAft>
              <a:defRPr/>
            </a:pPr>
            <a:fld id="{0C466014-6517-3642-96D9-3897B5B0BDE9}"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69977080"/>
      </p:ext>
    </p:extLst>
  </p:cSld>
  <p:clrMap bg1="lt1" tx1="dk1" bg2="lt2" tx2="dk2" accent1="accent1" accent2="accent2" accent3="accent3" accent4="accent4" accent5="accent5" accent6="accent6" hlink="hlink" folHlink="folHlink"/>
  <p:sldLayoutIdLst>
    <p:sldLayoutId id="2147486032" r:id="rId1"/>
    <p:sldLayoutId id="2147486033" r:id="rId2"/>
    <p:sldLayoutId id="2147486034" r:id="rId3"/>
    <p:sldLayoutId id="2147486035" r:id="rId4"/>
    <p:sldLayoutId id="2147486036" r:id="rId5"/>
    <p:sldLayoutId id="2147486037" r:id="rId6"/>
    <p:sldLayoutId id="2147486038" r:id="rId7"/>
    <p:sldLayoutId id="2147486039" r:id="rId8"/>
    <p:sldLayoutId id="2147486040" r:id="rId9"/>
    <p:sldLayoutId id="2147486041" r:id="rId10"/>
    <p:sldLayoutId id="2147486042"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5pPr>
      <a:lvl6pPr marL="457200" algn="l" rtl="0" fontAlgn="base">
        <a:spcBef>
          <a:spcPct val="0"/>
        </a:spcBef>
        <a:spcAft>
          <a:spcPct val="0"/>
        </a:spcAft>
        <a:defRPr sz="4300">
          <a:solidFill>
            <a:schemeClr val="tx2"/>
          </a:solidFill>
          <a:latin typeface="Comic Sans MS" pitchFamily="-108" charset="0"/>
        </a:defRPr>
      </a:lvl6pPr>
      <a:lvl7pPr marL="914400" algn="l" rtl="0" fontAlgn="base">
        <a:spcBef>
          <a:spcPct val="0"/>
        </a:spcBef>
        <a:spcAft>
          <a:spcPct val="0"/>
        </a:spcAft>
        <a:defRPr sz="4300">
          <a:solidFill>
            <a:schemeClr val="tx2"/>
          </a:solidFill>
          <a:latin typeface="Comic Sans MS" pitchFamily="-108" charset="0"/>
        </a:defRPr>
      </a:lvl7pPr>
      <a:lvl8pPr marL="1371600" algn="l" rtl="0" fontAlgn="base">
        <a:spcBef>
          <a:spcPct val="0"/>
        </a:spcBef>
        <a:spcAft>
          <a:spcPct val="0"/>
        </a:spcAft>
        <a:defRPr sz="4300">
          <a:solidFill>
            <a:schemeClr val="tx2"/>
          </a:solidFill>
          <a:latin typeface="Comic Sans MS" pitchFamily="-108" charset="0"/>
        </a:defRPr>
      </a:lvl8pPr>
      <a:lvl9pPr marL="1828800" algn="l" rtl="0" fontAlgn="base">
        <a:spcBef>
          <a:spcPct val="0"/>
        </a:spcBef>
        <a:spcAft>
          <a:spcPct val="0"/>
        </a:spcAft>
        <a:defRPr sz="4300">
          <a:solidFill>
            <a:schemeClr val="tx2"/>
          </a:solidFill>
          <a:latin typeface="Comic Sans MS" pitchFamily="-10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762513"/>
      </p:ext>
    </p:extLst>
  </p:cSld>
  <p:clrMap bg1="lt1" tx1="dk1" bg2="lt2" tx2="dk2" accent1="accent1" accent2="accent2" accent3="accent3" accent4="accent4" accent5="accent5" accent6="accent6" hlink="hlink" folHlink="folHlink"/>
  <p:sldLayoutIdLst>
    <p:sldLayoutId id="2147486057" r:id="rId1"/>
    <p:sldLayoutId id="2147486058" r:id="rId2"/>
    <p:sldLayoutId id="2147486059" r:id="rId3"/>
    <p:sldLayoutId id="2147486060" r:id="rId4"/>
    <p:sldLayoutId id="2147486061" r:id="rId5"/>
    <p:sldLayoutId id="2147486062" r:id="rId6"/>
    <p:sldLayoutId id="2147486063" r:id="rId7"/>
    <p:sldLayoutId id="2147486064" r:id="rId8"/>
    <p:sldLayoutId id="2147486065" r:id="rId9"/>
    <p:sldLayoutId id="2147486066" r:id="rId10"/>
    <p:sldLayoutId id="214748606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2/11/24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2415837200"/>
      </p:ext>
    </p:extLst>
  </p:cSld>
  <p:clrMap bg1="lt1" tx1="dk1" bg2="lt2" tx2="dk2" accent1="accent1" accent2="accent2" accent3="accent3" accent4="accent4" accent5="accent5" accent6="accent6" hlink="hlink" folHlink="folHlink"/>
  <p:sldLayoutIdLst>
    <p:sldLayoutId id="2147486083" r:id="rId1"/>
    <p:sldLayoutId id="2147486084" r:id="rId2"/>
    <p:sldLayoutId id="2147486085" r:id="rId3"/>
    <p:sldLayoutId id="2147486086" r:id="rId4"/>
    <p:sldLayoutId id="2147486087" r:id="rId5"/>
    <p:sldLayoutId id="2147486088" r:id="rId6"/>
    <p:sldLayoutId id="2147486089" r:id="rId7"/>
    <p:sldLayoutId id="2147486090" r:id="rId8"/>
    <p:sldLayoutId id="2147486091" r:id="rId9"/>
    <p:sldLayoutId id="2147486092" r:id="rId10"/>
    <p:sldLayoutId id="214748609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latin typeface="Arial" charset="0"/>
                </a:endParaRPr>
              </a:p>
            </p:txBody>
          </p:sp>
        </p:grpSp>
      </p:grpSp>
    </p:spTree>
    <p:extLst>
      <p:ext uri="{BB962C8B-B14F-4D97-AF65-F5344CB8AC3E}">
        <p14:creationId xmlns:p14="http://schemas.microsoft.com/office/powerpoint/2010/main" val="3717825075"/>
      </p:ext>
    </p:extLst>
  </p:cSld>
  <p:clrMap bg1="dk2" tx1="lt1" bg2="dk1" tx2="lt2" accent1="accent1" accent2="accent2" accent3="accent3" accent4="accent4" accent5="accent5" accent6="accent6" hlink="hlink" folHlink="folHlink"/>
  <p:sldLayoutIdLst>
    <p:sldLayoutId id="2147486095" r:id="rId1"/>
    <p:sldLayoutId id="2147486096" r:id="rId2"/>
    <p:sldLayoutId id="2147486097" r:id="rId3"/>
    <p:sldLayoutId id="2147486098" r:id="rId4"/>
    <p:sldLayoutId id="2147486099" r:id="rId5"/>
    <p:sldLayoutId id="2147486100" r:id="rId6"/>
    <p:sldLayoutId id="2147486101" r:id="rId7"/>
    <p:sldLayoutId id="2147486102" r:id="rId8"/>
    <p:sldLayoutId id="2147486103" r:id="rId9"/>
    <p:sldLayoutId id="2147486104" r:id="rId10"/>
    <p:sldLayoutId id="2147486105" r:id="rId11"/>
    <p:sldLayoutId id="214748610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11/02/24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218124740"/>
      </p:ext>
    </p:extLst>
  </p:cSld>
  <p:clrMap bg1="lt1" tx1="dk1" bg2="lt2" tx2="dk2" accent1="accent1" accent2="accent2" accent3="accent3" accent4="accent4" accent5="accent5" accent6="accent6" hlink="hlink" folHlink="folHlink"/>
  <p:sldLayoutIdLst>
    <p:sldLayoutId id="2147486108" r:id="rId1"/>
    <p:sldLayoutId id="2147486109" r:id="rId2"/>
    <p:sldLayoutId id="2147486110" r:id="rId3"/>
    <p:sldLayoutId id="2147486111" r:id="rId4"/>
    <p:sldLayoutId id="2147486112" r:id="rId5"/>
    <p:sldLayoutId id="2147486113" r:id="rId6"/>
    <p:sldLayoutId id="2147486114" r:id="rId7"/>
    <p:sldLayoutId id="2147486115" r:id="rId8"/>
    <p:sldLayoutId id="2147486116" r:id="rId9"/>
    <p:sldLayoutId id="2147486117" r:id="rId10"/>
    <p:sldLayoutId id="214748611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90EAE7CB-785B-F642-B4CD-A5B8159CFD4B}" type="datetime1">
              <a:rPr lang="en-US"/>
              <a:pPr>
                <a:defRPr/>
              </a:pPr>
              <a:t>2/11/24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E33F0998-0508-0A4D-83A6-35D19B1565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71"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5" charset="0"/>
        </a:defRPr>
      </a:lvl6pPr>
      <a:lvl7pPr marL="914400" algn="ctr" rtl="0" fontAlgn="base">
        <a:spcBef>
          <a:spcPct val="0"/>
        </a:spcBef>
        <a:spcAft>
          <a:spcPct val="0"/>
        </a:spcAft>
        <a:defRPr sz="4400">
          <a:solidFill>
            <a:schemeClr val="tx1"/>
          </a:solidFill>
          <a:latin typeface="Calibri" pitchFamily="-105" charset="0"/>
        </a:defRPr>
      </a:lvl7pPr>
      <a:lvl8pPr marL="1371600" algn="ctr" rtl="0" fontAlgn="base">
        <a:spcBef>
          <a:spcPct val="0"/>
        </a:spcBef>
        <a:spcAft>
          <a:spcPct val="0"/>
        </a:spcAft>
        <a:defRPr sz="4400">
          <a:solidFill>
            <a:schemeClr val="tx1"/>
          </a:solidFill>
          <a:latin typeface="Calibri" pitchFamily="-105" charset="0"/>
        </a:defRPr>
      </a:lvl8pPr>
      <a:lvl9pPr marL="1828800" algn="ctr" rtl="0" fontAlgn="base">
        <a:spcBef>
          <a:spcPct val="0"/>
        </a:spcBef>
        <a:spcAft>
          <a:spcPct val="0"/>
        </a:spcAft>
        <a:defRPr sz="4400">
          <a:solidFill>
            <a:schemeClr val="tx1"/>
          </a:solidFill>
          <a:latin typeface="Calibri" pitchFamily="-105"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algn="l" defTabSz="914400" rtl="0">
              <a:defRPr/>
            </a:pPr>
            <a:endParaRPr lang="en-US" sz="1800">
              <a:solidFill>
                <a:srgbClr val="FFFFFF"/>
              </a:solidFill>
              <a:latin typeface="Arial" pitchFamily="-111" charset="0"/>
              <a:ea typeface="ＭＳ Ｐゴシック" charset="0"/>
              <a:cs typeface="ＭＳ Ｐゴシック" charset="0"/>
            </a:endParaRPr>
          </a:p>
        </p:txBody>
      </p:sp>
      <p:sp>
        <p:nvSpPr>
          <p:cNvPr id="266243"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extLst>
        </p:spPr>
        <p:txBody>
          <a:bodyPr/>
          <a:lstStyle/>
          <a:p>
            <a:pPr algn="l" defTabSz="914400" rtl="0">
              <a:defRPr/>
            </a:pPr>
            <a:endParaRPr lang="en-US" sz="1800">
              <a:solidFill>
                <a:srgbClr val="FFFFFF"/>
              </a:solidFill>
              <a:latin typeface="Arial" charset="0"/>
              <a:ea typeface="ＭＳ Ｐゴシック" charset="0"/>
              <a:cs typeface="ＭＳ Ｐゴシック"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algn="l" defTabSz="914400" rtl="0">
              <a:defRPr/>
            </a:pPr>
            <a:endParaRPr lang="en-US" sz="1800">
              <a:solidFill>
                <a:srgbClr val="FFFFFF"/>
              </a:solidFill>
              <a:latin typeface="Arial" pitchFamily="-111" charset="0"/>
              <a:ea typeface="ＭＳ Ｐゴシック" charset="0"/>
              <a:cs typeface="ＭＳ Ｐゴシック"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lgn="l" defTabSz="914400" rtl="0">
              <a:defRPr/>
            </a:pPr>
            <a:endParaRPr lang="en-US" sz="1800">
              <a:solidFill>
                <a:srgbClr val="FFFFFF"/>
              </a:solidFill>
              <a:latin typeface="Arial" pitchFamily="-111" charset="0"/>
              <a:ea typeface="ＭＳ Ｐゴシック" charset="0"/>
              <a:cs typeface="ＭＳ Ｐゴシック"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25607" name="Rectangle 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7" rIns="92075" bIns="4603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l" rtl="0" eaLnBrk="0" hangingPunct="0">
              <a:defRPr kumimoji="1" sz="1400" smtClean="0">
                <a:solidFill>
                  <a:srgbClr val="FFFFFF"/>
                </a:solidFill>
                <a:latin typeface="Times New Roman" pitchFamily="18" charset="0"/>
              </a:defRPr>
            </a:lvl1pPr>
          </a:lstStyle>
          <a:p>
            <a:pPr>
              <a:defRPr/>
            </a:pPr>
            <a:endParaRPr lang="en-US"/>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rtl="0" eaLnBrk="0" hangingPunct="0">
              <a:defRPr kumimoji="1" sz="1400" smtClean="0">
                <a:solidFill>
                  <a:srgbClr val="FFFFFF"/>
                </a:solidFill>
                <a:latin typeface="Times New Roman" pitchFamily="18" charset="0"/>
              </a:defRPr>
            </a:lvl1pPr>
          </a:lstStyle>
          <a:p>
            <a:pPr>
              <a:defRPr/>
            </a:pPr>
            <a:endParaRPr lang="en-US"/>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rtl="0" eaLnBrk="0" hangingPunct="0">
              <a:defRPr kumimoji="1" sz="1400" smtClean="0">
                <a:solidFill>
                  <a:srgbClr val="FFFFFF"/>
                </a:solidFill>
                <a:latin typeface="Times New Roman" pitchFamily="18" charset="0"/>
              </a:defRPr>
            </a:lvl1pPr>
          </a:lstStyle>
          <a:p>
            <a:pPr>
              <a:defRPr/>
            </a:pPr>
            <a:endParaRPr lang="en-US"/>
          </a:p>
        </p:txBody>
      </p:sp>
    </p:spTree>
    <p:extLst>
      <p:ext uri="{BB962C8B-B14F-4D97-AF65-F5344CB8AC3E}">
        <p14:creationId xmlns:p14="http://schemas.microsoft.com/office/powerpoint/2010/main" val="351727119"/>
      </p:ext>
    </p:extLst>
  </p:cSld>
  <p:clrMap bg1="dk2" tx1="lt1" bg2="dk1" tx2="lt2" accent1="accent1" accent2="accent2" accent3="accent3" accent4="accent4" accent5="accent5" accent6="accent6" hlink="hlink" folHlink="folHlink"/>
  <p:sldLayoutIdLst>
    <p:sldLayoutId id="2147486120" r:id="rId1"/>
    <p:sldLayoutId id="2147486121" r:id="rId2"/>
    <p:sldLayoutId id="2147486122" r:id="rId3"/>
    <p:sldLayoutId id="2147486123" r:id="rId4"/>
    <p:sldLayoutId id="2147486124" r:id="rId5"/>
    <p:sldLayoutId id="2147486125" r:id="rId6"/>
    <p:sldLayoutId id="2147486126" r:id="rId7"/>
    <p:sldLayoutId id="2147486127" r:id="rId8"/>
    <p:sldLayoutId id="2147486128" r:id="rId9"/>
    <p:sldLayoutId id="2147486129" r:id="rId10"/>
    <p:sldLayoutId id="2147486130"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MS PGothic" pitchFamily="34"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kumimoji="1" sz="3200" b="1">
          <a:solidFill>
            <a:schemeClr val="tx1"/>
          </a:solidFill>
          <a:latin typeface="+mn-lt"/>
          <a:ea typeface="MS PGothic" pitchFamily="34"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MS PGothic" pitchFamily="34"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lgn="l" defTabSz="914400" rtl="0">
              <a:spcBef>
                <a:spcPct val="50000"/>
              </a:spcBef>
              <a:defRPr/>
            </a:pPr>
            <a:endParaRPr lang="en-US" sz="2800">
              <a:solidFill>
                <a:srgbClr val="FFFFFF"/>
              </a:solidFill>
              <a:latin typeface="Times New Roman" pitchFamily="-112" charset="0"/>
              <a:ea typeface="ＭＳ Ｐゴシック" charset="0"/>
              <a:cs typeface="ＭＳ Ｐゴシック" charset="0"/>
            </a:endParaRPr>
          </a:p>
        </p:txBody>
      </p:sp>
      <p:sp>
        <p:nvSpPr>
          <p:cNvPr id="27651"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extLst>
        </p:spPr>
        <p:txBody>
          <a:bodyPr/>
          <a:lstStyle/>
          <a:p>
            <a:pPr algn="l" defTabSz="914400" rtl="0">
              <a:spcBef>
                <a:spcPct val="50000"/>
              </a:spcBef>
              <a:defRPr/>
            </a:pPr>
            <a:endParaRPr lang="en-US" sz="2800">
              <a:solidFill>
                <a:srgbClr val="FFFFFF"/>
              </a:solidFill>
              <a:latin typeface="Times New Roman" charset="0"/>
              <a:ea typeface="ＭＳ Ｐゴシック" charset="0"/>
              <a:cs typeface="ＭＳ Ｐゴシック" charset="0"/>
            </a:endParaRPr>
          </a:p>
        </p:txBody>
      </p:sp>
      <p:sp>
        <p:nvSpPr>
          <p:cNvPr id="15258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lgn="l" defTabSz="914400" rtl="0">
              <a:spcBef>
                <a:spcPct val="50000"/>
              </a:spcBef>
              <a:defRPr/>
            </a:pPr>
            <a:endParaRPr lang="en-US" sz="2800">
              <a:solidFill>
                <a:srgbClr val="FFFFFF"/>
              </a:solidFill>
              <a:latin typeface="Times New Roman" pitchFamily="-112" charset="0"/>
              <a:ea typeface="ＭＳ Ｐゴシック" charset="0"/>
              <a:cs typeface="ＭＳ Ｐゴシック" charset="0"/>
            </a:endParaRPr>
          </a:p>
        </p:txBody>
      </p:sp>
      <p:sp>
        <p:nvSpPr>
          <p:cNvPr id="15258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lgn="l" defTabSz="914400" rtl="0">
              <a:spcBef>
                <a:spcPct val="50000"/>
              </a:spcBef>
              <a:defRPr/>
            </a:pPr>
            <a:endParaRPr lang="en-US" sz="2800">
              <a:solidFill>
                <a:srgbClr val="FFFFFF"/>
              </a:solidFill>
              <a:latin typeface="Times New Roman" pitchFamily="-112" charset="0"/>
              <a:ea typeface="ＭＳ Ｐゴシック" charset="0"/>
              <a:cs typeface="ＭＳ Ｐゴシック" charset="0"/>
            </a:endParaRPr>
          </a:p>
        </p:txBody>
      </p:sp>
      <p:sp>
        <p:nvSpPr>
          <p:cNvPr id="15258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6631" name="Rectangle 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rtl="0" eaLnBrk="0" hangingPunct="0">
              <a:defRPr kumimoji="1" sz="1400" smtClean="0">
                <a:solidFill>
                  <a:srgbClr val="FFFFFF"/>
                </a:solidFill>
                <a:latin typeface="Times New Roman" pitchFamily="18" charset="0"/>
              </a:defRPr>
            </a:lvl1pPr>
          </a:lstStyle>
          <a:p>
            <a:pPr>
              <a:defRPr/>
            </a:pPr>
            <a:endParaRPr lang="en-US"/>
          </a:p>
        </p:txBody>
      </p:sp>
      <p:sp>
        <p:nvSpPr>
          <p:cNvPr id="15258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rtl="0" eaLnBrk="0" hangingPunct="0">
              <a:defRPr kumimoji="1" sz="1400" smtClean="0">
                <a:solidFill>
                  <a:srgbClr val="FFFFFF"/>
                </a:solidFill>
                <a:latin typeface="Times New Roman" pitchFamily="18" charset="0"/>
              </a:defRPr>
            </a:lvl1pPr>
          </a:lstStyle>
          <a:p>
            <a:pPr>
              <a:defRPr/>
            </a:pPr>
            <a:endParaRPr lang="en-US"/>
          </a:p>
        </p:txBody>
      </p:sp>
      <p:sp>
        <p:nvSpPr>
          <p:cNvPr id="15258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rtl="0" eaLnBrk="0" hangingPunct="0">
              <a:defRPr kumimoji="1" sz="1400" smtClean="0">
                <a:solidFill>
                  <a:srgbClr val="FFFFFF"/>
                </a:solidFill>
                <a:latin typeface="Times New Roman" pitchFamily="18" charset="0"/>
              </a:defRPr>
            </a:lvl1pPr>
          </a:lstStyle>
          <a:p>
            <a:pPr>
              <a:defRPr/>
            </a:pPr>
            <a:endParaRPr lang="en-US"/>
          </a:p>
        </p:txBody>
      </p:sp>
    </p:spTree>
    <p:extLst>
      <p:ext uri="{BB962C8B-B14F-4D97-AF65-F5344CB8AC3E}">
        <p14:creationId xmlns:p14="http://schemas.microsoft.com/office/powerpoint/2010/main" val="4139993023"/>
      </p:ext>
    </p:extLst>
  </p:cSld>
  <p:clrMap bg1="dk2" tx1="lt1" bg2="dk1" tx2="lt2" accent1="accent1" accent2="accent2" accent3="accent3" accent4="accent4" accent5="accent5" accent6="accent6" hlink="hlink" folHlink="folHlink"/>
  <p:sldLayoutIdLst>
    <p:sldLayoutId id="2147486132" r:id="rId1"/>
    <p:sldLayoutId id="2147486133" r:id="rId2"/>
    <p:sldLayoutId id="2147486134" r:id="rId3"/>
    <p:sldLayoutId id="2147486135" r:id="rId4"/>
    <p:sldLayoutId id="2147486136" r:id="rId5"/>
    <p:sldLayoutId id="2147486137" r:id="rId6"/>
    <p:sldLayoutId id="2147486138" r:id="rId7"/>
    <p:sldLayoutId id="2147486139" r:id="rId8"/>
    <p:sldLayoutId id="2147486140" r:id="rId9"/>
    <p:sldLayoutId id="2147486141" r:id="rId10"/>
    <p:sldLayoutId id="2147486142"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pitchFamily="34"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pitchFamily="34"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pitchFamily="34"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pitchFamily="34"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kumimoji="1" sz="3200" b="1">
          <a:solidFill>
            <a:schemeClr val="tx1"/>
          </a:solidFill>
          <a:latin typeface="+mn-lt"/>
          <a:ea typeface="MS PGothic" pitchFamily="34"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MS PGothic" pitchFamily="34"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107752"/>
      </p:ext>
    </p:extLst>
  </p:cSld>
  <p:clrMap bg1="dk2" tx1="lt1" bg2="dk1" tx2="lt2" accent1="accent1" accent2="accent2" accent3="accent3" accent4="accent4" accent5="accent5" accent6="accent6" hlink="hlink" folHlink="folHlink"/>
  <p:sldLayoutIdLst>
    <p:sldLayoutId id="2147486144"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4002" name="Group 2"/>
          <p:cNvGrpSpPr>
            <a:grpSpLocks/>
          </p:cNvGrpSpPr>
          <p:nvPr/>
        </p:nvGrpSpPr>
        <p:grpSpPr bwMode="auto">
          <a:xfrm>
            <a:off x="0" y="1"/>
            <a:ext cx="9132888" cy="6845300"/>
            <a:chOff x="0" y="0"/>
            <a:chExt cx="5753" cy="4312"/>
          </a:xfrm>
        </p:grpSpPr>
        <p:sp>
          <p:nvSpPr>
            <p:cNvPr id="384006"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400">
                <a:solidFill>
                  <a:srgbClr val="FFFFFF"/>
                </a:solidFill>
              </a:endParaRPr>
            </a:p>
          </p:txBody>
        </p:sp>
        <p:grpSp>
          <p:nvGrpSpPr>
            <p:cNvPr id="384007" name="Group 4"/>
            <p:cNvGrpSpPr>
              <a:grpSpLocks/>
            </p:cNvGrpSpPr>
            <p:nvPr/>
          </p:nvGrpSpPr>
          <p:grpSpPr bwMode="auto">
            <a:xfrm>
              <a:off x="246" y="204"/>
              <a:ext cx="5271" cy="3889"/>
              <a:chOff x="246" y="204"/>
              <a:chExt cx="5271" cy="3889"/>
            </a:xfrm>
          </p:grpSpPr>
          <p:sp>
            <p:nvSpPr>
              <p:cNvPr id="15365"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84013"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14"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15"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16"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17"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18"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19"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20"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21"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22"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23"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24"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25"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26"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27"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28"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29"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30"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31"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32"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33"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384034"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384008" name="Group 28"/>
            <p:cNvGrpSpPr>
              <a:grpSpLocks/>
            </p:cNvGrpSpPr>
            <p:nvPr/>
          </p:nvGrpSpPr>
          <p:grpSpPr bwMode="auto">
            <a:xfrm>
              <a:off x="0" y="0"/>
              <a:ext cx="1246" cy="1232"/>
              <a:chOff x="0" y="0"/>
              <a:chExt cx="1246" cy="1232"/>
            </a:xfrm>
          </p:grpSpPr>
          <p:sp>
            <p:nvSpPr>
              <p:cNvPr id="384009"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400">
                  <a:solidFill>
                    <a:srgbClr val="FFFFFF"/>
                  </a:solidFill>
                </a:endParaRPr>
              </a:p>
            </p:txBody>
          </p:sp>
          <p:sp>
            <p:nvSpPr>
              <p:cNvPr id="384010"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400">
                  <a:solidFill>
                    <a:srgbClr val="FFFFFF"/>
                  </a:solidFill>
                </a:endParaRPr>
              </a:p>
            </p:txBody>
          </p:sp>
          <p:sp>
            <p:nvSpPr>
              <p:cNvPr id="384011"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l" eaLnBrk="0" hangingPunct="0"/>
                <a:endParaRPr lang="en-US" sz="2400">
                  <a:solidFill>
                    <a:srgbClr val="FFFFFF"/>
                  </a:solidFill>
                </a:endParaRPr>
              </a:p>
            </p:txBody>
          </p:sp>
        </p:grpSp>
      </p:grpSp>
      <p:sp>
        <p:nvSpPr>
          <p:cNvPr id="37891" name="Text Box 32"/>
          <p:cNvSpPr txBox="1">
            <a:spLocks noChangeArrowheads="1"/>
          </p:cNvSpPr>
          <p:nvPr/>
        </p:nvSpPr>
        <p:spPr bwMode="auto">
          <a:xfrm>
            <a:off x="8364247" y="6485037"/>
            <a:ext cx="18473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endParaRPr lang="en-US" sz="1400" b="1">
              <a:solidFill>
                <a:srgbClr val="FFFFFF"/>
              </a:solidFill>
            </a:endParaRPr>
          </a:p>
        </p:txBody>
      </p:sp>
      <p:sp>
        <p:nvSpPr>
          <p:cNvPr id="37892" name="Text Box 33"/>
          <p:cNvSpPr txBox="1">
            <a:spLocks noChangeArrowheads="1"/>
          </p:cNvSpPr>
          <p:nvPr/>
        </p:nvSpPr>
        <p:spPr bwMode="auto">
          <a:xfrm>
            <a:off x="475595"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900" b="1">
                <a:solidFill>
                  <a:srgbClr val="FFFFFF"/>
                </a:solidFill>
              </a:rPr>
              <a:t>©2003 TBBMI</a:t>
            </a:r>
          </a:p>
        </p:txBody>
      </p:sp>
      <p:sp>
        <p:nvSpPr>
          <p:cNvPr id="15394" name="Rectangle 34"/>
          <p:cNvSpPr>
            <a:spLocks noChangeArrowheads="1"/>
          </p:cNvSpPr>
          <p:nvPr/>
        </p:nvSpPr>
        <p:spPr bwMode="auto">
          <a:xfrm>
            <a:off x="7540846" y="6526134"/>
            <a:ext cx="742511" cy="246221"/>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508965941"/>
      </p:ext>
    </p:extLst>
  </p:cSld>
  <p:clrMap bg1="dk2" tx1="lt1" bg2="dk1" tx2="lt2" accent1="accent1" accent2="accent2" accent3="accent3" accent4="accent4" accent5="accent5" accent6="accent6" hlink="hlink" folHlink="folHlink"/>
  <p:sldLayoutIdLst>
    <p:sldLayoutId id="2147486146" r:id="rId1"/>
    <p:sldLayoutId id="2147486147" r:id="rId2"/>
    <p:sldLayoutId id="2147486148" r:id="rId3"/>
    <p:sldLayoutId id="2147486149" r:id="rId4"/>
    <p:sldLayoutId id="2147486150" r:id="rId5"/>
    <p:sldLayoutId id="2147486151" r:id="rId6"/>
    <p:sldLayoutId id="2147486152" r:id="rId7"/>
    <p:sldLayoutId id="2147486153" r:id="rId8"/>
    <p:sldLayoutId id="2147486154" r:id="rId9"/>
    <p:sldLayoutId id="2147486155" r:id="rId10"/>
    <p:sldLayoutId id="2147486156"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24"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pitchFamily="24"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pitchFamily="24"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extLst>
        </p:spPr>
        <p:txBody>
          <a:bodyPr wrap="none" anchor="ctr"/>
          <a:lstStyle/>
          <a:p>
            <a:pPr algn="l" defTabSz="914400" rtl="0">
              <a:defRPr/>
            </a:pPr>
            <a:endParaRPr lang="en-US">
              <a:solidFill>
                <a:srgbClr val="000000"/>
              </a:solidFill>
              <a:latin typeface="Times New Roman" charset="0"/>
              <a:ea typeface="ＭＳ Ｐゴシック" charset="0"/>
              <a:cs typeface="ＭＳ Ｐゴシック" charset="0"/>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extLst>
        </p:spPr>
        <p:txBody>
          <a:bodyPr wrap="none" anchor="ctr"/>
          <a:lstStyle/>
          <a:p>
            <a:pPr algn="l" defTabSz="914400" rtl="0">
              <a:defRPr/>
            </a:pPr>
            <a:endParaRPr lang="en-US">
              <a:solidFill>
                <a:srgbClr val="000000"/>
              </a:solidFill>
              <a:latin typeface="Times New Roman" charset="0"/>
              <a:ea typeface="ＭＳ Ｐゴシック" charset="0"/>
              <a:cs typeface="ＭＳ Ｐゴシック" charset="0"/>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extLst>
        </p:spPr>
        <p:txBody>
          <a:bodyPr wrap="none" anchor="ctr"/>
          <a:lstStyle/>
          <a:p>
            <a:pPr algn="l" defTabSz="914400" rtl="0">
              <a:defRPr/>
            </a:pPr>
            <a:endParaRPr lang="en-US">
              <a:solidFill>
                <a:srgbClr val="000000"/>
              </a:solidFill>
              <a:latin typeface="Times New Roman" charset="0"/>
              <a:ea typeface="ＭＳ Ｐゴシック" charset="0"/>
              <a:cs typeface="ＭＳ Ｐゴシック" charset="0"/>
            </a:endParaRPr>
          </a:p>
        </p:txBody>
      </p:sp>
      <p:sp>
        <p:nvSpPr>
          <p:cNvPr id="4101" name="Rectangle 5"/>
          <p:cNvSpPr>
            <a:spLocks noGrp="1" noChangeArrowheads="1"/>
          </p:cNvSpPr>
          <p:nvPr>
            <p:ph type="title"/>
          </p:nvPr>
        </p:nvSpPr>
        <p:spPr bwMode="auto">
          <a:xfrm>
            <a:off x="519113" y="495300"/>
            <a:ext cx="8594725" cy="8524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4102" name="Rectangle 6"/>
          <p:cNvSpPr>
            <a:spLocks noGrp="1" noChangeArrowheads="1"/>
          </p:cNvSpPr>
          <p:nvPr>
            <p:ph type="body" idx="1"/>
          </p:nvPr>
        </p:nvSpPr>
        <p:spPr bwMode="auto">
          <a:xfrm>
            <a:off x="1066800" y="20574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400">
                <a:solidFill>
                  <a:srgbClr val="000000"/>
                </a:solidFill>
                <a:latin typeface="Comic Sans MS" pitchFamily="66" charset="0"/>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400">
                <a:solidFill>
                  <a:srgbClr val="000000"/>
                </a:solidFill>
                <a:latin typeface="Comic Sans MS" pitchFamily="66" charset="0"/>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400">
                <a:solidFill>
                  <a:srgbClr val="000000"/>
                </a:solidFill>
                <a:latin typeface="Comic Sans MS" pitchFamily="66" charset="0"/>
              </a:defRPr>
            </a:lvl1pPr>
          </a:lstStyle>
          <a:p>
            <a:pPr>
              <a:defRPr/>
            </a:pPr>
            <a:fld id="{9F8E048D-052F-499C-8A80-44F50B73F612}" type="slidenum">
              <a:rPr lang="en-US"/>
              <a:pPr>
                <a:defRPr/>
              </a:pPr>
              <a:t>‹#›</a:t>
            </a:fld>
            <a:endParaRPr lang="en-US"/>
          </a:p>
        </p:txBody>
      </p:sp>
    </p:spTree>
    <p:extLst>
      <p:ext uri="{BB962C8B-B14F-4D97-AF65-F5344CB8AC3E}">
        <p14:creationId xmlns:p14="http://schemas.microsoft.com/office/powerpoint/2010/main" val="723441307"/>
      </p:ext>
    </p:extLst>
  </p:cSld>
  <p:clrMap bg1="lt1" tx1="dk1" bg2="lt2" tx2="dk2" accent1="accent1" accent2="accent2" accent3="accent3" accent4="accent4" accent5="accent5" accent6="accent6" hlink="hlink" folHlink="folHlink"/>
  <p:sldLayoutIdLst>
    <p:sldLayoutId id="2147486158"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MS PGothic" pitchFamily="34" charset="-128"/>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40935188"/>
      </p:ext>
    </p:extLst>
  </p:cSld>
  <p:clrMap bg1="lt1" tx1="dk1" bg2="lt2" tx2="dk2" accent1="accent1" accent2="accent2" accent3="accent3" accent4="accent4" accent5="accent5" accent6="accent6" hlink="hlink" folHlink="folHlink"/>
  <p:sldLayoutIdLst>
    <p:sldLayoutId id="2147486160" r:id="rId1"/>
    <p:sldLayoutId id="2147486161" r:id="rId2"/>
    <p:sldLayoutId id="2147486162" r:id="rId3"/>
    <p:sldLayoutId id="2147486163" r:id="rId4"/>
    <p:sldLayoutId id="2147486164" r:id="rId5"/>
    <p:sldLayoutId id="2147486165" r:id="rId6"/>
    <p:sldLayoutId id="2147486166" r:id="rId7"/>
    <p:sldLayoutId id="2147486167" r:id="rId8"/>
    <p:sldLayoutId id="2147486168" r:id="rId9"/>
    <p:sldLayoutId id="2147486169" r:id="rId10"/>
    <p:sldLayoutId id="2147486170" r:id="rId11"/>
    <p:sldLayoutId id="2147486171" r:id="rId12"/>
    <p:sldLayoutId id="21474861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3228118325"/>
      </p:ext>
    </p:extLst>
  </p:cSld>
  <p:clrMap bg1="lt1" tx1="dk1" bg2="lt2" tx2="dk2" accent1="accent1" accent2="accent2" accent3="accent3" accent4="accent4" accent5="accent5" accent6="accent6" hlink="hlink" folHlink="folHlink"/>
  <p:sldLayoutIdLst>
    <p:sldLayoutId id="2147486186"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3554" name="Rectangle 1"/>
          <p:cNvSpPr>
            <a:spLocks noGrp="1" noChangeArrowheads="1"/>
          </p:cNvSpPr>
          <p:nvPr>
            <p:ph type="title"/>
          </p:nvPr>
        </p:nvSpPr>
        <p:spPr bwMode="auto">
          <a:xfrm>
            <a:off x="685800" y="463550"/>
            <a:ext cx="7770813" cy="14335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3555"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FFFF66"/>
              </a:buClr>
              <a:buSzPct val="100000"/>
              <a:buFont typeface="Times New Roman" charset="0"/>
              <a:buNone/>
              <a:defRPr sz="1400">
                <a:solidFill>
                  <a:srgbClr val="FFFF66"/>
                </a:solidFill>
                <a:latin typeface="Times New Roman" charset="0"/>
                <a:ea typeface="ＭＳ Ｐゴシック" charset="0"/>
                <a:cs typeface="ＭＳ Ｐゴシック" charset="0"/>
              </a:defRPr>
            </a:lvl1pPr>
          </a:lstStyle>
          <a:p>
            <a:pPr>
              <a:defRPr/>
            </a:pPr>
            <a:fld id="{62BA4FC2-9F1F-43BE-9E8E-AD8B90E6ECA0}" type="slidenum">
              <a:rPr lang="en-GB"/>
              <a:pPr>
                <a:defRPr/>
              </a:pPr>
              <a:t>‹#›</a:t>
            </a:fld>
            <a:endParaRPr lang="en-GB"/>
          </a:p>
        </p:txBody>
      </p:sp>
    </p:spTree>
    <p:extLst>
      <p:ext uri="{BB962C8B-B14F-4D97-AF65-F5344CB8AC3E}">
        <p14:creationId xmlns:p14="http://schemas.microsoft.com/office/powerpoint/2010/main" val="2107670172"/>
      </p:ext>
    </p:extLst>
  </p:cSld>
  <p:clrMap bg1="lt1" tx1="dk1" bg2="lt2" tx2="dk2" accent1="accent1" accent2="accent2" accent3="accent3" accent4="accent4" accent5="accent5" accent6="accent6" hlink="hlink" folHlink="folHlink"/>
  <p:sldLayoutIdLst>
    <p:sldLayoutId id="2147486188" r:id="rId1"/>
    <p:sldLayoutId id="2147486189" r:id="rId2"/>
    <p:sldLayoutId id="2147486190" r:id="rId3"/>
    <p:sldLayoutId id="2147486191" r:id="rId4"/>
    <p:sldLayoutId id="2147486192" r:id="rId5"/>
    <p:sldLayoutId id="2147486193" r:id="rId6"/>
    <p:sldLayoutId id="2147486194" r:id="rId7"/>
    <p:sldLayoutId id="2147486195" r:id="rId8"/>
    <p:sldLayoutId id="2147486196" r:id="rId9"/>
    <p:sldLayoutId id="2147486197" r:id="rId10"/>
    <p:sldLayoutId id="2147486198"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pitchFamily="18" charset="0"/>
        <a:buChar char="•"/>
        <a:defRPr sz="3200">
          <a:solidFill>
            <a:srgbClr val="FFFF66"/>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pitchFamily="18" charset="0"/>
        <a:buChar char="•"/>
        <a:defRPr sz="2800">
          <a:solidFill>
            <a:srgbClr val="FFFF66"/>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pitchFamily="18" charset="0"/>
        <a:buChar char="•"/>
        <a:defRPr sz="2400">
          <a:solidFill>
            <a:srgbClr val="FFFF66"/>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pitchFamily="18" charset="0"/>
        <a:buChar char="•"/>
        <a:defRPr sz="2000">
          <a:solidFill>
            <a:srgbClr val="FFFF66"/>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pitchFamily="18" charset="0"/>
        <a:buChar char="•"/>
        <a:defRPr sz="2000">
          <a:solidFill>
            <a:srgbClr val="FFFF66"/>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B9526FBC-064B-4A4D-9EF9-C64523071A10}"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2869187"/>
      </p:ext>
    </p:extLst>
  </p:cSld>
  <p:clrMap bg1="dk2" tx1="lt1" bg2="dk1" tx2="lt2" accent1="accent1" accent2="accent2" accent3="accent3" accent4="accent4" accent5="accent5" accent6="accent6" hlink="hlink" folHlink="folHlink"/>
  <p:sldLayoutIdLst>
    <p:sldLayoutId id="2147486200" r:id="rId1"/>
    <p:sldLayoutId id="2147486201" r:id="rId2"/>
    <p:sldLayoutId id="2147486202" r:id="rId3"/>
    <p:sldLayoutId id="2147486203" r:id="rId4"/>
    <p:sldLayoutId id="2147486204" r:id="rId5"/>
    <p:sldLayoutId id="2147486205" r:id="rId6"/>
    <p:sldLayoutId id="2147486206" r:id="rId7"/>
    <p:sldLayoutId id="2147486207" r:id="rId8"/>
    <p:sldLayoutId id="2147486208" r:id="rId9"/>
    <p:sldLayoutId id="2147486209" r:id="rId10"/>
    <p:sldLayoutId id="214748621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C6B8784D-86DB-8642-8B53-4B7BAED65D5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942216690"/>
      </p:ext>
    </p:extLst>
  </p:cSld>
  <p:clrMap bg1="lt1" tx1="dk1" bg2="lt2" tx2="dk2" accent1="accent1" accent2="accent2" accent3="accent3" accent4="accent4" accent5="accent5" accent6="accent6" hlink="hlink" folHlink="folHlink"/>
  <p:sldLayoutIdLst>
    <p:sldLayoutId id="2147486212" r:id="rId1"/>
    <p:sldLayoutId id="2147486213" r:id="rId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F064659-0DFD-FD4A-B080-09EB31D2C22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67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ＭＳ Ｐゴシック" charset="0"/>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449263"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fontAlgn="base">
              <a:spcBef>
                <a:spcPct val="0"/>
              </a:spcBef>
              <a:spcAft>
                <a:spcPct val="0"/>
              </a:spcAft>
              <a:defRPr/>
            </a:pPr>
            <a:fld id="{C1ED05B7-2545-5542-B714-79F5BB35EE54}"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185610518"/>
      </p:ext>
    </p:extLst>
  </p:cSld>
  <p:clrMap bg1="lt1" tx1="dk1" bg2="lt2" tx2="dk2" accent1="accent1" accent2="accent2" accent3="accent3" accent4="accent4" accent5="accent5" accent6="accent6" hlink="hlink" folHlink="folHlink"/>
  <p:sldLayoutIdLst>
    <p:sldLayoutId id="2147486215" r:id="rId1"/>
    <p:sldLayoutId id="2147486216" r:id="rId2"/>
    <p:sldLayoutId id="2147486217" r:id="rId3"/>
    <p:sldLayoutId id="2147486218" r:id="rId4"/>
    <p:sldLayoutId id="2147486219" r:id="rId5"/>
    <p:sldLayoutId id="2147486220" r:id="rId6"/>
    <p:sldLayoutId id="2147486221" r:id="rId7"/>
    <p:sldLayoutId id="2147486222" r:id="rId8"/>
    <p:sldLayoutId id="2147486223" r:id="rId9"/>
    <p:sldLayoutId id="2147486224" r:id="rId10"/>
    <p:sldLayoutId id="2147486225"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632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fontAlgn="base">
              <a:spcBef>
                <a:spcPct val="0"/>
              </a:spcBef>
              <a:spcAft>
                <a:spcPct val="0"/>
              </a:spcAft>
              <a:defRPr/>
            </a:pPr>
            <a:fld id="{B12F179B-E769-D441-93CB-2FF858FED29E}" type="slidenum">
              <a:rPr lang="en-GB">
                <a:ea typeface="ＭＳ Ｐゴシック" charset="0"/>
              </a:rPr>
              <a:pPr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1631955140"/>
      </p:ext>
    </p:extLst>
  </p:cSld>
  <p:clrMap bg1="lt1" tx1="dk1" bg2="lt2" tx2="dk2" accent1="accent1" accent2="accent2" accent3="accent3" accent4="accent4" accent5="accent5" accent6="accent6" hlink="hlink" folHlink="folHlink"/>
  <p:sldLayoutIdLst>
    <p:sldLayoutId id="2147486227" r:id="rId1"/>
    <p:sldLayoutId id="2147486228" r:id="rId2"/>
    <p:sldLayoutId id="2147486229" r:id="rId3"/>
    <p:sldLayoutId id="2147486230" r:id="rId4"/>
    <p:sldLayoutId id="2147486231" r:id="rId5"/>
    <p:sldLayoutId id="2147486232" r:id="rId6"/>
    <p:sldLayoutId id="2147486233" r:id="rId7"/>
    <p:sldLayoutId id="2147486234" r:id="rId8"/>
    <p:sldLayoutId id="2147486235" r:id="rId9"/>
    <p:sldLayoutId id="2147486236" r:id="rId10"/>
    <p:sldLayoutId id="2147486237"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7525B181-05A4-EE42-8EE1-EA81EF371F8D}"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65805782"/>
      </p:ext>
    </p:extLst>
  </p:cSld>
  <p:clrMap bg1="lt1" tx1="dk1" bg2="lt2" tx2="dk2" accent1="accent1" accent2="accent2" accent3="accent3" accent4="accent4" accent5="accent5" accent6="accent6" hlink="hlink" folHlink="folHlink"/>
  <p:sldLayoutIdLst>
    <p:sldLayoutId id="2147486239" r:id="rId1"/>
    <p:sldLayoutId id="2147486240" r:id="rId2"/>
    <p:sldLayoutId id="2147486241" r:id="rId3"/>
    <p:sldLayoutId id="2147486242" r:id="rId4"/>
    <p:sldLayoutId id="2147486243" r:id="rId5"/>
    <p:sldLayoutId id="2147486244" r:id="rId6"/>
    <p:sldLayoutId id="2147486245" r:id="rId7"/>
    <p:sldLayoutId id="2147486246" r:id="rId8"/>
    <p:sldLayoutId id="2147486247" r:id="rId9"/>
    <p:sldLayoutId id="2147486248" r:id="rId10"/>
    <p:sldLayoutId id="2147486249" r:id="rId11"/>
    <p:sldLayoutId id="2147486250"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7525B181-05A4-EE42-8EE1-EA81EF371F8D}"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1661791"/>
      </p:ext>
    </p:extLst>
  </p:cSld>
  <p:clrMap bg1="lt1" tx1="dk1" bg2="lt2" tx2="dk2" accent1="accent1" accent2="accent2" accent3="accent3" accent4="accent4" accent5="accent5" accent6="accent6" hlink="hlink" folHlink="folHlink"/>
  <p:sldLayoutIdLst>
    <p:sldLayoutId id="2147486252" r:id="rId1"/>
    <p:sldLayoutId id="2147486253" r:id="rId2"/>
    <p:sldLayoutId id="2147486254" r:id="rId3"/>
    <p:sldLayoutId id="2147486255" r:id="rId4"/>
    <p:sldLayoutId id="2147486256" r:id="rId5"/>
    <p:sldLayoutId id="2147486257" r:id="rId6"/>
    <p:sldLayoutId id="2147486258" r:id="rId7"/>
    <p:sldLayoutId id="2147486259" r:id="rId8"/>
    <p:sldLayoutId id="2147486260" r:id="rId9"/>
    <p:sldLayoutId id="2147486261" r:id="rId10"/>
    <p:sldLayoutId id="2147486262" r:id="rId11"/>
    <p:sldLayoutId id="2147486263"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859444866"/>
      </p:ext>
    </p:extLst>
  </p:cSld>
  <p:clrMap bg1="lt1" tx1="dk1" bg2="lt2" tx2="dk2" accent1="accent1" accent2="accent2" accent3="accent3" accent4="accent4" accent5="accent5" accent6="accent6" hlink="hlink" folHlink="folHlink"/>
  <p:sldLayoutIdLst>
    <p:sldLayoutId id="2147486265" r:id="rId1"/>
    <p:sldLayoutId id="2147486266" r:id="rId2"/>
    <p:sldLayoutId id="2147486267" r:id="rId3"/>
    <p:sldLayoutId id="2147486268" r:id="rId4"/>
    <p:sldLayoutId id="2147486269" r:id="rId5"/>
    <p:sldLayoutId id="2147486270" r:id="rId6"/>
    <p:sldLayoutId id="2147486271" r:id="rId7"/>
    <p:sldLayoutId id="2147486272" r:id="rId8"/>
    <p:sldLayoutId id="2147486273" r:id="rId9"/>
    <p:sldLayoutId id="2147486274" r:id="rId10"/>
    <p:sldLayoutId id="214748627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defTabSz="914400" fontAlgn="base">
              <a:spcBef>
                <a:spcPct val="0"/>
              </a:spcBef>
              <a:spcAft>
                <a:spcPct val="0"/>
              </a:spcAft>
              <a:defRPr/>
            </a:pPr>
            <a:fld id="{90EAE7CB-785B-F642-B4CD-A5B8159CFD4B}" type="datetime1">
              <a:rPr lang="en-US">
                <a:ea typeface="ＭＳ Ｐゴシック" charset="0"/>
                <a:cs typeface="ＭＳ Ｐゴシック" charset="0"/>
              </a:rPr>
              <a:pPr defTabSz="914400" fontAlgn="base">
                <a:spcBef>
                  <a:spcPct val="0"/>
                </a:spcBef>
                <a:spcAft>
                  <a:spcPct val="0"/>
                </a:spcAft>
                <a:defRPr/>
              </a:pPr>
              <a:t>2/11/24</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defTabSz="914400">
              <a:defRPr/>
            </a:pPr>
            <a:endParaRPr lang="en-US">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defTabSz="914400" fontAlgn="base">
              <a:spcBef>
                <a:spcPct val="0"/>
              </a:spcBef>
              <a:spcAft>
                <a:spcPct val="0"/>
              </a:spcAft>
              <a:defRPr/>
            </a:pPr>
            <a:fld id="{E33F0998-0508-0A4D-83A6-35D19B1565C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17500761"/>
      </p:ext>
    </p:extLst>
  </p:cSld>
  <p:clrMap bg1="lt1" tx1="dk1" bg2="lt2" tx2="dk2" accent1="accent1" accent2="accent2" accent3="accent3" accent4="accent4" accent5="accent5" accent6="accent6" hlink="hlink" folHlink="folHlink"/>
  <p:sldLayoutIdLst>
    <p:sldLayoutId id="2147486277"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5" charset="0"/>
        </a:defRPr>
      </a:lvl6pPr>
      <a:lvl7pPr marL="914400" algn="ctr" rtl="0" fontAlgn="base">
        <a:spcBef>
          <a:spcPct val="0"/>
        </a:spcBef>
        <a:spcAft>
          <a:spcPct val="0"/>
        </a:spcAft>
        <a:defRPr sz="4400">
          <a:solidFill>
            <a:schemeClr val="tx1"/>
          </a:solidFill>
          <a:latin typeface="Calibri" pitchFamily="-105" charset="0"/>
        </a:defRPr>
      </a:lvl7pPr>
      <a:lvl8pPr marL="1371600" algn="ctr" rtl="0" fontAlgn="base">
        <a:spcBef>
          <a:spcPct val="0"/>
        </a:spcBef>
        <a:spcAft>
          <a:spcPct val="0"/>
        </a:spcAft>
        <a:defRPr sz="4400">
          <a:solidFill>
            <a:schemeClr val="tx1"/>
          </a:solidFill>
          <a:latin typeface="Calibri" pitchFamily="-105" charset="0"/>
        </a:defRPr>
      </a:lvl8pPr>
      <a:lvl9pPr marL="1828800" algn="ctr" rtl="0" fontAlgn="base">
        <a:spcBef>
          <a:spcPct val="0"/>
        </a:spcBef>
        <a:spcAft>
          <a:spcPct val="0"/>
        </a:spcAft>
        <a:defRPr sz="4400">
          <a:solidFill>
            <a:schemeClr val="tx1"/>
          </a:solidFill>
          <a:latin typeface="Calibri" pitchFamily="-105"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Geneva" charset="-128"/>
          <a:cs typeface="Genev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rgbClr val="775F55"/>
                </a:solidFill>
                <a:latin typeface="Tw Cen MT"/>
                <a:ea typeface="+mn-ea"/>
                <a:cs typeface="+mn-cs"/>
              </a:defRPr>
            </a:lvl1pPr>
          </a:lstStyle>
          <a:p>
            <a:pPr defTabSz="914400">
              <a:defRPr/>
            </a:pPr>
            <a:fld id="{6C7A6E9B-2AE1-4384-B62E-85DE6B68614A}" type="datetimeFigureOut">
              <a:rPr lang="en-NZ"/>
              <a:pPr defTabSz="914400">
                <a:defRPr/>
              </a:pPr>
              <a:t>11/02/24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Tw Cen MT"/>
                <a:ea typeface="+mn-ea"/>
                <a:cs typeface="+mn-cs"/>
              </a:defRPr>
            </a:lvl1pPr>
          </a:lstStyle>
          <a:p>
            <a:pPr defTabSz="914400">
              <a:defRPr/>
            </a:pPr>
            <a:fld id="{BAF7C125-203F-994B-B6A7-23FA9E673EF9}" type="slidenum">
              <a:rPr lang="en-NZ"/>
              <a:pPr defTabSz="914400">
                <a:defRPr/>
              </a:pPr>
              <a:t>‹#›</a:t>
            </a:fld>
            <a:endParaRPr lang="en-NZ"/>
          </a:p>
        </p:txBody>
      </p:sp>
    </p:spTree>
    <p:extLst>
      <p:ext uri="{BB962C8B-B14F-4D97-AF65-F5344CB8AC3E}">
        <p14:creationId xmlns:p14="http://schemas.microsoft.com/office/powerpoint/2010/main" val="731784587"/>
      </p:ext>
    </p:extLst>
  </p:cSld>
  <p:clrMap bg1="lt1" tx1="dk1" bg2="lt2" tx2="dk2" accent1="accent1" accent2="accent2" accent3="accent3" accent4="accent4" accent5="accent5" accent6="accent6" hlink="hlink" folHlink="folHlink"/>
  <p:sldLayoutIdLst>
    <p:sldLayoutId id="2147486279" r:id="rId1"/>
    <p:sldLayoutId id="2147486280" r:id="rId2"/>
    <p:sldLayoutId id="2147486281" r:id="rId3"/>
    <p:sldLayoutId id="2147486282" r:id="rId4"/>
    <p:sldLayoutId id="2147486283" r:id="rId5"/>
    <p:sldLayoutId id="2147486284" r:id="rId6"/>
    <p:sldLayoutId id="2147486285" r:id="rId7"/>
    <p:sldLayoutId id="2147486286" r:id="rId8"/>
    <p:sldLayoutId id="2147486287" r:id="rId9"/>
    <p:sldLayoutId id="2147486288" r:id="rId10"/>
    <p:sldLayoutId id="2147486289" r:id="rId11"/>
  </p:sldLayoutIdLst>
  <p:txStyles>
    <p:titleStyle>
      <a:lvl1pPr algn="l" rtl="0" eaLnBrk="0" fontAlgn="base" hangingPunct="0">
        <a:spcBef>
          <a:spcPct val="0"/>
        </a:spcBef>
        <a:spcAft>
          <a:spcPct val="0"/>
        </a:spcAft>
        <a:defRPr sz="44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eaLnBrk="0" fontAlgn="base" hangingPunct="0">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eaLnBrk="0" fontAlgn="base" hangingPunct="0">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eaLnBrk="0" fontAlgn="base" hangingPunct="0">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eaLnBrk="0" fontAlgn="base" hangingPunct="0">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3" name="Rectangle 3"/>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08" charset="0"/>
                <a:ea typeface="ＭＳ Ｐゴシック" pitchFamily="-108" charset="-128"/>
                <a:cs typeface="ＭＳ Ｐゴシック" pitchFamily="-108" charset="-128"/>
              </a:defRPr>
            </a:lvl1pPr>
          </a:lstStyle>
          <a:p>
            <a:pPr>
              <a:defRPr/>
            </a:pPr>
            <a:endParaRPr lang="en-US"/>
          </a:p>
        </p:txBody>
      </p:sp>
      <p:sp>
        <p:nvSpPr>
          <p:cNvPr id="6758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08" charset="0"/>
                <a:ea typeface="ＭＳ Ｐゴシック" pitchFamily="-108" charset="-128"/>
                <a:cs typeface="ＭＳ Ｐゴシック" pitchFamily="-108" charset="-128"/>
              </a:defRPr>
            </a:lvl1pPr>
          </a:lstStyle>
          <a:p>
            <a:pPr>
              <a:defRPr/>
            </a:pPr>
            <a:endParaRPr lang="en-US"/>
          </a:p>
        </p:txBody>
      </p:sp>
      <p:sp>
        <p:nvSpPr>
          <p:cNvPr id="67590" name="Rectangle 6"/>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4E645DDF-65FE-E740-8FC6-F72CA8EF5D66}" type="slidenum">
              <a:rPr lang="en-US"/>
              <a:pPr>
                <a:defRPr/>
              </a:pPr>
              <a:t>‹#›</a:t>
            </a:fld>
            <a:endParaRPr lang="en-US"/>
          </a:p>
        </p:txBody>
      </p:sp>
    </p:spTree>
    <p:extLst>
      <p:ext uri="{BB962C8B-B14F-4D97-AF65-F5344CB8AC3E}">
        <p14:creationId xmlns:p14="http://schemas.microsoft.com/office/powerpoint/2010/main" val="2638897676"/>
      </p:ext>
    </p:extLst>
  </p:cSld>
  <p:clrMap bg1="dk2" tx1="lt1" bg2="dk1" tx2="lt2" accent1="accent1" accent2="accent2" accent3="accent3" accent4="accent4" accent5="accent5" accent6="accent6" hlink="hlink" folHlink="folHlink"/>
  <p:sldLayoutIdLst>
    <p:sldLayoutId id="2147486291" r:id="rId1"/>
    <p:sldLayoutId id="2147486292" r:id="rId2"/>
    <p:sldLayoutId id="2147486293" r:id="rId3"/>
    <p:sldLayoutId id="2147486294" r:id="rId4"/>
    <p:sldLayoutId id="2147486295" r:id="rId5"/>
    <p:sldLayoutId id="2147486296" r:id="rId6"/>
    <p:sldLayoutId id="2147486297" r:id="rId7"/>
    <p:sldLayoutId id="2147486298" r:id="rId8"/>
    <p:sldLayoutId id="2147486299" r:id="rId9"/>
    <p:sldLayoutId id="2147486300" r:id="rId10"/>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11" charset="0"/>
        </a:defRPr>
      </a:lvl6pPr>
      <a:lvl7pPr marL="914400" algn="l" rtl="0" eaLnBrk="0" fontAlgn="base" hangingPunct="0">
        <a:lnSpc>
          <a:spcPct val="90000"/>
        </a:lnSpc>
        <a:spcBef>
          <a:spcPct val="0"/>
        </a:spcBef>
        <a:spcAft>
          <a:spcPct val="0"/>
        </a:spcAft>
        <a:defRPr sz="4200">
          <a:solidFill>
            <a:schemeClr val="tx2"/>
          </a:solidFill>
          <a:latin typeface="Arial" pitchFamily="-111" charset="0"/>
        </a:defRPr>
      </a:lvl7pPr>
      <a:lvl8pPr marL="1371600" algn="l" rtl="0" eaLnBrk="0" fontAlgn="base" hangingPunct="0">
        <a:lnSpc>
          <a:spcPct val="90000"/>
        </a:lnSpc>
        <a:spcBef>
          <a:spcPct val="0"/>
        </a:spcBef>
        <a:spcAft>
          <a:spcPct val="0"/>
        </a:spcAft>
        <a:defRPr sz="4200">
          <a:solidFill>
            <a:schemeClr val="tx2"/>
          </a:solidFill>
          <a:latin typeface="Arial" pitchFamily="-111" charset="0"/>
        </a:defRPr>
      </a:lvl8pPr>
      <a:lvl9pPr marL="1828800" algn="l" rtl="0" eaLnBrk="0" fontAlgn="base" hangingPunct="0">
        <a:lnSpc>
          <a:spcPct val="90000"/>
        </a:lnSpc>
        <a:spcBef>
          <a:spcPct val="0"/>
        </a:spcBef>
        <a:spcAft>
          <a:spcPct val="0"/>
        </a:spcAft>
        <a:defRPr sz="4200">
          <a:solidFill>
            <a:schemeClr val="tx2"/>
          </a:solidFill>
          <a:latin typeface="Arial"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0"/>
          <a:cs typeface="Geneva" pitchFamily="24"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pitchFamily="-108" charset="-128"/>
          <a:cs typeface="Geneva" pitchFamily="24"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pitchFamily="-108" charset="-128"/>
          <a:cs typeface="Geneva" pitchFamily="24"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3959651100"/>
      </p:ext>
    </p:extLst>
  </p:cSld>
  <p:clrMap bg1="lt1" tx1="dk1" bg2="lt2" tx2="dk2" accent1="accent1" accent2="accent2" accent3="accent3" accent4="accent4" accent5="accent5" accent6="accent6" hlink="hlink" folHlink="folHlink"/>
  <p:sldLayoutIdLst>
    <p:sldLayoutId id="2147486302" r:id="rId1"/>
    <p:sldLayoutId id="2147486303" r:id="rId2"/>
    <p:sldLayoutId id="2147486304" r:id="rId3"/>
    <p:sldLayoutId id="2147486305" r:id="rId4"/>
    <p:sldLayoutId id="2147486306" r:id="rId5"/>
    <p:sldLayoutId id="2147486307" r:id="rId6"/>
    <p:sldLayoutId id="2147486308" r:id="rId7"/>
    <p:sldLayoutId id="2147486309" r:id="rId8"/>
    <p:sldLayoutId id="2147486310" r:id="rId9"/>
    <p:sldLayoutId id="2147486311" r:id="rId10"/>
    <p:sldLayoutId id="2147486312"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6686495C-AB41-8540-B5F8-43965BB551FC}" type="slidenum">
              <a:rPr lang="en-US"/>
              <a:pPr>
                <a:defRPr/>
              </a:pPr>
              <a:t>‹#›</a:t>
            </a:fld>
            <a:endParaRPr lang="en-US"/>
          </a:p>
        </p:txBody>
      </p:sp>
    </p:spTree>
    <p:extLst>
      <p:ext uri="{BB962C8B-B14F-4D97-AF65-F5344CB8AC3E}">
        <p14:creationId xmlns:p14="http://schemas.microsoft.com/office/powerpoint/2010/main" val="2893066952"/>
      </p:ext>
    </p:extLst>
  </p:cSld>
  <p:clrMap bg1="lt1" tx1="dk1" bg2="lt2" tx2="dk2" accent1="accent1" accent2="accent2" accent3="accent3" accent4="accent4" accent5="accent5" accent6="accent6" hlink="hlink" folHlink="folHlink"/>
  <p:sldLayoutIdLst>
    <p:sldLayoutId id="2147486314" r:id="rId1"/>
    <p:sldLayoutId id="2147486315" r:id="rId2"/>
    <p:sldLayoutId id="2147486316" r:id="rId3"/>
    <p:sldLayoutId id="2147486317" r:id="rId4"/>
    <p:sldLayoutId id="2147486318" r:id="rId5"/>
    <p:sldLayoutId id="2147486319" r:id="rId6"/>
    <p:sldLayoutId id="2147486320" r:id="rId7"/>
    <p:sldLayoutId id="2147486321" r:id="rId8"/>
    <p:sldLayoutId id="2147486322" r:id="rId9"/>
    <p:sldLayoutId id="2147486323" r:id="rId10"/>
    <p:sldLayoutId id="2147486324" r:id="rId11"/>
    <p:sldLayoutId id="2147486325" r:id="rId12"/>
    <p:sldLayoutId id="21474863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E5ECAA2-7C67-204B-88E3-8E31F5034A2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 id="2147485592" r:id="rId11"/>
    <p:sldLayoutId id="2147485593"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25C60DE9-F758-0042-9178-8594F98558F5}" type="slidenum">
              <a:rPr lang="en-US"/>
              <a:pPr>
                <a:defRPr/>
              </a:pPr>
              <a:t>‹#›</a:t>
            </a:fld>
            <a:endParaRPr lang="en-US"/>
          </a:p>
        </p:txBody>
      </p:sp>
    </p:spTree>
    <p:extLst>
      <p:ext uri="{BB962C8B-B14F-4D97-AF65-F5344CB8AC3E}">
        <p14:creationId xmlns:p14="http://schemas.microsoft.com/office/powerpoint/2010/main" val="537118157"/>
      </p:ext>
    </p:extLst>
  </p:cSld>
  <p:clrMap bg1="lt1" tx1="dk1" bg2="lt2" tx2="dk2" accent1="accent1" accent2="accent2" accent3="accent3" accent4="accent4" accent5="accent5" accent6="accent6" hlink="hlink" folHlink="folHlink"/>
  <p:sldLayoutIdLst>
    <p:sldLayoutId id="2147486328" r:id="rId1"/>
    <p:sldLayoutId id="2147486329" r:id="rId2"/>
    <p:sldLayoutId id="2147486330" r:id="rId3"/>
    <p:sldLayoutId id="2147486331" r:id="rId4"/>
    <p:sldLayoutId id="2147486332" r:id="rId5"/>
    <p:sldLayoutId id="2147486333" r:id="rId6"/>
    <p:sldLayoutId id="2147486334" r:id="rId7"/>
    <p:sldLayoutId id="2147486335" r:id="rId8"/>
    <p:sldLayoutId id="2147486336" r:id="rId9"/>
    <p:sldLayoutId id="2147486337" r:id="rId10"/>
    <p:sldLayoutId id="2147486338" r:id="rId11"/>
    <p:sldLayoutId id="2147486339" r:id="rId12"/>
    <p:sldLayoutId id="214748634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4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4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888F044C-BE74-EB4C-9886-56A41C64C77E}" type="datetime1">
              <a:rPr lang="en-US"/>
              <a:pPr>
                <a:defRPr/>
              </a:pPr>
              <a:t>2/11/24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00E2FB89-D05A-B647-B081-53B342409552}" type="slidenum">
              <a:rPr lang="en-US"/>
              <a:pPr>
                <a:defRPr/>
              </a:pPr>
              <a:t>‹#›</a:t>
            </a:fld>
            <a:endParaRPr lang="en-US"/>
          </a:p>
        </p:txBody>
      </p:sp>
    </p:spTree>
    <p:extLst>
      <p:ext uri="{BB962C8B-B14F-4D97-AF65-F5344CB8AC3E}">
        <p14:creationId xmlns:p14="http://schemas.microsoft.com/office/powerpoint/2010/main" val="3615173599"/>
      </p:ext>
    </p:extLst>
  </p:cSld>
  <p:clrMap bg1="lt1" tx1="dk1" bg2="lt2" tx2="dk2" accent1="accent1" accent2="accent2" accent3="accent3" accent4="accent4" accent5="accent5" accent6="accent6" hlink="hlink" folHlink="folHlink"/>
  <p:sldLayoutIdLst>
    <p:sldLayoutId id="2147486342" r:id="rId1"/>
    <p:sldLayoutId id="2147486343" r:id="rId2"/>
    <p:sldLayoutId id="2147486344" r:id="rId3"/>
    <p:sldLayoutId id="2147486345" r:id="rId4"/>
    <p:sldLayoutId id="2147486346" r:id="rId5"/>
    <p:sldLayoutId id="2147486347" r:id="rId6"/>
    <p:sldLayoutId id="2147486348" r:id="rId7"/>
    <p:sldLayoutId id="2147486349" r:id="rId8"/>
    <p:sldLayoutId id="2147486350" r:id="rId9"/>
    <p:sldLayoutId id="2147486351" r:id="rId10"/>
    <p:sldLayoutId id="214748635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04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4775E85-BFFF-6C40-B08C-0E94C5A99007}" type="slidenum">
              <a:rPr lang="en-US"/>
              <a:pPr>
                <a:defRPr/>
              </a:pPr>
              <a:t>‹#›</a:t>
            </a:fld>
            <a:endParaRPr lang="en-US"/>
          </a:p>
        </p:txBody>
      </p:sp>
    </p:spTree>
    <p:extLst>
      <p:ext uri="{BB962C8B-B14F-4D97-AF65-F5344CB8AC3E}">
        <p14:creationId xmlns:p14="http://schemas.microsoft.com/office/powerpoint/2010/main" val="430131697"/>
      </p:ext>
    </p:extLst>
  </p:cSld>
  <p:clrMap bg1="lt1" tx1="dk1" bg2="lt2" tx2="dk2" accent1="accent1" accent2="accent2" accent3="accent3" accent4="accent4" accent5="accent5" accent6="accent6" hlink="hlink" folHlink="folHlink"/>
  <p:sldLayoutIdLst>
    <p:sldLayoutId id="2147486354" r:id="rId1"/>
    <p:sldLayoutId id="2147486355" r:id="rId2"/>
    <p:sldLayoutId id="2147486356" r:id="rId3"/>
    <p:sldLayoutId id="2147486357" r:id="rId4"/>
    <p:sldLayoutId id="2147486358" r:id="rId5"/>
    <p:sldLayoutId id="2147486359" r:id="rId6"/>
    <p:sldLayoutId id="2147486360" r:id="rId7"/>
    <p:sldLayoutId id="2147486361" r:id="rId8"/>
    <p:sldLayoutId id="2147486362" r:id="rId9"/>
    <p:sldLayoutId id="2147486363" r:id="rId10"/>
    <p:sldLayoutId id="2147486364" r:id="rId11"/>
    <p:sldLayoutId id="2147486365" r:id="rId12"/>
    <p:sldLayoutId id="21474863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260797"/>
      </p:ext>
    </p:extLst>
  </p:cSld>
  <p:clrMap bg1="dk2" tx1="lt1" bg2="dk1" tx2="lt2" accent1="accent1" accent2="accent2" accent3="accent3" accent4="accent4" accent5="accent5" accent6="accent6" hlink="hlink" folHlink="folHlink"/>
  <p:sldLayoutIdLst>
    <p:sldLayoutId id="2147486368" r:id="rId1"/>
    <p:sldLayoutId id="2147486369" r:id="rId2"/>
    <p:sldLayoutId id="2147486370" r:id="rId3"/>
    <p:sldLayoutId id="2147486371" r:id="rId4"/>
    <p:sldLayoutId id="2147486372" r:id="rId5"/>
    <p:sldLayoutId id="2147486373" r:id="rId6"/>
    <p:sldLayoutId id="2147486374" r:id="rId7"/>
    <p:sldLayoutId id="2147486375" r:id="rId8"/>
    <p:sldLayoutId id="2147486376" r:id="rId9"/>
    <p:sldLayoutId id="2147486377" r:id="rId10"/>
    <p:sldLayoutId id="2147486378" r:id="rId11"/>
    <p:sldLayoutId id="2147486379"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0" y="28"/>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654 w 1722"/>
                <a:gd name="T1" fmla="*/ 33 h 66"/>
                <a:gd name="T2" fmla="*/ 1654 w 1722"/>
                <a:gd name="T3" fmla="*/ 33 h 66"/>
                <a:gd name="T4" fmla="*/ 0 w 1722"/>
                <a:gd name="T5" fmla="*/ 0 h 66"/>
                <a:gd name="T6" fmla="*/ 0 w 1722"/>
                <a:gd name="T7" fmla="*/ 33 h 66"/>
                <a:gd name="T8" fmla="*/ 1654 w 1722"/>
                <a:gd name="T9" fmla="*/ 33 h 66"/>
                <a:gd name="T10" fmla="*/ 165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41 w 975"/>
                <a:gd name="T1" fmla="*/ 48 h 101"/>
                <a:gd name="T2" fmla="*/ 941 w 975"/>
                <a:gd name="T3" fmla="*/ 0 h 101"/>
                <a:gd name="T4" fmla="*/ 0 w 975"/>
                <a:gd name="T5" fmla="*/ 24 h 101"/>
                <a:gd name="T6" fmla="*/ 0 w 975"/>
                <a:gd name="T7" fmla="*/ 101 h 101"/>
                <a:gd name="T8" fmla="*/ 941 w 975"/>
                <a:gd name="T9" fmla="*/ 48 h 101"/>
                <a:gd name="T10" fmla="*/ 94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6638" name="Freeform 1033"/>
            <p:cNvSpPr>
              <a:spLocks/>
            </p:cNvSpPr>
            <p:nvPr/>
          </p:nvSpPr>
          <p:spPr bwMode="hidden">
            <a:xfrm>
              <a:off x="3619" y="3815"/>
              <a:ext cx="2139" cy="198"/>
            </a:xfrm>
            <a:custGeom>
              <a:avLst/>
              <a:gdLst>
                <a:gd name="T0" fmla="*/ 2073 w 2141"/>
                <a:gd name="T1" fmla="*/ 0 h 198"/>
                <a:gd name="T2" fmla="*/ 0 w 2141"/>
                <a:gd name="T3" fmla="*/ 156 h 198"/>
                <a:gd name="T4" fmla="*/ 0 w 2141"/>
                <a:gd name="T5" fmla="*/ 198 h 198"/>
                <a:gd name="T6" fmla="*/ 2073 w 2141"/>
                <a:gd name="T7" fmla="*/ 0 h 198"/>
                <a:gd name="T8" fmla="*/ 207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085 w 2517"/>
                <a:gd name="T1" fmla="*/ 276 h 276"/>
                <a:gd name="T2" fmla="*/ 2415 w 2517"/>
                <a:gd name="T3" fmla="*/ 204 h 276"/>
                <a:gd name="T4" fmla="*/ 2158 w 2517"/>
                <a:gd name="T5" fmla="*/ 0 h 276"/>
                <a:gd name="T6" fmla="*/ 0 w 2517"/>
                <a:gd name="T7" fmla="*/ 276 h 276"/>
                <a:gd name="T8" fmla="*/ 2085 w 2517"/>
                <a:gd name="T9" fmla="*/ 276 h 276"/>
                <a:gd name="T10" fmla="*/ 208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695 w 729"/>
                <a:gd name="T1" fmla="*/ 240 h 240"/>
                <a:gd name="T2" fmla="*/ 0 w 729"/>
                <a:gd name="T3" fmla="*/ 0 h 240"/>
                <a:gd name="T4" fmla="*/ 0 w 729"/>
                <a:gd name="T5" fmla="*/ 6 h 240"/>
                <a:gd name="T6" fmla="*/ 695 w 729"/>
                <a:gd name="T7" fmla="*/ 240 h 240"/>
                <a:gd name="T8" fmla="*/ 69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695 w 729"/>
                <a:gd name="T1" fmla="*/ 318 h 318"/>
                <a:gd name="T2" fmla="*/ 695 w 729"/>
                <a:gd name="T3" fmla="*/ 312 h 318"/>
                <a:gd name="T4" fmla="*/ 0 w 729"/>
                <a:gd name="T5" fmla="*/ 0 h 318"/>
                <a:gd name="T6" fmla="*/ 0 w 729"/>
                <a:gd name="T7" fmla="*/ 54 h 318"/>
                <a:gd name="T8" fmla="*/ 695 w 729"/>
                <a:gd name="T9" fmla="*/ 318 h 318"/>
                <a:gd name="T10" fmla="*/ 69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27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3"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35"/>
            <a:ext cx="8229600" cy="4530725"/>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AA336FCD-6F11-0141-A062-845E068310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6705663"/>
      </p:ext>
    </p:extLst>
  </p:cSld>
  <p:clrMap bg1="dk2" tx1="lt1" bg2="dk1" tx2="lt2" accent1="accent1" accent2="accent2" accent3="accent3" accent4="accent4" accent5="accent5" accent6="accent6" hlink="hlink" folHlink="folHlink"/>
  <p:sldLayoutIdLst>
    <p:sldLayoutId id="2147486381" r:id="rId1"/>
    <p:sldLayoutId id="2147486382" r:id="rId2"/>
    <p:sldLayoutId id="2147486383" r:id="rId3"/>
    <p:sldLayoutId id="2147486384" r:id="rId4"/>
    <p:sldLayoutId id="2147486385" r:id="rId5"/>
    <p:sldLayoutId id="2147486386" r:id="rId6"/>
    <p:sldLayoutId id="2147486387" r:id="rId7"/>
    <p:sldLayoutId id="2147486388" r:id="rId8"/>
    <p:sldLayoutId id="2147486389" r:id="rId9"/>
    <p:sldLayoutId id="2147486390"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37471" indent="-227503"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02447"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57449"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12431"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67430"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1295401" y="1676427"/>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a:solidFill>
                  <a:srgbClr val="000000"/>
                </a:solidFill>
                <a:latin typeface="Arial" charset="0"/>
              </a:defRPr>
            </a:lvl1pPr>
          </a:lstStyle>
          <a:p>
            <a:pPr>
              <a:defRPr/>
            </a:pPr>
            <a:fld id="{756973B8-20C5-0345-AB05-30F95D12ADB9}" type="slidenum">
              <a:rPr lang="en-US"/>
              <a:pPr>
                <a:defRPr/>
              </a:pPr>
              <a:t>‹#›</a:t>
            </a:fld>
            <a:endParaRPr lang="en-US"/>
          </a:p>
        </p:txBody>
      </p:sp>
    </p:spTree>
    <p:extLst>
      <p:ext uri="{BB962C8B-B14F-4D97-AF65-F5344CB8AC3E}">
        <p14:creationId xmlns:p14="http://schemas.microsoft.com/office/powerpoint/2010/main" val="2358982533"/>
      </p:ext>
    </p:extLst>
  </p:cSld>
  <p:clrMap bg1="lt1" tx1="dk1" bg2="lt2" tx2="dk2" accent1="accent1" accent2="accent2" accent3="accent3" accent4="accent4" accent5="accent5" accent6="accent6" hlink="hlink" folHlink="folHlink"/>
  <p:sldLayoutIdLst>
    <p:sldLayoutId id="2147486392"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b="1">
          <a:solidFill>
            <a:schemeClr val="tx1"/>
          </a:solidFill>
          <a:latin typeface="Arial" pitchFamily="-105" charset="0"/>
        </a:defRPr>
      </a:lvl6pPr>
      <a:lvl7pPr marL="909996" algn="ctr" rtl="0" fontAlgn="base">
        <a:spcBef>
          <a:spcPct val="0"/>
        </a:spcBef>
        <a:spcAft>
          <a:spcPct val="0"/>
        </a:spcAft>
        <a:defRPr sz="4400" b="1">
          <a:solidFill>
            <a:schemeClr val="tx1"/>
          </a:solidFill>
          <a:latin typeface="Arial" pitchFamily="-105" charset="0"/>
        </a:defRPr>
      </a:lvl7pPr>
      <a:lvl8pPr marL="1364972" algn="ctr" rtl="0" fontAlgn="base">
        <a:spcBef>
          <a:spcPct val="0"/>
        </a:spcBef>
        <a:spcAft>
          <a:spcPct val="0"/>
        </a:spcAft>
        <a:defRPr sz="4400" b="1">
          <a:solidFill>
            <a:schemeClr val="tx1"/>
          </a:solidFill>
          <a:latin typeface="Arial" pitchFamily="-105" charset="0"/>
        </a:defRPr>
      </a:lvl8pPr>
      <a:lvl9pPr marL="1819980" algn="ctr" rtl="0" fontAlgn="base">
        <a:spcBef>
          <a:spcPct val="0"/>
        </a:spcBef>
        <a:spcAft>
          <a:spcPct val="0"/>
        </a:spcAft>
        <a:defRPr sz="4400" b="1">
          <a:solidFill>
            <a:schemeClr val="tx1"/>
          </a:solidFill>
          <a:latin typeface="Arial"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776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a:cs typeface="ＭＳ Ｐゴシック"/>
              </a:endParaRPr>
            </a:p>
          </p:txBody>
        </p:sp>
        <p:sp>
          <p:nvSpPr>
            <p:cNvPr id="11777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1777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1777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grpSp>
      <p:sp>
        <p:nvSpPr>
          <p:cNvPr id="11776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1776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defRPr>
            </a:lvl1pPr>
          </a:lstStyle>
          <a:p>
            <a:pPr>
              <a:defRPr/>
            </a:pPr>
            <a:fld id="{77E9BABE-C1DA-2F48-9E56-82AA35ABCEE0}" type="slidenum">
              <a:rPr lang="en-US"/>
              <a:pPr>
                <a:defRPr/>
              </a:pPr>
              <a:t>‹#›</a:t>
            </a:fld>
            <a:endParaRPr lang="en-US"/>
          </a:p>
        </p:txBody>
      </p:sp>
    </p:spTree>
    <p:extLst>
      <p:ext uri="{BB962C8B-B14F-4D97-AF65-F5344CB8AC3E}">
        <p14:creationId xmlns:p14="http://schemas.microsoft.com/office/powerpoint/2010/main" val="4294306945"/>
      </p:ext>
    </p:extLst>
  </p:cSld>
  <p:clrMap bg1="dk2" tx1="lt1" bg2="dk1" tx2="lt2" accent1="accent1" accent2="accent2" accent3="accent3" accent4="accent4" accent5="accent5" accent6="accent6" hlink="hlink" folHlink="folHlink"/>
  <p:sldLayoutIdLst>
    <p:sldLayoutId id="2147486394" r:id="rId1"/>
    <p:sldLayoutId id="2147486395" r:id="rId2"/>
    <p:sldLayoutId id="2147486396" r:id="rId3"/>
    <p:sldLayoutId id="2147486397" r:id="rId4"/>
    <p:sldLayoutId id="2147486398" r:id="rId5"/>
    <p:sldLayoutId id="2147486399" r:id="rId6"/>
    <p:sldLayoutId id="2147486400" r:id="rId7"/>
    <p:sldLayoutId id="2147486401" r:id="rId8"/>
    <p:sldLayoutId id="2147486402" r:id="rId9"/>
    <p:sldLayoutId id="2147486403" r:id="rId10"/>
    <p:sldLayoutId id="214748640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3EF71632-27EE-D74D-9652-317FFAC2F4B5}" type="slidenum">
              <a:rPr lang="en-US"/>
              <a:pPr>
                <a:defRPr/>
              </a:pPr>
              <a:t>‹#›</a:t>
            </a:fld>
            <a:endParaRPr lang="en-US"/>
          </a:p>
        </p:txBody>
      </p:sp>
    </p:spTree>
    <p:extLst>
      <p:ext uri="{BB962C8B-B14F-4D97-AF65-F5344CB8AC3E}">
        <p14:creationId xmlns:p14="http://schemas.microsoft.com/office/powerpoint/2010/main" val="4012531657"/>
      </p:ext>
    </p:extLst>
  </p:cSld>
  <p:clrMap bg1="lt1" tx1="dk1" bg2="lt2" tx2="dk2" accent1="accent1" accent2="accent2" accent3="accent3" accent4="accent4" accent5="accent5" accent6="accent6" hlink="hlink" folHlink="folHlink"/>
  <p:sldLayoutIdLst>
    <p:sldLayoutId id="2147486406" r:id="rId1"/>
    <p:sldLayoutId id="2147486407" r:id="rId2"/>
    <p:sldLayoutId id="2147486408" r:id="rId3"/>
    <p:sldLayoutId id="2147486409" r:id="rId4"/>
    <p:sldLayoutId id="2147486410" r:id="rId5"/>
    <p:sldLayoutId id="2147486411" r:id="rId6"/>
    <p:sldLayoutId id="2147486412" r:id="rId7"/>
    <p:sldLayoutId id="2147486413" r:id="rId8"/>
    <p:sldLayoutId id="2147486414" r:id="rId9"/>
    <p:sldLayoutId id="2147486415" r:id="rId10"/>
    <p:sldLayoutId id="2147486416" r:id="rId1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35"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1037"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40"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1042"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44"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22"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97375BD2-DF08-6149-BC4F-D0A8B0FB882D}" type="slidenum">
              <a:rPr lang="en-US"/>
              <a:pPr>
                <a:defRPr/>
              </a:pPr>
              <a:t>‹#›</a:t>
            </a:fld>
            <a:endParaRPr lang="en-US"/>
          </a:p>
        </p:txBody>
      </p:sp>
    </p:spTree>
    <p:extLst>
      <p:ext uri="{BB962C8B-B14F-4D97-AF65-F5344CB8AC3E}">
        <p14:creationId xmlns:p14="http://schemas.microsoft.com/office/powerpoint/2010/main" val="2642766265"/>
      </p:ext>
    </p:extLst>
  </p:cSld>
  <p:clrMap bg1="dk2" tx1="lt1" bg2="dk1" tx2="lt2" accent1="accent1" accent2="accent2" accent3="accent3" accent4="accent4" accent5="accent5" accent6="accent6" hlink="hlink" folHlink="folHlink"/>
  <p:sldLayoutIdLst>
    <p:sldLayoutId id="2147486418" r:id="rId1"/>
    <p:sldLayoutId id="2147486419" r:id="rId2"/>
    <p:sldLayoutId id="2147486420" r:id="rId3"/>
    <p:sldLayoutId id="2147486421" r:id="rId4"/>
    <p:sldLayoutId id="2147486422" r:id="rId5"/>
    <p:sldLayoutId id="2147486423" r:id="rId6"/>
    <p:sldLayoutId id="2147486424" r:id="rId7"/>
    <p:sldLayoutId id="2147486425" r:id="rId8"/>
    <p:sldLayoutId id="2147486426" r:id="rId9"/>
    <p:sldLayoutId id="2147486427" r:id="rId10"/>
    <p:sldLayoutId id="2147486428" r:id="rId11"/>
    <p:sldLayoutId id="214748642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BE416F57-5581-C741-93C7-A50DD39A5DDE}" type="slidenum">
              <a:rPr lang="en-US"/>
              <a:pPr>
                <a:defRPr/>
              </a:pPr>
              <a:t>‹#›</a:t>
            </a:fld>
            <a:endParaRPr lang="en-US"/>
          </a:p>
        </p:txBody>
      </p:sp>
    </p:spTree>
    <p:extLst>
      <p:ext uri="{BB962C8B-B14F-4D97-AF65-F5344CB8AC3E}">
        <p14:creationId xmlns:p14="http://schemas.microsoft.com/office/powerpoint/2010/main" val="2065573823"/>
      </p:ext>
    </p:extLst>
  </p:cSld>
  <p:clrMap bg1="dk2" tx1="lt1" bg2="dk1" tx2="lt2" accent1="accent1" accent2="accent2" accent3="accent3" accent4="accent4" accent5="accent5" accent6="accent6" hlink="hlink" folHlink="folHlink"/>
  <p:sldLayoutIdLst>
    <p:sldLayoutId id="2147486431" r:id="rId1"/>
    <p:sldLayoutId id="2147486432" r:id="rId2"/>
    <p:sldLayoutId id="2147486433" r:id="rId3"/>
    <p:sldLayoutId id="2147486434" r:id="rId4"/>
    <p:sldLayoutId id="2147486435" r:id="rId5"/>
    <p:sldLayoutId id="2147486436" r:id="rId6"/>
    <p:sldLayoutId id="2147486437" r:id="rId7"/>
    <p:sldLayoutId id="2147486438" r:id="rId8"/>
    <p:sldLayoutId id="2147486439" r:id="rId9"/>
    <p:sldLayoutId id="2147486440" r:id="rId10"/>
    <p:sldLayoutId id="2147486441" r:id="rId11"/>
    <p:sldLayoutId id="214748644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632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a:defRPr/>
            </a:pPr>
            <a:fld id="{B12F179B-E769-D441-93CB-2FF858FED29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684" r:id="rId1"/>
    <p:sldLayoutId id="2147485685" r:id="rId2"/>
    <p:sldLayoutId id="2147485686" r:id="rId3"/>
    <p:sldLayoutId id="2147485687" r:id="rId4"/>
    <p:sldLayoutId id="2147485688" r:id="rId5"/>
    <p:sldLayoutId id="2147485689" r:id="rId6"/>
    <p:sldLayoutId id="2147485690" r:id="rId7"/>
    <p:sldLayoutId id="2147485691" r:id="rId8"/>
    <p:sldLayoutId id="2147485692" r:id="rId9"/>
    <p:sldLayoutId id="2147485693" r:id="rId10"/>
    <p:sldLayoutId id="2147485694"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4738"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447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447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447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4C4D7EFC-90CF-9B4F-978A-E843D7872A24}" type="slidenum">
              <a:rPr lang="en-US"/>
              <a:pPr>
                <a:defRPr/>
              </a:pPr>
              <a:t>‹#›</a:t>
            </a:fld>
            <a:endParaRPr lang="en-US"/>
          </a:p>
        </p:txBody>
      </p:sp>
    </p:spTree>
    <p:extLst>
      <p:ext uri="{BB962C8B-B14F-4D97-AF65-F5344CB8AC3E}">
        <p14:creationId xmlns:p14="http://schemas.microsoft.com/office/powerpoint/2010/main" val="778683309"/>
      </p:ext>
    </p:extLst>
  </p:cSld>
  <p:clrMap bg1="dk2" tx1="lt1" bg2="dk1" tx2="lt2" accent1="accent1" accent2="accent2" accent3="accent3" accent4="accent4" accent5="accent5" accent6="accent6" hlink="hlink" folHlink="folHlink"/>
  <p:sldLayoutIdLst>
    <p:sldLayoutId id="2147486444" r:id="rId1"/>
    <p:sldLayoutId id="2147486445" r:id="rId2"/>
    <p:sldLayoutId id="2147486446" r:id="rId3"/>
    <p:sldLayoutId id="2147486447" r:id="rId4"/>
    <p:sldLayoutId id="2147486448" r:id="rId5"/>
    <p:sldLayoutId id="2147486449" r:id="rId6"/>
    <p:sldLayoutId id="2147486450" r:id="rId7"/>
    <p:sldLayoutId id="2147486451" r:id="rId8"/>
    <p:sldLayoutId id="2147486452" r:id="rId9"/>
    <p:sldLayoutId id="2147486453" r:id="rId10"/>
    <p:sldLayoutId id="2147486454" r:id="rId11"/>
    <p:sldLayoutId id="214748645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FFFFFF"/>
              </a:solidFill>
              <a:latin typeface="Arial Black"/>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eaLnBrk="0" hangingPunct="0">
              <a:defRPr/>
            </a:pPr>
            <a:fld id="{1F806A92-8B43-6C4A-B8A4-F5FB821168CC}" type="slidenum">
              <a:rPr lang="en-US">
                <a:solidFill>
                  <a:srgbClr val="FFFFFF"/>
                </a:solidFill>
              </a:rPr>
              <a:pPr eaLnBrk="0" hangingPunct="0">
                <a:defRPr/>
              </a:pPr>
              <a:t>‹#›</a:t>
            </a:fld>
            <a:endParaRPr lang="en-US">
              <a:solidFill>
                <a:srgbClr val="FFFFFF"/>
              </a:solidFill>
            </a:endParaRPr>
          </a:p>
        </p:txBody>
      </p:sp>
    </p:spTree>
    <p:extLst>
      <p:ext uri="{BB962C8B-B14F-4D97-AF65-F5344CB8AC3E}">
        <p14:creationId xmlns:p14="http://schemas.microsoft.com/office/powerpoint/2010/main" val="867267183"/>
      </p:ext>
    </p:extLst>
  </p:cSld>
  <p:clrMap bg1="dk2" tx1="lt1" bg2="dk1" tx2="lt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 id="2147486468"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E87A6098-9EE1-4A47-BDEC-0B020D3C5169}" type="slidenum">
              <a:rPr lang="en-US"/>
              <a:pPr>
                <a:defRPr/>
              </a:pPr>
              <a:t>‹#›</a:t>
            </a:fld>
            <a:endParaRPr lang="en-US"/>
          </a:p>
        </p:txBody>
      </p:sp>
    </p:spTree>
    <p:extLst>
      <p:ext uri="{BB962C8B-B14F-4D97-AF65-F5344CB8AC3E}">
        <p14:creationId xmlns:p14="http://schemas.microsoft.com/office/powerpoint/2010/main" val="692463616"/>
      </p:ext>
    </p:extLst>
  </p:cSld>
  <p:clrMap bg1="dk2" tx1="lt1" bg2="dk1" tx2="lt2" accent1="accent1" accent2="accent2" accent3="accent3" accent4="accent4" accent5="accent5" accent6="accent6" hlink="hlink" folHlink="folHlink"/>
  <p:sldLayoutIdLst>
    <p:sldLayoutId id="2147486470" r:id="rId1"/>
    <p:sldLayoutId id="2147486471" r:id="rId2"/>
    <p:sldLayoutId id="2147486472" r:id="rId3"/>
    <p:sldLayoutId id="2147486473" r:id="rId4"/>
    <p:sldLayoutId id="2147486474" r:id="rId5"/>
    <p:sldLayoutId id="2147486475" r:id="rId6"/>
    <p:sldLayoutId id="2147486476" r:id="rId7"/>
    <p:sldLayoutId id="2147486477" r:id="rId8"/>
    <p:sldLayoutId id="2147486478" r:id="rId9"/>
    <p:sldLayoutId id="2147486479" r:id="rId10"/>
    <p:sldLayoutId id="2147486480" r:id="rId11"/>
    <p:sldLayoutId id="2147486481"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536240488"/>
      </p:ext>
    </p:extLst>
  </p:cSld>
  <p:clrMap bg1="dk2" tx1="lt1" bg2="dk1" tx2="lt2" accent1="accent1" accent2="accent2" accent3="accent3" accent4="accent4" accent5="accent5" accent6="accent6" hlink="hlink" folHlink="folHlink"/>
  <p:sldLayoutIdLst>
    <p:sldLayoutId id="2147486483" r:id="rId1"/>
    <p:sldLayoutId id="2147486484" r:id="rId2"/>
    <p:sldLayoutId id="2147486485" r:id="rId3"/>
    <p:sldLayoutId id="2147486486" r:id="rId4"/>
    <p:sldLayoutId id="2147486487" r:id="rId5"/>
    <p:sldLayoutId id="2147486488" r:id="rId6"/>
    <p:sldLayoutId id="2147486489" r:id="rId7"/>
    <p:sldLayoutId id="2147486490" r:id="rId8"/>
    <p:sldLayoutId id="2147486491" r:id="rId9"/>
    <p:sldLayoutId id="2147486492" r:id="rId10"/>
    <p:sldLayoutId id="2147486493" r:id="rId11"/>
    <p:sldLayoutId id="2147486494"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Black" pitchFamily="-105" charset="0"/>
        </a:defRPr>
      </a:lvl6pPr>
      <a:lvl7pPr marL="913455" algn="ctr" rtl="0" fontAlgn="base">
        <a:spcBef>
          <a:spcPct val="0"/>
        </a:spcBef>
        <a:spcAft>
          <a:spcPct val="0"/>
        </a:spcAft>
        <a:defRPr sz="4400">
          <a:solidFill>
            <a:schemeClr val="tx2"/>
          </a:solidFill>
          <a:latin typeface="Arial Black" pitchFamily="-105" charset="0"/>
        </a:defRPr>
      </a:lvl7pPr>
      <a:lvl8pPr marL="1370172" algn="ctr" rtl="0" fontAlgn="base">
        <a:spcBef>
          <a:spcPct val="0"/>
        </a:spcBef>
        <a:spcAft>
          <a:spcPct val="0"/>
        </a:spcAft>
        <a:defRPr sz="4400">
          <a:solidFill>
            <a:schemeClr val="tx2"/>
          </a:solidFill>
          <a:latin typeface="Arial Black" pitchFamily="-105" charset="0"/>
        </a:defRPr>
      </a:lvl8pPr>
      <a:lvl9pPr marL="1826907" algn="ctr" rtl="0" fontAlgn="base">
        <a:spcBef>
          <a:spcPct val="0"/>
        </a:spcBef>
        <a:spcAft>
          <a:spcPct val="0"/>
        </a:spcAft>
        <a:defRPr sz="4400">
          <a:solidFill>
            <a:schemeClr val="tx2"/>
          </a:solidFill>
          <a:latin typeface="Arial Black" pitchFamily="-105" charset="0"/>
        </a:defRPr>
      </a:lvl9pPr>
    </p:titleStyle>
    <p:bodyStyle>
      <a:lvl1pPr marL="342543" indent="-342543"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174" indent="-285456"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1806" indent="-228363"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598537" indent="-228363"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5258" indent="-228363"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pitchFamily="-105"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05"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05"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266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266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266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266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1245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2"/>
                </a:solidFill>
                <a:latin typeface="+mn-lt"/>
                <a:ea typeface="+mn-ea"/>
                <a:cs typeface="+mn-cs"/>
              </a:defRPr>
            </a:lvl1pPr>
          </a:lstStyle>
          <a:p>
            <a:pPr>
              <a:defRPr/>
            </a:pPr>
            <a:endParaRPr lang="en-US"/>
          </a:p>
        </p:txBody>
      </p:sp>
      <p:sp>
        <p:nvSpPr>
          <p:cNvPr id="151245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2"/>
                </a:solidFill>
                <a:latin typeface="+mn-lt"/>
                <a:ea typeface="+mn-ea"/>
                <a:cs typeface="+mn-cs"/>
              </a:defRPr>
            </a:lvl1pPr>
          </a:lstStyle>
          <a:p>
            <a:pPr>
              <a:defRPr/>
            </a:pPr>
            <a:endParaRPr lang="en-US"/>
          </a:p>
        </p:txBody>
      </p:sp>
      <p:pic>
        <p:nvPicPr>
          <p:cNvPr id="266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151245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solidFill>
                  <a:schemeClr val="tx2"/>
                </a:solidFill>
                <a:latin typeface="Times New Roman" charset="0"/>
              </a:defRPr>
            </a:lvl1pPr>
          </a:lstStyle>
          <a:p>
            <a:pPr>
              <a:defRPr/>
            </a:pPr>
            <a:fld id="{B300C9DC-CB9F-EA4E-85E7-D5107FA9A2F6}" type="slidenum">
              <a:rPr lang="en-US"/>
              <a:pPr>
                <a:defRPr/>
              </a:pPr>
              <a:t>‹#›</a:t>
            </a:fld>
            <a:endParaRPr lang="en-US" sz="1400"/>
          </a:p>
        </p:txBody>
      </p:sp>
      <p:sp>
        <p:nvSpPr>
          <p:cNvPr id="266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395684"/>
      </p:ext>
    </p:extLst>
  </p:cSld>
  <p:clrMap bg1="lt1" tx1="dk1" bg2="lt2" tx2="dk2" accent1="accent1" accent2="accent2" accent3="accent3" accent4="accent4" accent5="accent5" accent6="accent6" hlink="hlink" folHlink="folHlink"/>
  <p:sldLayoutIdLst>
    <p:sldLayoutId id="2147486496" r:id="rId1"/>
    <p:sldLayoutId id="2147486497" r:id="rId2"/>
    <p:sldLayoutId id="2147486498" r:id="rId3"/>
    <p:sldLayoutId id="2147486499" r:id="rId4"/>
    <p:sldLayoutId id="2147486500" r:id="rId5"/>
    <p:sldLayoutId id="2147486501" r:id="rId6"/>
    <p:sldLayoutId id="2147486502" r:id="rId7"/>
    <p:sldLayoutId id="2147486503" r:id="rId8"/>
    <p:sldLayoutId id="2147486504" r:id="rId9"/>
    <p:sldLayoutId id="2147486505" r:id="rId10"/>
    <p:sldLayoutId id="214748650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05" charset="0"/>
        </a:defRPr>
      </a:lvl6pPr>
      <a:lvl7pPr marL="914400" algn="l" rtl="0" fontAlgn="base">
        <a:spcBef>
          <a:spcPct val="0"/>
        </a:spcBef>
        <a:spcAft>
          <a:spcPct val="0"/>
        </a:spcAft>
        <a:defRPr sz="4400">
          <a:solidFill>
            <a:schemeClr val="tx2"/>
          </a:solidFill>
          <a:latin typeface="Times New Roman" pitchFamily="-105" charset="0"/>
        </a:defRPr>
      </a:lvl7pPr>
      <a:lvl8pPr marL="1371600" algn="l" rtl="0" fontAlgn="base">
        <a:spcBef>
          <a:spcPct val="0"/>
        </a:spcBef>
        <a:spcAft>
          <a:spcPct val="0"/>
        </a:spcAft>
        <a:defRPr sz="4400">
          <a:solidFill>
            <a:schemeClr val="tx2"/>
          </a:solidFill>
          <a:latin typeface="Times New Roman" pitchFamily="-105" charset="0"/>
        </a:defRPr>
      </a:lvl8pPr>
      <a:lvl9pPr marL="1828800" algn="l" rtl="0" fontAlgn="base">
        <a:spcBef>
          <a:spcPct val="0"/>
        </a:spcBef>
        <a:spcAft>
          <a:spcPct val="0"/>
        </a:spcAft>
        <a:defRPr sz="4400">
          <a:solidFill>
            <a:schemeClr val="tx2"/>
          </a:solidFill>
          <a:latin typeface="Times New Roman" pitchFamily="-105"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mn-lt"/>
          <a:ea typeface="ＭＳ Ｐゴシック" pitchFamily="-105" charset="-128"/>
          <a:cs typeface="ＭＳ Ｐゴシック" pitchFamily="-105" charset="-128"/>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ＭＳ Ｐゴシック" pitchFamily="-105" charset="-128"/>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mn-lt"/>
          <a:ea typeface="ＭＳ Ｐゴシック" pitchFamily="-105" charset="-128"/>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2578" name="Group 2"/>
          <p:cNvGrpSpPr>
            <a:grpSpLocks/>
          </p:cNvGrpSpPr>
          <p:nvPr/>
        </p:nvGrpSpPr>
        <p:grpSpPr bwMode="auto">
          <a:xfrm>
            <a:off x="0" y="0"/>
            <a:ext cx="9144000" cy="6856413"/>
            <a:chOff x="0" y="0"/>
            <a:chExt cx="5760" cy="4319"/>
          </a:xfrm>
        </p:grpSpPr>
        <p:sp>
          <p:nvSpPr>
            <p:cNvPr id="307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7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7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2587" name="Freeform 6"/>
            <p:cNvSpPr>
              <a:spLocks/>
            </p:cNvSpPr>
            <p:nvPr/>
          </p:nvSpPr>
          <p:spPr bwMode="hidden">
            <a:xfrm>
              <a:off x="4038" y="3577"/>
              <a:ext cx="1720" cy="65"/>
            </a:xfrm>
            <a:custGeom>
              <a:avLst/>
              <a:gdLst>
                <a:gd name="T0" fmla="*/ 1660 w 1722"/>
                <a:gd name="T1" fmla="*/ 35 h 66"/>
                <a:gd name="T2" fmla="*/ 1660 w 1722"/>
                <a:gd name="T3" fmla="*/ 33 h 66"/>
                <a:gd name="T4" fmla="*/ 0 w 1722"/>
                <a:gd name="T5" fmla="*/ 0 h 66"/>
                <a:gd name="T6" fmla="*/ 0 w 1722"/>
                <a:gd name="T7" fmla="*/ 33 h 66"/>
                <a:gd name="T8" fmla="*/ 1660 w 1722"/>
                <a:gd name="T9" fmla="*/ 35 h 66"/>
                <a:gd name="T10" fmla="*/ 1660 w 1722"/>
                <a:gd name="T11" fmla="*/ 3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7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2589" name="Freeform 8"/>
            <p:cNvSpPr>
              <a:spLocks/>
            </p:cNvSpPr>
            <p:nvPr/>
          </p:nvSpPr>
          <p:spPr bwMode="hidden">
            <a:xfrm>
              <a:off x="4784" y="3702"/>
              <a:ext cx="974" cy="101"/>
            </a:xfrm>
            <a:custGeom>
              <a:avLst/>
              <a:gdLst>
                <a:gd name="T0" fmla="*/ 944 w 975"/>
                <a:gd name="T1" fmla="*/ 48 h 101"/>
                <a:gd name="T2" fmla="*/ 944 w 975"/>
                <a:gd name="T3" fmla="*/ 0 h 101"/>
                <a:gd name="T4" fmla="*/ 0 w 975"/>
                <a:gd name="T5" fmla="*/ 24 h 101"/>
                <a:gd name="T6" fmla="*/ 0 w 975"/>
                <a:gd name="T7" fmla="*/ 101 h 101"/>
                <a:gd name="T8" fmla="*/ 944 w 975"/>
                <a:gd name="T9" fmla="*/ 48 h 101"/>
                <a:gd name="T10" fmla="*/ 94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52590" name="Freeform 9"/>
            <p:cNvSpPr>
              <a:spLocks/>
            </p:cNvSpPr>
            <p:nvPr/>
          </p:nvSpPr>
          <p:spPr bwMode="hidden">
            <a:xfrm>
              <a:off x="3619" y="3815"/>
              <a:ext cx="2139" cy="198"/>
            </a:xfrm>
            <a:custGeom>
              <a:avLst/>
              <a:gdLst>
                <a:gd name="T0" fmla="*/ 2079 w 2141"/>
                <a:gd name="T1" fmla="*/ 0 h 198"/>
                <a:gd name="T2" fmla="*/ 0 w 2141"/>
                <a:gd name="T3" fmla="*/ 156 h 198"/>
                <a:gd name="T4" fmla="*/ 0 w 2141"/>
                <a:gd name="T5" fmla="*/ 198 h 198"/>
                <a:gd name="T6" fmla="*/ 2079 w 2141"/>
                <a:gd name="T7" fmla="*/ 0 h 198"/>
                <a:gd name="T8" fmla="*/ 207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8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2592" name="Freeform 11"/>
            <p:cNvSpPr>
              <a:spLocks/>
            </p:cNvSpPr>
            <p:nvPr/>
          </p:nvSpPr>
          <p:spPr bwMode="hidden">
            <a:xfrm>
              <a:off x="2097" y="4043"/>
              <a:ext cx="2514" cy="276"/>
            </a:xfrm>
            <a:custGeom>
              <a:avLst/>
              <a:gdLst>
                <a:gd name="T0" fmla="*/ 2091 w 2517"/>
                <a:gd name="T1" fmla="*/ 276 h 276"/>
                <a:gd name="T2" fmla="*/ 2424 w 2517"/>
                <a:gd name="T3" fmla="*/ 204 h 276"/>
                <a:gd name="T4" fmla="*/ 2167 w 2517"/>
                <a:gd name="T5" fmla="*/ 0 h 276"/>
                <a:gd name="T6" fmla="*/ 0 w 2517"/>
                <a:gd name="T7" fmla="*/ 276 h 276"/>
                <a:gd name="T8" fmla="*/ 2091 w 2517"/>
                <a:gd name="T9" fmla="*/ 276 h 276"/>
                <a:gd name="T10" fmla="*/ 209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8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2594" name="Freeform 13"/>
            <p:cNvSpPr>
              <a:spLocks/>
            </p:cNvSpPr>
            <p:nvPr/>
          </p:nvSpPr>
          <p:spPr bwMode="hidden">
            <a:xfrm>
              <a:off x="5030" y="3151"/>
              <a:ext cx="728" cy="240"/>
            </a:xfrm>
            <a:custGeom>
              <a:avLst/>
              <a:gdLst>
                <a:gd name="T0" fmla="*/ 698 w 729"/>
                <a:gd name="T1" fmla="*/ 240 h 240"/>
                <a:gd name="T2" fmla="*/ 0 w 729"/>
                <a:gd name="T3" fmla="*/ 0 h 240"/>
                <a:gd name="T4" fmla="*/ 0 w 729"/>
                <a:gd name="T5" fmla="*/ 6 h 240"/>
                <a:gd name="T6" fmla="*/ 698 w 729"/>
                <a:gd name="T7" fmla="*/ 240 h 240"/>
                <a:gd name="T8" fmla="*/ 69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8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2596" name="Freeform 15"/>
            <p:cNvSpPr>
              <a:spLocks/>
            </p:cNvSpPr>
            <p:nvPr/>
          </p:nvSpPr>
          <p:spPr bwMode="hidden">
            <a:xfrm>
              <a:off x="5030" y="3049"/>
              <a:ext cx="728" cy="318"/>
            </a:xfrm>
            <a:custGeom>
              <a:avLst/>
              <a:gdLst>
                <a:gd name="T0" fmla="*/ 698 w 729"/>
                <a:gd name="T1" fmla="*/ 318 h 318"/>
                <a:gd name="T2" fmla="*/ 698 w 729"/>
                <a:gd name="T3" fmla="*/ 312 h 318"/>
                <a:gd name="T4" fmla="*/ 0 w 729"/>
                <a:gd name="T5" fmla="*/ 0 h 318"/>
                <a:gd name="T6" fmla="*/ 0 w 729"/>
                <a:gd name="T7" fmla="*/ 54 h 318"/>
                <a:gd name="T8" fmla="*/ 698 w 729"/>
                <a:gd name="T9" fmla="*/ 318 h 318"/>
                <a:gd name="T10" fmla="*/ 69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8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8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9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260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9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260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9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9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9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260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09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9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2609" name="Freeform 28"/>
            <p:cNvSpPr>
              <a:spLocks/>
            </p:cNvSpPr>
            <p:nvPr/>
          </p:nvSpPr>
          <p:spPr bwMode="hidden">
            <a:xfrm>
              <a:off x="5698" y="653"/>
              <a:ext cx="60" cy="311"/>
            </a:xfrm>
            <a:custGeom>
              <a:avLst/>
              <a:gdLst>
                <a:gd name="T0" fmla="*/ 0 w 60"/>
                <a:gd name="T1" fmla="*/ 144 h 312"/>
                <a:gd name="T2" fmla="*/ 60 w 60"/>
                <a:gd name="T3" fmla="*/ 28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0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261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0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0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0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0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0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0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0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1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52620" name="Group 39"/>
            <p:cNvGrpSpPr>
              <a:grpSpLocks/>
            </p:cNvGrpSpPr>
            <p:nvPr userDrawn="1"/>
          </p:nvGrpSpPr>
          <p:grpSpPr bwMode="auto">
            <a:xfrm>
              <a:off x="0" y="1632"/>
              <a:ext cx="5758" cy="1858"/>
              <a:chOff x="0" y="1632"/>
              <a:chExt cx="5758" cy="1858"/>
            </a:xfrm>
          </p:grpSpPr>
          <p:sp>
            <p:nvSpPr>
              <p:cNvPr id="311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1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3114" name="Rectangle 42"/>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15"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16" name="Rectangle 4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3117" name="Rectangle 4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3118" name="Rectangle 4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38BFFEEF-22D8-5A4C-9320-551CB79875D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35989599"/>
      </p:ext>
    </p:extLst>
  </p:cSld>
  <p:clrMap bg1="dk2" tx1="lt1" bg2="dk1" tx2="lt2" accent1="accent1" accent2="accent2" accent3="accent3" accent4="accent4" accent5="accent5" accent6="accent6" hlink="hlink" folHlink="folHlink"/>
  <p:sldLayoutIdLst>
    <p:sldLayoutId id="2147486508" r:id="rId1"/>
    <p:sldLayoutId id="2147486509" r:id="rId2"/>
    <p:sldLayoutId id="2147486510" r:id="rId3"/>
    <p:sldLayoutId id="2147486511" r:id="rId4"/>
    <p:sldLayoutId id="2147486512" r:id="rId5"/>
    <p:sldLayoutId id="2147486513" r:id="rId6"/>
    <p:sldLayoutId id="2147486514" r:id="rId7"/>
    <p:sldLayoutId id="2147486515" r:id="rId8"/>
    <p:sldLayoutId id="2147486516" r:id="rId9"/>
    <p:sldLayoutId id="2147486517" r:id="rId10"/>
    <p:sldLayoutId id="2147486518" r:id="rId11"/>
    <p:sldLayoutId id="214748651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38CEE94-DBD3-484C-AEAC-BC368BDC4034}"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00109419"/>
      </p:ext>
    </p:extLst>
  </p:cSld>
  <p:clrMap bg1="dk2" tx1="lt1" bg2="dk1" tx2="lt2" accent1="accent1" accent2="accent2" accent3="accent3" accent4="accent4" accent5="accent5" accent6="accent6" hlink="hlink" folHlink="folHlink"/>
  <p:sldLayoutIdLst>
    <p:sldLayoutId id="2147486521" r:id="rId1"/>
    <p:sldLayoutId id="2147486522" r:id="rId2"/>
    <p:sldLayoutId id="2147486523" r:id="rId3"/>
    <p:sldLayoutId id="2147486524" r:id="rId4"/>
    <p:sldLayoutId id="2147486525" r:id="rId5"/>
    <p:sldLayoutId id="2147486526" r:id="rId6"/>
    <p:sldLayoutId id="2147486527" r:id="rId7"/>
    <p:sldLayoutId id="2147486528" r:id="rId8"/>
    <p:sldLayoutId id="2147486529" r:id="rId9"/>
    <p:sldLayoutId id="2147486530" r:id="rId10"/>
    <p:sldLayoutId id="2147486531" r:id="rId11"/>
    <p:sldLayoutId id="2147486532"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0888C19-B652-0F4E-B787-2209816D2B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98" r:id="rId1"/>
    <p:sldLayoutId id="2147485699" r:id="rId2"/>
    <p:sldLayoutId id="2147485700" r:id="rId3"/>
    <p:sldLayoutId id="2147485701" r:id="rId4"/>
    <p:sldLayoutId id="2147485702" r:id="rId5"/>
    <p:sldLayoutId id="2147485703" r:id="rId6"/>
    <p:sldLayoutId id="2147485704" r:id="rId7"/>
    <p:sldLayoutId id="2147485705" r:id="rId8"/>
    <p:sldLayoutId id="2147485706" r:id="rId9"/>
    <p:sldLayoutId id="2147485707" r:id="rId10"/>
    <p:sldLayoutId id="2147485708" r:id="rId11"/>
    <p:sldLayoutId id="2147485709" r:id="rId12"/>
    <p:sldLayoutId id="214748571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986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4986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defTabSz="449263">
              <a:defRPr/>
            </a:pPr>
            <a:fld id="{6B555569-C45D-A642-93C6-9B9A09BC1B5B}" type="slidenum">
              <a:rPr lang="en-GB"/>
              <a:pPr defTabSz="449263">
                <a:defRPr/>
              </a:pPr>
              <a:t>‹#›</a:t>
            </a:fld>
            <a:endParaRPr lang="en-GB"/>
          </a:p>
        </p:txBody>
      </p:sp>
    </p:spTree>
    <p:extLst>
      <p:ext uri="{BB962C8B-B14F-4D97-AF65-F5344CB8AC3E}">
        <p14:creationId xmlns:p14="http://schemas.microsoft.com/office/powerpoint/2010/main" val="1258850121"/>
      </p:ext>
    </p:extLst>
  </p:cSld>
  <p:clrMap bg1="lt1" tx1="dk1" bg2="lt2" tx2="dk2" accent1="accent1" accent2="accent2" accent3="accent3" accent4="accent4" accent5="accent5" accent6="accent6" hlink="hlink" folHlink="folHlink"/>
  <p:sldLayoutIdLst>
    <p:sldLayoutId id="2147485799" r:id="rId1"/>
    <p:sldLayoutId id="2147485800" r:id="rId2"/>
    <p:sldLayoutId id="2147485801" r:id="rId3"/>
    <p:sldLayoutId id="2147485802" r:id="rId4"/>
    <p:sldLayoutId id="2147485803" r:id="rId5"/>
    <p:sldLayoutId id="2147485804" r:id="rId6"/>
    <p:sldLayoutId id="2147485805" r:id="rId7"/>
    <p:sldLayoutId id="2147485806" r:id="rId8"/>
    <p:sldLayoutId id="2147485807" r:id="rId9"/>
    <p:sldLayoutId id="2147485808" r:id="rId10"/>
    <p:sldLayoutId id="2147485809"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525B181-05A4-EE42-8EE1-EA81EF371F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6662956"/>
      </p:ext>
    </p:extLst>
  </p:cSld>
  <p:clrMap bg1="lt1" tx1="dk1" bg2="lt2" tx2="dk2" accent1="accent1" accent2="accent2" accent3="accent3" accent4="accent4" accent5="accent5" accent6="accent6" hlink="hlink" folHlink="folHlink"/>
  <p:sldLayoutIdLst>
    <p:sldLayoutId id="2147485811" r:id="rId1"/>
    <p:sldLayoutId id="2147485812" r:id="rId2"/>
    <p:sldLayoutId id="2147485813" r:id="rId3"/>
    <p:sldLayoutId id="2147485814" r:id="rId4"/>
    <p:sldLayoutId id="2147485815" r:id="rId5"/>
    <p:sldLayoutId id="2147485816" r:id="rId6"/>
    <p:sldLayoutId id="2147485817" r:id="rId7"/>
    <p:sldLayoutId id="2147485818" r:id="rId8"/>
    <p:sldLayoutId id="2147485819" r:id="rId9"/>
    <p:sldLayoutId id="2147485820" r:id="rId10"/>
    <p:sldLayoutId id="2147485821" r:id="rId11"/>
    <p:sldLayoutId id="2147485822" r:id="rId12"/>
  </p:sldLayoutIdLst>
  <p:txStyles>
    <p:title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82027756"/>
      </p:ext>
    </p:extLst>
  </p:cSld>
  <p:clrMap bg1="lt1" tx1="dk1" bg2="lt2" tx2="dk2" accent1="accent1" accent2="accent2" accent3="accent3" accent4="accent4" accent5="accent5" accent6="accent6" hlink="hlink" folHlink="folHlink"/>
  <p:sldLayoutIdLst>
    <p:sldLayoutId id="2147485861" r:id="rId1"/>
    <p:sldLayoutId id="2147485862" r:id="rId2"/>
    <p:sldLayoutId id="2147485863" r:id="rId3"/>
    <p:sldLayoutId id="2147485864" r:id="rId4"/>
    <p:sldLayoutId id="2147485865" r:id="rId5"/>
    <p:sldLayoutId id="2147485866" r:id="rId6"/>
    <p:sldLayoutId id="2147485867" r:id="rId7"/>
    <p:sldLayoutId id="2147485868" r:id="rId8"/>
    <p:sldLayoutId id="2147485869" r:id="rId9"/>
    <p:sldLayoutId id="2147485870" r:id="rId10"/>
    <p:sldLayoutId id="21474858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4.xml"/><Relationship Id="rId1" Type="http://schemas.openxmlformats.org/officeDocument/2006/relationships/slideLayout" Target="../slideLayouts/slideLayout352.xml"/></Relationships>
</file>

<file path=ppt/slides/_rels/slide10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5.xml"/><Relationship Id="rId1" Type="http://schemas.openxmlformats.org/officeDocument/2006/relationships/slideLayout" Target="../slideLayouts/slideLayout365.xml"/></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6.xml"/><Relationship Id="rId1" Type="http://schemas.openxmlformats.org/officeDocument/2006/relationships/slideLayout" Target="../slideLayouts/slideLayout224.xml"/></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7.xml"/><Relationship Id="rId1" Type="http://schemas.openxmlformats.org/officeDocument/2006/relationships/slideLayout" Target="../slideLayouts/slideLayout224.xml"/></Relationships>
</file>

<file path=ppt/slides/_rels/slide10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8.xml"/><Relationship Id="rId1" Type="http://schemas.openxmlformats.org/officeDocument/2006/relationships/slideLayout" Target="../slideLayouts/slideLayout22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9.xml"/><Relationship Id="rId1" Type="http://schemas.openxmlformats.org/officeDocument/2006/relationships/slideLayout" Target="../slideLayouts/slideLayout365.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0.xml"/><Relationship Id="rId1" Type="http://schemas.openxmlformats.org/officeDocument/2006/relationships/slideLayout" Target="../slideLayouts/slideLayout384.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1.xml"/><Relationship Id="rId1" Type="http://schemas.openxmlformats.org/officeDocument/2006/relationships/slideLayout" Target="../slideLayouts/slideLayout365.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2.xml"/><Relationship Id="rId1" Type="http://schemas.openxmlformats.org/officeDocument/2006/relationships/slideLayout" Target="../slideLayouts/slideLayout389.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3.xml"/><Relationship Id="rId1" Type="http://schemas.openxmlformats.org/officeDocument/2006/relationships/slideLayout" Target="../slideLayouts/slideLayout36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84.xml"/><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378.xml"/><Relationship Id="rId1" Type="http://schemas.openxmlformats.org/officeDocument/2006/relationships/themeOverride" Target="../theme/themeOverride7.xml"/><Relationship Id="rId4" Type="http://schemas.openxmlformats.org/officeDocument/2006/relationships/image" Target="../media/image105.png"/></Relationships>
</file>

<file path=ppt/slides/_rels/slide1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5.xml"/><Relationship Id="rId1" Type="http://schemas.openxmlformats.org/officeDocument/2006/relationships/slideLayout" Target="../slideLayouts/slideLayout384.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6.xml"/><Relationship Id="rId1" Type="http://schemas.openxmlformats.org/officeDocument/2006/relationships/slideLayout" Target="../slideLayouts/slideLayout365.xml"/></Relationships>
</file>

<file path=ppt/slides/_rels/slide11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7.xml"/><Relationship Id="rId1" Type="http://schemas.openxmlformats.org/officeDocument/2006/relationships/slideLayout" Target="../slideLayouts/slideLayout384.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358.xml"/><Relationship Id="rId1" Type="http://schemas.openxmlformats.org/officeDocument/2006/relationships/themeOverride" Target="../theme/themeOverride8.xml"/></Relationships>
</file>

<file path=ppt/slides/_rels/slide11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9.xml"/><Relationship Id="rId1" Type="http://schemas.openxmlformats.org/officeDocument/2006/relationships/slideLayout" Target="../slideLayouts/slideLayout35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0.xml"/><Relationship Id="rId1" Type="http://schemas.openxmlformats.org/officeDocument/2006/relationships/slideLayout" Target="../slideLayouts/slideLayout35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1.xml"/><Relationship Id="rId1" Type="http://schemas.openxmlformats.org/officeDocument/2006/relationships/slideLayout" Target="../slideLayouts/slideLayout35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2.xml"/><Relationship Id="rId1" Type="http://schemas.openxmlformats.org/officeDocument/2006/relationships/slideLayout" Target="../slideLayouts/slideLayout35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3.xml"/><Relationship Id="rId1" Type="http://schemas.openxmlformats.org/officeDocument/2006/relationships/slideLayout" Target="../slideLayouts/slideLayout35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2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4.xml"/><Relationship Id="rId1" Type="http://schemas.openxmlformats.org/officeDocument/2006/relationships/slideLayout" Target="../slideLayouts/slideLayout35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5.xml"/><Relationship Id="rId1" Type="http://schemas.openxmlformats.org/officeDocument/2006/relationships/slideLayout" Target="../slideLayouts/slideLayout35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6.xml"/><Relationship Id="rId1" Type="http://schemas.openxmlformats.org/officeDocument/2006/relationships/slideLayout" Target="../slideLayouts/slideLayout35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7.xml"/><Relationship Id="rId1" Type="http://schemas.openxmlformats.org/officeDocument/2006/relationships/slideLayout" Target="../slideLayouts/slideLayout35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8.xml"/><Relationship Id="rId1" Type="http://schemas.openxmlformats.org/officeDocument/2006/relationships/slideLayout" Target="../slideLayouts/slideLayout35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84.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403.xml"/><Relationship Id="rId1" Type="http://schemas.openxmlformats.org/officeDocument/2006/relationships/themeOverride" Target="../theme/themeOverride9.xml"/><Relationship Id="rId4" Type="http://schemas.openxmlformats.org/officeDocument/2006/relationships/image" Target="../media/image110.jpeg"/></Relationships>
</file>

<file path=ppt/slides/_rels/slide12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1.xml"/><Relationship Id="rId1" Type="http://schemas.openxmlformats.org/officeDocument/2006/relationships/slideLayout" Target="../slideLayouts/slideLayout414.xml"/><Relationship Id="rId4" Type="http://schemas.openxmlformats.org/officeDocument/2006/relationships/image" Target="../media/image9.png"/></Relationships>
</file>

<file path=ppt/slides/_rels/slide12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2.xml"/><Relationship Id="rId1" Type="http://schemas.openxmlformats.org/officeDocument/2006/relationships/slideLayout" Target="../slideLayouts/slideLayout424.xml"/></Relationships>
</file>

<file path=ppt/slides/_rels/slide1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3.xml"/><Relationship Id="rId1" Type="http://schemas.openxmlformats.org/officeDocument/2006/relationships/slideLayout" Target="../slideLayouts/slideLayout35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4.xml"/><Relationship Id="rId1" Type="http://schemas.openxmlformats.org/officeDocument/2006/relationships/slideLayout" Target="../slideLayouts/slideLayout35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5.xml"/><Relationship Id="rId1" Type="http://schemas.openxmlformats.org/officeDocument/2006/relationships/slideLayout" Target="../slideLayouts/slideLayout35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6.xml"/><Relationship Id="rId1" Type="http://schemas.openxmlformats.org/officeDocument/2006/relationships/slideLayout" Target="../slideLayouts/slideLayout35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7.xml"/><Relationship Id="rId1" Type="http://schemas.openxmlformats.org/officeDocument/2006/relationships/slideLayout" Target="../slideLayouts/slideLayout35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8.xml"/><Relationship Id="rId1" Type="http://schemas.openxmlformats.org/officeDocument/2006/relationships/slideLayout" Target="../slideLayouts/slideLayout35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9.xml"/><Relationship Id="rId1" Type="http://schemas.openxmlformats.org/officeDocument/2006/relationships/slideLayout" Target="../slideLayouts/slideLayout35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0.xml"/><Relationship Id="rId1" Type="http://schemas.openxmlformats.org/officeDocument/2006/relationships/slideLayout" Target="../slideLayouts/slideLayout35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1.xml"/><Relationship Id="rId1" Type="http://schemas.openxmlformats.org/officeDocument/2006/relationships/slideLayout" Target="../slideLayouts/slideLayout35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2.xml"/><Relationship Id="rId1" Type="http://schemas.openxmlformats.org/officeDocument/2006/relationships/slideLayout" Target="../slideLayouts/slideLayout35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3.xml"/><Relationship Id="rId1" Type="http://schemas.openxmlformats.org/officeDocument/2006/relationships/slideLayout" Target="../slideLayouts/slideLayout35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4.xml"/><Relationship Id="rId1" Type="http://schemas.openxmlformats.org/officeDocument/2006/relationships/slideLayout" Target="../slideLayouts/slideLayout35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5.xml"/><Relationship Id="rId1" Type="http://schemas.openxmlformats.org/officeDocument/2006/relationships/slideLayout" Target="../slideLayouts/slideLayout35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6.xml"/><Relationship Id="rId1" Type="http://schemas.openxmlformats.org/officeDocument/2006/relationships/slideLayout" Target="../slideLayouts/slideLayout35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7.xml"/><Relationship Id="rId1" Type="http://schemas.openxmlformats.org/officeDocument/2006/relationships/slideLayout" Target="../slideLayouts/slideLayout35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8.xml"/><Relationship Id="rId1" Type="http://schemas.openxmlformats.org/officeDocument/2006/relationships/slideLayout" Target="../slideLayouts/slideLayout35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1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9.xml"/><Relationship Id="rId1" Type="http://schemas.openxmlformats.org/officeDocument/2006/relationships/slideLayout" Target="../slideLayouts/slideLayout35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0.xml"/><Relationship Id="rId1" Type="http://schemas.openxmlformats.org/officeDocument/2006/relationships/slideLayout" Target="../slideLayouts/slideLayout352.xml"/></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35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1.png"/><Relationship Id="rId4" Type="http://schemas.openxmlformats.org/officeDocument/2006/relationships/notesSlide" Target="../notesSlides/notesSlide14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3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5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43.xml"/><Relationship Id="rId1" Type="http://schemas.openxmlformats.org/officeDocument/2006/relationships/slideLayout" Target="../slideLayouts/slideLayout437.xml"/><Relationship Id="rId4" Type="http://schemas.openxmlformats.org/officeDocument/2006/relationships/image" Target="../media/image133.png"/></Relationships>
</file>

<file path=ppt/slides/_rels/slide15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44.xml"/><Relationship Id="rId1" Type="http://schemas.openxmlformats.org/officeDocument/2006/relationships/slideLayout" Target="../slideLayouts/slideLayout448.xml"/></Relationships>
</file>

<file path=ppt/slides/_rels/slide1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5.xml"/><Relationship Id="rId1" Type="http://schemas.openxmlformats.org/officeDocument/2006/relationships/slideLayout" Target="../slideLayouts/slideLayout459.xml"/></Relationships>
</file>

<file path=ppt/slides/_rels/slide1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6.xml"/><Relationship Id="rId1" Type="http://schemas.openxmlformats.org/officeDocument/2006/relationships/slideLayout" Target="../slideLayouts/slideLayout464.xml"/></Relationships>
</file>

<file path=ppt/slides/_rels/slide15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7.xml"/><Relationship Id="rId1" Type="http://schemas.openxmlformats.org/officeDocument/2006/relationships/slideLayout" Target="../slideLayouts/slideLayout476.xml"/></Relationships>
</file>

<file path=ppt/slides/_rels/slide15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48.xml"/><Relationship Id="rId1" Type="http://schemas.openxmlformats.org/officeDocument/2006/relationships/slideLayout" Target="../slideLayouts/slideLayout460.xml"/><Relationship Id="rId5" Type="http://schemas.openxmlformats.org/officeDocument/2006/relationships/image" Target="../media/image140.jpeg"/><Relationship Id="rId4" Type="http://schemas.openxmlformats.org/officeDocument/2006/relationships/image" Target="../media/image139.jpeg"/></Relationships>
</file>

<file path=ppt/slides/_rels/slide15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9.xml"/><Relationship Id="rId1" Type="http://schemas.openxmlformats.org/officeDocument/2006/relationships/slideLayout" Target="../slideLayouts/slideLayout459.xml"/></Relationships>
</file>

<file path=ppt/slides/_rels/slide15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50.xml"/><Relationship Id="rId1" Type="http://schemas.openxmlformats.org/officeDocument/2006/relationships/slideLayout" Target="../slideLayouts/slideLayout483.xml"/></Relationships>
</file>

<file path=ppt/slides/_rels/slide15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51.xml"/><Relationship Id="rId1" Type="http://schemas.openxmlformats.org/officeDocument/2006/relationships/slideLayout" Target="../slideLayouts/slideLayout459.xml"/></Relationships>
</file>

<file path=ppt/slides/_rels/slide15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52.xml"/><Relationship Id="rId1" Type="http://schemas.openxmlformats.org/officeDocument/2006/relationships/slideLayout" Target="../slideLayouts/slideLayout49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6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53.xml"/><Relationship Id="rId1" Type="http://schemas.openxmlformats.org/officeDocument/2006/relationships/slideLayout" Target="../slideLayouts/slideLayout507.xml"/></Relationships>
</file>

<file path=ppt/slides/_rels/slide16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54.xml"/><Relationship Id="rId1" Type="http://schemas.openxmlformats.org/officeDocument/2006/relationships/slideLayout" Target="../slideLayouts/slideLayout483.xml"/></Relationships>
</file>

<file path=ppt/slides/_rels/slide16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5.xml"/><Relationship Id="rId1" Type="http://schemas.openxmlformats.org/officeDocument/2006/relationships/slideLayout" Target="../slideLayouts/slideLayout525.xml"/></Relationships>
</file>

<file path=ppt/slides/_rels/slide163.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156.xml"/><Relationship Id="rId1" Type="http://schemas.openxmlformats.org/officeDocument/2006/relationships/slideLayout" Target="../slideLayouts/slideLayout53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6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57.xml"/><Relationship Id="rId1" Type="http://schemas.openxmlformats.org/officeDocument/2006/relationships/slideLayout" Target="../slideLayouts/slideLayout319.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14.xml"/></Relationships>
</file>

<file path=ppt/slides/_rels/slide16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32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7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321.xml"/></Relationships>
</file>

<file path=ppt/slides/_rels/slide1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9.xml"/><Relationship Id="rId1" Type="http://schemas.openxmlformats.org/officeDocument/2006/relationships/slideLayout" Target="../slideLayouts/slideLayout22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1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14.xml"/></Relationships>
</file>

<file path=ppt/slides/_rels/slide17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2.xml"/><Relationship Id="rId1" Type="http://schemas.openxmlformats.org/officeDocument/2006/relationships/slideLayout" Target="../slideLayouts/slideLayout22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80.xml"/></Relationships>
</file>

<file path=ppt/slides/_rels/slide17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4.xml"/><Relationship Id="rId1" Type="http://schemas.openxmlformats.org/officeDocument/2006/relationships/slideLayout" Target="../slideLayouts/slideLayout224.xml"/></Relationships>
</file>

<file path=ppt/slides/_rels/slide17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5.xml"/><Relationship Id="rId1" Type="http://schemas.openxmlformats.org/officeDocument/2006/relationships/slideLayout" Target="../slideLayouts/slideLayout224.xml"/></Relationships>
</file>

<file path=ppt/slides/_rels/slide17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6.xml"/><Relationship Id="rId1" Type="http://schemas.openxmlformats.org/officeDocument/2006/relationships/slideLayout" Target="../slideLayouts/slideLayout224.xml"/></Relationships>
</file>

<file path=ppt/slides/_rels/slide17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7.xml"/><Relationship Id="rId1" Type="http://schemas.openxmlformats.org/officeDocument/2006/relationships/slideLayout" Target="../slideLayouts/slideLayout224.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8.xml"/><Relationship Id="rId1" Type="http://schemas.openxmlformats.org/officeDocument/2006/relationships/slideLayout" Target="../slideLayouts/slideLayout224.xml"/></Relationships>
</file>

<file path=ppt/slides/_rels/slide18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9.xml"/><Relationship Id="rId1" Type="http://schemas.openxmlformats.org/officeDocument/2006/relationships/slideLayout" Target="../slideLayouts/slideLayout224.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24.xml"/></Relationships>
</file>

<file path=ppt/slides/_rels/slide1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1.xml"/><Relationship Id="rId1" Type="http://schemas.openxmlformats.org/officeDocument/2006/relationships/slideLayout" Target="../slideLayouts/slideLayout224.xml"/></Relationships>
</file>

<file path=ppt/slides/_rels/slide1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2.xml"/><Relationship Id="rId1" Type="http://schemas.openxmlformats.org/officeDocument/2006/relationships/slideLayout" Target="../slideLayouts/slideLayout224.xml"/></Relationships>
</file>

<file path=ppt/slides/_rels/slide18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73.xml"/><Relationship Id="rId1" Type="http://schemas.openxmlformats.org/officeDocument/2006/relationships/slideLayout" Target="../slideLayouts/slideLayout224.xml"/></Relationships>
</file>

<file path=ppt/slides/_rels/slide18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4.xml"/><Relationship Id="rId1" Type="http://schemas.openxmlformats.org/officeDocument/2006/relationships/slideLayout" Target="../slideLayouts/slideLayout224.xml"/></Relationships>
</file>

<file path=ppt/slides/_rels/slide18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5.xml"/><Relationship Id="rId1" Type="http://schemas.openxmlformats.org/officeDocument/2006/relationships/slideLayout" Target="../slideLayouts/slideLayout302.xml"/><Relationship Id="rId4" Type="http://schemas.openxmlformats.org/officeDocument/2006/relationships/image" Target="../media/image154.png"/></Relationships>
</file>

<file path=ppt/slides/_rels/slide18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6.xml"/><Relationship Id="rId1" Type="http://schemas.openxmlformats.org/officeDocument/2006/relationships/slideLayout" Target="../slideLayouts/slideLayout302.xml"/></Relationships>
</file>

<file path=ppt/slides/_rels/slide18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7.xml"/><Relationship Id="rId1" Type="http://schemas.openxmlformats.org/officeDocument/2006/relationships/slideLayout" Target="../slideLayouts/slideLayout30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19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8.xml"/><Relationship Id="rId1" Type="http://schemas.openxmlformats.org/officeDocument/2006/relationships/slideLayout" Target="../slideLayouts/slideLayout30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9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79.xml"/><Relationship Id="rId1" Type="http://schemas.openxmlformats.org/officeDocument/2006/relationships/slideLayout" Target="../slideLayouts/slideLayout97.xml"/><Relationship Id="rId4" Type="http://schemas.openxmlformats.org/officeDocument/2006/relationships/image" Target="../media/image156.pn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03.xml"/></Relationships>
</file>

<file path=ppt/slides/_rels/slide19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81.xml"/><Relationship Id="rId1" Type="http://schemas.openxmlformats.org/officeDocument/2006/relationships/slideLayout" Target="../slideLayouts/slideLayout115.xml"/></Relationships>
</file>

<file path=ppt/slides/_rels/slide19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82.xml"/><Relationship Id="rId1" Type="http://schemas.openxmlformats.org/officeDocument/2006/relationships/slideLayout" Target="../slideLayouts/slideLayout128.xml"/><Relationship Id="rId4" Type="http://schemas.openxmlformats.org/officeDocument/2006/relationships/image" Target="../media/image158.png"/></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34.xml"/></Relationships>
</file>

<file path=ppt/slides/_rels/slide19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84.xml"/><Relationship Id="rId1" Type="http://schemas.openxmlformats.org/officeDocument/2006/relationships/slideLayout" Target="../slideLayouts/slideLayout548.xml"/><Relationship Id="rId4" Type="http://schemas.openxmlformats.org/officeDocument/2006/relationships/image" Target="../media/image160.jpeg"/></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50.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4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88.xml"/><Relationship Id="rId1" Type="http://schemas.openxmlformats.org/officeDocument/2006/relationships/slideLayout" Target="../slideLayouts/slideLayout51.xml"/><Relationship Id="rId4" Type="http://schemas.openxmlformats.org/officeDocument/2006/relationships/image" Target="../media/image156.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94.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05.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37.png"/><Relationship Id="rId7" Type="http://schemas.openxmlformats.org/officeDocument/2006/relationships/image" Target="../media/image39.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38.emf"/><Relationship Id="rId10" Type="http://schemas.openxmlformats.org/officeDocument/2006/relationships/image" Target="../media/image41.gif"/><Relationship Id="rId4" Type="http://schemas.openxmlformats.org/officeDocument/2006/relationships/oleObject" Target="../embeddings/oleObject1.bin"/><Relationship Id="rId9" Type="http://schemas.openxmlformats.org/officeDocument/2006/relationships/image" Target="../media/image40.emf"/></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2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24.xml"/><Relationship Id="rId1" Type="http://schemas.openxmlformats.org/officeDocument/2006/relationships/themeOverride" Target="../theme/themeOverride4.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2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8.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24.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24.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1.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24.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24.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24.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24.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2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2.xml"/><Relationship Id="rId1" Type="http://schemas.openxmlformats.org/officeDocument/2006/relationships/slideLayout" Target="../slideLayouts/slideLayout268.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78.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290.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307.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30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307.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30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55.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9.xml"/><Relationship Id="rId1" Type="http://schemas.openxmlformats.org/officeDocument/2006/relationships/slideLayout" Target="../slideLayouts/slideLayout211.xml"/><Relationship Id="rId4" Type="http://schemas.openxmlformats.org/officeDocument/2006/relationships/image" Target="../media/image58.emf"/></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302.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347.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1.xml"/><Relationship Id="rId1" Type="http://schemas.openxmlformats.org/officeDocument/2006/relationships/themeOverride" Target="../theme/themeOverride5.xml"/><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80.xml"/><Relationship Id="rId1" Type="http://schemas.openxmlformats.org/officeDocument/2006/relationships/themeOverride" Target="../theme/themeOverride6.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78.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27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72.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302.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302.xml"/><Relationship Id="rId4" Type="http://schemas.openxmlformats.org/officeDocument/2006/relationships/image" Target="../media/image68.jpe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27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78.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223.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218.xml"/></Relationships>
</file>

<file path=ppt/slides/_rels/slide6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65.xml"/><Relationship Id="rId1" Type="http://schemas.openxmlformats.org/officeDocument/2006/relationships/slideLayout" Target="../slideLayouts/slideLayout1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3.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7.xml"/><Relationship Id="rId1" Type="http://schemas.openxmlformats.org/officeDocument/2006/relationships/slideLayout" Target="../slideLayouts/slideLayout27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1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55.xml"/><Relationship Id="rId5" Type="http://schemas.microsoft.com/office/2007/relationships/hdphoto" Target="../media/hdphoto1.wdp"/><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224.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278.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78.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71.xml"/><Relationship Id="rId1" Type="http://schemas.openxmlformats.org/officeDocument/2006/relationships/slideLayout" Target="../slideLayouts/slideLayout302.xml"/><Relationship Id="rId6" Type="http://schemas.openxmlformats.org/officeDocument/2006/relationships/image" Target="../media/image78.emf"/><Relationship Id="rId5" Type="http://schemas.openxmlformats.org/officeDocument/2006/relationships/oleObject" Target="../embeddings/oleObject6.bin"/><Relationship Id="rId4" Type="http://schemas.openxmlformats.org/officeDocument/2006/relationships/image" Target="../media/image77.emf"/></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3.xml"/><Relationship Id="rId1" Type="http://schemas.openxmlformats.org/officeDocument/2006/relationships/slideLayout" Target="../slideLayouts/slideLayout278.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4.xml"/><Relationship Id="rId1" Type="http://schemas.openxmlformats.org/officeDocument/2006/relationships/slideLayout" Target="../slideLayouts/slideLayout297.xml"/><Relationship Id="rId4" Type="http://schemas.openxmlformats.org/officeDocument/2006/relationships/image" Target="../media/image82.jpg"/></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5.xml"/><Relationship Id="rId1" Type="http://schemas.openxmlformats.org/officeDocument/2006/relationships/slideLayout" Target="../slideLayouts/slideLayout224.xml"/></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224.xml"/><Relationship Id="rId4" Type="http://schemas.openxmlformats.org/officeDocument/2006/relationships/image" Target="../media/image85.png"/></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55.xml"/><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8.xml"/><Relationship Id="rId1" Type="http://schemas.openxmlformats.org/officeDocument/2006/relationships/slideLayout" Target="../slideLayouts/slideLayout85.xml"/></Relationships>
</file>

<file path=ppt/slides/_rels/slide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9.xml"/><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2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8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1.xml"/><Relationship Id="rId1" Type="http://schemas.openxmlformats.org/officeDocument/2006/relationships/slideLayout" Target="../slideLayouts/slideLayout38.xml"/></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2.xml"/><Relationship Id="rId1" Type="http://schemas.openxmlformats.org/officeDocument/2006/relationships/slideLayout" Target="../slideLayouts/slideLayout224.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83.xml"/><Relationship Id="rId1" Type="http://schemas.openxmlformats.org/officeDocument/2006/relationships/slideLayout" Target="../slideLayouts/slideLayout302.xml"/><Relationship Id="rId4" Type="http://schemas.openxmlformats.org/officeDocument/2006/relationships/image" Target="../media/image88.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30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55.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5.xml"/><Relationship Id="rId1" Type="http://schemas.openxmlformats.org/officeDocument/2006/relationships/slideLayout" Target="../slideLayouts/slideLayout224.xml"/></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224.xml"/></Relationships>
</file>

<file path=ppt/slides/_rels/slide9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7.xml"/><Relationship Id="rId1" Type="http://schemas.openxmlformats.org/officeDocument/2006/relationships/slideLayout" Target="../slideLayouts/slideLayout302.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9.xml"/><Relationship Id="rId1" Type="http://schemas.openxmlformats.org/officeDocument/2006/relationships/slideLayout" Target="../slideLayouts/slideLayout22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31.xml"/></Relationships>
</file>

<file path=ppt/slides/_rels/slide9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1.xml"/><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0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8263" y="-819149"/>
            <a:ext cx="9212263" cy="767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Title 4"/>
          <p:cNvSpPr>
            <a:spLocks noGrp="1"/>
          </p:cNvSpPr>
          <p:nvPr>
            <p:ph type="title" idx="4294967295"/>
          </p:nvPr>
        </p:nvSpPr>
        <p:spPr>
          <a:xfrm>
            <a:off x="-36512" y="-27434"/>
            <a:ext cx="9144000" cy="792138"/>
          </a:xfrm>
        </p:spPr>
        <p:txBody>
          <a:bodyPr/>
          <a:lstStyle/>
          <a:p>
            <a:pPr>
              <a:spcBef>
                <a:spcPct val="50000"/>
              </a:spcBef>
              <a:defRPr/>
            </a:pPr>
            <a:r>
              <a:rPr lang="ar-JO"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 هوشع -</a:t>
            </a:r>
            <a:endParaRPr lang="en-US"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 ريك جريفيث . 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
        <p:nvSpPr>
          <p:cNvPr id="6" name="Title 4">
            <a:extLst>
              <a:ext uri="{FF2B5EF4-FFF2-40B4-BE49-F238E27FC236}">
                <a16:creationId xmlns:a16="http://schemas.microsoft.com/office/drawing/2014/main" id="{A117BE99-B525-E346-AFBA-DE9547CEBDDC}"/>
              </a:ext>
            </a:extLst>
          </p:cNvPr>
          <p:cNvSpPr txBox="1">
            <a:spLocks/>
          </p:cNvSpPr>
          <p:nvPr/>
        </p:nvSpPr>
        <p:spPr bwMode="auto">
          <a:xfrm>
            <a:off x="-36512" y="764704"/>
            <a:ext cx="9144000" cy="810384"/>
          </a:xfrm>
          <a:prstGeom prst="rect">
            <a:avLst/>
          </a:prstGeom>
          <a:no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نبيّ الزواج الفاشل</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396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blinds(horizontal)">
                                      <p:cBhvr>
                                        <p:cTn id="7"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loyaltycruis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a:gradFill flip="none" rotWithShape="1">
            <a:gsLst>
              <a:gs pos="0">
                <a:srgbClr val="000000">
                  <a:alpha val="99000"/>
                </a:srgbClr>
              </a:gs>
              <a:gs pos="100000">
                <a:srgbClr val="FFFFFF"/>
              </a:gs>
            </a:gsLst>
            <a:path path="circle">
              <a:fillToRect l="50000" t="50000" r="50000" b="50000"/>
            </a:path>
            <a:tileRect/>
          </a:gradFill>
        </p:spPr>
      </p:pic>
      <p:sp>
        <p:nvSpPr>
          <p:cNvPr id="53251" name="Rectangle 4"/>
          <p:cNvSpPr>
            <a:spLocks noGrp="1" noChangeArrowheads="1"/>
          </p:cNvSpPr>
          <p:nvPr>
            <p:ph type="title"/>
          </p:nvPr>
        </p:nvSpPr>
        <p:spPr>
          <a:xfrm>
            <a:off x="381000" y="152400"/>
            <a:ext cx="7772400" cy="1143000"/>
          </a:xfrm>
          <a:solidFill>
            <a:schemeClr val="tx1"/>
          </a:solidFill>
        </p:spPr>
        <p:txBody>
          <a:bodyPr/>
          <a:lstStyle/>
          <a:p>
            <a:pPr>
              <a:defRPr/>
            </a:pPr>
            <a:r>
              <a:rPr lang="ar-JO" sz="3600" dirty="0">
                <a:solidFill>
                  <a:schemeClr val="bg1"/>
                </a:solidFill>
                <a:effectLst/>
                <a:latin typeface="Arial" panose="020B0604020202020204" pitchFamily="34" charset="0"/>
                <a:ea typeface="ＭＳ Ｐゴシック" charset="0"/>
                <a:cs typeface="Arial" panose="020B0604020202020204" pitchFamily="34" charset="0"/>
              </a:rPr>
              <a:t>إخلاص الله لإسرائيل</a:t>
            </a:r>
            <a:endParaRPr lang="en-US" sz="3600" dirty="0">
              <a:solidFill>
                <a:schemeClr val="bg1"/>
              </a:solidFill>
              <a:effectLst/>
              <a:latin typeface="Arial" panose="020B0604020202020204" pitchFamily="34" charset="0"/>
              <a:ea typeface="ＭＳ Ｐゴシック" charset="0"/>
              <a:cs typeface="Arial" panose="020B0604020202020204" pitchFamily="34" charset="0"/>
            </a:endParaRPr>
          </a:p>
        </p:txBody>
      </p:sp>
      <p:graphicFrame>
        <p:nvGraphicFramePr>
          <p:cNvPr id="19502" name="Group 46"/>
          <p:cNvGraphicFramePr>
            <a:graphicFrameLocks noGrp="1"/>
          </p:cNvGraphicFramePr>
          <p:nvPr>
            <p:ph type="tbl" idx="1"/>
            <p:extLst>
              <p:ext uri="{D42A27DB-BD31-4B8C-83A1-F6EECF244321}">
                <p14:modId xmlns:p14="http://schemas.microsoft.com/office/powerpoint/2010/main" val="1785909456"/>
              </p:ext>
            </p:extLst>
          </p:nvPr>
        </p:nvGraphicFramePr>
        <p:xfrm>
          <a:off x="381000" y="1295400"/>
          <a:ext cx="7772400" cy="4111625"/>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3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جومر غير الأمينة</a:t>
                      </a:r>
                      <a:endParaRPr kumimoji="0" lang="en-US" sz="3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36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rPr>
                        <a:t>إسرائيل غير الأمينة</a:t>
                      </a:r>
                      <a:endParaRPr kumimoji="0" lang="en-US" sz="36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3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هوشع الأمين</a:t>
                      </a:r>
                      <a:endParaRPr kumimoji="0" lang="en-US" sz="3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36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rPr>
                        <a:t>الرب الأمين</a:t>
                      </a:r>
                      <a:endParaRPr kumimoji="0" lang="en-US" sz="32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3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زواج هوشع</a:t>
                      </a:r>
                      <a:endParaRPr kumimoji="0" lang="en-US" sz="3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36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rPr>
                        <a:t>رسالة هوشع</a:t>
                      </a:r>
                      <a:endParaRPr kumimoji="0" lang="en-US" sz="36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3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شخصية</a:t>
                      </a:r>
                      <a:endParaRPr kumimoji="0" lang="en-US" sz="3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36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rPr>
                        <a:t>عالمية</a:t>
                      </a:r>
                      <a:endParaRPr kumimoji="0" lang="en-US" sz="36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3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الإصحاحات 1-3</a:t>
                      </a:r>
                      <a:endParaRPr kumimoji="0" lang="en-US" sz="3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36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rPr>
                        <a:t>الإصحاحات 4-14</a:t>
                      </a:r>
                      <a:endParaRPr kumimoji="0" lang="en-US" sz="36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7128" name="Text Box 47"/>
          <p:cNvSpPr txBox="1">
            <a:spLocks noChangeArrowheads="1"/>
          </p:cNvSpPr>
          <p:nvPr/>
        </p:nvSpPr>
        <p:spPr bwMode="auto">
          <a:xfrm>
            <a:off x="8502650" y="0"/>
            <a:ext cx="617477" cy="400110"/>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565</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Rectangle 2">
            <a:extLst>
              <a:ext uri="{FF2B5EF4-FFF2-40B4-BE49-F238E27FC236}">
                <a16:creationId xmlns:a16="http://schemas.microsoft.com/office/drawing/2014/main" id="{AA107300-B906-4545-B1E2-1D49C013767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هوشع</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838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DAA7F7C-FD94-288A-20BD-373757184192}"/>
              </a:ext>
            </a:extLst>
          </p:cNvPr>
          <p:cNvGrpSpPr/>
          <p:nvPr/>
        </p:nvGrpSpPr>
        <p:grpSpPr>
          <a:xfrm>
            <a:off x="-180975" y="404813"/>
            <a:ext cx="9324975" cy="6048375"/>
            <a:chOff x="-180975" y="404813"/>
            <a:chExt cx="9324975" cy="6048375"/>
          </a:xfrm>
        </p:grpSpPr>
        <p:grpSp>
          <p:nvGrpSpPr>
            <p:cNvPr id="5" name="Group 4">
              <a:extLst>
                <a:ext uri="{FF2B5EF4-FFF2-40B4-BE49-F238E27FC236}">
                  <a16:creationId xmlns:a16="http://schemas.microsoft.com/office/drawing/2014/main" id="{F73D08B6-8326-3B3F-B90C-E120B43AB32C}"/>
                </a:ext>
              </a:extLst>
            </p:cNvPr>
            <p:cNvGrpSpPr/>
            <p:nvPr/>
          </p:nvGrpSpPr>
          <p:grpSpPr>
            <a:xfrm>
              <a:off x="-180975" y="404813"/>
              <a:ext cx="9324975" cy="6048375"/>
              <a:chOff x="-180975" y="404813"/>
              <a:chExt cx="9582150" cy="6048375"/>
            </a:xfrm>
          </p:grpSpPr>
          <p:pic>
            <p:nvPicPr>
              <p:cNvPr id="529412" name="Picture 1" descr="Engaging the Atheists Semina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975" y="404813"/>
                <a:ext cx="9582150"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a:extLst>
                  <a:ext uri="{FF2B5EF4-FFF2-40B4-BE49-F238E27FC236}">
                    <a16:creationId xmlns:a16="http://schemas.microsoft.com/office/drawing/2014/main" id="{EA294388-3B33-C86A-D5E2-DB3CF435ED35}"/>
                  </a:ext>
                </a:extLst>
              </p:cNvPr>
              <p:cNvSpPr/>
              <p:nvPr/>
            </p:nvSpPr>
            <p:spPr bwMode="auto">
              <a:xfrm>
                <a:off x="-60263" y="822946"/>
                <a:ext cx="4824536" cy="388843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3" name="Oval 2">
                <a:extLst>
                  <a:ext uri="{FF2B5EF4-FFF2-40B4-BE49-F238E27FC236}">
                    <a16:creationId xmlns:a16="http://schemas.microsoft.com/office/drawing/2014/main" id="{018D6D3E-62D3-D7DF-0423-88FE0D657D0A}"/>
                  </a:ext>
                </a:extLst>
              </p:cNvPr>
              <p:cNvSpPr/>
              <p:nvPr/>
            </p:nvSpPr>
            <p:spPr bwMode="auto">
              <a:xfrm>
                <a:off x="-180528" y="2009641"/>
                <a:ext cx="4824536" cy="388843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4" name="Oval 3">
                <a:extLst>
                  <a:ext uri="{FF2B5EF4-FFF2-40B4-BE49-F238E27FC236}">
                    <a16:creationId xmlns:a16="http://schemas.microsoft.com/office/drawing/2014/main" id="{D9889D3A-7466-BB6F-8273-96691F0823B1}"/>
                  </a:ext>
                </a:extLst>
              </p:cNvPr>
              <p:cNvSpPr/>
              <p:nvPr/>
            </p:nvSpPr>
            <p:spPr bwMode="auto">
              <a:xfrm>
                <a:off x="1090131" y="2780928"/>
                <a:ext cx="3854670" cy="317652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sp>
          <p:nvSpPr>
            <p:cNvPr id="7" name="Oval 6">
              <a:extLst>
                <a:ext uri="{FF2B5EF4-FFF2-40B4-BE49-F238E27FC236}">
                  <a16:creationId xmlns:a16="http://schemas.microsoft.com/office/drawing/2014/main" id="{D7A9CC30-0CCB-C65C-094B-6361C3C1E39E}"/>
                </a:ext>
              </a:extLst>
            </p:cNvPr>
            <p:cNvSpPr/>
            <p:nvPr/>
          </p:nvSpPr>
          <p:spPr bwMode="auto">
            <a:xfrm>
              <a:off x="4514510" y="4797152"/>
              <a:ext cx="417530" cy="360040"/>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sp>
        <p:nvSpPr>
          <p:cNvPr id="5294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endParaRPr>
          </a:p>
        </p:txBody>
      </p:sp>
      <p:sp>
        <p:nvSpPr>
          <p:cNvPr id="900098" name="Rectangle 2"/>
          <p:cNvSpPr>
            <a:spLocks noGrp="1" noChangeArrowheads="1"/>
          </p:cNvSpPr>
          <p:nvPr>
            <p:ph type="ctrTitle"/>
          </p:nvPr>
        </p:nvSpPr>
        <p:spPr>
          <a:xfrm>
            <a:off x="1" y="2276872"/>
            <a:ext cx="4680519" cy="2339531"/>
          </a:xfrm>
          <a:noFill/>
        </p:spPr>
        <p:txBody>
          <a:bodyPr/>
          <a:lstStyle/>
          <a:p>
            <a:pPr>
              <a:defRPr/>
            </a:pPr>
            <a:r>
              <a:rPr lang="ar-SA" sz="7200" b="1" dirty="0">
                <a:solidFill>
                  <a:schemeClr val="tx2"/>
                </a:solidFill>
                <a:effectLst>
                  <a:glow rad="127000">
                    <a:schemeClr val="bg1"/>
                  </a:glow>
                </a:effectLst>
                <a:latin typeface="Arial" charset="0"/>
                <a:ea typeface="ＭＳ Ｐゴシック" charset="0"/>
                <a:cs typeface="Arial" panose="020B0604020202020204" pitchFamily="34" charset="0"/>
              </a:rPr>
              <a:t>ندوة الإنخراط مع الملحدين</a:t>
            </a:r>
            <a:endParaRPr lang="en-US" sz="7200" b="1" dirty="0">
              <a:solidFill>
                <a:schemeClr val="tx2"/>
              </a:solidFill>
              <a:effectLst>
                <a:glow rad="127000">
                  <a:schemeClr val="bg1"/>
                </a:glow>
              </a:effectLst>
              <a:latin typeface="Arial" charset="0"/>
              <a:ea typeface="ＭＳ Ｐゴシック" charset="0"/>
              <a:cs typeface="Arial" panose="020B0604020202020204" pitchFamily="34" charset="0"/>
            </a:endParaRPr>
          </a:p>
        </p:txBody>
      </p:sp>
      <p:sp>
        <p:nvSpPr>
          <p:cNvPr id="6" name="Text Box 9"/>
          <p:cNvSpPr txBox="1">
            <a:spLocks noChangeArrowheads="1"/>
          </p:cNvSpPr>
          <p:nvPr/>
        </p:nvSpPr>
        <p:spPr bwMode="auto">
          <a:xfrm>
            <a:off x="0" y="-27383"/>
            <a:ext cx="9144000" cy="432196"/>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cs typeface="Arial" charset="0"/>
              </a:rPr>
              <a:t>ندوة لتقوية إيمانك وإيمان الآخرين</a:t>
            </a:r>
            <a:endParaRPr kumimoji="0" lang="en-US" sz="2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cs typeface="Arial" charset="0"/>
            </a:endParaRPr>
          </a:p>
        </p:txBody>
      </p:sp>
      <p:sp>
        <p:nvSpPr>
          <p:cNvPr id="8" name="Rectangle 7">
            <a:extLst>
              <a:ext uri="{FF2B5EF4-FFF2-40B4-BE49-F238E27FC236}">
                <a16:creationId xmlns:a16="http://schemas.microsoft.com/office/drawing/2014/main" id="{8A8F8610-6A06-A146-805F-63C6DAF1D7AD}"/>
              </a:ext>
            </a:extLst>
          </p:cNvPr>
          <p:cNvSpPr>
            <a:spLocks noChangeArrowheads="1"/>
          </p:cNvSpPr>
          <p:nvPr/>
        </p:nvSpPr>
        <p:spPr bwMode="auto">
          <a:xfrm>
            <a:off x="-36512" y="6206786"/>
            <a:ext cx="9180512"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rPr>
              <a:t>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rPr>
              <a:t>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rPr>
              <a:t>•  </a:t>
            </a:r>
            <a:r>
              <a:rPr kumimoji="0" lang="ar-JO"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rPr>
              <a:t> 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rPr>
              <a:t>• BibleStudyDownloads.org</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53145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106" y="4114800"/>
            <a:ext cx="91440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46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830264"/>
            <a:ext cx="8820473" cy="3221856"/>
          </a:xfrm>
          <a:effectLst>
            <a:outerShdw blurRad="63500" dist="35921" dir="2700000" algn="ctr" rotWithShape="0">
              <a:schemeClr val="tx2">
                <a:alpha val="74998"/>
              </a:schemeClr>
            </a:outerShdw>
          </a:effectLst>
        </p:spPr>
        <p:txBody>
          <a:bodyPr/>
          <a:lstStyle/>
          <a:p>
            <a:pPr algn="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ألا تؤمن بالله؟</a:t>
            </a:r>
            <a:br>
              <a:rPr lang="en-US" sz="6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انضم إلى النادي</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67466"/>
            <a:ext cx="9144000" cy="1684186"/>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ملايين الأمريكيين سعداء بدون الدين</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LivingWithoutReligion.org</a:t>
            </a:r>
          </a:p>
        </p:txBody>
      </p:sp>
      <p:pic>
        <p:nvPicPr>
          <p:cNvPr id="2" name="Picture 1"/>
          <p:cNvPicPr>
            <a:picLocks noChangeAspect="1"/>
          </p:cNvPicPr>
          <p:nvPr/>
        </p:nvPicPr>
        <p:blipFill>
          <a:blip r:embed="rId3"/>
          <a:stretch>
            <a:fillRect/>
          </a:stretch>
        </p:blipFill>
        <p:spPr>
          <a:xfrm>
            <a:off x="0" y="1041400"/>
            <a:ext cx="9144000" cy="4764364"/>
          </a:xfrm>
          <a:prstGeom prst="rect">
            <a:avLst/>
          </a:prstGeom>
        </p:spPr>
      </p:pic>
      <p:sp>
        <p:nvSpPr>
          <p:cNvPr id="5" name="Title 1">
            <a:extLst>
              <a:ext uri="{FF2B5EF4-FFF2-40B4-BE49-F238E27FC236}">
                <a16:creationId xmlns:a16="http://schemas.microsoft.com/office/drawing/2014/main" id="{058171B8-746E-0D40-994D-E39FF9254629}"/>
              </a:ext>
            </a:extLst>
          </p:cNvPr>
          <p:cNvSpPr txBox="1">
            <a:spLocks/>
          </p:cNvSpPr>
          <p:nvPr/>
        </p:nvSpPr>
        <p:spPr bwMode="auto">
          <a:xfrm>
            <a:off x="3149097" y="1294409"/>
            <a:ext cx="5923649" cy="200693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ملايين الأمريكيين              سعداء بدون الدين</a:t>
            </a:r>
            <a:endParaRPr kumimoji="0" lang="en-US" sz="4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571177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298089"/>
            <a:ext cx="9144000" cy="1079665"/>
          </a:xfrm>
          <a:effectLst>
            <a:outerShdw blurRad="63500" dist="35921" dir="2700000" algn="ctr" rotWithShape="0">
              <a:schemeClr val="tx2">
                <a:alpha val="74998"/>
              </a:schemeClr>
            </a:outerShdw>
          </a:effectLst>
        </p:spPr>
        <p:txBody>
          <a:bodyPr anchor="ctr"/>
          <a:lstStyle/>
          <a:p>
            <a:pPr>
              <a:defRPr/>
            </a:pPr>
            <a:r>
              <a:rPr lang="ru-RU"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dirty="0">
                <a:latin typeface="Arial" panose="020B0604020202020204" pitchFamily="34" charset="0"/>
                <a:cs typeface="Arial" panose="020B0604020202020204" pitchFamily="34" charset="0"/>
              </a:rPr>
              <a:t> الله حر وسعيد ومستوحى من العجب</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ru-RU"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1173" y="1120436"/>
            <a:ext cx="9297492" cy="4537764"/>
          </a:xfrm>
          <a:prstGeom prst="rect">
            <a:avLst/>
          </a:prstGeom>
        </p:spPr>
      </p:pic>
      <p:sp>
        <p:nvSpPr>
          <p:cNvPr id="5" name="Title 1">
            <a:extLst>
              <a:ext uri="{FF2B5EF4-FFF2-40B4-BE49-F238E27FC236}">
                <a16:creationId xmlns:a16="http://schemas.microsoft.com/office/drawing/2014/main" id="{A6AAFDF6-AB1C-7045-9DF5-1F437B9C3CD5}"/>
              </a:ext>
            </a:extLst>
          </p:cNvPr>
          <p:cNvSpPr txBox="1">
            <a:spLocks/>
          </p:cNvSpPr>
          <p:nvPr/>
        </p:nvSpPr>
        <p:spPr bwMode="auto">
          <a:xfrm>
            <a:off x="3078834" y="1739592"/>
            <a:ext cx="5842142" cy="1895707"/>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الله حر, سعيد, ومليء بالعجائب</a:t>
            </a:r>
            <a:endParaRPr kumimoji="0" lang="en-US" sz="40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6" name="Title 1">
            <a:extLst>
              <a:ext uri="{FF2B5EF4-FFF2-40B4-BE49-F238E27FC236}">
                <a16:creationId xmlns:a16="http://schemas.microsoft.com/office/drawing/2014/main" id="{6A7681C9-EB3C-6441-B132-BA23B1EA3943}"/>
              </a:ext>
            </a:extLst>
          </p:cNvPr>
          <p:cNvSpPr txBox="1">
            <a:spLocks/>
          </p:cNvSpPr>
          <p:nvPr/>
        </p:nvSpPr>
        <p:spPr bwMode="auto">
          <a:xfrm>
            <a:off x="3078834" y="3724507"/>
            <a:ext cx="5842142" cy="922242"/>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ويل سكارف, سكرامانتو</a:t>
            </a:r>
            <a:b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b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محلل تكنولوجي .... ملحد</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7" name="Title 1">
            <a:extLst>
              <a:ext uri="{FF2B5EF4-FFF2-40B4-BE49-F238E27FC236}">
                <a16:creationId xmlns:a16="http://schemas.microsoft.com/office/drawing/2014/main" id="{E3E60605-285F-0448-8A13-321ED7D78139}"/>
              </a:ext>
            </a:extLst>
          </p:cNvPr>
          <p:cNvSpPr txBox="1">
            <a:spLocks/>
          </p:cNvSpPr>
          <p:nvPr/>
        </p:nvSpPr>
        <p:spPr bwMode="auto">
          <a:xfrm>
            <a:off x="4480" y="6106373"/>
            <a:ext cx="9135040" cy="7662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التحرر من مؤسسة الدين</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51989508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74182"/>
            <a:ext cx="9139520" cy="51321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 name="Rounded Rectangular Callout 1"/>
          <p:cNvSpPr/>
          <p:nvPr/>
        </p:nvSpPr>
        <p:spPr bwMode="auto">
          <a:xfrm>
            <a:off x="142449" y="1605929"/>
            <a:ext cx="6217677" cy="1994288"/>
          </a:xfrm>
          <a:prstGeom prst="wedgeRoundRectCallout">
            <a:avLst>
              <a:gd name="adj1" fmla="val 58607"/>
              <a:gd name="adj2" fmla="val 40341"/>
              <a:gd name="adj3" fmla="val 16667"/>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00098" name="Rectangle 2"/>
          <p:cNvSpPr>
            <a:spLocks noGrp="1" noChangeArrowheads="1"/>
          </p:cNvSpPr>
          <p:nvPr>
            <p:ph type="ctrTitle"/>
          </p:nvPr>
        </p:nvSpPr>
        <p:spPr>
          <a:xfrm>
            <a:off x="142450" y="1735330"/>
            <a:ext cx="6217676" cy="1864887"/>
          </a:xfrm>
          <a:noFill/>
          <a:ln>
            <a:noFill/>
          </a:ln>
          <a:effectLst/>
        </p:spPr>
        <p:txBody>
          <a:bodyPr vert="horz" wrap="square" lIns="91440" tIns="45720" rIns="91440" bIns="45720" numCol="1" anchor="ctr" anchorCtr="0" compatLnSpc="1">
            <a:prstTxWarp prst="textNoShape">
              <a:avLst/>
            </a:prstTxWarp>
          </a:bodyPr>
          <a:lstStyle/>
          <a:p>
            <a:r>
              <a:rPr lang="ar-JO" b="1" dirty="0">
                <a:solidFill>
                  <a:schemeClr val="tx1"/>
                </a:solidFill>
                <a:effectLst/>
                <a:latin typeface="Arial" panose="020B0604020202020204" pitchFamily="34" charset="0"/>
                <a:ea typeface="ＭＳ Ｐゴシック" charset="0"/>
                <a:cs typeface="Arial" panose="020B0604020202020204" pitchFamily="34" charset="0"/>
              </a:rPr>
              <a:t>أؤمن بالإنسانية وليس بالله</a:t>
            </a:r>
            <a:endParaRPr lang="en-US"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7" name="Title 1">
            <a:extLst>
              <a:ext uri="{FF2B5EF4-FFF2-40B4-BE49-F238E27FC236}">
                <a16:creationId xmlns:a16="http://schemas.microsoft.com/office/drawing/2014/main" id="{2B6EC74A-13F6-6F41-ADA5-542003986936}"/>
              </a:ext>
            </a:extLst>
          </p:cNvPr>
          <p:cNvSpPr txBox="1">
            <a:spLocks/>
          </p:cNvSpPr>
          <p:nvPr/>
        </p:nvSpPr>
        <p:spPr bwMode="auto">
          <a:xfrm>
            <a:off x="330216" y="3931053"/>
            <a:ext cx="5842142" cy="922242"/>
          </a:xfrm>
          <a:prstGeom prst="rect">
            <a:avLst/>
          </a:prstGeom>
          <a:solidFill>
            <a:schemeClr val="tx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a:ea typeface="ＭＳ Ｐゴシック" pitchFamily="-108" charset="-128"/>
                <a:cs typeface="Arial"/>
              </a:rPr>
              <a:t>بروك بيرد, سكرامانتو</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a:ea typeface="ＭＳ Ｐゴシック" pitchFamily="-108" charset="-128"/>
                <a:cs typeface="Arial"/>
              </a:rPr>
              <a:t>متطوعة .... ملحدة</a:t>
            </a:r>
            <a:endParaRPr kumimoji="0" lang="en-US" sz="2800" b="1" i="0" u="none" strike="noStrike" kern="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8" name="Title 1">
            <a:extLst>
              <a:ext uri="{FF2B5EF4-FFF2-40B4-BE49-F238E27FC236}">
                <a16:creationId xmlns:a16="http://schemas.microsoft.com/office/drawing/2014/main" id="{E0515A74-D3A5-004D-8FC0-821F8F6D2D51}"/>
              </a:ext>
            </a:extLst>
          </p:cNvPr>
          <p:cNvSpPr txBox="1">
            <a:spLocks/>
          </p:cNvSpPr>
          <p:nvPr/>
        </p:nvSpPr>
        <p:spPr bwMode="auto">
          <a:xfrm>
            <a:off x="4480" y="6106373"/>
            <a:ext cx="9135040" cy="7662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a:ea typeface="ＭＳ Ｐゴシック" pitchFamily="-108" charset="-128"/>
                <a:cs typeface="Arial"/>
              </a:rPr>
              <a:t>التحرر من مؤسسة الدين</a:t>
            </a:r>
            <a:endParaRPr kumimoji="0" lang="en-US" sz="2800" b="1" i="0" u="none" strike="noStrike" kern="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18549246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5584825"/>
            <a:ext cx="9144000" cy="1081088"/>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هراء</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3965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36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965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3"/>
          <p:cNvSpPr>
            <a:spLocks noGrp="1"/>
          </p:cNvSpPr>
          <p:nvPr>
            <p:ph type="title" idx="4294967295"/>
          </p:nvPr>
        </p:nvSpPr>
        <p:spPr/>
        <p:txBody>
          <a:bodyPr/>
          <a:lstStyle/>
          <a:p>
            <a:pPr eaLnBrk="1" hangingPunct="1"/>
            <a:r>
              <a:rPr lang="en-US">
                <a:latin typeface="Arial" panose="020B0604020202020204" pitchFamily="34" charset="0"/>
                <a:ea typeface="ＭＳ Ｐゴシック" charset="0"/>
                <a:cs typeface="Arial" panose="020B0604020202020204" pitchFamily="34" charset="0"/>
              </a:rPr>
              <a:t>Christmas Shunned</a:t>
            </a:r>
          </a:p>
        </p:txBody>
      </p:sp>
      <p:pic>
        <p:nvPicPr>
          <p:cNvPr id="541698" name="Picture 2" descr="Christmas Shunn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73025"/>
            <a:ext cx="69342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41699" name="Group 2"/>
          <p:cNvGrpSpPr>
            <a:grpSpLocks/>
          </p:cNvGrpSpPr>
          <p:nvPr/>
        </p:nvGrpSpPr>
        <p:grpSpPr bwMode="auto">
          <a:xfrm>
            <a:off x="1377695" y="704850"/>
            <a:ext cx="6424612" cy="2289175"/>
            <a:chOff x="1398932" y="721276"/>
            <a:chExt cx="6424225" cy="2289268"/>
          </a:xfrm>
        </p:grpSpPr>
        <p:sp>
          <p:nvSpPr>
            <p:cNvPr id="2" name="Rounded Rectangle 1"/>
            <p:cNvSpPr/>
            <p:nvPr/>
          </p:nvSpPr>
          <p:spPr>
            <a:xfrm>
              <a:off x="3026021" y="721276"/>
              <a:ext cx="1176267" cy="186538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ounded Rectangle 6"/>
            <p:cNvSpPr/>
            <p:nvPr/>
          </p:nvSpPr>
          <p:spPr>
            <a:xfrm>
              <a:off x="4624538" y="862570"/>
              <a:ext cx="1176266" cy="199080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ounded Rectangle 7"/>
            <p:cNvSpPr/>
            <p:nvPr/>
          </p:nvSpPr>
          <p:spPr>
            <a:xfrm>
              <a:off x="6083362" y="1818284"/>
              <a:ext cx="1739795" cy="119226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ounded Rectangle 8"/>
            <p:cNvSpPr/>
            <p:nvPr/>
          </p:nvSpPr>
          <p:spPr>
            <a:xfrm rot="306919">
              <a:off x="1398932" y="1167382"/>
              <a:ext cx="1277860" cy="73345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41700" name="TextBox 2"/>
          <p:cNvSpPr txBox="1">
            <a:spLocks noChangeArrowheads="1"/>
          </p:cNvSpPr>
          <p:nvPr/>
        </p:nvSpPr>
        <p:spPr bwMode="auto">
          <a:xfrm rot="364839">
            <a:off x="1110995" y="1206391"/>
            <a:ext cx="186213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مكتب              المدير</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1701" name="TextBox 2"/>
          <p:cNvSpPr txBox="1">
            <a:spLocks noChangeArrowheads="1"/>
          </p:cNvSpPr>
          <p:nvPr/>
        </p:nvSpPr>
        <p:spPr bwMode="auto">
          <a:xfrm>
            <a:off x="3004882" y="842963"/>
            <a:ext cx="117633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لقد قلت كلمة</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S-H</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1702" name="TextBox 2"/>
          <p:cNvSpPr txBox="1">
            <a:spLocks noChangeArrowheads="1"/>
          </p:cNvSpPr>
          <p:nvPr/>
        </p:nvSpPr>
        <p:spPr bwMode="auto">
          <a:xfrm>
            <a:off x="4603495" y="1017588"/>
            <a:ext cx="117633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لقد قلت كلمة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1703" name="TextBox 2"/>
          <p:cNvSpPr txBox="1">
            <a:spLocks noChangeArrowheads="1"/>
          </p:cNvSpPr>
          <p:nvPr/>
        </p:nvSpPr>
        <p:spPr bwMode="auto">
          <a:xfrm>
            <a:off x="6062407" y="1993900"/>
            <a:ext cx="17399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لقد قلت          عيد الميلاد</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170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749" y="367692"/>
            <a:ext cx="8077200" cy="607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374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من يحتاج إلى المسيح خلال عيد الميلاد؟ لا أحد</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43748"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960761"/>
            <a:ext cx="9144000" cy="174233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أعزائي المسيحيين، لقد شاركت ألعابي فلماذا لا تشاركون في العيد؟ عطلة سعيدة للجميع</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4579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95500"/>
            <a:ext cx="9144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960563"/>
            <a:ext cx="9144000" cy="1741488"/>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عزيزي سانتا كل ما أريده في عيد الميلاد هو عدم الذهاب إلى الكنيسة فأنا كبير في السن بالنسبة للحكايات الخيالية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4784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3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784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5887" t="13836" r="17168" b="11476"/>
          <a:stretch/>
        </p:blipFill>
        <p:spPr>
          <a:xfrm rot="16200000">
            <a:off x="3743762" y="1006038"/>
            <a:ext cx="6406276" cy="43942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هدلستون، الكتاب المقدس الأبجدي التلخيصي (غراند رابيدز: بيكر، 1992)</a:t>
            </a:r>
            <a:endParaRPr lang="en-US" sz="18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Picture 14" descr="00-Acrostic Bible Scanned (dragged).pd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424080" y="1266156"/>
            <a:ext cx="5253924" cy="4405764"/>
          </a:xfrm>
          <a:prstGeom prst="rect">
            <a:avLst/>
          </a:prstGeom>
        </p:spPr>
      </p:pic>
      <p:sp>
        <p:nvSpPr>
          <p:cNvPr id="13" name="Rectangle 12"/>
          <p:cNvSpPr/>
          <p:nvPr/>
        </p:nvSpPr>
        <p:spPr>
          <a:xfrm>
            <a:off x="4076700" y="0"/>
            <a:ext cx="3255036" cy="24641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25400" y="0"/>
            <a:ext cx="68453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هوشع</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7608AC3-E435-45E4-AA4E-97BAAC863CAB}"/>
              </a:ext>
            </a:extLst>
          </p:cNvPr>
          <p:cNvSpPr/>
          <p:nvPr/>
        </p:nvSpPr>
        <p:spPr>
          <a:xfrm>
            <a:off x="345233" y="989045"/>
            <a:ext cx="3731467" cy="1551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زواج جومر وأولادها</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إدانة جرائم جومر</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رسالة الزواج الثاني</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 خطأ في طرق إسرائيل</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 توبيخ قادة إسرائيل</a:t>
            </a:r>
          </a:p>
        </p:txBody>
      </p:sp>
      <p:sp>
        <p:nvSpPr>
          <p:cNvPr id="4" name="Rectangle 3">
            <a:extLst>
              <a:ext uri="{FF2B5EF4-FFF2-40B4-BE49-F238E27FC236}">
                <a16:creationId xmlns:a16="http://schemas.microsoft.com/office/drawing/2014/main" id="{B95CA606-5575-4E95-8166-99CBC4E590BF}"/>
              </a:ext>
            </a:extLst>
          </p:cNvPr>
          <p:cNvSpPr/>
          <p:nvPr/>
        </p:nvSpPr>
        <p:spPr>
          <a:xfrm>
            <a:off x="345233" y="2855167"/>
            <a:ext cx="3834881" cy="959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 شهادة محبة الله</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 اليأس من زوال إسرائيل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 سبي لا مفر منه لإسرائيل</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7BC403F-60FA-420F-AD42-39AB495CC478}"/>
              </a:ext>
            </a:extLst>
          </p:cNvPr>
          <p:cNvSpPr/>
          <p:nvPr/>
        </p:nvSpPr>
        <p:spPr>
          <a:xfrm>
            <a:off x="279918" y="4189445"/>
            <a:ext cx="3900196" cy="2191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 سيتم معاقبة الزنا</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 آشور سوف تستعبد إسرائيل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11- التمرد على محبة الله</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 قضايا قانونية ضد إسرائيل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13- سقوط يقين أفرايم</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14-التحول في توبة إسرائيل</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067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49890"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769827">
            <a:off x="-290513" y="-903288"/>
            <a:ext cx="7823201" cy="7823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49892" name="Rectangle 2"/>
          <p:cNvSpPr>
            <a:spLocks noGrp="1" noChangeArrowheads="1"/>
          </p:cNvSpPr>
          <p:nvPr>
            <p:ph type="ctrTitle"/>
          </p:nvPr>
        </p:nvSpPr>
        <p:spPr>
          <a:xfrm>
            <a:off x="5819775" y="0"/>
            <a:ext cx="3228975" cy="3060700"/>
          </a:xfrm>
        </p:spPr>
        <p:txBody>
          <a:bodyPr/>
          <a:lstStyle/>
          <a:p>
            <a:r>
              <a:rPr lang="ar-JO" b="1" dirty="0">
                <a:latin typeface="Arial" panose="020B0604020202020204" pitchFamily="34" charset="0"/>
                <a:ea typeface="ＭＳ Ｐゴシック" charset="0"/>
                <a:cs typeface="Arial" panose="020B0604020202020204" pitchFamily="34" charset="0"/>
              </a:rPr>
              <a:t>بطاقة عيد الميلاد للملحدين</a:t>
            </a:r>
            <a:endParaRPr lang="en-US" b="1" dirty="0">
              <a:latin typeface="Arial" panose="020B0604020202020204" pitchFamily="34" charset="0"/>
              <a:ea typeface="ＭＳ Ｐゴシック" charset="0"/>
              <a:cs typeface="Arial" panose="020B0604020202020204" pitchFamily="34" charset="0"/>
            </a:endParaRPr>
          </a:p>
        </p:txBody>
      </p:sp>
      <p:sp>
        <p:nvSpPr>
          <p:cNvPr id="549893" name="Rectangle 2"/>
          <p:cNvSpPr txBox="1">
            <a:spLocks noChangeArrowheads="1"/>
          </p:cNvSpPr>
          <p:nvPr/>
        </p:nvSpPr>
        <p:spPr bwMode="auto">
          <a:xfrm rot="-774271">
            <a:off x="1714500" y="4956175"/>
            <a:ext cx="5094288" cy="16795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BONES" charset="0"/>
                <a:ea typeface="ＭＳ Ｐゴシック" charset="0"/>
                <a:cs typeface="ＭＳ Ｐゴシック" charset="0"/>
              </a:defRPr>
            </a:lvl1pPr>
            <a:lvl2pPr marL="742950" indent="-285750" defTabSz="457200">
              <a:defRPr sz="2400">
                <a:solidFill>
                  <a:schemeClr val="tx1"/>
                </a:solidFill>
                <a:latin typeface="BONES" charset="0"/>
                <a:ea typeface="ＭＳ Ｐゴシック" charset="0"/>
              </a:defRPr>
            </a:lvl2pPr>
            <a:lvl3pPr marL="1143000" indent="-228600" defTabSz="457200">
              <a:defRPr sz="2400">
                <a:solidFill>
                  <a:schemeClr val="tx1"/>
                </a:solidFill>
                <a:latin typeface="BONES" charset="0"/>
                <a:ea typeface="ＭＳ Ｐゴシック" charset="0"/>
              </a:defRPr>
            </a:lvl3pPr>
            <a:lvl4pPr marL="1600200" indent="-228600" defTabSz="457200">
              <a:defRPr sz="2400">
                <a:solidFill>
                  <a:schemeClr val="tx1"/>
                </a:solidFill>
                <a:latin typeface="BONES" charset="0"/>
                <a:ea typeface="ＭＳ Ｐゴシック" charset="0"/>
              </a:defRPr>
            </a:lvl4pPr>
            <a:lvl5pPr marL="2057400" indent="-228600" defTabSz="4572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أعزائي الأطفال</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يوم من الأيام سوف تتعلم عن سانتا كلوز. في ذلك اليوم تذكر كل ما قاله لك الكبار عن يسوع.</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989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1938" name="Rectangle 4"/>
          <p:cNvSpPr>
            <a:spLocks noGrp="1"/>
          </p:cNvSpPr>
          <p:nvPr>
            <p:ph type="title" idx="4294967295"/>
          </p:nvPr>
        </p:nvSpPr>
        <p:spPr>
          <a:xfrm>
            <a:off x="468313" y="-1274763"/>
            <a:ext cx="8229600" cy="1143000"/>
          </a:xfrm>
        </p:spPr>
        <p:txBody>
          <a:bodyPr/>
          <a:lstStyle/>
          <a:p>
            <a:pPr eaLnBrk="1" hangingPunct="1"/>
            <a:r>
              <a:rPr lang="en-US">
                <a:latin typeface="Arial" panose="020B0604020202020204" pitchFamily="34" charset="0"/>
                <a:ea typeface="ＭＳ Ｐゴシック" charset="0"/>
                <a:cs typeface="Arial" panose="020B0604020202020204" pitchFamily="34" charset="0"/>
              </a:rPr>
              <a:t>Santa</a:t>
            </a:r>
          </a:p>
        </p:txBody>
      </p:sp>
      <p:sp>
        <p:nvSpPr>
          <p:cNvPr id="551939"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98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2863"/>
            <a:ext cx="9144000" cy="1079500"/>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ماذا تفعل؟</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53988"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descr="Religious-Worldview-Chart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25" y="242888"/>
            <a:ext cx="8874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42" name="Rectangle 3"/>
          <p:cNvSpPr>
            <a:spLocks noGrp="1"/>
          </p:cNvSpPr>
          <p:nvPr>
            <p:ph type="title" idx="4294967295"/>
          </p:nvPr>
        </p:nvSpPr>
        <p:spPr>
          <a:xfrm>
            <a:off x="323850" y="-26988"/>
            <a:ext cx="8229600" cy="863601"/>
          </a:xfrm>
          <a:solidFill>
            <a:srgbClr val="800000"/>
          </a:solidFill>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مخطط كيركباتريك لوجهة النظر العالمية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17443"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86935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19489" name="Rectangle 3"/>
          <p:cNvSpPr>
            <a:spLocks noGrp="1"/>
          </p:cNvSpPr>
          <p:nvPr>
            <p:ph type="title" idx="4294967295"/>
          </p:nvPr>
        </p:nvSpPr>
        <p:spPr>
          <a:xfrm>
            <a:off x="827584" y="116458"/>
            <a:ext cx="7330008" cy="720254"/>
          </a:xfrm>
          <a:solidFill>
            <a:srgbClr val="660033"/>
          </a:solidFill>
        </p:spPr>
        <p:txBody>
          <a:bodyPr/>
          <a:lstStyle/>
          <a:p>
            <a:pPr eaLnBrk="1" hangingPunct="1"/>
            <a:r>
              <a:rPr lang="ar-JO" sz="40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عشر وجهات نظر عالمية محتملة</a:t>
            </a:r>
            <a:endParaRPr lang="en-US" sz="4000"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1949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7560" y="98072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التردد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(اللاأدرية)</a:t>
            </a:r>
            <a:endPar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2051719" y="98072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القرار</a:t>
            </a:r>
            <a:endPar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3" name="Straight Arrow Connector 2"/>
          <p:cNvCxnSpPr/>
          <p:nvPr/>
        </p:nvCxnSpPr>
        <p:spPr>
          <a:xfrm>
            <a:off x="1691680" y="1196752"/>
            <a:ext cx="720080" cy="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 name="Text Box 12"/>
          <p:cNvSpPr txBox="1">
            <a:spLocks noChangeArrowheads="1"/>
          </p:cNvSpPr>
          <p:nvPr/>
        </p:nvSpPr>
        <p:spPr bwMode="auto">
          <a:xfrm>
            <a:off x="1015672" y="1844824"/>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لا إله</a:t>
            </a:r>
            <a:endPar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الإلحاد</a:t>
            </a: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10" name="Text Box 12"/>
          <p:cNvSpPr txBox="1">
            <a:spLocks noChangeArrowheads="1"/>
          </p:cNvSpPr>
          <p:nvPr/>
        </p:nvSpPr>
        <p:spPr bwMode="auto">
          <a:xfrm>
            <a:off x="2699792" y="1844824"/>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وجود إله</a:t>
            </a:r>
            <a:endPar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11" name="Straight Arrow Connector 10"/>
          <p:cNvCxnSpPr/>
          <p:nvPr/>
        </p:nvCxnSpPr>
        <p:spPr>
          <a:xfrm>
            <a:off x="2959889" y="1412776"/>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239809" y="1412776"/>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Text Box 12"/>
          <p:cNvSpPr txBox="1">
            <a:spLocks noChangeArrowheads="1"/>
          </p:cNvSpPr>
          <p:nvPr/>
        </p:nvSpPr>
        <p:spPr bwMode="auto">
          <a:xfrm>
            <a:off x="1619671" y="2636912"/>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آلهة عديدة</a:t>
            </a:r>
            <a:endPar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تعدد الآلهة</a:t>
            </a: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24" name="Text Box 12"/>
          <p:cNvSpPr txBox="1">
            <a:spLocks noChangeArrowheads="1"/>
          </p:cNvSpPr>
          <p:nvPr/>
        </p:nvSpPr>
        <p:spPr bwMode="auto">
          <a:xfrm>
            <a:off x="3735838" y="2636912"/>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إله واحد</a:t>
            </a:r>
            <a:endPar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25" name="Straight Arrow Connector 24"/>
          <p:cNvCxnSpPr/>
          <p:nvPr/>
        </p:nvCxnSpPr>
        <p:spPr>
          <a:xfrm>
            <a:off x="3923928" y="2204864"/>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987824" y="2204864"/>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7" name="Text Box 12"/>
          <p:cNvSpPr txBox="1">
            <a:spLocks noChangeArrowheads="1"/>
          </p:cNvSpPr>
          <p:nvPr/>
        </p:nvSpPr>
        <p:spPr bwMode="auto">
          <a:xfrm>
            <a:off x="1475656"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محدود</a:t>
            </a:r>
            <a:endPar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8" name="Text Box 12"/>
          <p:cNvSpPr txBox="1">
            <a:spLocks noChangeArrowheads="1"/>
          </p:cNvSpPr>
          <p:nvPr/>
        </p:nvSpPr>
        <p:spPr bwMode="auto">
          <a:xfrm>
            <a:off x="5364087"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غير محدود</a:t>
            </a:r>
            <a:endPar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29" name="Straight Arrow Connector 28"/>
          <p:cNvCxnSpPr/>
          <p:nvPr/>
        </p:nvCxnSpPr>
        <p:spPr>
          <a:xfrm>
            <a:off x="4860032" y="2996952"/>
            <a:ext cx="1224136" cy="432048"/>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2843808" y="2996952"/>
            <a:ext cx="1584176" cy="504056"/>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1" name="Text Box 12"/>
          <p:cNvSpPr txBox="1">
            <a:spLocks noChangeArrowheads="1"/>
          </p:cNvSpPr>
          <p:nvPr/>
        </p:nvSpPr>
        <p:spPr bwMode="auto">
          <a:xfrm>
            <a:off x="683567"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غير شخصي</a:t>
            </a:r>
            <a:endPar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وحدة الوجود</a:t>
            </a: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32" name="Text Box 12"/>
          <p:cNvSpPr txBox="1">
            <a:spLocks noChangeArrowheads="1"/>
          </p:cNvSpPr>
          <p:nvPr/>
        </p:nvSpPr>
        <p:spPr bwMode="auto">
          <a:xfrm>
            <a:off x="2411760"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شخصي</a:t>
            </a:r>
            <a:endPar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الألوهية المحدودة</a:t>
            </a: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cxnSp>
        <p:nvCxnSpPr>
          <p:cNvPr id="33" name="Straight Arrow Connector 32"/>
          <p:cNvCxnSpPr/>
          <p:nvPr/>
        </p:nvCxnSpPr>
        <p:spPr>
          <a:xfrm>
            <a:off x="2771800"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1763688"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7" name="Text Box 12"/>
          <p:cNvSpPr txBox="1">
            <a:spLocks noChangeArrowheads="1"/>
          </p:cNvSpPr>
          <p:nvPr/>
        </p:nvSpPr>
        <p:spPr bwMode="auto">
          <a:xfrm>
            <a:off x="4572000"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غير شخصي</a:t>
            </a:r>
            <a:endPar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وحدة الوجود</a:t>
            </a: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38" name="Text Box 12"/>
          <p:cNvSpPr txBox="1">
            <a:spLocks noChangeArrowheads="1"/>
          </p:cNvSpPr>
          <p:nvPr/>
        </p:nvSpPr>
        <p:spPr bwMode="auto">
          <a:xfrm>
            <a:off x="6444208" y="422108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شخصي</a:t>
            </a:r>
            <a:endPar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cxnSp>
        <p:nvCxnSpPr>
          <p:cNvPr id="39" name="Straight Arrow Connector 38"/>
          <p:cNvCxnSpPr/>
          <p:nvPr/>
        </p:nvCxnSpPr>
        <p:spPr>
          <a:xfrm>
            <a:off x="6660232"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5652120"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1" name="Text Box 12"/>
          <p:cNvSpPr txBox="1">
            <a:spLocks noChangeArrowheads="1"/>
          </p:cNvSpPr>
          <p:nvPr/>
        </p:nvSpPr>
        <p:spPr bwMode="auto">
          <a:xfrm>
            <a:off x="5364087"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المعجزات</a:t>
            </a:r>
            <a:endPar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الإيمان بالله</a:t>
            </a: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42" name="Text Box 12"/>
          <p:cNvSpPr txBox="1">
            <a:spLocks noChangeArrowheads="1"/>
          </p:cNvSpPr>
          <p:nvPr/>
        </p:nvSpPr>
        <p:spPr bwMode="auto">
          <a:xfrm>
            <a:off x="7308303"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لا معجزات</a:t>
            </a:r>
            <a:endPar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الربوبية</a:t>
            </a: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cxnSp>
        <p:nvCxnSpPr>
          <p:cNvPr id="43" name="Straight Arrow Connector 42"/>
          <p:cNvCxnSpPr/>
          <p:nvPr/>
        </p:nvCxnSpPr>
        <p:spPr>
          <a:xfrm>
            <a:off x="7740352" y="4581128"/>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6732240" y="4581128"/>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5" name="Text Box 12"/>
          <p:cNvSpPr txBox="1">
            <a:spLocks noChangeArrowheads="1"/>
          </p:cNvSpPr>
          <p:nvPr/>
        </p:nvSpPr>
        <p:spPr bwMode="auto">
          <a:xfrm>
            <a:off x="3923928" y="6095037"/>
            <a:ext cx="2687128"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الثالوث</a:t>
            </a:r>
            <a:endPar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الإيمان المسيحي</a:t>
            </a: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46" name="Text Box 12"/>
          <p:cNvSpPr txBox="1">
            <a:spLocks noChangeArrowheads="1"/>
          </p:cNvSpPr>
          <p:nvPr/>
        </p:nvSpPr>
        <p:spPr bwMode="auto">
          <a:xfrm>
            <a:off x="6444207" y="6095037"/>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أحادي الشخصية</a:t>
            </a:r>
            <a:endPar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الوحدانية</a:t>
            </a: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a:t>
            </a:r>
          </a:p>
        </p:txBody>
      </p:sp>
      <p:cxnSp>
        <p:nvCxnSpPr>
          <p:cNvPr id="47" name="Straight Arrow Connector 46"/>
          <p:cNvCxnSpPr/>
          <p:nvPr/>
        </p:nvCxnSpPr>
        <p:spPr>
          <a:xfrm>
            <a:off x="6444208" y="5662989"/>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5724128" y="5662989"/>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9" name="Text Box 12"/>
          <p:cNvSpPr txBox="1">
            <a:spLocks noChangeArrowheads="1"/>
          </p:cNvSpPr>
          <p:nvPr/>
        </p:nvSpPr>
        <p:spPr bwMode="auto">
          <a:xfrm>
            <a:off x="107504" y="5736158"/>
            <a:ext cx="1656184"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مقتبس من:</a:t>
            </a:r>
            <a:endParaRPr kumimoji="0" lang="en-US" sz="1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1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بيتر كريفت</a:t>
            </a:r>
            <a:endParaRPr kumimoji="0" lang="en-US" sz="1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1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نورمان غايسلر</a:t>
            </a:r>
            <a:endParaRPr kumimoji="0" lang="en-US" sz="1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1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وليم د. واتكنز</a:t>
            </a:r>
            <a:endParaRPr kumimoji="0" lang="en-US" sz="16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13245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dissolv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500"/>
                                        <p:tgtEl>
                                          <p:spTgt spid="25"/>
                                        </p:tgtEl>
                                      </p:cBhvr>
                                    </p:animEffect>
                                  </p:childTnLst>
                                </p:cTn>
                              </p:par>
                            </p:childTnLst>
                          </p:cTn>
                        </p:par>
                        <p:par>
                          <p:cTn id="49" fill="hold">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dissolv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childTnLst>
                          </p:cTn>
                        </p:par>
                        <p:par>
                          <p:cTn id="58" fill="hold">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dissolv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up)">
                                      <p:cBhvr>
                                        <p:cTn id="66" dur="500"/>
                                        <p:tgtEl>
                                          <p:spTgt spid="29"/>
                                        </p:tgtEl>
                                      </p:cBhvr>
                                    </p:animEffect>
                                  </p:childTnLst>
                                </p:cTn>
                              </p:par>
                            </p:childTnLst>
                          </p:cTn>
                        </p:par>
                        <p:par>
                          <p:cTn id="67" fill="hold">
                            <p:stCondLst>
                              <p:cond delay="500"/>
                            </p:stCondLst>
                            <p:childTnLst>
                              <p:par>
                                <p:cTn id="68" presetID="9"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dissolv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up)">
                                      <p:cBhvr>
                                        <p:cTn id="75" dur="500"/>
                                        <p:tgtEl>
                                          <p:spTgt spid="34"/>
                                        </p:tgtEl>
                                      </p:cBhvr>
                                    </p:animEffect>
                                  </p:childTnLst>
                                </p:cTn>
                              </p:par>
                            </p:childTnLst>
                          </p:cTn>
                        </p:par>
                        <p:par>
                          <p:cTn id="76" fill="hold">
                            <p:stCondLst>
                              <p:cond delay="500"/>
                            </p:stCondLst>
                            <p:childTnLst>
                              <p:par>
                                <p:cTn id="77" presetID="9"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dissolve">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up)">
                                      <p:cBhvr>
                                        <p:cTn id="84" dur="500"/>
                                        <p:tgtEl>
                                          <p:spTgt spid="33"/>
                                        </p:tgtEl>
                                      </p:cBhvr>
                                    </p:animEffect>
                                  </p:childTnLst>
                                </p:cTn>
                              </p:par>
                            </p:childTnLst>
                          </p:cTn>
                        </p:par>
                        <p:par>
                          <p:cTn id="85" fill="hold">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dissolve">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wipe(up)">
                                      <p:cBhvr>
                                        <p:cTn id="93" dur="500"/>
                                        <p:tgtEl>
                                          <p:spTgt spid="40"/>
                                        </p:tgtEl>
                                      </p:cBhvr>
                                    </p:animEffect>
                                  </p:childTnLst>
                                </p:cTn>
                              </p:par>
                            </p:childTnLst>
                          </p:cTn>
                        </p:par>
                        <p:par>
                          <p:cTn id="94" fill="hold">
                            <p:stCondLst>
                              <p:cond delay="500"/>
                            </p:stCondLst>
                            <p:childTnLst>
                              <p:par>
                                <p:cTn id="95" presetID="9" presetClass="entr" presetSubtype="0" fill="hold" grpId="0" nodeType="after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dissolve">
                                      <p:cBhvr>
                                        <p:cTn id="97" dur="500"/>
                                        <p:tgtEl>
                                          <p:spTgt spid="3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wipe(up)">
                                      <p:cBhvr>
                                        <p:cTn id="102" dur="500"/>
                                        <p:tgtEl>
                                          <p:spTgt spid="39"/>
                                        </p:tgtEl>
                                      </p:cBhvr>
                                    </p:animEffect>
                                  </p:childTnLst>
                                </p:cTn>
                              </p:par>
                            </p:childTnLst>
                          </p:cTn>
                        </p:par>
                        <p:par>
                          <p:cTn id="103" fill="hold">
                            <p:stCondLst>
                              <p:cond delay="500"/>
                            </p:stCondLst>
                            <p:childTnLst>
                              <p:par>
                                <p:cTn id="104" presetID="9" presetClass="entr" presetSubtype="0" fill="hold" grpId="0" nodeType="after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dissolve">
                                      <p:cBhvr>
                                        <p:cTn id="106" dur="500"/>
                                        <p:tgtEl>
                                          <p:spTgt spid="3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ipe(up)">
                                      <p:cBhvr>
                                        <p:cTn id="111" dur="500"/>
                                        <p:tgtEl>
                                          <p:spTgt spid="44"/>
                                        </p:tgtEl>
                                      </p:cBhvr>
                                    </p:animEffect>
                                  </p:childTnLst>
                                </p:cTn>
                              </p:par>
                            </p:childTnLst>
                          </p:cTn>
                        </p:par>
                        <p:par>
                          <p:cTn id="112" fill="hold">
                            <p:stCondLst>
                              <p:cond delay="500"/>
                            </p:stCondLst>
                            <p:childTnLst>
                              <p:par>
                                <p:cTn id="113" presetID="9" presetClass="entr" presetSubtype="0" fill="hold" grpId="0" nodeType="after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dissolve">
                                      <p:cBhvr>
                                        <p:cTn id="115" dur="500"/>
                                        <p:tgtEl>
                                          <p:spTgt spid="4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wipe(up)">
                                      <p:cBhvr>
                                        <p:cTn id="120" dur="500"/>
                                        <p:tgtEl>
                                          <p:spTgt spid="43"/>
                                        </p:tgtEl>
                                      </p:cBhvr>
                                    </p:animEffect>
                                  </p:childTnLst>
                                </p:cTn>
                              </p:par>
                            </p:childTnLst>
                          </p:cTn>
                        </p:par>
                        <p:par>
                          <p:cTn id="121" fill="hold">
                            <p:stCondLst>
                              <p:cond delay="500"/>
                            </p:stCondLst>
                            <p:childTnLst>
                              <p:par>
                                <p:cTn id="122" presetID="9" presetClass="entr" presetSubtype="0" fill="hold" grpId="0" nodeType="after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dissolve">
                                      <p:cBhvr>
                                        <p:cTn id="124" dur="500"/>
                                        <p:tgtEl>
                                          <p:spTgt spid="42"/>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up)">
                                      <p:cBhvr>
                                        <p:cTn id="129" dur="500"/>
                                        <p:tgtEl>
                                          <p:spTgt spid="48"/>
                                        </p:tgtEl>
                                      </p:cBhvr>
                                    </p:animEffect>
                                  </p:childTnLst>
                                </p:cTn>
                              </p:par>
                            </p:childTnLst>
                          </p:cTn>
                        </p:par>
                        <p:par>
                          <p:cTn id="130" fill="hold">
                            <p:stCondLst>
                              <p:cond delay="500"/>
                            </p:stCondLst>
                            <p:childTnLst>
                              <p:par>
                                <p:cTn id="131" presetID="9" presetClass="entr" presetSubtype="0" fill="hold" grpId="0" nodeType="afterEffect">
                                  <p:stCondLst>
                                    <p:cond delay="0"/>
                                  </p:stCondLst>
                                  <p:childTnLst>
                                    <p:set>
                                      <p:cBhvr>
                                        <p:cTn id="132" dur="1" fill="hold">
                                          <p:stCondLst>
                                            <p:cond delay="0"/>
                                          </p:stCondLst>
                                        </p:cTn>
                                        <p:tgtEl>
                                          <p:spTgt spid="45"/>
                                        </p:tgtEl>
                                        <p:attrNameLst>
                                          <p:attrName>style.visibility</p:attrName>
                                        </p:attrNameLst>
                                      </p:cBhvr>
                                      <p:to>
                                        <p:strVal val="visible"/>
                                      </p:to>
                                    </p:set>
                                    <p:animEffect transition="in" filter="dissolve">
                                      <p:cBhvr>
                                        <p:cTn id="133" dur="500"/>
                                        <p:tgtEl>
                                          <p:spTgt spid="45"/>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nodeType="click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wipe(up)">
                                      <p:cBhvr>
                                        <p:cTn id="138" dur="500"/>
                                        <p:tgtEl>
                                          <p:spTgt spid="47"/>
                                        </p:tgtEl>
                                      </p:cBhvr>
                                    </p:animEffect>
                                  </p:childTnLst>
                                </p:cTn>
                              </p:par>
                            </p:childTnLst>
                          </p:cTn>
                        </p:par>
                        <p:par>
                          <p:cTn id="139" fill="hold">
                            <p:stCondLst>
                              <p:cond delay="500"/>
                            </p:stCondLst>
                            <p:childTnLst>
                              <p:par>
                                <p:cTn id="140" presetID="9" presetClass="entr" presetSubtype="0" fill="hold" grpId="0" nodeType="afterEffect">
                                  <p:stCondLst>
                                    <p:cond delay="0"/>
                                  </p:stCondLst>
                                  <p:childTnLst>
                                    <p:set>
                                      <p:cBhvr>
                                        <p:cTn id="141" dur="1" fill="hold">
                                          <p:stCondLst>
                                            <p:cond delay="0"/>
                                          </p:stCondLst>
                                        </p:cTn>
                                        <p:tgtEl>
                                          <p:spTgt spid="46"/>
                                        </p:tgtEl>
                                        <p:attrNameLst>
                                          <p:attrName>style.visibility</p:attrName>
                                        </p:attrNameLst>
                                      </p:cBhvr>
                                      <p:to>
                                        <p:strVal val="visible"/>
                                      </p:to>
                                    </p:set>
                                    <p:animEffect transition="in" filter="dissolve">
                                      <p:cBhvr>
                                        <p:cTn id="1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23" grpId="0"/>
      <p:bldP spid="24" grpId="0"/>
      <p:bldP spid="27" grpId="0"/>
      <p:bldP spid="28" grpId="0"/>
      <p:bldP spid="31" grpId="0"/>
      <p:bldP spid="32" grpId="0"/>
      <p:bldP spid="37" grpId="0"/>
      <p:bldP spid="38" grpId="0"/>
      <p:bldP spid="41" grpId="0"/>
      <p:bldP spid="42" grpId="0"/>
      <p:bldP spid="45" grpId="0"/>
      <p:bldP spid="4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73688"/>
            <a:ext cx="9144000" cy="1366837"/>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النظرات العالمية</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كيف يرتبط الله بالعالم؟</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60130"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653136"/>
            <a:ext cx="9144000" cy="165558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اللاأدرية</a:t>
            </a:r>
            <a:br>
              <a:rPr lang="ar-JO" sz="3200" b="1" dirty="0">
                <a:latin typeface="Arial" panose="020B0604020202020204" pitchFamily="34" charset="0"/>
                <a:cs typeface="Arial" panose="020B0604020202020204" pitchFamily="34" charset="0"/>
              </a:rPr>
            </a:br>
            <a:r>
              <a:rPr lang="ar-JO" sz="3200" b="1" dirty="0">
                <a:latin typeface="Arial" panose="020B0604020202020204" pitchFamily="34" charset="0"/>
                <a:cs typeface="Arial" panose="020B0604020202020204" pitchFamily="34" charset="0"/>
              </a:rPr>
              <a:t>لا يمكننا أن نتأكد إن كان الله منخرطاً في عالمنا (كونفوشيوس، كانت، ديوي/ برتراند راسل، كارل ساجان)</a:t>
            </a:r>
            <a:r>
              <a:rPr lang="en-SG" sz="3200" b="1" dirty="0">
                <a:latin typeface="Arial" panose="020B0604020202020204" pitchFamily="34" charset="0"/>
                <a:cs typeface="Arial" panose="020B0604020202020204" pitchFamily="34" charset="0"/>
              </a:rPr>
              <a:t> </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rot="20672676">
            <a:off x="683568" y="764704"/>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Down Arrow 2"/>
          <p:cNvSpPr>
            <a:spLocks noChangeArrowheads="1"/>
          </p:cNvSpPr>
          <p:nvPr/>
        </p:nvSpPr>
        <p:spPr bwMode="auto">
          <a:xfrm rot="-3690038">
            <a:off x="3175000" y="1206292"/>
            <a:ext cx="720725" cy="616368"/>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rot="20672676">
            <a:off x="3199060" y="157984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rot="20672676">
            <a:off x="2118940" y="1003785"/>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rot="20672676">
            <a:off x="1830908" y="244394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rot="20672676">
            <a:off x="4775510" y="1234238"/>
            <a:ext cx="2016135"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rot="20672676">
            <a:off x="3631108" y="1003785"/>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rot="20672676">
            <a:off x="4567212" y="3236033"/>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rot="20672676">
            <a:off x="-545355" y="787761"/>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الإلحاد</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لا يوجد إله أو أن يكون منخرطاً في عالمنا</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(داوكنز، الفلسفة البوذية)</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تعدد الآلهة</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هناك آلهة عديدة مرتبطة بالعوالم</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(الشرق الأدنى القديم، الأساطير اليونانية والرومانية، المورمون)</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a:t>
            </a:r>
          </a:p>
        </p:txBody>
      </p:sp>
      <p:sp>
        <p:nvSpPr>
          <p:cNvPr id="3" name="Down Arrow 2"/>
          <p:cNvSpPr>
            <a:spLocks noChangeArrowheads="1"/>
          </p:cNvSpPr>
          <p:nvPr/>
        </p:nvSpPr>
        <p:spPr bwMode="auto">
          <a:xfrm>
            <a:off x="4211638" y="1196975"/>
            <a:ext cx="720725" cy="616368"/>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835696" y="47667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a:t>
            </a:r>
          </a:p>
        </p:txBody>
      </p:sp>
      <p:sp>
        <p:nvSpPr>
          <p:cNvPr id="7" name="Down Arrow 6"/>
          <p:cNvSpPr>
            <a:spLocks noChangeArrowheads="1"/>
          </p:cNvSpPr>
          <p:nvPr/>
        </p:nvSpPr>
        <p:spPr bwMode="auto">
          <a:xfrm rot="-1814344">
            <a:off x="3103563" y="1650791"/>
            <a:ext cx="720725" cy="616368"/>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4860032" y="83671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a:t>
            </a:r>
          </a:p>
        </p:txBody>
      </p:sp>
      <p:sp>
        <p:nvSpPr>
          <p:cNvPr id="9" name="Down Arrow 8"/>
          <p:cNvSpPr>
            <a:spLocks noChangeArrowheads="1"/>
          </p:cNvSpPr>
          <p:nvPr/>
        </p:nvSpPr>
        <p:spPr bwMode="auto">
          <a:xfrm rot="2390614">
            <a:off x="5116513" y="2131804"/>
            <a:ext cx="720725" cy="616368"/>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6156176" y="206084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a:t>
            </a:r>
          </a:p>
        </p:txBody>
      </p:sp>
      <p:sp>
        <p:nvSpPr>
          <p:cNvPr id="11" name="Down Arrow 10"/>
          <p:cNvSpPr>
            <a:spLocks noChangeArrowheads="1"/>
          </p:cNvSpPr>
          <p:nvPr/>
        </p:nvSpPr>
        <p:spPr bwMode="auto">
          <a:xfrm rot="3913294">
            <a:off x="5624512" y="2828717"/>
            <a:ext cx="720725" cy="616368"/>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539552" y="191683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Down Arrow 12"/>
          <p:cNvSpPr>
            <a:spLocks noChangeArrowheads="1"/>
          </p:cNvSpPr>
          <p:nvPr/>
        </p:nvSpPr>
        <p:spPr bwMode="auto">
          <a:xfrm rot="-3775995">
            <a:off x="2835275" y="2546142"/>
            <a:ext cx="720725" cy="616368"/>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1" grpId="0" animBg="1"/>
      <p:bldP spid="13"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3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وحدة الوجود</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إله محدود غير شخصي </a:t>
            </a:r>
            <a:r>
              <a:rPr lang="ar-JO" sz="32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في</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العالم</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(الروحانية، ديانة الأمريكان الأصليين)</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4" name="Rectangle 2"/>
          <p:cNvSpPr txBox="1">
            <a:spLocks noChangeArrowheads="1"/>
          </p:cNvSpPr>
          <p:nvPr/>
        </p:nvSpPr>
        <p:spPr bwMode="auto">
          <a:xfrm>
            <a:off x="3347864" y="285293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46323"/>
            <a:ext cx="4695380" cy="6044235"/>
          </a:xfrm>
          <a:prstGeom prst="rect">
            <a:avLst/>
          </a:prstGeom>
        </p:spPr>
      </p:pic>
      <p:sp>
        <p:nvSpPr>
          <p:cNvPr id="8" name="Rectangle 2"/>
          <p:cNvSpPr txBox="1">
            <a:spLocks noChangeArrowheads="1"/>
          </p:cNvSpPr>
          <p:nvPr/>
        </p:nvSpPr>
        <p:spPr bwMode="auto">
          <a:xfrm>
            <a:off x="4671567" y="3391850"/>
            <a:ext cx="4448620" cy="23525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رسالة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سفر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هوشع</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80900"/>
            <a:ext cx="9120187" cy="1446653"/>
          </a:xfrm>
          <a:effectLst>
            <a:outerShdw blurRad="63500" dist="35921" dir="2700000" algn="ctr" rotWithShape="0">
              <a:schemeClr val="tx2">
                <a:alpha val="74998"/>
              </a:schemeClr>
            </a:outerShdw>
          </a:effectLst>
        </p:spPr>
        <p:txBody>
          <a:bodyPr/>
          <a:lstStyle/>
          <a:p>
            <a:pPr>
              <a:defRPr/>
            </a:pPr>
            <a:r>
              <a:rPr lang="ar-JO" sz="13800" b="1" dirty="0">
                <a:effectLst>
                  <a:glow rad="127000">
                    <a:schemeClr val="tx1"/>
                  </a:glow>
                </a:effectLst>
                <a:latin typeface="Arial" panose="020B0604020202020204" pitchFamily="34" charset="0"/>
                <a:ea typeface="ＭＳ Ｐゴシック" charset="0"/>
                <a:cs typeface="Arial" panose="020B0604020202020204" pitchFamily="34" charset="0"/>
              </a:rPr>
              <a:t>كن مخلصاً</a:t>
            </a:r>
            <a:endParaRPr lang="en-US" sz="13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885093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الألوهية المحدودة</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إله محدود وشخصي يتفاعل مع العالم</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(كوشنير)</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Down Arrow 2"/>
          <p:cNvSpPr>
            <a:spLocks noChangeArrowheads="1"/>
          </p:cNvSpPr>
          <p:nvPr/>
        </p:nvSpPr>
        <p:spPr bwMode="auto">
          <a:xfrm>
            <a:off x="4211638" y="1196975"/>
            <a:ext cx="720725" cy="616368"/>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وحدة الوجود</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إله غير محدود وغير شخصي هو نفسه العالم</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(الهندوسية، حرب النجوم)</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47864" y="278092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الربوبية</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خلق الله العالم لكنه تركه بمفرده ولهذا لا تحدث المعجزات (جيفرسون، فرانكلين)</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rot="2624500">
            <a:off x="7113801" y="126820"/>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Isosceles Triangle 1"/>
          <p:cNvSpPr/>
          <p:nvPr/>
        </p:nvSpPr>
        <p:spPr bwMode="auto">
          <a:xfrm>
            <a:off x="3347864" y="-15026"/>
            <a:ext cx="2376264" cy="921412"/>
          </a:xfrm>
          <a:prstGeom prst="triangle">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الإيمان المسيحي</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يحب الله الثالوث عالمنا ويصنع المعجزات (النظرة الكتابية)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275856" y="720080"/>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Down Arrow 2"/>
          <p:cNvSpPr>
            <a:spLocks noChangeArrowheads="1"/>
          </p:cNvSpPr>
          <p:nvPr/>
        </p:nvSpPr>
        <p:spPr bwMode="auto">
          <a:xfrm>
            <a:off x="4211960" y="1988840"/>
            <a:ext cx="720725" cy="616368"/>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123728" y="1417481"/>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الإبن</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4355976" y="14847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الروح</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3347864" y="-273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الآب</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الإيمان بالأحادية</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يرتبط الله أحادي الشخصية بعالمنا ويصنع المعجزات           (الإسلام، شهود يهوه)</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Down Arrow 2"/>
          <p:cNvSpPr>
            <a:spLocks noChangeArrowheads="1"/>
          </p:cNvSpPr>
          <p:nvPr/>
        </p:nvSpPr>
        <p:spPr bwMode="auto">
          <a:xfrm>
            <a:off x="4211638" y="1196975"/>
            <a:ext cx="720725" cy="616368"/>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3"/>
          <p:cNvSpPr>
            <a:spLocks noGrp="1"/>
          </p:cNvSpPr>
          <p:nvPr>
            <p:ph type="title" idx="4294967295"/>
          </p:nvPr>
        </p:nvSpPr>
        <p:spPr>
          <a:xfrm>
            <a:off x="457200" y="188913"/>
            <a:ext cx="8229600" cy="1570037"/>
          </a:xfrm>
          <a:solidFill>
            <a:srgbClr val="000090"/>
          </a:solidFill>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الدليل السريع للتعامل مع الملحدين</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 name="Oval 2"/>
          <p:cNvSpPr/>
          <p:nvPr/>
        </p:nvSpPr>
        <p:spPr>
          <a:xfrm>
            <a:off x="2484438" y="2133600"/>
            <a:ext cx="4175125" cy="3959225"/>
          </a:xfrm>
          <a:prstGeom prst="ellipse">
            <a:avLst/>
          </a:prstGeom>
          <a:solidFill>
            <a:schemeClr val="bg1"/>
          </a:solidFill>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5" name="Straight Connector 4"/>
          <p:cNvCxnSpPr>
            <a:endCxn id="3" idx="4"/>
          </p:cNvCxnSpPr>
          <p:nvPr/>
        </p:nvCxnSpPr>
        <p:spPr>
          <a:xfrm>
            <a:off x="4572000" y="4076700"/>
            <a:ext cx="0" cy="2016125"/>
          </a:xfrm>
          <a:prstGeom prst="line">
            <a:avLst/>
          </a:prstGeom>
        </p:spPr>
        <p:style>
          <a:lnRef idx="2">
            <a:schemeClr val="accent1"/>
          </a:lnRef>
          <a:fillRef idx="0">
            <a:schemeClr val="accent1"/>
          </a:fillRef>
          <a:effectRef idx="1">
            <a:schemeClr val="accent1"/>
          </a:effectRef>
          <a:fontRef idx="minor">
            <a:schemeClr val="tx1"/>
          </a:fontRef>
        </p:style>
      </p:cxnSp>
      <p:sp>
        <p:nvSpPr>
          <p:cNvPr id="580612" name="Rectangle 3"/>
          <p:cNvSpPr txBox="1">
            <a:spLocks/>
          </p:cNvSpPr>
          <p:nvPr/>
        </p:nvSpPr>
        <p:spPr bwMode="auto">
          <a:xfrm>
            <a:off x="539750" y="23574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BONES" charset="0"/>
                <a:ea typeface="ＭＳ Ｐゴシック" charset="0"/>
                <a:cs typeface="ＭＳ Ｐゴシック" charset="0"/>
              </a:defRPr>
            </a:lvl1pPr>
            <a:lvl2pPr marL="742950" indent="-285750" defTabSz="457200">
              <a:defRPr sz="2400">
                <a:solidFill>
                  <a:schemeClr val="tx1"/>
                </a:solidFill>
                <a:latin typeface="BONES" charset="0"/>
                <a:ea typeface="ＭＳ Ｐゴシック" charset="0"/>
              </a:defRPr>
            </a:lvl2pPr>
            <a:lvl3pPr marL="1143000" indent="-228600" defTabSz="457200">
              <a:defRPr sz="2400">
                <a:solidFill>
                  <a:schemeClr val="tx1"/>
                </a:solidFill>
                <a:latin typeface="BONES" charset="0"/>
                <a:ea typeface="ＭＳ Ｐゴシック" charset="0"/>
              </a:defRPr>
            </a:lvl3pPr>
            <a:lvl4pPr marL="1600200" indent="-228600" defTabSz="457200">
              <a:defRPr sz="2400">
                <a:solidFill>
                  <a:schemeClr val="tx1"/>
                </a:solidFill>
                <a:latin typeface="BONES" charset="0"/>
                <a:ea typeface="ＭＳ Ｐゴシック" charset="0"/>
              </a:defRPr>
            </a:lvl4pPr>
            <a:lvl5pPr marL="2057400" indent="-228600" defTabSz="4572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المعرفة الكاملة</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25CF84-F363-3848-B04C-59E7265C08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405" y="571500"/>
            <a:ext cx="8885603" cy="497964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7992" y="0"/>
            <a:ext cx="9144000" cy="11430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يسوع هو الله دائماً</a:t>
            </a:r>
            <a:endParaRPr lang="en-US" dirty="0">
              <a:latin typeface="Arial" panose="020B0604020202020204" pitchFamily="34" charset="0"/>
              <a:ea typeface="ＭＳ Ｐゴシック" charset="0"/>
              <a:cs typeface="Arial" panose="020B0604020202020204" pitchFamily="34" charset="0"/>
            </a:endParaRPr>
          </a:p>
        </p:txBody>
      </p:sp>
      <p:sp>
        <p:nvSpPr>
          <p:cNvPr id="558084" name="Rectangle 4"/>
          <p:cNvSpPr>
            <a:spLocks noGrp="1" noChangeArrowheads="1"/>
          </p:cNvSpPr>
          <p:nvPr>
            <p:ph idx="1"/>
          </p:nvPr>
        </p:nvSpPr>
        <p:spPr>
          <a:xfrm>
            <a:off x="1547664" y="2632730"/>
            <a:ext cx="7467600" cy="4191000"/>
          </a:xfrm>
        </p:spPr>
        <p:txBody>
          <a:bodyPr/>
          <a:lstStyle/>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في البدء كان الكلمة</a:t>
            </a:r>
          </a:p>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والكلمة كان عند الله</a:t>
            </a:r>
          </a:p>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وكان الكلمة الله</a:t>
            </a:r>
            <a:r>
              <a:rPr lang="en-US" sz="3600" b="1" dirty="0">
                <a:latin typeface="Arial" panose="020B0604020202020204" pitchFamily="34" charset="0"/>
                <a:ea typeface="ＭＳ Ｐゴシック" charset="0"/>
                <a:cs typeface="Arial" panose="020B0604020202020204" pitchFamily="34" charset="0"/>
              </a:rPr>
              <a:t> </a:t>
            </a:r>
          </a:p>
          <a:p>
            <a:pPr marL="0" indent="0" algn="r" eaLnBrk="1" hangingPunct="1">
              <a:buFontTx/>
              <a:buNone/>
              <a:defRPr/>
            </a:pPr>
            <a:endParaRPr lang="en-US" sz="3600" b="1" dirty="0">
              <a:latin typeface="Arial" panose="020B0604020202020204" pitchFamily="34" charset="0"/>
              <a:ea typeface="ＭＳ Ｐゴシック" charset="0"/>
              <a:cs typeface="Arial" panose="020B0604020202020204" pitchFamily="34" charset="0"/>
            </a:endParaRPr>
          </a:p>
          <a:p>
            <a:pPr marL="0" indent="0" algn="r" eaLnBrk="1" hangingPunct="1">
              <a:buFontTx/>
              <a:buNone/>
              <a:defRPr/>
            </a:pPr>
            <a:r>
              <a:rPr lang="en-US" sz="3600" b="1" dirty="0">
                <a:latin typeface="Arial" panose="020B0604020202020204" pitchFamily="34" charset="0"/>
                <a:ea typeface="ＭＳ Ｐゴシック" charset="0"/>
                <a:cs typeface="Arial" panose="020B0604020202020204" pitchFamily="34" charset="0"/>
              </a:rPr>
              <a:t>(</a:t>
            </a:r>
            <a:r>
              <a:rPr lang="ar-SA" sz="3600" b="1" dirty="0">
                <a:latin typeface="Arial" panose="020B0604020202020204" pitchFamily="34" charset="0"/>
                <a:ea typeface="ＭＳ Ｐゴシック" charset="0"/>
                <a:cs typeface="Arial" panose="020B0604020202020204" pitchFamily="34" charset="0"/>
              </a:rPr>
              <a:t>يوحنا</a:t>
            </a:r>
            <a:r>
              <a:rPr lang="ar-JO" sz="3600" b="1" dirty="0">
                <a:latin typeface="Arial" panose="020B0604020202020204" pitchFamily="34" charset="0"/>
                <a:ea typeface="ＭＳ Ｐゴシック" charset="0"/>
                <a:cs typeface="Arial" panose="020B0604020202020204" pitchFamily="34" charset="0"/>
              </a:rPr>
              <a:t> 1: 1</a:t>
            </a:r>
            <a:r>
              <a:rPr lang="en-US" sz="3600"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37113850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4" end="4"/>
                                            </p:txEl>
                                          </p:spTgt>
                                        </p:tgtEl>
                                        <p:attrNameLst>
                                          <p:attrName>style.visibility</p:attrName>
                                        </p:attrNameLst>
                                      </p:cBhvr>
                                      <p:to>
                                        <p:strVal val="visible"/>
                                      </p:to>
                                    </p:set>
                                    <p:animEffect transition="in" filter="fade">
                                      <p:cBhvr>
                                        <p:cTn id="23" dur="500"/>
                                        <p:tgtEl>
                                          <p:spTgt spid="55808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a:xfrm>
            <a:off x="457200" y="152400"/>
            <a:ext cx="8229600" cy="941388"/>
          </a:xfrm>
          <a:effectLst>
            <a:outerShdw blurRad="63500" dist="107763" dir="2700000" algn="ctr" rotWithShape="0">
              <a:srgbClr val="000000">
                <a:alpha val="74997"/>
              </a:srgbClr>
            </a:outerShdw>
          </a:effectLst>
        </p:spPr>
        <p:txBody>
          <a:bodyPr/>
          <a:lstStyle/>
          <a:p>
            <a:pPr eaLnBrk="1" hangingPunct="1">
              <a:defRPr/>
            </a:pPr>
            <a:r>
              <a:rPr lang="ar-JO" b="1" u="sng" dirty="0">
                <a:latin typeface="Arial" panose="020B0604020202020204" pitchFamily="34" charset="0"/>
                <a:ea typeface="ＭＳ Ｐゴシック" charset="0"/>
                <a:cs typeface="Arial" panose="020B0604020202020204" pitchFamily="34" charset="0"/>
              </a:rPr>
              <a:t>صار الله إنساناً في يسوع</a:t>
            </a:r>
            <a:endParaRPr lang="en-US" dirty="0">
              <a:latin typeface="Arial" panose="020B0604020202020204" pitchFamily="34" charset="0"/>
              <a:ea typeface="ＭＳ Ｐゴシック" charset="0"/>
              <a:cs typeface="Arial" panose="020B0604020202020204" pitchFamily="34" charset="0"/>
            </a:endParaRPr>
          </a:p>
        </p:txBody>
      </p:sp>
      <p:pic>
        <p:nvPicPr>
          <p:cNvPr id="479234" name="Picture 1028"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99" y="3570288"/>
            <a:ext cx="6007100" cy="336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Rectangle 1027"/>
          <p:cNvSpPr>
            <a:spLocks noChangeArrowheads="1"/>
          </p:cNvSpPr>
          <p:nvPr/>
        </p:nvSpPr>
        <p:spPr bwMode="auto">
          <a:xfrm>
            <a:off x="0" y="1143000"/>
            <a:ext cx="8610600" cy="2133600"/>
          </a:xfrm>
          <a:prstGeom prst="rect">
            <a:avLst/>
          </a:prstGeom>
          <a:noFill/>
          <a:ln w="9525">
            <a:noFill/>
            <a:miter lim="800000"/>
            <a:headEnd/>
            <a:tailEnd/>
          </a:ln>
          <a:effectLst>
            <a:outerShdw blurRad="63500" dist="89803" dir="2700000" algn="ctr" rotWithShape="0">
              <a:srgbClr val="000000">
                <a:alpha val="74997"/>
              </a:srgbClr>
            </a:outerShdw>
          </a:effectLst>
        </p:spPr>
        <p:txBody>
          <a:bodyPr lIns="90993" tIns="45499" rIns="90993" bIns="45499"/>
          <a:lstStyle/>
          <a:p>
            <a:pPr marL="396550" marR="0" lvl="0" indent="-396550" algn="r" defTabSz="914400" rtl="1" eaLnBrk="1" fontAlgn="base" latinLnBrk="0" hangingPunct="1">
              <a:lnSpc>
                <a:spcPct val="90000"/>
              </a:lnSpc>
              <a:spcBef>
                <a:spcPct val="20000"/>
              </a:spcBef>
              <a:spcAft>
                <a:spcPct val="0"/>
              </a:spcAft>
              <a:buClr>
                <a:srgbClr val="86D1EC"/>
              </a:buClr>
              <a:buSzPct val="90000"/>
              <a:buFontTx/>
              <a:buBlip>
                <a:blip r:embed="rId4"/>
              </a:buBlip>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والكلمة صار جسداً وحل بيننا ورأينا مجده مجداً كما لوحيد من الآب مملوء نعمة وحقاً (يوحنا 1: 14)</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2" descr="TheWordBul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59" name="Rectangle 3"/>
          <p:cNvSpPr>
            <a:spLocks noGrp="1" noChangeArrowheads="1"/>
          </p:cNvSpPr>
          <p:nvPr>
            <p:ph type="title"/>
          </p:nvPr>
        </p:nvSpPr>
        <p:spPr>
          <a:xfrm>
            <a:off x="2057400" y="1066800"/>
            <a:ext cx="6629400" cy="609600"/>
          </a:xfrm>
          <a:effectLst>
            <a:outerShdw blurRad="63500" dist="35921" dir="2700000" algn="ctr" rotWithShape="0">
              <a:schemeClr val="bg1">
                <a:alpha val="74997"/>
              </a:schemeClr>
            </a:outerShdw>
          </a:effectLst>
        </p:spPr>
        <p:txBody>
          <a:bodyPr/>
          <a:lstStyle/>
          <a:p>
            <a:pPr eaLnBrk="1" hangingPunct="1">
              <a:defRPr/>
            </a:pPr>
            <a:r>
              <a:rPr lang="ar-JO" sz="4800" dirty="0">
                <a:latin typeface="Arial" panose="020B0604020202020204" pitchFamily="34" charset="0"/>
                <a:ea typeface="ＭＳ Ｐゴシック" charset="0"/>
                <a:cs typeface="Arial" panose="020B0604020202020204" pitchFamily="34" charset="0"/>
              </a:rPr>
              <a:t>الرد على المنتقدين</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5" name="Rectangle 4"/>
          <p:cNvSpPr txBox="1">
            <a:spLocks noChangeArrowheads="1"/>
          </p:cNvSpPr>
          <p:nvPr/>
        </p:nvSpPr>
        <p:spPr bwMode="auto">
          <a:xfrm>
            <a:off x="2438400" y="2514600"/>
            <a:ext cx="6324600" cy="4191000"/>
          </a:xfrm>
          <a:prstGeom prst="rect">
            <a:avLst/>
          </a:prstGeom>
          <a:noFill/>
          <a:ln w="9525">
            <a:noFill/>
            <a:miter lim="800000"/>
            <a:headEnd/>
            <a:tailEnd/>
          </a:ln>
          <a:effectLst>
            <a:outerShdw dist="35921" dir="2700000" algn="ctr" rotWithShape="0">
              <a:schemeClr val="tx2">
                <a:alpha val="74997"/>
              </a:schemeClr>
            </a:outerShdw>
          </a:effectLst>
        </p:spPr>
        <p:txBody>
          <a:bodyPr lIns="90993" tIns="45499" rIns="90993" bIns="45499"/>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بل قدسوا الرب الإله في قلوبكم </a:t>
            </a:r>
            <a:r>
              <a:rPr kumimoji="0" lang="ar-JO" sz="3200" b="1" i="0" u="none" strike="noStrike" kern="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مستعدين دائماً لمجاوبة </a:t>
            </a: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كل من يسألكم عن سبب الرجاء الذي فيكم بوداعة وخوف</a:t>
            </a:r>
          </a:p>
          <a:p>
            <a:pPr marL="0" marR="0" lvl="0" indent="0" algn="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بطرس 3: 15</a:t>
            </a:r>
            <a:endParaRPr kumimoji="0" lang="en-US"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384"/>
            <a:ext cx="9144000" cy="642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323850" y="2852738"/>
            <a:ext cx="5291138" cy="3671887"/>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الإلحاد هو           نظام إيماني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endParaRPr kumimoji="0" 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8317"/>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أنت مخلص؟</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1714500"/>
            <a:ext cx="9144000" cy="5143500"/>
          </a:xfrm>
          <a:prstGeom prst="rect">
            <a:avLst/>
          </a:prstGeom>
        </p:spPr>
      </p:pic>
    </p:spTree>
    <p:extLst>
      <p:ext uri="{BB962C8B-B14F-4D97-AF65-F5344CB8AC3E}">
        <p14:creationId xmlns:p14="http://schemas.microsoft.com/office/powerpoint/2010/main" val="143317252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16463" y="0"/>
            <a:ext cx="4427537"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323850" y="2852738"/>
            <a:ext cx="5291138" cy="3671887"/>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الإلحاد هو           نظام إيماني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289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913" y="0"/>
            <a:ext cx="87010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الخلق: الحجة من التصميم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0"/>
            <a:ext cx="9144000" cy="646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94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الإلحاد</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البدء لم يكن هناك شيء .... ومن ثم انفجر </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44450"/>
            <a:ext cx="838200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699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الإلحاد</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الإيمان الديني بوجود عفوي بلا سبب بلا مصدر بلا هدف بلا معنى</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95800"/>
            <a:ext cx="9144000" cy="2016125"/>
          </a:xfrm>
          <a:effectLst>
            <a:outerShdw blurRad="63500" dist="35921" dir="2700000" algn="ctr" rotWithShape="0">
              <a:schemeClr val="tx2">
                <a:alpha val="74998"/>
              </a:schemeClr>
            </a:outerShdw>
          </a:effectLst>
        </p:spPr>
        <p:txBody>
          <a:bodyPr/>
          <a:lstStyle/>
          <a:p>
            <a:pPr>
              <a:defRPr/>
            </a:pPr>
            <a:br>
              <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هل قام أحدهم بتصميم حواسيبنا            وأجهزتنا المحمولة؟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990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0"/>
            <a:ext cx="9144000" cy="397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02725"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756275"/>
            <a:ext cx="9144000" cy="1101725"/>
          </a:xfrm>
          <a:solidFill>
            <a:srgbClr val="000000"/>
          </a:solidFill>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هناك تصميم لهذا المبنى؟</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097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313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0435" y="6047184"/>
            <a:ext cx="9144000" cy="838200"/>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هل لهذا الطفل تصميم؟</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03140" name="Picture 1"/>
          <p:cNvSpPr>
            <a:spLocks noChangeAspect="1"/>
          </p:cNvSpPr>
          <p:nvPr/>
        </p:nvSpPr>
        <p:spPr bwMode="auto">
          <a:xfrm>
            <a:off x="-17463" y="762000"/>
            <a:ext cx="9144001"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18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6713" y="-177800"/>
            <a:ext cx="8491537" cy="6792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518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هل وصلت هذه السلحفاة إلى هنا بمفردها؟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كانت إجابتك لا، فما هو تفسيرك؟</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Atheism</a:t>
            </a:r>
          </a:p>
        </p:txBody>
      </p:sp>
      <p:pic>
        <p:nvPicPr>
          <p:cNvPr id="79360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745" y="76200"/>
            <a:ext cx="87534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887773">
            <a:off x="468313" y="260350"/>
            <a:ext cx="6624637"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5650" name="Picture 1"/>
          <p:cNvSpPr>
            <a:spLocks noChangeAspect="1"/>
          </p:cNvSpPr>
          <p:nvPr/>
        </p:nvSpPr>
        <p:spPr bwMode="auto">
          <a:xfrm>
            <a:off x="-36513" y="-100013"/>
            <a:ext cx="9191626"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يجب أن نتعامل مع الحقائق             بدلاً من التكهنات</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35902"/>
            <a:ext cx="9144000" cy="1747958"/>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يدفعنا الله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لنكون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مخلصين</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
        <p:nvSpPr>
          <p:cNvPr id="4" name="Rectangle 2"/>
          <p:cNvSpPr txBox="1">
            <a:spLocks noChangeArrowheads="1"/>
          </p:cNvSpPr>
          <p:nvPr/>
        </p:nvSpPr>
        <p:spPr bwMode="auto">
          <a:xfrm rot="20387377">
            <a:off x="3326715" y="2164507"/>
            <a:ext cx="5388029" cy="1225212"/>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طريقتين</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48201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97698"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150" y="-103188"/>
            <a:ext cx="8024813"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5688013"/>
            <a:ext cx="9144000" cy="1081087"/>
          </a:xfrm>
          <a:solidFill>
            <a:schemeClr val="bg1"/>
          </a:solidFill>
        </p:spPr>
        <p:txBody>
          <a:bodyPr/>
          <a:lstStyle/>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هل يمكننا للحظة سيادتك أن نتجاهل الحقائق؟</a:t>
            </a:r>
            <a:endParaRPr lang="en-US"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0112" y="0"/>
            <a:ext cx="7343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rot="16200000">
            <a:off x="-2995612" y="3106737"/>
            <a:ext cx="6858000" cy="6445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لا أنساب؟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C3080F9-1D5F-F04C-8BA7-8713BB8A3959}"/>
              </a:ext>
            </a:extLst>
          </p:cNvPr>
          <p:cNvGrpSpPr/>
          <p:nvPr/>
        </p:nvGrpSpPr>
        <p:grpSpPr>
          <a:xfrm>
            <a:off x="-1" y="0"/>
            <a:ext cx="9141327" cy="6033276"/>
            <a:chOff x="-1" y="0"/>
            <a:chExt cx="9141327" cy="6033276"/>
          </a:xfrm>
        </p:grpSpPr>
        <p:grpSp>
          <p:nvGrpSpPr>
            <p:cNvPr id="4" name="Group 3">
              <a:extLst>
                <a:ext uri="{FF2B5EF4-FFF2-40B4-BE49-F238E27FC236}">
                  <a16:creationId xmlns:a16="http://schemas.microsoft.com/office/drawing/2014/main" id="{C70F7731-5B74-3942-B96E-543760E676DE}"/>
                </a:ext>
              </a:extLst>
            </p:cNvPr>
            <p:cNvGrpSpPr/>
            <p:nvPr/>
          </p:nvGrpSpPr>
          <p:grpSpPr>
            <a:xfrm>
              <a:off x="-1" y="0"/>
              <a:ext cx="9141327" cy="6033276"/>
              <a:chOff x="-1" y="0"/>
              <a:chExt cx="9141327" cy="6033276"/>
            </a:xfrm>
          </p:grpSpPr>
          <p:pic>
            <p:nvPicPr>
              <p:cNvPr id="2" name="Picture 1"/>
              <p:cNvPicPr>
                <a:picLocks noChangeAspect="1"/>
              </p:cNvPicPr>
              <p:nvPr/>
            </p:nvPicPr>
            <p:blipFill>
              <a:blip r:embed="rId3"/>
              <a:stretch>
                <a:fillRect/>
              </a:stretch>
            </p:blipFill>
            <p:spPr>
              <a:xfrm>
                <a:off x="-1" y="0"/>
                <a:ext cx="9141327" cy="6033276"/>
              </a:xfrm>
              <a:prstGeom prst="rect">
                <a:avLst/>
              </a:prstGeom>
            </p:spPr>
          </p:pic>
          <p:sp>
            <p:nvSpPr>
              <p:cNvPr id="3" name="Rectangle 2">
                <a:extLst>
                  <a:ext uri="{FF2B5EF4-FFF2-40B4-BE49-F238E27FC236}">
                    <a16:creationId xmlns:a16="http://schemas.microsoft.com/office/drawing/2014/main" id="{6D7EE1D7-BDAF-364E-AB8C-B8887735DE78}"/>
                  </a:ext>
                </a:extLst>
              </p:cNvPr>
              <p:cNvSpPr/>
              <p:nvPr/>
            </p:nvSpPr>
            <p:spPr bwMode="auto">
              <a:xfrm rot="21058296">
                <a:off x="5216968" y="1978139"/>
                <a:ext cx="1313477" cy="775807"/>
              </a:xfrm>
              <a:prstGeom prst="rect">
                <a:avLst/>
              </a:prstGeom>
              <a:solidFill>
                <a:srgbClr val="37A99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8" name="Rectangle 7">
                <a:extLst>
                  <a:ext uri="{FF2B5EF4-FFF2-40B4-BE49-F238E27FC236}">
                    <a16:creationId xmlns:a16="http://schemas.microsoft.com/office/drawing/2014/main" id="{115129EC-527B-7442-9764-FF22C4817EFA}"/>
                  </a:ext>
                </a:extLst>
              </p:cNvPr>
              <p:cNvSpPr/>
              <p:nvPr/>
            </p:nvSpPr>
            <p:spPr bwMode="auto">
              <a:xfrm rot="21058296">
                <a:off x="4605626" y="1706432"/>
                <a:ext cx="1313477" cy="775807"/>
              </a:xfrm>
              <a:prstGeom prst="rect">
                <a:avLst/>
              </a:prstGeom>
              <a:solidFill>
                <a:srgbClr val="37A99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9" name="Rectangle 8">
                <a:extLst>
                  <a:ext uri="{FF2B5EF4-FFF2-40B4-BE49-F238E27FC236}">
                    <a16:creationId xmlns:a16="http://schemas.microsoft.com/office/drawing/2014/main" id="{AB2481E5-9B91-E643-8182-1494834947EA}"/>
                  </a:ext>
                </a:extLst>
              </p:cNvPr>
              <p:cNvSpPr/>
              <p:nvPr/>
            </p:nvSpPr>
            <p:spPr bwMode="auto">
              <a:xfrm rot="831352">
                <a:off x="1950198" y="1211114"/>
                <a:ext cx="3724562" cy="775807"/>
              </a:xfrm>
              <a:prstGeom prst="rect">
                <a:avLst/>
              </a:prstGeom>
              <a:solidFill>
                <a:srgbClr val="37A99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sp>
            <p:nvSpPr>
              <p:cNvPr id="10" name="Rectangle 9">
                <a:extLst>
                  <a:ext uri="{FF2B5EF4-FFF2-40B4-BE49-F238E27FC236}">
                    <a16:creationId xmlns:a16="http://schemas.microsoft.com/office/drawing/2014/main" id="{2BFE77C4-7BA2-DA43-96AA-33A8072070A2}"/>
                  </a:ext>
                </a:extLst>
              </p:cNvPr>
              <p:cNvSpPr/>
              <p:nvPr/>
            </p:nvSpPr>
            <p:spPr bwMode="auto">
              <a:xfrm rot="831352">
                <a:off x="1792152" y="1617514"/>
                <a:ext cx="3724562" cy="775807"/>
              </a:xfrm>
              <a:prstGeom prst="rect">
                <a:avLst/>
              </a:prstGeom>
              <a:solidFill>
                <a:srgbClr val="37A99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sp>
          <p:nvSpPr>
            <p:cNvPr id="7" name="Rectangle 6">
              <a:extLst>
                <a:ext uri="{FF2B5EF4-FFF2-40B4-BE49-F238E27FC236}">
                  <a16:creationId xmlns:a16="http://schemas.microsoft.com/office/drawing/2014/main" id="{56E4534E-DA21-E947-9127-62670A83AE79}"/>
                </a:ext>
              </a:extLst>
            </p:cNvPr>
            <p:cNvSpPr/>
            <p:nvPr/>
          </p:nvSpPr>
          <p:spPr bwMode="auto">
            <a:xfrm rot="21231968">
              <a:off x="2371322" y="3229888"/>
              <a:ext cx="4857211" cy="1236557"/>
            </a:xfrm>
            <a:prstGeom prst="rect">
              <a:avLst/>
            </a:prstGeom>
            <a:solidFill>
              <a:srgbClr val="016349"/>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ndParaRPr>
            </a:p>
          </p:txBody>
        </p:sp>
      </p:grpSp>
      <p:sp>
        <p:nvSpPr>
          <p:cNvPr id="111618" name="Rectangle 2"/>
          <p:cNvSpPr>
            <a:spLocks noGrp="1" noChangeArrowheads="1"/>
          </p:cNvSpPr>
          <p:nvPr>
            <p:ph type="ctrTitle"/>
          </p:nvPr>
        </p:nvSpPr>
        <p:spPr>
          <a:xfrm>
            <a:off x="9178532" y="1130554"/>
            <a:ext cx="3352494" cy="4835624"/>
          </a:xfrm>
        </p:spPr>
        <p:txBody>
          <a:bodyPr/>
          <a:lstStyle/>
          <a:p>
            <a:r>
              <a:rPr lang="ar-JO" b="1" dirty="0">
                <a:effectLst>
                  <a:glow rad="177800">
                    <a:schemeClr val="tx1"/>
                  </a:glow>
                </a:effectLst>
                <a:latin typeface="Arial" charset="0"/>
                <a:ea typeface="ＭＳ Ｐゴシック" charset="0"/>
              </a:rPr>
              <a:t>الطريق الصحيح،</a:t>
            </a:r>
            <a:br>
              <a:rPr lang="ar-JO" b="1" dirty="0">
                <a:effectLst>
                  <a:glow rad="177800">
                    <a:schemeClr val="tx1"/>
                  </a:glow>
                </a:effectLst>
                <a:latin typeface="Arial" charset="0"/>
                <a:ea typeface="ＭＳ Ｐゴシック" charset="0"/>
              </a:rPr>
            </a:br>
            <a:r>
              <a:rPr lang="ar-JO" b="1" dirty="0">
                <a:effectLst>
                  <a:glow rad="177800">
                    <a:schemeClr val="tx1"/>
                  </a:glow>
                </a:effectLst>
                <a:latin typeface="Arial" charset="0"/>
                <a:ea typeface="ＭＳ Ｐゴシック" charset="0"/>
              </a:rPr>
              <a:t>الطريق الخاطئ</a:t>
            </a:r>
            <a:endParaRPr lang="en-US" b="1" dirty="0">
              <a:effectLst>
                <a:glow rad="177800">
                  <a:schemeClr val="tx1"/>
                </a:glow>
              </a:effectLst>
              <a:latin typeface="Arial" charset="0"/>
              <a:ea typeface="ＭＳ Ｐゴシック" charset="0"/>
            </a:endParaRPr>
          </a:p>
        </p:txBody>
      </p:sp>
      <p:sp>
        <p:nvSpPr>
          <p:cNvPr id="5" name="Rectangle 2"/>
          <p:cNvSpPr txBox="1">
            <a:spLocks noChangeArrowheads="1"/>
          </p:cNvSpPr>
          <p:nvPr/>
        </p:nvSpPr>
        <p:spPr bwMode="auto">
          <a:xfrm rot="785119">
            <a:off x="1837482" y="1163596"/>
            <a:ext cx="4584907" cy="126821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uLnTx/>
                <a:uFillTx/>
                <a:latin typeface="Times"/>
                <a:ea typeface="ＭＳ Ｐゴシック" charset="0"/>
                <a:cs typeface="Times"/>
              </a:rPr>
              <a:t>الطريق الصحيح</a:t>
            </a:r>
            <a:endParaRPr kumimoji="0" lang="en-US" sz="6600" b="1" i="0" u="none" strike="noStrike" kern="1200" cap="none" spc="0" normalizeH="0" baseline="0" noProof="0" dirty="0">
              <a:ln>
                <a:noFill/>
              </a:ln>
              <a:solidFill>
                <a:srgbClr val="FFFFFF"/>
              </a:solidFill>
              <a:effectLst/>
              <a:uLnTx/>
              <a:uFillTx/>
              <a:latin typeface="Times"/>
              <a:ea typeface="ＭＳ Ｐゴシック" charset="0"/>
              <a:cs typeface="Times"/>
            </a:endParaRPr>
          </a:p>
        </p:txBody>
      </p:sp>
      <p:sp>
        <p:nvSpPr>
          <p:cNvPr id="6" name="Rectangle 2"/>
          <p:cNvSpPr txBox="1">
            <a:spLocks noChangeArrowheads="1"/>
          </p:cNvSpPr>
          <p:nvPr/>
        </p:nvSpPr>
        <p:spPr bwMode="auto">
          <a:xfrm rot="21221657">
            <a:off x="2374309" y="3165222"/>
            <a:ext cx="4792809" cy="126821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uLnTx/>
                <a:uFillTx/>
                <a:latin typeface="Times"/>
                <a:ea typeface="ＭＳ Ｐゴシック" charset="0"/>
                <a:cs typeface="Times"/>
              </a:rPr>
              <a:t>الطريق الخاطئ</a:t>
            </a:r>
            <a:endParaRPr kumimoji="0" lang="en-US" sz="6600" b="1" i="0" u="none" strike="noStrike" kern="1200" cap="none" spc="0" normalizeH="0" baseline="0" noProof="0" dirty="0">
              <a:ln>
                <a:noFill/>
              </a:ln>
              <a:solidFill>
                <a:srgbClr val="FFFFFF"/>
              </a:solidFill>
              <a:effectLst/>
              <a:uLnTx/>
              <a:uFillTx/>
              <a:latin typeface="Times"/>
              <a:ea typeface="ＭＳ Ｐゴシック" charset="0"/>
              <a:cs typeface="Times"/>
            </a:endParaRPr>
          </a:p>
        </p:txBody>
      </p:sp>
      <p:sp>
        <p:nvSpPr>
          <p:cNvPr id="12" name="Rectangle 2">
            <a:extLst>
              <a:ext uri="{FF2B5EF4-FFF2-40B4-BE49-F238E27FC236}">
                <a16:creationId xmlns:a16="http://schemas.microsoft.com/office/drawing/2014/main" id="{1475F0CF-C1AF-EAA8-A50D-B7786E1EFB5A}"/>
              </a:ext>
            </a:extLst>
          </p:cNvPr>
          <p:cNvSpPr txBox="1">
            <a:spLocks noChangeArrowheads="1"/>
          </p:cNvSpPr>
          <p:nvPr/>
        </p:nvSpPr>
        <p:spPr bwMode="auto">
          <a:xfrm>
            <a:off x="0" y="5517232"/>
            <a:ext cx="9144000" cy="141305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الحجة الأخلاقية</a:t>
            </a:r>
            <a:br>
              <a:rPr kumimoji="0" lang="en-US" sz="40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لماذا يؤمن الملحدون بالأخلاق؟</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2577322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84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5833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ريتشارد داوكينز</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0BC91F0-F1AA-5942-67B0-920A7D352C2D}"/>
              </a:ext>
            </a:extLst>
          </p:cNvPr>
          <p:cNvSpPr/>
          <p:nvPr/>
        </p:nvSpPr>
        <p:spPr bwMode="auto">
          <a:xfrm>
            <a:off x="-12700" y="260648"/>
            <a:ext cx="5088756" cy="551138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يوجد مسيحيون على حد علمي يقومون بتفجير المباني.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ليس لدي علم بوجود أي انتحاريين مسيحيين.                               لا أعرف أي طائفة مسيحية كبرى تعتقد أن عقوبة الإرتداد هي الموت.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لدي مشاعر مختلطة حول تراجع المسيحية بقدر ما قد تكون المسيحية حصناً ضد شيء أسوأ</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ريتشارد داوكينز</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163"/>
            <a:ext cx="9144000" cy="251936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The Moral Argument: Why do atheists believe in morality?</a:t>
            </a:r>
          </a:p>
        </p:txBody>
      </p:sp>
      <p:sp>
        <p:nvSpPr>
          <p:cNvPr id="805890" name="Picture 1"/>
          <p:cNvSpPr>
            <a:spLocks noChangeAspect="1"/>
          </p:cNvSpPr>
          <p:nvPr/>
        </p:nvSpPr>
        <p:spPr bwMode="auto">
          <a:xfrm>
            <a:off x="2411413" y="188913"/>
            <a:ext cx="381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80589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75" y="-63500"/>
            <a:ext cx="9159875"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189821F-92E2-8A72-AA3D-22DBD6B79FFB}"/>
              </a:ext>
            </a:extLst>
          </p:cNvPr>
          <p:cNvSpPr/>
          <p:nvPr/>
        </p:nvSpPr>
        <p:spPr bwMode="auto">
          <a:xfrm>
            <a:off x="0" y="-33336"/>
            <a:ext cx="9159874" cy="710067"/>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حجة أخلاقية أخرى لله</a:t>
            </a:r>
          </a:p>
        </p:txBody>
      </p:sp>
      <p:sp>
        <p:nvSpPr>
          <p:cNvPr id="3" name="Rectangle 2">
            <a:extLst>
              <a:ext uri="{FF2B5EF4-FFF2-40B4-BE49-F238E27FC236}">
                <a16:creationId xmlns:a16="http://schemas.microsoft.com/office/drawing/2014/main" id="{0326CA10-67D1-DF2F-3378-1C88886296B6}"/>
              </a:ext>
            </a:extLst>
          </p:cNvPr>
          <p:cNvSpPr/>
          <p:nvPr/>
        </p:nvSpPr>
        <p:spPr bwMode="auto">
          <a:xfrm>
            <a:off x="-15875" y="4961394"/>
            <a:ext cx="8404299" cy="101784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إن لم يكن الله موجوداً فإن الواجبات والقيم الأخلاقية غير موجودة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الواجبات والقيم الأخلاقية موجودة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لذلك فإن الله موجود</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3" y="764356"/>
            <a:ext cx="8280921" cy="2304604"/>
          </a:xfrm>
          <a:ln w="57150" cmpd="sng">
            <a:solidFill>
              <a:schemeClr val="bg1"/>
            </a:solidFill>
          </a:ln>
        </p:spPr>
        <p:txBody>
          <a:bodyPr/>
          <a:lstStyle/>
          <a:p>
            <a:r>
              <a:rPr lang="ar-JO" b="1" dirty="0"/>
              <a:t>قال الجاهل في قلبه</a:t>
            </a:r>
            <a:br>
              <a:rPr lang="ar-JO" b="1" dirty="0"/>
            </a:br>
            <a:r>
              <a:rPr lang="ar-JO" b="1" dirty="0"/>
              <a:t>ليس إله</a:t>
            </a:r>
            <a:br>
              <a:rPr lang="ar-JO" b="1" dirty="0"/>
            </a:br>
            <a:r>
              <a:rPr lang="ar-JO" b="1" dirty="0"/>
              <a:t>(مزمور 14: 1)</a:t>
            </a:r>
            <a:endParaRPr lang="en-US" b="1" dirty="0"/>
          </a:p>
        </p:txBody>
      </p:sp>
      <p:sp>
        <p:nvSpPr>
          <p:cNvPr id="3" name="Title 1"/>
          <p:cNvSpPr txBox="1">
            <a:spLocks/>
          </p:cNvSpPr>
          <p:nvPr/>
        </p:nvSpPr>
        <p:spPr bwMode="auto">
          <a:xfrm rot="21034606">
            <a:off x="34016" y="4235325"/>
            <a:ext cx="9070975"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لماذا يعتبر هذا الكلام صحيحاً؟</a:t>
            </a:r>
            <a:endParaRPr kumimoji="0" lang="en-US" sz="6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68059520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937" y="2852936"/>
            <a:ext cx="9144000" cy="251936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الحجة الأخلاقية: لماذا يؤمن الملحدون بالأخلاق؟</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07938" name="Picture 1"/>
          <p:cNvSpPr>
            <a:spLocks noChangeAspect="1"/>
          </p:cNvSpPr>
          <p:nvPr/>
        </p:nvSpPr>
        <p:spPr bwMode="auto">
          <a:xfrm>
            <a:off x="2411413" y="188913"/>
            <a:ext cx="381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80793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37" y="506289"/>
            <a:ext cx="9144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A23B9E8-3870-3C01-6F42-52B30D5CBC43}"/>
              </a:ext>
            </a:extLst>
          </p:cNvPr>
          <p:cNvSpPr/>
          <p:nvPr/>
        </p:nvSpPr>
        <p:spPr bwMode="auto">
          <a:xfrm>
            <a:off x="2699792" y="967954"/>
            <a:ext cx="5980866" cy="4157165"/>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كانت حجتي ضد الله هي أن الكون يبدو قاسياً وغير عادل، كيف خطرت لي فكرة العدل والظلم؟  لا يقول الإنسان أن الخط معوج إلا إذا كانت لديه فكرة عن الخط المستقيم.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الذي كنت أقارن به هذا الكون عندما أسميته ظالماً.... هذا هو فعل محاولة إثبات عدم وجود الله - وبعبارة أخرى أن الواقع برمته كان بلا معنى - وجدت أنني مجبر على افتراض ذلك  الجزء من الواقع أي أن فكرتي عن العدالة كانت مليئة بالمعنى. وبالتالي يتبين أن الإلحاد بسيط للغاية.  إذا كان الكون كله ليس له معنى، فلا ينبغي لنا أن نكتشف أنه ليس له معنى</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57815B7-5987-4F1F-3CD3-6057096AC0C5}"/>
              </a:ext>
            </a:extLst>
          </p:cNvPr>
          <p:cNvSpPr/>
          <p:nvPr/>
        </p:nvSpPr>
        <p:spPr bwMode="auto">
          <a:xfrm>
            <a:off x="1835696" y="5586784"/>
            <a:ext cx="6844962" cy="833178"/>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 إس. لويس</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المسيحية المجردة، 1952، الصفحات 45-46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Mark Twain</a:t>
            </a:r>
          </a:p>
        </p:txBody>
      </p:sp>
      <p:pic>
        <p:nvPicPr>
          <p:cNvPr id="80998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958F8D5-33D3-0A8E-65F6-DD25B5E585DA}"/>
              </a:ext>
            </a:extLst>
          </p:cNvPr>
          <p:cNvSpPr/>
          <p:nvPr/>
        </p:nvSpPr>
        <p:spPr bwMode="auto">
          <a:xfrm>
            <a:off x="0" y="260648"/>
            <a:ext cx="4283968" cy="5634492"/>
          </a:xfrm>
          <a:prstGeom prst="rect">
            <a:avLst/>
          </a:prstGeom>
          <a:solidFill>
            <a:srgbClr val="1B1B1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الأسهل أن تخدع الناس من أن تقنعهم أنه تم </a:t>
            </a:r>
            <a:r>
              <a:rPr lang="ar-JO" sz="6000" b="1" dirty="0">
                <a:solidFill>
                  <a:srgbClr val="FFFFFF"/>
                </a:solidFill>
                <a:latin typeface="Arial" panose="020B0604020202020204" pitchFamily="34" charset="0"/>
                <a:cs typeface="Arial" panose="020B0604020202020204" pitchFamily="34" charset="0"/>
              </a:rPr>
              <a:t>خداع</a:t>
            </a:r>
            <a:r>
              <a:rPr kumimoji="0" lang="ar-JO" sz="6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مارك توين</a:t>
            </a:r>
            <a:endParaRPr kumimoji="0" lang="en-US" sz="6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6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مقابلة بين ستين مع ريتشارد داوكينز</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0" y="908720"/>
            <a:ext cx="4932040"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His View on Origins</a:t>
            </a:r>
          </a:p>
        </p:txBody>
      </p:sp>
      <p:pic>
        <p:nvPicPr>
          <p:cNvPr id="3" name="2 Minute Richard Dawkins &amp; Ben Ste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536" y="528592"/>
            <a:ext cx="9110464" cy="5132656"/>
          </a:xfrm>
          <a:prstGeom prst="rect">
            <a:avLst/>
          </a:prstGeom>
        </p:spPr>
      </p:pic>
    </p:spTree>
    <p:extLst>
      <p:ext uri="{BB962C8B-B14F-4D97-AF65-F5344CB8AC3E}">
        <p14:creationId xmlns:p14="http://schemas.microsoft.com/office/powerpoint/2010/main" val="3055718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spd="slow">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يحفز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الله الإخلاص</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عن طريق</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الأمثلة</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(هوشع 1-3).</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98407261"/>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Rectangle 2"/>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1ADEB5D3-D5A9-8345-8F52-059C3859770D}" type="slidenum">
              <a:rPr kumimoji="0" lang="en-US" sz="900" b="0" i="0" u="none" strike="noStrike" kern="1200" cap="none" spc="0" normalizeH="0" baseline="0" noProof="0">
                <a:ln>
                  <a:noFill/>
                </a:ln>
                <a:solidFill>
                  <a:srgbClr val="808080"/>
                </a:solidFill>
                <a:effectLst/>
                <a:uLnTx/>
                <a:uFillTx/>
                <a:latin typeface="Arial" panose="020B0604020202020204" pitchFamily="34" charset="0"/>
                <a:ea typeface="ＭＳ Ｐゴシック" charset="0"/>
                <a:cs typeface="Arial" panose="020B0604020202020204" pitchFamily="34" charset="0"/>
              </a:rPr>
              <a:pPr marL="0" marR="0" lvl="0" indent="0" algn="l" defTabSz="814388" rtl="0" eaLnBrk="0" fontAlgn="base" latinLnBrk="0" hangingPunct="0">
                <a:lnSpc>
                  <a:spcPct val="100000"/>
                </a:lnSpc>
                <a:spcBef>
                  <a:spcPct val="0"/>
                </a:spcBef>
                <a:spcAft>
                  <a:spcPct val="0"/>
                </a:spcAft>
                <a:buClrTx/>
                <a:buSzTx/>
                <a:buFontTx/>
                <a:buNone/>
                <a:tabLst/>
                <a:defRPr/>
              </a:pPr>
              <a:t>150</a:t>
            </a:fld>
            <a:endParaRPr kumimoji="0" lang="en-US" sz="900" b="0" i="0" u="none" strike="noStrike" kern="1200" cap="none" spc="0" normalizeH="0" baseline="0" noProof="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814082" name="Rectangle 3"/>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B7761F1D-2A34-D146-B089-0ED06F007ABD}" type="slidenum">
              <a:rPr kumimoji="0" lang="en-US" sz="900" b="0" i="0" u="none" strike="noStrike" kern="1200" cap="none" spc="0" normalizeH="0" baseline="0" noProof="0">
                <a:ln>
                  <a:noFill/>
                </a:ln>
                <a:solidFill>
                  <a:srgbClr val="808080"/>
                </a:solidFill>
                <a:effectLst/>
                <a:uLnTx/>
                <a:uFillTx/>
                <a:latin typeface="Arial" panose="020B0604020202020204" pitchFamily="34" charset="0"/>
                <a:ea typeface="ＭＳ Ｐゴシック" charset="0"/>
                <a:cs typeface="Arial" panose="020B0604020202020204" pitchFamily="34" charset="0"/>
              </a:rPr>
              <a:pPr marL="0" marR="0" lvl="0" indent="0" algn="l" defTabSz="814388" rtl="0" eaLnBrk="0" fontAlgn="base" latinLnBrk="0" hangingPunct="0">
                <a:lnSpc>
                  <a:spcPct val="100000"/>
                </a:lnSpc>
                <a:spcBef>
                  <a:spcPct val="0"/>
                </a:spcBef>
                <a:spcAft>
                  <a:spcPct val="0"/>
                </a:spcAft>
                <a:buClrTx/>
                <a:buSzTx/>
                <a:buFontTx/>
                <a:buNone/>
                <a:tabLst/>
                <a:defRPr/>
              </a:pPr>
              <a:t>150</a:t>
            </a:fld>
            <a:endParaRPr kumimoji="0" lang="en-US" sz="900" b="0" i="0" u="none" strike="noStrike" kern="1200" cap="none" spc="0" normalizeH="0" baseline="0" noProof="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814083" name="Rectangle 4"/>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7C72B722-E9DC-6442-8DE4-19B2286E03D3}" type="slidenum">
              <a:rPr kumimoji="0" lang="en-US" sz="900" b="0" i="0" u="none" strike="noStrike" kern="1200" cap="none" spc="0" normalizeH="0" baseline="0" noProof="0">
                <a:ln>
                  <a:noFill/>
                </a:ln>
                <a:solidFill>
                  <a:srgbClr val="808080"/>
                </a:solidFill>
                <a:effectLst/>
                <a:uLnTx/>
                <a:uFillTx/>
                <a:latin typeface="Arial" panose="020B0604020202020204" pitchFamily="34" charset="0"/>
                <a:ea typeface="ＭＳ Ｐゴシック" charset="0"/>
                <a:cs typeface="Arial" panose="020B0604020202020204" pitchFamily="34" charset="0"/>
              </a:rPr>
              <a:pPr marL="0" marR="0" lvl="0" indent="0" algn="l" defTabSz="814388" rtl="0" eaLnBrk="0" fontAlgn="base" latinLnBrk="0" hangingPunct="0">
                <a:lnSpc>
                  <a:spcPct val="100000"/>
                </a:lnSpc>
                <a:spcBef>
                  <a:spcPct val="0"/>
                </a:spcBef>
                <a:spcAft>
                  <a:spcPct val="0"/>
                </a:spcAft>
                <a:buClrTx/>
                <a:buSzTx/>
                <a:buFontTx/>
                <a:buNone/>
                <a:tabLst/>
                <a:defRPr/>
              </a:pPr>
              <a:t>150</a:t>
            </a:fld>
            <a:endParaRPr kumimoji="0" lang="en-US" sz="900" b="0" i="0" u="none" strike="noStrike" kern="1200" cap="none" spc="0" normalizeH="0" baseline="0" noProof="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p:txBody>
      </p:sp>
      <p:sp>
        <p:nvSpPr>
          <p:cNvPr id="814084" name="Rectangle 5"/>
          <p:cNvSpPr>
            <a:spLocks noChangeArrowheads="1"/>
          </p:cNvSpPr>
          <p:nvPr/>
        </p:nvSpPr>
        <p:spPr bwMode="auto">
          <a:xfrm>
            <a:off x="1865313" y="6632429"/>
            <a:ext cx="2041365" cy="19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808080"/>
                </a:solidFill>
                <a:effectLst/>
                <a:uLnTx/>
                <a:uFillTx/>
                <a:latin typeface="Arial" panose="020B0604020202020204" pitchFamily="34" charset="0"/>
                <a:ea typeface="ＭＳ Ｐゴシック" charset="0"/>
                <a:cs typeface="Arial" panose="020B0604020202020204" pitchFamily="34" charset="0"/>
              </a:rPr>
              <a:t>© 2003 Cisco Systems, Inc. All rights reserved.</a:t>
            </a:r>
          </a:p>
        </p:txBody>
      </p:sp>
      <p:sp>
        <p:nvSpPr>
          <p:cNvPr id="814085" name="Rectangle 6"/>
          <p:cNvSpPr>
            <a:spLocks noChangeArrowheads="1"/>
          </p:cNvSpPr>
          <p:nvPr/>
        </p:nvSpPr>
        <p:spPr bwMode="auto">
          <a:xfrm>
            <a:off x="76200" y="6463152"/>
            <a:ext cx="1322388" cy="359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80808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808080"/>
                </a:solidFill>
                <a:effectLst/>
                <a:uLnTx/>
                <a:uFillTx/>
                <a:latin typeface="Arial" panose="020B0604020202020204" pitchFamily="34" charset="0"/>
                <a:ea typeface="ＭＳ Ｐゴシック" charset="0"/>
                <a:cs typeface="Arial" panose="020B0604020202020204" pitchFamily="34" charset="0"/>
              </a:rPr>
              <a:t>Presentation_ID</a:t>
            </a:r>
          </a:p>
        </p:txBody>
      </p:sp>
      <p:pic>
        <p:nvPicPr>
          <p:cNvPr id="814086" name="Picture 7"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4087" name="Rectangle 8"/>
          <p:cNvSpPr>
            <a:spLocks noGrp="1" noChangeArrowheads="1"/>
          </p:cNvSpPr>
          <p:nvPr>
            <p:ph type="title"/>
          </p:nvPr>
        </p:nvSpPr>
        <p:spPr>
          <a:xfrm>
            <a:off x="152400" y="225425"/>
            <a:ext cx="8648700" cy="1450975"/>
          </a:xfrm>
          <a:noFill/>
        </p:spPr>
        <p:txBody>
          <a:bodyPr lIns="82124" tIns="41061" rIns="82124" bIns="41061" anchor="b"/>
          <a:lstStyle/>
          <a:p>
            <a:pPr eaLnBrk="1" hangingPunct="1"/>
            <a:r>
              <a:rPr lang="ar-JO" altLang="zh-CN" sz="4800" dirty="0">
                <a:solidFill>
                  <a:schemeClr val="bg1"/>
                </a:solidFill>
                <a:latin typeface="Arial" panose="020B0604020202020204" pitchFamily="34" charset="0"/>
                <a:ea typeface="SimSun" charset="0"/>
                <a:cs typeface="Arial" panose="020B0604020202020204" pitchFamily="34" charset="0"/>
              </a:rPr>
              <a:t>مصداقية الكتاب المقدس</a:t>
            </a:r>
            <a:br>
              <a:rPr lang="ar-JO" altLang="zh-CN" sz="4800" dirty="0">
                <a:solidFill>
                  <a:schemeClr val="bg1"/>
                </a:solidFill>
                <a:latin typeface="Arial" panose="020B0604020202020204" pitchFamily="34" charset="0"/>
                <a:ea typeface="SimSun" charset="0"/>
                <a:cs typeface="Arial" panose="020B0604020202020204" pitchFamily="34" charset="0"/>
              </a:rPr>
            </a:br>
            <a:r>
              <a:rPr lang="ar-JO" altLang="zh-CN" sz="4800" dirty="0">
                <a:solidFill>
                  <a:schemeClr val="bg1"/>
                </a:solidFill>
                <a:latin typeface="Arial" panose="020B0604020202020204" pitchFamily="34" charset="0"/>
                <a:ea typeface="SimSun" charset="0"/>
                <a:cs typeface="Arial" panose="020B0604020202020204" pitchFamily="34" charset="0"/>
              </a:rPr>
              <a:t>هجمات ضد النص الكتابي</a:t>
            </a:r>
            <a:endParaRPr lang="en-US" altLang="zh-CN" dirty="0">
              <a:latin typeface="Arial" panose="020B0604020202020204" pitchFamily="34" charset="0"/>
              <a:ea typeface="SimSun" charset="0"/>
              <a:cs typeface="Arial" panose="020B0604020202020204" pitchFamily="34" charset="0"/>
            </a:endParaRPr>
          </a:p>
        </p:txBody>
      </p:sp>
      <p:sp>
        <p:nvSpPr>
          <p:cNvPr id="814088" name="Text Box 9"/>
          <p:cNvSpPr txBox="1">
            <a:spLocks noChangeArrowheads="1"/>
          </p:cNvSpPr>
          <p:nvPr/>
        </p:nvSpPr>
        <p:spPr bwMode="auto">
          <a:xfrm>
            <a:off x="381000" y="5165725"/>
            <a:ext cx="84582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منذ أيام الكنيسة الأولى حاول المعلمون الكذبة تقويض إيماننا </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14089" name="Picture 10" descr="Bib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zoom/>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1219200"/>
            <a:ext cx="3810000" cy="1143000"/>
          </a:xfrm>
        </p:spPr>
        <p:txBody>
          <a:bodyPr/>
          <a:lstStyle/>
          <a:p>
            <a:pPr eaLnBrk="1" hangingPunct="1">
              <a:defRPr/>
            </a:pPr>
            <a:r>
              <a:rPr lang="en-US">
                <a:latin typeface="Arial" charset="0"/>
                <a:ea typeface="ＭＳ Ｐゴシック" charset="0"/>
                <a:cs typeface="ＭＳ Ｐゴシック" charset="0"/>
              </a:rPr>
              <a:t>Attacks Continue</a:t>
            </a:r>
          </a:p>
        </p:txBody>
      </p:sp>
      <p:sp>
        <p:nvSpPr>
          <p:cNvPr id="82947" name="Rectangle 3"/>
          <p:cNvSpPr>
            <a:spLocks noGrp="1" noChangeArrowheads="1"/>
          </p:cNvSpPr>
          <p:nvPr>
            <p:ph type="body" idx="1"/>
          </p:nvPr>
        </p:nvSpPr>
        <p:spPr>
          <a:xfrm>
            <a:off x="5410200" y="914400"/>
            <a:ext cx="3733800" cy="5867400"/>
          </a:xfrm>
        </p:spPr>
        <p:txBody>
          <a:bodyPr/>
          <a:lstStyle/>
          <a:p>
            <a:pPr algn="r" rtl="1" eaLnBrk="1" hangingPunct="1">
              <a:defRPr/>
            </a:pPr>
            <a:r>
              <a:rPr lang="ar-JO" sz="3600" dirty="0">
                <a:latin typeface="Arial" panose="020B0604020202020204" pitchFamily="34" charset="0"/>
                <a:ea typeface="ＭＳ Ｐゴシック" charset="0"/>
                <a:cs typeface="Arial" panose="020B0604020202020204" pitchFamily="34" charset="0"/>
              </a:rPr>
              <a:t>هوجم الكتاب المقدس باستمرار</a:t>
            </a:r>
            <a:endParaRPr lang="en-US" sz="3600" dirty="0">
              <a:latin typeface="Arial" panose="020B0604020202020204" pitchFamily="34" charset="0"/>
              <a:ea typeface="ＭＳ Ｐゴシック" charset="0"/>
              <a:cs typeface="Arial" panose="020B0604020202020204" pitchFamily="34" charset="0"/>
            </a:endParaRPr>
          </a:p>
          <a:p>
            <a:pPr algn="r" rtl="1" eaLnBrk="1" hangingPunct="1">
              <a:defRPr/>
            </a:pPr>
            <a:r>
              <a:rPr lang="ar-JO" sz="3600" dirty="0">
                <a:latin typeface="Arial" panose="020B0604020202020204" pitchFamily="34" charset="0"/>
                <a:ea typeface="ＭＳ Ｐゴシック" charset="0"/>
                <a:cs typeface="Arial" panose="020B0604020202020204" pitchFamily="34" charset="0"/>
              </a:rPr>
              <a:t>مع ذلك فإن الإكتشافات مستمرة  في تأكيد دقته</a:t>
            </a:r>
            <a:endParaRPr lang="en-US" sz="3600" dirty="0">
              <a:latin typeface="Arial" panose="020B0604020202020204" pitchFamily="34" charset="0"/>
              <a:ea typeface="ＭＳ Ｐゴシック" charset="0"/>
              <a:cs typeface="Arial" panose="020B0604020202020204" pitchFamily="34" charset="0"/>
            </a:endParaRPr>
          </a:p>
        </p:txBody>
      </p:sp>
      <p:pic>
        <p:nvPicPr>
          <p:cNvPr id="321539" name="Picture 4" descr="Bible Fic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66938">
            <a:off x="0" y="228600"/>
            <a:ext cx="5105400"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17" name="Picture 9" descr="Teab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8611" name="Rectangle 3"/>
          <p:cNvSpPr>
            <a:spLocks noGrp="1" noChangeArrowheads="1"/>
          </p:cNvSpPr>
          <p:nvPr>
            <p:ph type="subTitle" idx="1"/>
          </p:nvPr>
        </p:nvSpPr>
        <p:spPr>
          <a:xfrm>
            <a:off x="0" y="1066800"/>
            <a:ext cx="3810000" cy="2209800"/>
          </a:xfrm>
          <a:solidFill>
            <a:srgbClr val="020009"/>
          </a:solidFill>
          <a:effectLst>
            <a:outerShdw blurRad="63500" dist="35921" dir="2700000" algn="ctr" rotWithShape="0">
              <a:srgbClr val="020009">
                <a:alpha val="74998"/>
              </a:srgbClr>
            </a:outerShdw>
          </a:effectLst>
        </p:spPr>
        <p:txBody>
          <a:bodyPr/>
          <a:lstStyle/>
          <a:p>
            <a:pPr eaLnBrk="1" hangingPunct="1">
              <a:defRPr/>
            </a:pPr>
            <a:r>
              <a:rPr lang="ar-JO" sz="2800" b="1" dirty="0">
                <a:latin typeface="Arial" panose="020B0604020202020204" pitchFamily="34" charset="0"/>
                <a:ea typeface="ＭＳ Ｐゴシック" charset="0"/>
                <a:cs typeface="Arial" panose="020B0604020202020204" pitchFamily="34" charset="0"/>
              </a:rPr>
              <a:t>اتهامات براون                  من خلال فم المؤرخ            لي تيبينغ</a:t>
            </a:r>
            <a:endParaRPr lang="en-US" sz="2800" b="1" dirty="0">
              <a:latin typeface="Arial" panose="020B0604020202020204" pitchFamily="34" charset="0"/>
              <a:ea typeface="ＭＳ Ｐゴシック" charset="0"/>
              <a:cs typeface="Arial" panose="020B0604020202020204" pitchFamily="34" charset="0"/>
            </a:endParaRPr>
          </a:p>
        </p:txBody>
      </p:sp>
      <p:sp>
        <p:nvSpPr>
          <p:cNvPr id="956419" name="Rectangle 2"/>
          <p:cNvSpPr>
            <a:spLocks noGrp="1" noChangeArrowheads="1"/>
          </p:cNvSpPr>
          <p:nvPr>
            <p:ph type="ctrTitle"/>
          </p:nvPr>
        </p:nvSpPr>
        <p:spPr>
          <a:xfrm>
            <a:off x="2771800" y="0"/>
            <a:ext cx="5715000" cy="914400"/>
          </a:xfrm>
          <a:solidFill>
            <a:srgbClr val="020009"/>
          </a:solid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هل الكتاب المقدس ذي مصداقية؟</a:t>
            </a:r>
            <a:endParaRPr lang="en-US" sz="3600" b="1" dirty="0">
              <a:latin typeface="Arial" panose="020B0604020202020204" pitchFamily="34" charset="0"/>
              <a:ea typeface="ＭＳ Ｐゴシック" charset="0"/>
              <a:cs typeface="Arial" panose="020B0604020202020204" pitchFamily="34" charset="0"/>
            </a:endParaRPr>
          </a:p>
        </p:txBody>
      </p:sp>
      <p:sp>
        <p:nvSpPr>
          <p:cNvPr id="1348615" name="AutoShape 7"/>
          <p:cNvSpPr>
            <a:spLocks noChangeArrowheads="1"/>
          </p:cNvSpPr>
          <p:nvPr/>
        </p:nvSpPr>
        <p:spPr bwMode="auto">
          <a:xfrm>
            <a:off x="0" y="3810000"/>
            <a:ext cx="6096000" cy="2819400"/>
          </a:xfrm>
          <a:prstGeom prst="wedgeRectCallout">
            <a:avLst>
              <a:gd name="adj1" fmla="val 25782"/>
              <a:gd name="adj2" fmla="val -75394"/>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48614" name="Rectangle 6"/>
          <p:cNvSpPr>
            <a:spLocks noChangeArrowheads="1"/>
          </p:cNvSpPr>
          <p:nvPr/>
        </p:nvSpPr>
        <p:spPr bwMode="auto">
          <a:xfrm>
            <a:off x="228600" y="3810000"/>
            <a:ext cx="5715000" cy="2819400"/>
          </a:xfrm>
          <a:prstGeom prst="rect">
            <a:avLst/>
          </a:prstGeom>
          <a:noFill/>
          <a:ln w="9525">
            <a:noFill/>
            <a:miter lim="800000"/>
            <a:headEnd/>
            <a:tailEnd/>
          </a:ln>
          <a:effectLst>
            <a:outerShdw blurRad="63500" dist="38099"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الكتاب المقدس هو من نتاج البشر يا عزيزي وليس الله ... لقد تطور عبر ترجمات وتعديلات وتنقيحات كثيرة.       لم يكن هناك عبر التاريخ طبعة نهائية من هذا الكتاب </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6422" name="Text Box 8"/>
          <p:cNvSpPr txBox="1">
            <a:spLocks noChangeArrowheads="1"/>
          </p:cNvSpPr>
          <p:nvPr/>
        </p:nvSpPr>
        <p:spPr bwMode="auto">
          <a:xfrm>
            <a:off x="6804248" y="6384925"/>
            <a:ext cx="233975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شيفرة دافنشي، 195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8611">
                                            <p:bg/>
                                          </p:spTgt>
                                        </p:tgtEl>
                                        <p:attrNameLst>
                                          <p:attrName>style.visibility</p:attrName>
                                        </p:attrNameLst>
                                      </p:cBhvr>
                                      <p:to>
                                        <p:strVal val="visible"/>
                                      </p:to>
                                    </p:set>
                                    <p:animEffect transition="in" filter="wipe(left)">
                                      <p:cBhvr>
                                        <p:cTn id="7" dur="500"/>
                                        <p:tgtEl>
                                          <p:spTgt spid="1348611">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48611">
                                            <p:txEl>
                                              <p:pRg st="0" end="0"/>
                                            </p:txEl>
                                          </p:spTgt>
                                        </p:tgtEl>
                                        <p:attrNameLst>
                                          <p:attrName>style.visibility</p:attrName>
                                        </p:attrNameLst>
                                      </p:cBhvr>
                                      <p:to>
                                        <p:strVal val="visible"/>
                                      </p:to>
                                    </p:set>
                                    <p:animEffect transition="in" filter="wipe(left)">
                                      <p:cBhvr>
                                        <p:cTn id="12" dur="500"/>
                                        <p:tgtEl>
                                          <p:spTgt spid="1348611">
                                            <p:txEl>
                                              <p:pRg st="0" end="0"/>
                                            </p:txEl>
                                          </p:spTgt>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48615"/>
                                        </p:tgtEl>
                                        <p:attrNameLst>
                                          <p:attrName>style.visibility</p:attrName>
                                        </p:attrNameLst>
                                      </p:cBhvr>
                                      <p:to>
                                        <p:strVal val="visible"/>
                                      </p:to>
                                    </p:set>
                                    <p:animEffect transition="in" filter="wipe(left)">
                                      <p:cBhvr>
                                        <p:cTn id="16" dur="500"/>
                                        <p:tgtEl>
                                          <p:spTgt spid="134861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348614"/>
                                        </p:tgtEl>
                                        <p:attrNameLst>
                                          <p:attrName>style.visibility</p:attrName>
                                        </p:attrNameLst>
                                      </p:cBhvr>
                                      <p:to>
                                        <p:strVal val="visible"/>
                                      </p:to>
                                    </p:set>
                                    <p:animEffect transition="in" filter="wipe(left)">
                                      <p:cBhvr>
                                        <p:cTn id="19" dur="500"/>
                                        <p:tgtEl>
                                          <p:spTgt spid="13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animBg="1"/>
      <p:bldP spid="1348615" grpId="0" animBg="1"/>
      <p:bldP spid="1348614"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585"/>
          </a:xfrm>
        </p:spPr>
        <p:txBody>
          <a:bodyPr anchor="ctr"/>
          <a:lstStyle/>
          <a:p>
            <a:pPr>
              <a:defRPr/>
            </a:pPr>
            <a:r>
              <a:rPr lang="ar-JO" sz="6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نحن نثق بأنفسنا بدلاً من الله </a:t>
            </a:r>
            <a:endParaRPr lang="en-US" sz="6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2297035"/>
            <a:ext cx="9144000" cy="4560965"/>
          </a:xfrm>
          <a:prstGeom prst="rect">
            <a:avLst/>
          </a:prstGeom>
        </p:spPr>
      </p:pic>
      <p:sp>
        <p:nvSpPr>
          <p:cNvPr id="6" name="Title 1"/>
          <p:cNvSpPr txBox="1">
            <a:spLocks/>
          </p:cNvSpPr>
          <p:nvPr/>
        </p:nvSpPr>
        <p:spPr bwMode="auto">
          <a:xfrm>
            <a:off x="435995" y="3940577"/>
            <a:ext cx="3602606" cy="672543"/>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صناعة المشيئة</a:t>
            </a:r>
            <a:endPar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82845986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585"/>
          </a:xfrm>
        </p:spPr>
        <p:txBody>
          <a:bodyPr anchor="ctr"/>
          <a:lstStyle/>
          <a:p>
            <a:pPr rtl="1">
              <a:defRPr/>
            </a:pPr>
            <a:r>
              <a:rPr lang="ar-JO" sz="6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نثق بأنفسنا بدلاً من الله</a:t>
            </a:r>
            <a:endParaRPr lang="en-US" sz="6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2282316"/>
            <a:ext cx="9144000" cy="4575684"/>
          </a:xfrm>
          <a:prstGeom prst="rect">
            <a:avLst/>
          </a:prstGeom>
        </p:spPr>
      </p:pic>
      <p:sp>
        <p:nvSpPr>
          <p:cNvPr id="5" name="Title 1"/>
          <p:cNvSpPr txBox="1">
            <a:spLocks/>
          </p:cNvSpPr>
          <p:nvPr/>
        </p:nvSpPr>
        <p:spPr bwMode="auto">
          <a:xfrm>
            <a:off x="251521" y="3978677"/>
            <a:ext cx="4320480" cy="1146757"/>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قد الآخرين بقلبك</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ليس بكتابك المقدس</a:t>
            </a:r>
            <a:endPar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48197938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Rectangle 2"/>
          <p:cNvSpPr>
            <a:spLocks noGrp="1" noChangeArrowheads="1"/>
          </p:cNvSpPr>
          <p:nvPr>
            <p:ph type="title"/>
          </p:nvPr>
        </p:nvSpPr>
        <p:spPr>
          <a:xfrm>
            <a:off x="4495800" y="0"/>
            <a:ext cx="4648200" cy="1828800"/>
          </a:xfrm>
          <a:solidFill>
            <a:srgbClr val="FA0020"/>
          </a:solidFill>
        </p:spPr>
        <p:txBody>
          <a:bodyPr/>
          <a:lstStyle/>
          <a:p>
            <a:pPr eaLnBrk="1" hangingPunct="1"/>
            <a:r>
              <a:rPr lang="ar-JO" sz="3600" dirty="0">
                <a:latin typeface="Arial" panose="020B0604020202020204" pitchFamily="34" charset="0"/>
                <a:ea typeface="ＭＳ Ｐゴシック" charset="0"/>
                <a:cs typeface="Arial" panose="020B0604020202020204" pitchFamily="34" charset="0"/>
              </a:rPr>
              <a:t>يعيد بعض العلماء    المسيحيون تعريف المسيحية</a:t>
            </a:r>
            <a:endParaRPr lang="en-US" dirty="0">
              <a:latin typeface="Arial" panose="020B0604020202020204" pitchFamily="34" charset="0"/>
              <a:ea typeface="ＭＳ Ｐゴシック" charset="0"/>
              <a:cs typeface="Arial" panose="020B0604020202020204" pitchFamily="34" charset="0"/>
            </a:endParaRPr>
          </a:p>
        </p:txBody>
      </p:sp>
      <p:sp>
        <p:nvSpPr>
          <p:cNvPr id="2635779" name="Rectangle 3"/>
          <p:cNvSpPr>
            <a:spLocks noGrp="1" noChangeArrowheads="1"/>
          </p:cNvSpPr>
          <p:nvPr>
            <p:ph type="body" idx="1"/>
          </p:nvPr>
        </p:nvSpPr>
        <p:spPr>
          <a:xfrm>
            <a:off x="4648200" y="2133600"/>
            <a:ext cx="4419600" cy="3886200"/>
          </a:xfrm>
        </p:spPr>
        <p:txBody>
          <a:bodyPr/>
          <a:lstStyle/>
          <a:p>
            <a:pPr algn="ctr" eaLnBrk="1" hangingPunct="1">
              <a:buFontTx/>
              <a:buNone/>
            </a:pPr>
            <a:r>
              <a:rPr lang="ar-JO" b="1" dirty="0">
                <a:latin typeface="Arial" panose="020B0604020202020204" pitchFamily="34" charset="0"/>
                <a:ea typeface="ＭＳ Ｐゴシック" charset="0"/>
                <a:cs typeface="Arial" panose="020B0604020202020204" pitchFamily="34" charset="0"/>
              </a:rPr>
              <a:t>تدرس إيلين باجلز              في جامعة برينستون             أن المسيحية                  في القرن الأول             كانت غنوسية أيضاً</a:t>
            </a:r>
            <a:endParaRPr lang="en-US" b="1" dirty="0">
              <a:latin typeface="Arial" panose="020B0604020202020204" pitchFamily="34" charset="0"/>
              <a:ea typeface="ＭＳ Ｐゴシック" charset="0"/>
              <a:cs typeface="Arial" panose="020B0604020202020204" pitchFamily="34" charset="0"/>
            </a:endParaRPr>
          </a:p>
        </p:txBody>
      </p:sp>
      <p:pic>
        <p:nvPicPr>
          <p:cNvPr id="2635781" name="Picture 5" descr="ElainePagels_bi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5085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5783" name="Picture 7" descr="gnost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43200" y="3363913"/>
            <a:ext cx="2236788" cy="334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5782" name="Picture 6" descr="PagelsGnosticPau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82201">
            <a:off x="474663" y="3476625"/>
            <a:ext cx="217805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635781"/>
                                        </p:tgtEl>
                                        <p:attrNameLst>
                                          <p:attrName>style.visibility</p:attrName>
                                        </p:attrNameLst>
                                      </p:cBhvr>
                                      <p:to>
                                        <p:strVal val="visible"/>
                                      </p:to>
                                    </p:set>
                                    <p:animEffect transition="in" filter="blinds(horizontal)">
                                      <p:cBhvr>
                                        <p:cTn id="7" dur="500"/>
                                        <p:tgtEl>
                                          <p:spTgt spid="2635781"/>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635779">
                                            <p:txEl>
                                              <p:pRg st="0" end="0"/>
                                            </p:txEl>
                                          </p:spTgt>
                                        </p:tgtEl>
                                        <p:attrNameLst>
                                          <p:attrName>style.visibility</p:attrName>
                                        </p:attrNameLst>
                                      </p:cBhvr>
                                      <p:to>
                                        <p:strVal val="visible"/>
                                      </p:to>
                                    </p:set>
                                    <p:animEffect transition="in" filter="blinds(horizontal)">
                                      <p:cBhvr>
                                        <p:cTn id="11" dur="500"/>
                                        <p:tgtEl>
                                          <p:spTgt spid="2635779">
                                            <p:txEl>
                                              <p:pRg st="0" end="0"/>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2635783"/>
                                        </p:tgtEl>
                                        <p:attrNameLst>
                                          <p:attrName>style.visibility</p:attrName>
                                        </p:attrNameLst>
                                      </p:cBhvr>
                                      <p:to>
                                        <p:strVal val="visible"/>
                                      </p:to>
                                    </p:set>
                                    <p:animEffect transition="in" filter="blinds(horizontal)">
                                      <p:cBhvr>
                                        <p:cTn id="15" dur="500"/>
                                        <p:tgtEl>
                                          <p:spTgt spid="2635783"/>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2635782"/>
                                        </p:tgtEl>
                                        <p:attrNameLst>
                                          <p:attrName>style.visibility</p:attrName>
                                        </p:attrNameLst>
                                      </p:cBhvr>
                                      <p:to>
                                        <p:strVal val="visible"/>
                                      </p:to>
                                    </p:set>
                                    <p:animEffect transition="in" filter="blinds(horizontal)">
                                      <p:cBhvr>
                                        <p:cTn id="19" dur="500"/>
                                        <p:tgtEl>
                                          <p:spTgt spid="2635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5779"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1" name="Picture 2"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4322" name="Picture 3"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4323" name="Picture 4"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4324" name="Picture 5"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4325"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4326" name="Text Box 7"/>
          <p:cNvSpPr txBox="1">
            <a:spLocks noChangeArrowheads="1"/>
          </p:cNvSpPr>
          <p:nvPr/>
        </p:nvSpPr>
        <p:spPr bwMode="auto">
          <a:xfrm>
            <a:off x="1665288"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القرن الأول</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4327" name="Text Box 8"/>
          <p:cNvSpPr txBox="1">
            <a:spLocks noChangeArrowheads="1"/>
          </p:cNvSpPr>
          <p:nvPr/>
        </p:nvSpPr>
        <p:spPr bwMode="auto">
          <a:xfrm>
            <a:off x="5249863"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325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4328" name="Rectangle 9"/>
          <p:cNvSpPr>
            <a:spLocks noGrp="1" noChangeArrowheads="1"/>
          </p:cNvSpPr>
          <p:nvPr>
            <p:ph type="ctrTitle"/>
          </p:nvPr>
        </p:nvSpPr>
        <p:spPr>
          <a:xfrm>
            <a:off x="762000" y="-76200"/>
            <a:ext cx="7772400" cy="914400"/>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تلطيخ التاريخ</a:t>
            </a:r>
            <a:endParaRPr lang="en-US" dirty="0">
              <a:latin typeface="Arial" panose="020B0604020202020204" pitchFamily="34" charset="0"/>
              <a:ea typeface="ＭＳ Ｐゴシック" charset="0"/>
              <a:cs typeface="Arial" panose="020B0604020202020204" pitchFamily="34" charset="0"/>
            </a:endParaRPr>
          </a:p>
        </p:txBody>
      </p:sp>
      <p:sp>
        <p:nvSpPr>
          <p:cNvPr id="407562" name="Freeform 10"/>
          <p:cNvSpPr>
            <a:spLocks/>
          </p:cNvSpPr>
          <p:nvPr/>
        </p:nvSpPr>
        <p:spPr bwMode="auto">
          <a:xfrm>
            <a:off x="263525" y="193675"/>
            <a:ext cx="1473200" cy="1566863"/>
          </a:xfrm>
          <a:custGeom>
            <a:avLst/>
            <a:gdLst>
              <a:gd name="T0" fmla="*/ 0 w 928"/>
              <a:gd name="T1" fmla="*/ 2147483647 h 987"/>
              <a:gd name="T2" fmla="*/ 2147483647 w 928"/>
              <a:gd name="T3" fmla="*/ 2147483647 h 987"/>
              <a:gd name="T4" fmla="*/ 2147483647 w 928"/>
              <a:gd name="T5" fmla="*/ 2147483647 h 987"/>
              <a:gd name="T6" fmla="*/ 2147483647 w 928"/>
              <a:gd name="T7" fmla="*/ 2147483647 h 987"/>
              <a:gd name="T8" fmla="*/ 2147483647 w 928"/>
              <a:gd name="T9" fmla="*/ 2147483647 h 987"/>
              <a:gd name="T10" fmla="*/ 0 60000 65536"/>
              <a:gd name="T11" fmla="*/ 0 60000 65536"/>
              <a:gd name="T12" fmla="*/ 0 60000 65536"/>
              <a:gd name="T13" fmla="*/ 0 60000 65536"/>
              <a:gd name="T14" fmla="*/ 0 60000 65536"/>
              <a:gd name="T15" fmla="*/ 0 w 928"/>
              <a:gd name="T16" fmla="*/ 0 h 987"/>
              <a:gd name="T17" fmla="*/ 928 w 928"/>
              <a:gd name="T18" fmla="*/ 987 h 987"/>
            </a:gdLst>
            <a:ahLst/>
            <a:cxnLst>
              <a:cxn ang="T10">
                <a:pos x="T0" y="T1"/>
              </a:cxn>
              <a:cxn ang="T11">
                <a:pos x="T2" y="T3"/>
              </a:cxn>
              <a:cxn ang="T12">
                <a:pos x="T4" y="T5"/>
              </a:cxn>
              <a:cxn ang="T13">
                <a:pos x="T6" y="T7"/>
              </a:cxn>
              <a:cxn ang="T14">
                <a:pos x="T8" y="T9"/>
              </a:cxn>
            </a:cxnLst>
            <a:rect l="T15" t="T16" r="T17" b="T18"/>
            <a:pathLst>
              <a:path w="928" h="987">
                <a:moveTo>
                  <a:pt x="0" y="987"/>
                </a:moveTo>
                <a:cubicBezTo>
                  <a:pt x="101" y="786"/>
                  <a:pt x="242" y="397"/>
                  <a:pt x="487" y="279"/>
                </a:cubicBezTo>
                <a:cubicBezTo>
                  <a:pt x="526" y="225"/>
                  <a:pt x="553" y="232"/>
                  <a:pt x="616" y="196"/>
                </a:cubicBezTo>
                <a:cubicBezTo>
                  <a:pt x="703" y="145"/>
                  <a:pt x="798" y="113"/>
                  <a:pt x="882" y="58"/>
                </a:cubicBezTo>
                <a:cubicBezTo>
                  <a:pt x="920" y="0"/>
                  <a:pt x="896" y="3"/>
                  <a:pt x="928" y="3"/>
                </a:cubicBezTo>
              </a:path>
            </a:pathLst>
          </a:cu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3" name="Freeform 11"/>
          <p:cNvSpPr>
            <a:spLocks/>
          </p:cNvSpPr>
          <p:nvPr/>
        </p:nvSpPr>
        <p:spPr bwMode="auto">
          <a:xfrm>
            <a:off x="407988" y="-152400"/>
            <a:ext cx="1884362" cy="2351088"/>
          </a:xfrm>
          <a:custGeom>
            <a:avLst/>
            <a:gdLst>
              <a:gd name="T0" fmla="*/ 0 w 1187"/>
              <a:gd name="T1" fmla="*/ 2147483647 h 1481"/>
              <a:gd name="T2" fmla="*/ 2147483647 w 1187"/>
              <a:gd name="T3" fmla="*/ 2147483647 h 1481"/>
              <a:gd name="T4" fmla="*/ 2147483647 w 1187"/>
              <a:gd name="T5" fmla="*/ 2147483647 h 1481"/>
              <a:gd name="T6" fmla="*/ 2147483647 w 1187"/>
              <a:gd name="T7" fmla="*/ 2147483647 h 1481"/>
              <a:gd name="T8" fmla="*/ 2147483647 w 1187"/>
              <a:gd name="T9" fmla="*/ 2147483647 h 1481"/>
              <a:gd name="T10" fmla="*/ 2147483647 w 1187"/>
              <a:gd name="T11" fmla="*/ 2147483647 h 1481"/>
              <a:gd name="T12" fmla="*/ 2147483647 w 1187"/>
              <a:gd name="T13" fmla="*/ 2147483647 h 1481"/>
              <a:gd name="T14" fmla="*/ 2147483647 w 1187"/>
              <a:gd name="T15" fmla="*/ 2147483647 h 1481"/>
              <a:gd name="T16" fmla="*/ 2147483647 w 1187"/>
              <a:gd name="T17" fmla="*/ 2147483647 h 1481"/>
              <a:gd name="T18" fmla="*/ 2147483647 w 1187"/>
              <a:gd name="T19" fmla="*/ 2147483647 h 1481"/>
              <a:gd name="T20" fmla="*/ 2147483647 w 1187"/>
              <a:gd name="T21" fmla="*/ 0 h 14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7"/>
              <a:gd name="T34" fmla="*/ 0 h 1481"/>
              <a:gd name="T35" fmla="*/ 1187 w 1187"/>
              <a:gd name="T36" fmla="*/ 1481 h 14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7" h="1481">
                <a:moveTo>
                  <a:pt x="0" y="1481"/>
                </a:moveTo>
                <a:cubicBezTo>
                  <a:pt x="93" y="1409"/>
                  <a:pt x="112" y="1298"/>
                  <a:pt x="184" y="1205"/>
                </a:cubicBezTo>
                <a:cubicBezTo>
                  <a:pt x="234" y="1138"/>
                  <a:pt x="293" y="1081"/>
                  <a:pt x="341" y="1012"/>
                </a:cubicBezTo>
                <a:cubicBezTo>
                  <a:pt x="390" y="940"/>
                  <a:pt x="440" y="837"/>
                  <a:pt x="525" y="800"/>
                </a:cubicBezTo>
                <a:cubicBezTo>
                  <a:pt x="586" y="772"/>
                  <a:pt x="678" y="780"/>
                  <a:pt x="745" y="773"/>
                </a:cubicBezTo>
                <a:cubicBezTo>
                  <a:pt x="836" y="710"/>
                  <a:pt x="815" y="649"/>
                  <a:pt x="865" y="570"/>
                </a:cubicBezTo>
                <a:cubicBezTo>
                  <a:pt x="875" y="553"/>
                  <a:pt x="889" y="539"/>
                  <a:pt x="902" y="524"/>
                </a:cubicBezTo>
                <a:cubicBezTo>
                  <a:pt x="916" y="480"/>
                  <a:pt x="932" y="467"/>
                  <a:pt x="984" y="460"/>
                </a:cubicBezTo>
                <a:cubicBezTo>
                  <a:pt x="1027" y="454"/>
                  <a:pt x="1113" y="442"/>
                  <a:pt x="1113" y="442"/>
                </a:cubicBezTo>
                <a:cubicBezTo>
                  <a:pt x="1150" y="368"/>
                  <a:pt x="1138" y="282"/>
                  <a:pt x="1150" y="202"/>
                </a:cubicBezTo>
                <a:cubicBezTo>
                  <a:pt x="1159" y="134"/>
                  <a:pt x="1187" y="68"/>
                  <a:pt x="1187" y="0"/>
                </a:cubicBezTo>
              </a:path>
            </a:pathLst>
          </a:cu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4" name="Text Box 12"/>
          <p:cNvSpPr txBox="1">
            <a:spLocks noChangeArrowheads="1"/>
          </p:cNvSpPr>
          <p:nvPr/>
        </p:nvSpPr>
        <p:spPr bwMode="auto">
          <a:xfrm>
            <a:off x="1709738" y="3810000"/>
            <a:ext cx="19812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مرقس           لوقا           يوحنا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4332" name="Text Box 13"/>
          <p:cNvSpPr txBox="1">
            <a:spLocks noChangeArrowheads="1"/>
          </p:cNvSpPr>
          <p:nvPr/>
        </p:nvSpPr>
        <p:spPr bwMode="auto">
          <a:xfrm>
            <a:off x="4572000" y="6248400"/>
            <a:ext cx="3352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مجمع نيقية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6" name="Text Box 14"/>
          <p:cNvSpPr txBox="1">
            <a:spLocks noChangeArrowheads="1"/>
          </p:cNvSpPr>
          <p:nvPr/>
        </p:nvSpPr>
        <p:spPr bwMode="auto">
          <a:xfrm rot="-709062">
            <a:off x="127303" y="4143272"/>
            <a:ext cx="1483447" cy="83099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إنجيل       الحق</a:t>
            </a:r>
            <a:endPar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407567" name="Text Box 15"/>
          <p:cNvSpPr txBox="1">
            <a:spLocks noChangeArrowheads="1"/>
          </p:cNvSpPr>
          <p:nvPr/>
        </p:nvSpPr>
        <p:spPr bwMode="auto">
          <a:xfrm>
            <a:off x="1824038" y="2201863"/>
            <a:ext cx="17526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80         إنجيل     مفترض</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8" name="Text Box 16"/>
          <p:cNvSpPr txBox="1">
            <a:spLocks noChangeArrowheads="1"/>
          </p:cNvSpPr>
          <p:nvPr/>
        </p:nvSpPr>
        <p:spPr bwMode="auto">
          <a:xfrm>
            <a:off x="5295900" y="2019300"/>
            <a:ext cx="19812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          مرقس          لوقا           يوحنا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4336" name="Line 17"/>
          <p:cNvSpPr>
            <a:spLocks noChangeShapeType="1"/>
          </p:cNvSpPr>
          <p:nvPr/>
        </p:nvSpPr>
        <p:spPr bwMode="auto">
          <a:xfrm>
            <a:off x="-304800" y="3733800"/>
            <a:ext cx="96774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20"/>
          <p:cNvGrpSpPr>
            <a:grpSpLocks/>
          </p:cNvGrpSpPr>
          <p:nvPr/>
        </p:nvGrpSpPr>
        <p:grpSpPr bwMode="auto">
          <a:xfrm>
            <a:off x="6781800" y="1981199"/>
            <a:ext cx="2209800" cy="1600200"/>
            <a:chOff x="4272" y="1344"/>
            <a:chExt cx="1392" cy="1008"/>
          </a:xfrm>
        </p:grpSpPr>
        <p:sp>
          <p:nvSpPr>
            <p:cNvPr id="824340" name="Text Box 21"/>
            <p:cNvSpPr txBox="1">
              <a:spLocks noChangeArrowheads="1"/>
            </p:cNvSpPr>
            <p:nvPr/>
          </p:nvSpPr>
          <p:spPr bwMode="auto">
            <a:xfrm>
              <a:off x="4512" y="1392"/>
              <a:ext cx="1152"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تم اختيارهم بسبب تحيزهم الذكوري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4341" name="AutoShape 22"/>
            <p:cNvSpPr>
              <a:spLocks/>
            </p:cNvSpPr>
            <p:nvPr/>
          </p:nvSpPr>
          <p:spPr bwMode="auto">
            <a:xfrm>
              <a:off x="4272" y="1344"/>
              <a:ext cx="384" cy="1008"/>
            </a:xfrm>
            <a:prstGeom prst="rightBrace">
              <a:avLst>
                <a:gd name="adj1" fmla="val 21875"/>
                <a:gd name="adj2" fmla="val 50000"/>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3"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F38BF301-93E0-EAAB-CB7B-0BD36401211E}"/>
              </a:ext>
            </a:extLst>
          </p:cNvPr>
          <p:cNvSpPr/>
          <p:nvPr/>
        </p:nvSpPr>
        <p:spPr bwMode="auto">
          <a:xfrm>
            <a:off x="152400" y="2198688"/>
            <a:ext cx="1473200" cy="130604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إنجيل         دان براون</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638FD8E5-A0D5-0A01-9580-0F4909F546CE}"/>
              </a:ext>
            </a:extLst>
          </p:cNvPr>
          <p:cNvSpPr/>
          <p:nvPr/>
        </p:nvSpPr>
        <p:spPr bwMode="auto">
          <a:xfrm>
            <a:off x="4788024" y="1143000"/>
            <a:ext cx="914400" cy="914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2065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إنجيل الحق</a:t>
            </a:r>
            <a:endPar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07563"/>
                                        </p:tgtEl>
                                        <p:attrNameLst>
                                          <p:attrName>style.visibility</p:attrName>
                                        </p:attrNameLst>
                                      </p:cBhvr>
                                      <p:to>
                                        <p:strVal val="visible"/>
                                      </p:to>
                                    </p:set>
                                    <p:animEffect transition="in" filter="wipe(down)">
                                      <p:cBhvr>
                                        <p:cTn id="7" dur="500"/>
                                        <p:tgtEl>
                                          <p:spTgt spid="407563"/>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07562"/>
                                        </p:tgtEl>
                                        <p:attrNameLst>
                                          <p:attrName>style.visibility</p:attrName>
                                        </p:attrNameLst>
                                      </p:cBhvr>
                                      <p:to>
                                        <p:strVal val="visible"/>
                                      </p:to>
                                    </p:set>
                                    <p:animEffect transition="in" filter="wipe(down)">
                                      <p:cBhvr>
                                        <p:cTn id="11" dur="500"/>
                                        <p:tgtEl>
                                          <p:spTgt spid="40756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7567"/>
                                        </p:tgtEl>
                                        <p:attrNameLst>
                                          <p:attrName>style.visibility</p:attrName>
                                        </p:attrNameLst>
                                      </p:cBhvr>
                                      <p:to>
                                        <p:strVal val="visible"/>
                                      </p:to>
                                    </p:set>
                                    <p:animEffect transition="in" filter="fade">
                                      <p:cBhvr>
                                        <p:cTn id="16" dur="1000"/>
                                        <p:tgtEl>
                                          <p:spTgt spid="407567"/>
                                        </p:tgtEl>
                                      </p:cBhvr>
                                    </p:animEffect>
                                    <p:anim calcmode="lin" valueType="num">
                                      <p:cBhvr>
                                        <p:cTn id="17" dur="1000" fill="hold"/>
                                        <p:tgtEl>
                                          <p:spTgt spid="407567"/>
                                        </p:tgtEl>
                                        <p:attrNameLst>
                                          <p:attrName>ppt_x</p:attrName>
                                        </p:attrNameLst>
                                      </p:cBhvr>
                                      <p:tavLst>
                                        <p:tav tm="0">
                                          <p:val>
                                            <p:strVal val="#ppt_x"/>
                                          </p:val>
                                        </p:tav>
                                        <p:tav tm="100000">
                                          <p:val>
                                            <p:strVal val="#ppt_x"/>
                                          </p:val>
                                        </p:tav>
                                      </p:tavLst>
                                    </p:anim>
                                    <p:anim calcmode="lin" valueType="num">
                                      <p:cBhvr>
                                        <p:cTn id="18" dur="1000" fill="hold"/>
                                        <p:tgtEl>
                                          <p:spTgt spid="407567"/>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07568"/>
                                        </p:tgtEl>
                                        <p:attrNameLst>
                                          <p:attrName>style.visibility</p:attrName>
                                        </p:attrNameLst>
                                      </p:cBhvr>
                                      <p:to>
                                        <p:strVal val="visible"/>
                                      </p:to>
                                    </p:set>
                                    <p:animEffect transition="in" filter="fade">
                                      <p:cBhvr>
                                        <p:cTn id="23" dur="1000"/>
                                        <p:tgtEl>
                                          <p:spTgt spid="407568"/>
                                        </p:tgtEl>
                                      </p:cBhvr>
                                    </p:animEffect>
                                    <p:anim calcmode="lin" valueType="num">
                                      <p:cBhvr>
                                        <p:cTn id="24" dur="1000" fill="hold"/>
                                        <p:tgtEl>
                                          <p:spTgt spid="407568"/>
                                        </p:tgtEl>
                                        <p:attrNameLst>
                                          <p:attrName>ppt_x</p:attrName>
                                        </p:attrNameLst>
                                      </p:cBhvr>
                                      <p:tavLst>
                                        <p:tav tm="0">
                                          <p:val>
                                            <p:strVal val="#ppt_x"/>
                                          </p:val>
                                        </p:tav>
                                        <p:tav tm="100000">
                                          <p:val>
                                            <p:strVal val="#ppt_x"/>
                                          </p:val>
                                        </p:tav>
                                      </p:tavLst>
                                    </p:anim>
                                    <p:anim calcmode="lin" valueType="num">
                                      <p:cBhvr>
                                        <p:cTn id="25" dur="1000" fill="hold"/>
                                        <p:tgtEl>
                                          <p:spTgt spid="407568"/>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07564"/>
                                        </p:tgtEl>
                                        <p:attrNameLst>
                                          <p:attrName>style.visibility</p:attrName>
                                        </p:attrNameLst>
                                      </p:cBhvr>
                                      <p:to>
                                        <p:strVal val="visible"/>
                                      </p:to>
                                    </p:set>
                                    <p:animEffect transition="in" filter="fade">
                                      <p:cBhvr>
                                        <p:cTn id="34" dur="1000"/>
                                        <p:tgtEl>
                                          <p:spTgt spid="407564"/>
                                        </p:tgtEl>
                                      </p:cBhvr>
                                    </p:animEffect>
                                    <p:anim calcmode="lin" valueType="num">
                                      <p:cBhvr>
                                        <p:cTn id="35" dur="1000" fill="hold"/>
                                        <p:tgtEl>
                                          <p:spTgt spid="407564"/>
                                        </p:tgtEl>
                                        <p:attrNameLst>
                                          <p:attrName>ppt_x</p:attrName>
                                        </p:attrNameLst>
                                      </p:cBhvr>
                                      <p:tavLst>
                                        <p:tav tm="0">
                                          <p:val>
                                            <p:strVal val="#ppt_x"/>
                                          </p:val>
                                        </p:tav>
                                        <p:tav tm="100000">
                                          <p:val>
                                            <p:strVal val="#ppt_x"/>
                                          </p:val>
                                        </p:tav>
                                      </p:tavLst>
                                    </p:anim>
                                    <p:anim calcmode="lin" valueType="num">
                                      <p:cBhvr>
                                        <p:cTn id="36" dur="1000" fill="hold"/>
                                        <p:tgtEl>
                                          <p:spTgt spid="407564"/>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407566"/>
                                        </p:tgtEl>
                                        <p:attrNameLst>
                                          <p:attrName>style.visibility</p:attrName>
                                        </p:attrNameLst>
                                      </p:cBhvr>
                                      <p:to>
                                        <p:strVal val="visible"/>
                                      </p:to>
                                    </p:set>
                                    <p:animEffect transition="in" filter="wipe(down)">
                                      <p:cBhvr>
                                        <p:cTn id="40" dur="500"/>
                                        <p:tgtEl>
                                          <p:spTgt spid="407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62" grpId="0" animBg="1"/>
      <p:bldP spid="407563" grpId="0" animBg="1"/>
      <p:bldP spid="407564" grpId="0"/>
      <p:bldP spid="407566" grpId="0" animBg="1"/>
      <p:bldP spid="407567" grpId="0"/>
      <p:bldP spid="407568"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92361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6"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92361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7"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64369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8"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164369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5749"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0" name="Text Box 7"/>
          <p:cNvSpPr txBox="1">
            <a:spLocks noChangeArrowheads="1"/>
          </p:cNvSpPr>
          <p:nvPr/>
        </p:nvSpPr>
        <p:spPr bwMode="auto">
          <a:xfrm>
            <a:off x="0" y="5791200"/>
            <a:ext cx="1219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القرن الأول</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1"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325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2" name="Rectangle 9"/>
          <p:cNvSpPr>
            <a:spLocks noGrp="1" noChangeArrowheads="1"/>
          </p:cNvSpPr>
          <p:nvPr>
            <p:ph type="ctrTitle"/>
          </p:nvPr>
        </p:nvSpPr>
        <p:spPr>
          <a:xfrm>
            <a:off x="762000" y="-76200"/>
            <a:ext cx="7772400" cy="838200"/>
          </a:xfrm>
        </p:spPr>
        <p:txBody>
          <a:bodyPr/>
          <a:lstStyle/>
          <a:p>
            <a:pPr algn="r" eaLnBrk="1" hangingPunct="1"/>
            <a:r>
              <a:rPr lang="en-US" dirty="0">
                <a:latin typeface="Arial" panose="020B0604020202020204" pitchFamily="34" charset="0"/>
                <a:ea typeface="ＭＳ Ｐゴシック" charset="0"/>
                <a:cs typeface="Arial" panose="020B0604020202020204" pitchFamily="34" charset="0"/>
              </a:rPr>
              <a:t>Clearing History</a:t>
            </a:r>
          </a:p>
        </p:txBody>
      </p:sp>
      <p:sp>
        <p:nvSpPr>
          <p:cNvPr id="415753" name="Text Box 10"/>
          <p:cNvSpPr txBox="1">
            <a:spLocks noChangeArrowheads="1"/>
          </p:cNvSpPr>
          <p:nvPr/>
        </p:nvSpPr>
        <p:spPr bwMode="auto">
          <a:xfrm>
            <a:off x="-304800" y="4010025"/>
            <a:ext cx="19812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مرقس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لوقا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4"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مجمع نيقية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5"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6"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أفراد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7"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برنابا المزيف (70-130)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8" name="Text Box 15"/>
          <p:cNvSpPr txBox="1">
            <a:spLocks noChangeArrowheads="1"/>
          </p:cNvSpPr>
          <p:nvPr/>
        </p:nvSpPr>
        <p:spPr bwMode="auto">
          <a:xfrm>
            <a:off x="76200" y="2286000"/>
            <a:ext cx="1752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 </a:t>
            </a: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الإستشهاد أو التلميح</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9" name="Text Box 16"/>
          <p:cNvSpPr txBox="1">
            <a:spLocks noChangeArrowheads="1"/>
          </p:cNvSpPr>
          <p:nvPr/>
        </p:nvSpPr>
        <p:spPr bwMode="auto">
          <a:xfrm>
            <a:off x="76200" y="2971800"/>
            <a:ext cx="1752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O= </a:t>
            </a: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سميت بأنها أصلية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60" name="Text Box 17"/>
          <p:cNvSpPr txBox="1">
            <a:spLocks noChangeArrowheads="1"/>
          </p:cNvSpPr>
          <p:nvPr/>
        </p:nvSpPr>
        <p:spPr bwMode="auto">
          <a:xfrm>
            <a:off x="1403350"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1" name="Text Box 18"/>
          <p:cNvSpPr txBox="1">
            <a:spLocks noChangeArrowheads="1"/>
          </p:cNvSpPr>
          <p:nvPr/>
        </p:nvSpPr>
        <p:spPr bwMode="auto">
          <a:xfrm>
            <a:off x="1403350" y="4408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2" name="Text Box 19"/>
          <p:cNvSpPr txBox="1">
            <a:spLocks noChangeArrowheads="1"/>
          </p:cNvSpPr>
          <p:nvPr/>
        </p:nvSpPr>
        <p:spPr bwMode="auto">
          <a:xfrm>
            <a:off x="1403350" y="47386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3"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أكليمندس الروماني (95-97)</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64" name="Text Box 21"/>
          <p:cNvSpPr txBox="1">
            <a:spLocks noChangeArrowheads="1"/>
          </p:cNvSpPr>
          <p:nvPr/>
        </p:nvSpPr>
        <p:spPr bwMode="auto">
          <a:xfrm>
            <a:off x="1762125"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5" name="Text Box 22"/>
          <p:cNvSpPr txBox="1">
            <a:spLocks noChangeArrowheads="1"/>
          </p:cNvSpPr>
          <p:nvPr/>
        </p:nvSpPr>
        <p:spPr bwMode="auto">
          <a:xfrm>
            <a:off x="1762125" y="510222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6"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بوليكاربوس (110-150)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67" name="Text Box 24"/>
          <p:cNvSpPr txBox="1">
            <a:spLocks noChangeArrowheads="1"/>
          </p:cNvSpPr>
          <p:nvPr/>
        </p:nvSpPr>
        <p:spPr bwMode="auto">
          <a:xfrm>
            <a:off x="2130425"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8" name="Text Box 25"/>
          <p:cNvSpPr txBox="1">
            <a:spLocks noChangeArrowheads="1"/>
          </p:cNvSpPr>
          <p:nvPr/>
        </p:nvSpPr>
        <p:spPr bwMode="auto">
          <a:xfrm>
            <a:off x="2130425" y="4408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9" name="Text Box 26"/>
          <p:cNvSpPr txBox="1">
            <a:spLocks noChangeArrowheads="1"/>
          </p:cNvSpPr>
          <p:nvPr/>
        </p:nvSpPr>
        <p:spPr bwMode="auto">
          <a:xfrm>
            <a:off x="2130425" y="47386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0" name="Text Box 27"/>
          <p:cNvSpPr txBox="1">
            <a:spLocks noChangeArrowheads="1"/>
          </p:cNvSpPr>
          <p:nvPr/>
        </p:nvSpPr>
        <p:spPr bwMode="auto">
          <a:xfrm>
            <a:off x="2130425" y="510222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1" name="Text Box 2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هرماس (115-140)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72" name="Text Box 29"/>
          <p:cNvSpPr txBox="1">
            <a:spLocks noChangeArrowheads="1"/>
          </p:cNvSpPr>
          <p:nvPr/>
        </p:nvSpPr>
        <p:spPr bwMode="auto">
          <a:xfrm>
            <a:off x="2486025"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3" name="Text Box 30"/>
          <p:cNvSpPr txBox="1">
            <a:spLocks noChangeArrowheads="1"/>
          </p:cNvSpPr>
          <p:nvPr/>
        </p:nvSpPr>
        <p:spPr bwMode="auto">
          <a:xfrm>
            <a:off x="2486025" y="4408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4"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الديداخي (120-150)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75" name="Text Box 32"/>
          <p:cNvSpPr txBox="1">
            <a:spLocks noChangeArrowheads="1"/>
          </p:cNvSpPr>
          <p:nvPr/>
        </p:nvSpPr>
        <p:spPr bwMode="auto">
          <a:xfrm>
            <a:off x="2844800"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6" name="Text Box 33"/>
          <p:cNvSpPr txBox="1">
            <a:spLocks noChangeArrowheads="1"/>
          </p:cNvSpPr>
          <p:nvPr/>
        </p:nvSpPr>
        <p:spPr bwMode="auto">
          <a:xfrm>
            <a:off x="2844800" y="47386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7"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بابياس (130-140)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78" name="Text Box 35"/>
          <p:cNvSpPr txBox="1">
            <a:spLocks noChangeArrowheads="1"/>
          </p:cNvSpPr>
          <p:nvPr/>
        </p:nvSpPr>
        <p:spPr bwMode="auto">
          <a:xfrm>
            <a:off x="3213100" y="510222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9"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إيريناوس (130-202)</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80" name="Text Box 37"/>
          <p:cNvSpPr txBox="1">
            <a:spLocks noChangeArrowheads="1"/>
          </p:cNvSpPr>
          <p:nvPr/>
        </p:nvSpPr>
        <p:spPr bwMode="auto">
          <a:xfrm>
            <a:off x="3605213"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415781" name="Text Box 38"/>
          <p:cNvSpPr txBox="1">
            <a:spLocks noChangeArrowheads="1"/>
          </p:cNvSpPr>
          <p:nvPr/>
        </p:nvSpPr>
        <p:spPr bwMode="auto">
          <a:xfrm>
            <a:off x="3605213" y="4408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415782" name="Text Box 39"/>
          <p:cNvSpPr txBox="1">
            <a:spLocks noChangeArrowheads="1"/>
          </p:cNvSpPr>
          <p:nvPr/>
        </p:nvSpPr>
        <p:spPr bwMode="auto">
          <a:xfrm>
            <a:off x="3605213" y="47386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415783" name="Text Box 40"/>
          <p:cNvSpPr txBox="1">
            <a:spLocks noChangeArrowheads="1"/>
          </p:cNvSpPr>
          <p:nvPr/>
        </p:nvSpPr>
        <p:spPr bwMode="auto">
          <a:xfrm>
            <a:off x="3605213" y="510222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جاستن الشهيد (150-155)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794" name="Text Box 42"/>
          <p:cNvSpPr txBox="1">
            <a:spLocks noChangeArrowheads="1"/>
          </p:cNvSpPr>
          <p:nvPr/>
        </p:nvSpPr>
        <p:spPr bwMode="auto">
          <a:xfrm>
            <a:off x="3963988"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795" name="Text Box 43"/>
          <p:cNvSpPr txBox="1">
            <a:spLocks noChangeArrowheads="1"/>
          </p:cNvSpPr>
          <p:nvPr/>
        </p:nvSpPr>
        <p:spPr bwMode="auto">
          <a:xfrm>
            <a:off x="3963988" y="4408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796" name="Text Box 44"/>
          <p:cNvSpPr txBox="1">
            <a:spLocks noChangeArrowheads="1"/>
          </p:cNvSpPr>
          <p:nvPr/>
        </p:nvSpPr>
        <p:spPr bwMode="auto">
          <a:xfrm>
            <a:off x="3963988" y="47386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797" name="Text Box 45"/>
          <p:cNvSpPr txBox="1">
            <a:spLocks noChangeArrowheads="1"/>
          </p:cNvSpPr>
          <p:nvPr/>
        </p:nvSpPr>
        <p:spPr bwMode="auto">
          <a:xfrm>
            <a:off x="3963988" y="510222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أوريجانوس (185-254)</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799" name="Text Box 47"/>
          <p:cNvSpPr txBox="1">
            <a:spLocks noChangeArrowheads="1"/>
          </p:cNvSpPr>
          <p:nvPr/>
        </p:nvSpPr>
        <p:spPr bwMode="auto">
          <a:xfrm>
            <a:off x="4332288"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0" name="Text Box 48"/>
          <p:cNvSpPr txBox="1">
            <a:spLocks noChangeArrowheads="1"/>
          </p:cNvSpPr>
          <p:nvPr/>
        </p:nvSpPr>
        <p:spPr bwMode="auto">
          <a:xfrm>
            <a:off x="4332288" y="4408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1" name="Text Box 49"/>
          <p:cNvSpPr txBox="1">
            <a:spLocks noChangeArrowheads="1"/>
          </p:cNvSpPr>
          <p:nvPr/>
        </p:nvSpPr>
        <p:spPr bwMode="auto">
          <a:xfrm>
            <a:off x="4332288" y="47386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2" name="Text Box 50"/>
          <p:cNvSpPr txBox="1">
            <a:spLocks noChangeArrowheads="1"/>
          </p:cNvSpPr>
          <p:nvPr/>
        </p:nvSpPr>
        <p:spPr bwMode="auto">
          <a:xfrm>
            <a:off x="4332288" y="510222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3" name="Text Box 51"/>
          <p:cNvSpPr txBox="1">
            <a:spLocks noChangeArrowheads="1"/>
          </p:cNvSpPr>
          <p:nvPr/>
        </p:nvSpPr>
        <p:spPr bwMode="auto">
          <a:xfrm rot="-2783676">
            <a:off x="4138613" y="2257395"/>
            <a:ext cx="3886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كيرلس الأورشليمي (315-386)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04" name="Text Box 52"/>
          <p:cNvSpPr txBox="1">
            <a:spLocks noChangeArrowheads="1"/>
          </p:cNvSpPr>
          <p:nvPr/>
        </p:nvSpPr>
        <p:spPr bwMode="auto">
          <a:xfrm>
            <a:off x="4687888"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5" name="Text Box 53"/>
          <p:cNvSpPr txBox="1">
            <a:spLocks noChangeArrowheads="1"/>
          </p:cNvSpPr>
          <p:nvPr/>
        </p:nvSpPr>
        <p:spPr bwMode="auto">
          <a:xfrm>
            <a:off x="4687888" y="4408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6" name="Text Box 54"/>
          <p:cNvSpPr txBox="1">
            <a:spLocks noChangeArrowheads="1"/>
          </p:cNvSpPr>
          <p:nvPr/>
        </p:nvSpPr>
        <p:spPr bwMode="auto">
          <a:xfrm>
            <a:off x="4687888" y="47386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7" name="Text Box 55"/>
          <p:cNvSpPr txBox="1">
            <a:spLocks noChangeArrowheads="1"/>
          </p:cNvSpPr>
          <p:nvPr/>
        </p:nvSpPr>
        <p:spPr bwMode="auto">
          <a:xfrm>
            <a:off x="4687888" y="510222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42" name="Text Box 90"/>
          <p:cNvSpPr txBox="1">
            <a:spLocks noChangeArrowheads="1"/>
          </p:cNvSpPr>
          <p:nvPr/>
        </p:nvSpPr>
        <p:spPr bwMode="auto">
          <a:xfrm>
            <a:off x="-108520" y="953433"/>
            <a:ext cx="2160240" cy="1323439"/>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قبول               الأناجيل الأربعة       قبل                  مجمع نيقية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834" name="Text Box 91"/>
          <p:cNvSpPr txBox="1">
            <a:spLocks noChangeArrowheads="1"/>
          </p:cNvSpPr>
          <p:nvPr/>
        </p:nvSpPr>
        <p:spPr bwMode="auto">
          <a:xfrm>
            <a:off x="76200" y="6477000"/>
            <a:ext cx="6096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غايسلر ونيكس، مقدمة إلى الكتاب المقدس (شيكاغو : مودي، 1968)</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grpSp>
        <p:nvGrpSpPr>
          <p:cNvPr id="415835" name="Group 92"/>
          <p:cNvGrpSpPr>
            <a:grpSpLocks/>
          </p:cNvGrpSpPr>
          <p:nvPr/>
        </p:nvGrpSpPr>
        <p:grpSpPr bwMode="auto">
          <a:xfrm>
            <a:off x="990600" y="4995865"/>
            <a:ext cx="1600200" cy="1489075"/>
            <a:chOff x="720" y="3168"/>
            <a:chExt cx="1008" cy="938"/>
          </a:xfrm>
        </p:grpSpPr>
        <p:sp>
          <p:nvSpPr>
            <p:cNvPr id="415839"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46" name="Text Box 94"/>
            <p:cNvSpPr txBox="1">
              <a:spLocks noChangeArrowheads="1"/>
            </p:cNvSpPr>
            <p:nvPr/>
          </p:nvSpPr>
          <p:spPr bwMode="auto">
            <a:xfrm>
              <a:off x="720" y="3524"/>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إنجيل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توما</a:t>
              </a:r>
              <a:b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50-140 م</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15836" name="Group 95"/>
          <p:cNvGrpSpPr>
            <a:grpSpLocks/>
          </p:cNvGrpSpPr>
          <p:nvPr/>
        </p:nvGrpSpPr>
        <p:grpSpPr bwMode="auto">
          <a:xfrm>
            <a:off x="2590800" y="4995865"/>
            <a:ext cx="1600200" cy="1489075"/>
            <a:chOff x="1728" y="3195"/>
            <a:chExt cx="1008" cy="938"/>
          </a:xfrm>
        </p:grpSpPr>
        <p:sp>
          <p:nvSpPr>
            <p:cNvPr id="415837"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49" name="Text Box 97"/>
            <p:cNvSpPr txBox="1">
              <a:spLocks noChangeArrowheads="1"/>
            </p:cNvSpPr>
            <p:nvPr/>
          </p:nvSpPr>
          <p:spPr bwMode="auto">
            <a:xfrm>
              <a:off x="1728" y="3551"/>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إنجيل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يهوذا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170 م؟</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99" name="Text Box 2"/>
          <p:cNvSpPr txBox="1">
            <a:spLocks noChangeArrowheads="1"/>
          </p:cNvSpPr>
          <p:nvPr/>
        </p:nvSpPr>
        <p:spPr bwMode="auto">
          <a:xfrm>
            <a:off x="0" y="106367"/>
            <a:ext cx="9144000" cy="738599"/>
          </a:xfrm>
          <a:prstGeom prst="rect">
            <a:avLst/>
          </a:prstGeom>
          <a:gradFill flip="none" rotWithShape="1">
            <a:gsLst>
              <a:gs pos="0">
                <a:srgbClr val="660066"/>
              </a:gs>
              <a:gs pos="100000">
                <a:schemeClr val="bg1"/>
              </a:gs>
            </a:gsLst>
            <a:path path="circle">
              <a:fillToRect l="50000" t="50000" r="50000" b="50000"/>
            </a:path>
            <a:tileRect/>
          </a:gra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قانونية العهد الجديد خلال القرون الأربعة الأولى</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هـ . واين هاوس</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0" name="Rectangle 3"/>
          <p:cNvSpPr>
            <a:spLocks noChangeArrowheads="1"/>
          </p:cNvSpPr>
          <p:nvPr/>
        </p:nvSpPr>
        <p:spPr bwMode="auto">
          <a:xfrm>
            <a:off x="8653465" y="44451"/>
            <a:ext cx="50834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5601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4706" name="Rectangle 2"/>
          <p:cNvSpPr>
            <a:spLocks noGrp="1" noChangeArrowheads="1"/>
          </p:cNvSpPr>
          <p:nvPr>
            <p:ph type="ctrTitle"/>
          </p:nvPr>
        </p:nvSpPr>
        <p:spPr>
          <a:xfrm>
            <a:off x="0" y="0"/>
            <a:ext cx="9144000" cy="9144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إيريناوس (180 م)</a:t>
            </a:r>
            <a:endParaRPr lang="en-US" dirty="0">
              <a:latin typeface="Arial" panose="020B0604020202020204" pitchFamily="34" charset="0"/>
              <a:ea typeface="ＭＳ Ｐゴシック" charset="0"/>
              <a:cs typeface="Arial" panose="020B0604020202020204" pitchFamily="34" charset="0"/>
            </a:endParaRPr>
          </a:p>
        </p:txBody>
      </p:sp>
      <p:sp>
        <p:nvSpPr>
          <p:cNvPr id="828418" name="Rectangle 3"/>
          <p:cNvSpPr>
            <a:spLocks noGrp="1" noChangeArrowheads="1"/>
          </p:cNvSpPr>
          <p:nvPr>
            <p:ph type="subTitle" idx="1"/>
          </p:nvPr>
        </p:nvSpPr>
        <p:spPr>
          <a:xfrm>
            <a:off x="3352800" y="990600"/>
            <a:ext cx="5562600" cy="5257800"/>
          </a:xfrm>
        </p:spPr>
        <p:txBody>
          <a:bodyPr anchor="ctr"/>
          <a:lstStyle/>
          <a:p>
            <a:pPr algn="r" eaLnBrk="1" hangingPunct="1"/>
            <a:r>
              <a:rPr lang="ar-JO" sz="2800" b="1" dirty="0">
                <a:latin typeface="Arial" panose="020B0604020202020204" pitchFamily="34" charset="0"/>
                <a:ea typeface="ＭＳ Ｐゴシック" charset="0"/>
                <a:cs typeface="Arial" panose="020B0604020202020204" pitchFamily="34" charset="0"/>
              </a:rPr>
              <a:t>إنهم يعلنون أن يهوذا الخائن كان على علم تام بهذه الأمور وأنه وحده عرف الحقيقة كما لم يعرفها الآخرون. تمم سر الخيانة وبواسطته ارتبكت كل الأشياء الأرضية والسماوية على السواء. إنهم ينتجون تاريخاً وهمياً من هذا النوع ويسمونه </a:t>
            </a:r>
            <a:r>
              <a:rPr lang="ar-JO" sz="2800" b="1" dirty="0">
                <a:solidFill>
                  <a:srgbClr val="FFFF00"/>
                </a:solidFill>
                <a:latin typeface="Arial" panose="020B0604020202020204" pitchFamily="34" charset="0"/>
                <a:ea typeface="ＭＳ Ｐゴシック" charset="0"/>
                <a:cs typeface="Arial" panose="020B0604020202020204" pitchFamily="34" charset="0"/>
              </a:rPr>
              <a:t>إنجيل يهوذا</a:t>
            </a:r>
            <a:endParaRPr lang="en-US" sz="2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828419"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ضد الهرطقات 1 .31 .1</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28420"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52388" y="947738"/>
            <a:ext cx="2954337" cy="692150"/>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إيرينايوس     (180 م)</a:t>
            </a:r>
            <a:endParaRPr lang="en-US" sz="3600" b="1" dirty="0">
              <a:latin typeface="Arial" panose="020B0604020202020204" pitchFamily="34" charset="0"/>
              <a:ea typeface="ＭＳ Ｐゴシック" charset="0"/>
              <a:cs typeface="Arial" panose="020B0604020202020204" pitchFamily="34" charset="0"/>
            </a:endParaRPr>
          </a:p>
        </p:txBody>
      </p:sp>
      <p:sp>
        <p:nvSpPr>
          <p:cNvPr id="362498"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ضد الهرطقات</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1 .31. 1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62499"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1882775"/>
            <a:ext cx="2684463" cy="356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2500" name="Rectangle 1"/>
          <p:cNvSpPr>
            <a:spLocks noChangeArrowheads="1"/>
          </p:cNvSpPr>
          <p:nvPr/>
        </p:nvSpPr>
        <p:spPr bwMode="auto">
          <a:xfrm>
            <a:off x="2987676" y="743442"/>
            <a:ext cx="5969000" cy="5853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يعلن آخرون مرة أخرى أن قايين استمد كيانه من القوة التي فوق ويعترفون بأن عيسو وقورح والسدوميين وكل هؤلاء الأشخاص مرتبطون بأنفسهم. ويضيفون لهذا السبب لقد تعرضوا لهجوم من الخالق لكن لم يصب أحد منهم بأذى. لأن صوفيا كانت معتادة على أخذ ما يخصها منهم إلى نفسها وهم يعلنون أن يهوذا الخائن كان على علم تام بهذه الأمور وأنه وحده الذي عرف الحقيقة كما لم يعرفها الآخرون، أنجز سر الخيانة وبواسطته ارتبكت كل الأشياء، الأرضية والسماوية. إنهم ينتجون تاريخاً وهمياً من هذا النوع ويسمونه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إنجيل يهوذا</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2501" name="Text Box 6"/>
          <p:cNvSpPr txBox="1">
            <a:spLocks noChangeArrowheads="1"/>
          </p:cNvSpPr>
          <p:nvPr/>
        </p:nvSpPr>
        <p:spPr bwMode="auto">
          <a:xfrm>
            <a:off x="8239125" y="44450"/>
            <a:ext cx="904415"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186ب</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7889"/>
            <a:ext cx="9144000" cy="69186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7888"/>
            <a:ext cx="9144000" cy="218140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يحفز الله الإخلاص</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ب</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موازنة</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التصحيح والبركات</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(هوشع 4-14).</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96429303"/>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8"/>
          <p:cNvSpPr txBox="1">
            <a:spLocks noChangeArrowheads="1"/>
          </p:cNvSpPr>
          <p:nvPr/>
        </p:nvSpPr>
        <p:spPr bwMode="auto">
          <a:xfrm>
            <a:off x="1" y="21"/>
            <a:ext cx="3419475" cy="181578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341" tIns="45671" rIns="91341" bIns="45671">
            <a:spAutoFit/>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مؤشر داخلي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كتب متى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لليهود</a:t>
            </a:r>
            <a:endParaRPr kumimoji="0" lang="en-US" sz="4000" b="0"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71362" name="Rectangle 3"/>
          <p:cNvSpPr>
            <a:spLocks noGrp="1" noChangeArrowheads="1"/>
          </p:cNvSpPr>
          <p:nvPr>
            <p:ph type="subTitle" idx="1"/>
          </p:nvPr>
        </p:nvSpPr>
        <p:spPr>
          <a:xfrm>
            <a:off x="3324225" y="481013"/>
            <a:ext cx="5784850" cy="6477000"/>
          </a:xfrm>
        </p:spPr>
        <p:txBody>
          <a:bodyPr/>
          <a:lstStyle/>
          <a:p>
            <a:pPr algn="r" eaLnBrk="1" hangingPunct="1"/>
            <a:r>
              <a:rPr lang="ar-JO" altLang="ja-JP" sz="2800" b="1" dirty="0">
                <a:latin typeface="Arial" panose="020B0604020202020204" pitchFamily="34" charset="0"/>
                <a:ea typeface="ＭＳ Ｐゴシック" charset="0"/>
                <a:cs typeface="Arial" panose="020B0604020202020204" pitchFamily="34" charset="0"/>
              </a:rPr>
              <a:t>أصدر </a:t>
            </a:r>
            <a:r>
              <a:rPr lang="ar-JO" altLang="ja-JP" sz="2800" b="1" dirty="0">
                <a:solidFill>
                  <a:srgbClr val="FFFF00"/>
                </a:solidFill>
                <a:latin typeface="Arial" panose="020B0604020202020204" pitchFamily="34" charset="0"/>
                <a:ea typeface="ＭＳ Ｐゴシック" charset="0"/>
                <a:cs typeface="Arial" panose="020B0604020202020204" pitchFamily="34" charset="0"/>
              </a:rPr>
              <a:t>متى</a:t>
            </a:r>
            <a:r>
              <a:rPr lang="ar-JO" altLang="ja-JP" sz="2800" b="1" dirty="0">
                <a:latin typeface="Arial" pitchFamily="34" charset="0"/>
                <a:ea typeface="ＭＳ Ｐゴシック" charset="0"/>
                <a:cs typeface="Arial" pitchFamily="34" charset="0"/>
              </a:rPr>
              <a:t> إنجيلاً مكتوباً بين اليهود بلغتهم الخاصة بينما كان بطرس وبولس يخدمون في روما </a:t>
            </a:r>
            <a:r>
              <a:rPr lang="ar-JO" altLang="ja-JP" sz="2800" b="1" dirty="0">
                <a:solidFill>
                  <a:srgbClr val="FFFF00"/>
                </a:solidFill>
                <a:latin typeface="Arial" panose="020B0604020202020204" pitchFamily="34" charset="0"/>
                <a:ea typeface="ＭＳ Ｐゴシック" charset="0"/>
                <a:cs typeface="Arial" pitchFamily="34" charset="0"/>
              </a:rPr>
              <a:t>(60-68م) </a:t>
            </a:r>
            <a:r>
              <a:rPr lang="ar-JO" altLang="ja-JP" sz="2800" b="1" dirty="0">
                <a:latin typeface="Arial" panose="020B0604020202020204" pitchFamily="34" charset="0"/>
                <a:ea typeface="ＭＳ Ｐゴシック" charset="0"/>
                <a:cs typeface="Arial" pitchFamily="34" charset="0"/>
              </a:rPr>
              <a:t>ويضعون أساسات الكنيسة</a:t>
            </a:r>
            <a:endParaRPr lang="en-US" altLang="ja-JP" sz="2800" b="1" dirty="0">
              <a:latin typeface="Arial" panose="020B0604020202020204" pitchFamily="34" charset="0"/>
              <a:ea typeface="ＭＳ Ｐゴシック" charset="0"/>
              <a:cs typeface="Arial" pitchFamily="34" charset="0"/>
            </a:endParaRPr>
          </a:p>
          <a:p>
            <a:pPr algn="r" eaLnBrk="1" hangingPunct="1"/>
            <a:r>
              <a:rPr lang="ar-JO" altLang="ja-JP" sz="2800" b="1" dirty="0">
                <a:latin typeface="Arial" panose="020B0604020202020204" pitchFamily="34" charset="0"/>
                <a:ea typeface="ＭＳ Ｐゴシック" charset="0"/>
                <a:cs typeface="Arial" pitchFamily="34" charset="0"/>
              </a:rPr>
              <a:t>بعد استشهادهما </a:t>
            </a:r>
            <a:r>
              <a:rPr lang="ar-JO" altLang="ja-JP" sz="2800" b="1" dirty="0">
                <a:solidFill>
                  <a:srgbClr val="FFFF00"/>
                </a:solidFill>
                <a:latin typeface="Arial" panose="020B0604020202020204" pitchFamily="34" charset="0"/>
                <a:ea typeface="ＭＳ Ｐゴシック" charset="0"/>
                <a:cs typeface="Arial" pitchFamily="34" charset="0"/>
              </a:rPr>
              <a:t>(بعد 68 م) </a:t>
            </a:r>
            <a:r>
              <a:rPr lang="ar-JO" altLang="ja-JP" sz="2800" b="1" dirty="0">
                <a:latin typeface="Arial" panose="020B0604020202020204" pitchFamily="34" charset="0"/>
                <a:ea typeface="ＭＳ Ｐゴシック" charset="0"/>
                <a:cs typeface="Arial" pitchFamily="34" charset="0"/>
              </a:rPr>
              <a:t>نجد أن </a:t>
            </a:r>
            <a:r>
              <a:rPr lang="ar-JO" altLang="ja-JP" sz="2800" b="1" dirty="0">
                <a:solidFill>
                  <a:srgbClr val="FFFF00"/>
                </a:solidFill>
                <a:latin typeface="Arial" panose="020B0604020202020204" pitchFamily="34" charset="0"/>
                <a:ea typeface="ＭＳ Ｐゴシック" charset="0"/>
                <a:cs typeface="Arial" pitchFamily="34" charset="0"/>
              </a:rPr>
              <a:t>مرقس</a:t>
            </a:r>
            <a:r>
              <a:rPr lang="ar-JO" altLang="ja-JP" sz="2800" b="1" dirty="0">
                <a:latin typeface="Arial" panose="020B0604020202020204" pitchFamily="34" charset="0"/>
                <a:ea typeface="ＭＳ Ｐゴシック" charset="0"/>
                <a:cs typeface="Arial" pitchFamily="34" charset="0"/>
              </a:rPr>
              <a:t> تلميذ ومترجم بطرس سلم لنا كتابة ما سمعه من بطرس</a:t>
            </a:r>
            <a:endParaRPr lang="en-US" altLang="ja-JP" sz="2800" b="1" dirty="0">
              <a:latin typeface="Arial" panose="020B0604020202020204" pitchFamily="34" charset="0"/>
              <a:ea typeface="ＭＳ Ｐゴシック" charset="0"/>
              <a:cs typeface="Arial" panose="020B0604020202020204" pitchFamily="34" charset="0"/>
            </a:endParaRPr>
          </a:p>
          <a:p>
            <a:pPr algn="r" eaLnBrk="1" hangingPunct="1"/>
            <a:r>
              <a:rPr lang="ar-JO" altLang="ja-JP" sz="2800" b="1" dirty="0">
                <a:solidFill>
                  <a:srgbClr val="FFFF00"/>
                </a:solidFill>
                <a:latin typeface="Arial" panose="020B0604020202020204" pitchFamily="34" charset="0"/>
                <a:ea typeface="ＭＳ Ｐゴシック" charset="0"/>
                <a:cs typeface="Arial" panose="020B0604020202020204" pitchFamily="34" charset="0"/>
              </a:rPr>
              <a:t>لوقا </a:t>
            </a:r>
            <a:r>
              <a:rPr lang="ar-JO" altLang="ja-JP" sz="2800" b="1" dirty="0">
                <a:latin typeface="Arial" panose="020B0604020202020204" pitchFamily="34" charset="0"/>
                <a:ea typeface="ＭＳ Ｐゴシック" charset="0"/>
                <a:cs typeface="Arial" panose="020B0604020202020204" pitchFamily="34" charset="0"/>
              </a:rPr>
              <a:t>أيضاً رفيق بولس سجل الإنجيل الذي قدم من خلاله </a:t>
            </a:r>
            <a:r>
              <a:rPr lang="ar-JO" altLang="ja-JP" sz="2800" b="1" dirty="0">
                <a:solidFill>
                  <a:srgbClr val="FFFF00"/>
                </a:solidFill>
                <a:latin typeface="Arial" panose="020B0604020202020204" pitchFamily="34" charset="0"/>
                <a:ea typeface="ＭＳ Ｐゴシック" charset="0"/>
                <a:cs typeface="Arial" panose="020B0604020202020204" pitchFamily="34" charset="0"/>
              </a:rPr>
              <a:t>(بدون تاريخ)</a:t>
            </a:r>
            <a:endParaRPr lang="ar-JO" altLang="ja-JP" sz="2800" b="1" dirty="0">
              <a:latin typeface="Arial" panose="020B0604020202020204" pitchFamily="34" charset="0"/>
              <a:ea typeface="ＭＳ Ｐゴシック" charset="0"/>
              <a:cs typeface="Arial" panose="020B0604020202020204" pitchFamily="34" charset="0"/>
            </a:endParaRPr>
          </a:p>
          <a:p>
            <a:pPr algn="r" eaLnBrk="1" hangingPunct="1"/>
            <a:r>
              <a:rPr lang="ar-JO" sz="2800" b="1" dirty="0">
                <a:latin typeface="Arial" panose="020B0604020202020204" pitchFamily="34" charset="0"/>
                <a:ea typeface="ＭＳ Ｐゴシック" charset="0"/>
                <a:cs typeface="Arial" panose="020B0604020202020204" pitchFamily="34" charset="0"/>
              </a:rPr>
              <a:t>بعد ذلك </a:t>
            </a:r>
            <a:r>
              <a:rPr lang="ar-JO" sz="2800" b="1" dirty="0">
                <a:solidFill>
                  <a:srgbClr val="FFFF00"/>
                </a:solidFill>
                <a:latin typeface="Arial" panose="020B0604020202020204" pitchFamily="34" charset="0"/>
                <a:ea typeface="ＭＳ Ｐゴシック" charset="0"/>
                <a:cs typeface="Arial" panose="020B0604020202020204" pitchFamily="34" charset="0"/>
              </a:rPr>
              <a:t>(بعد 68) </a:t>
            </a:r>
            <a:r>
              <a:rPr lang="ar-JO" sz="2800" b="1" dirty="0">
                <a:latin typeface="Arial" panose="020B0604020202020204" pitchFamily="34" charset="0"/>
                <a:ea typeface="ＭＳ Ｐゴシック" charset="0"/>
                <a:cs typeface="Arial" panose="020B0604020202020204" pitchFamily="34" charset="0"/>
              </a:rPr>
              <a:t>نجد </a:t>
            </a:r>
            <a:r>
              <a:rPr lang="ar-JO" sz="2800" b="1" dirty="0">
                <a:solidFill>
                  <a:srgbClr val="FFFF00"/>
                </a:solidFill>
                <a:latin typeface="Arial" panose="020B0604020202020204" pitchFamily="34" charset="0"/>
                <a:ea typeface="ＭＳ Ｐゴシック" charset="0"/>
                <a:cs typeface="Arial" panose="020B0604020202020204" pitchFamily="34" charset="0"/>
              </a:rPr>
              <a:t>يوحنا</a:t>
            </a:r>
            <a:r>
              <a:rPr lang="ar-JO" sz="2800" b="1" dirty="0">
                <a:latin typeface="Arial" panose="020B0604020202020204" pitchFamily="34" charset="0"/>
                <a:ea typeface="ＭＳ Ｐゴシック" charset="0"/>
                <a:cs typeface="Arial" panose="020B0604020202020204" pitchFamily="34" charset="0"/>
              </a:rPr>
              <a:t> تلميذ الرب الذي وضع رأسه على صدر الرب كتب هو نفسه إنجيلاً خلال إقامته في أفسس في آسيا</a:t>
            </a:r>
            <a:endParaRPr lang="en-US" sz="2800" b="1" dirty="0">
              <a:latin typeface="Arial" panose="020B0604020202020204" pitchFamily="34" charset="0"/>
              <a:ea typeface="ＭＳ Ｐゴシック" charset="0"/>
              <a:cs typeface="Arial" panose="020B0604020202020204" pitchFamily="34" charset="0"/>
            </a:endParaRPr>
          </a:p>
        </p:txBody>
      </p:sp>
      <p:pic>
        <p:nvPicPr>
          <p:cNvPr id="271363"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525" y="2276475"/>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4" name="Rectangle 2"/>
          <p:cNvSpPr>
            <a:spLocks noGrp="1" noChangeArrowheads="1"/>
          </p:cNvSpPr>
          <p:nvPr>
            <p:ph type="ctrTitle"/>
          </p:nvPr>
        </p:nvSpPr>
        <p:spPr>
          <a:xfrm>
            <a:off x="107950" y="5373688"/>
            <a:ext cx="3240088" cy="1066800"/>
          </a:xfrm>
          <a:solidFill>
            <a:schemeClr val="bg1"/>
          </a:solidFill>
        </p:spPr>
        <p:txBody>
          <a:bodyPr/>
          <a:lstStyle/>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إيريناوس</a:t>
            </a:r>
            <a:r>
              <a:rPr lang="en-US" sz="3600" b="1" dirty="0">
                <a:solidFill>
                  <a:srgbClr val="FFFFFF"/>
                </a:solidFill>
                <a:latin typeface="Arial" panose="020B0604020202020204" pitchFamily="34" charset="0"/>
                <a:ea typeface="ＭＳ Ｐゴシック" charset="0"/>
                <a:cs typeface="Arial" panose="020B0604020202020204" pitchFamily="34" charset="0"/>
              </a:rPr>
              <a:t> </a:t>
            </a:r>
            <a:br>
              <a:rPr lang="en-US" sz="3600" b="1" dirty="0">
                <a:solidFill>
                  <a:srgbClr val="FFFFFF"/>
                </a:solidFill>
                <a:latin typeface="Arial" panose="020B0604020202020204" pitchFamily="34" charset="0"/>
                <a:ea typeface="ＭＳ Ｐゴシック" charset="0"/>
                <a:cs typeface="Arial" panose="020B0604020202020204" pitchFamily="34" charset="0"/>
              </a:rPr>
            </a:br>
            <a:r>
              <a:rPr lang="ar-JO" sz="2800" b="1" dirty="0">
                <a:solidFill>
                  <a:srgbClr val="FFFFFF"/>
                </a:solidFill>
                <a:latin typeface="Arial" panose="020B0604020202020204" pitchFamily="34" charset="0"/>
                <a:ea typeface="ＭＳ Ｐゴシック" charset="0"/>
                <a:cs typeface="Arial" panose="020B0604020202020204" pitchFamily="34" charset="0"/>
              </a:rPr>
              <a:t>180 م</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71365" name="Rectangle 4"/>
          <p:cNvSpPr>
            <a:spLocks noChangeArrowheads="1"/>
          </p:cNvSpPr>
          <p:nvPr/>
        </p:nvSpPr>
        <p:spPr bwMode="auto">
          <a:xfrm>
            <a:off x="114300" y="6367465"/>
            <a:ext cx="3200400" cy="5175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ضد الهرطقات 3: 1</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1366" name="Text Box 5"/>
          <p:cNvSpPr txBox="1">
            <a:spLocks noChangeArrowheads="1"/>
          </p:cNvSpPr>
          <p:nvPr/>
        </p:nvSpPr>
        <p:spPr bwMode="auto">
          <a:xfrm>
            <a:off x="8388360" y="44461"/>
            <a:ext cx="598041"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78أ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92361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6"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92361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7"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64369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8"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1643694"/>
            <a:ext cx="688504" cy="6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5749"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0" name="Text Box 7"/>
          <p:cNvSpPr txBox="1">
            <a:spLocks noChangeArrowheads="1"/>
          </p:cNvSpPr>
          <p:nvPr/>
        </p:nvSpPr>
        <p:spPr bwMode="auto">
          <a:xfrm>
            <a:off x="0" y="5791200"/>
            <a:ext cx="1219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القرن الأول</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1"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325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2" name="Rectangle 9"/>
          <p:cNvSpPr>
            <a:spLocks noGrp="1" noChangeArrowheads="1"/>
          </p:cNvSpPr>
          <p:nvPr>
            <p:ph type="ctrTitle"/>
          </p:nvPr>
        </p:nvSpPr>
        <p:spPr>
          <a:xfrm>
            <a:off x="762000" y="-76200"/>
            <a:ext cx="7772400" cy="838200"/>
          </a:xfrm>
        </p:spPr>
        <p:txBody>
          <a:bodyPr/>
          <a:lstStyle/>
          <a:p>
            <a:pPr algn="r" eaLnBrk="1" hangingPunct="1"/>
            <a:r>
              <a:rPr lang="en-US" dirty="0">
                <a:latin typeface="Arial" panose="020B0604020202020204" pitchFamily="34" charset="0"/>
                <a:ea typeface="ＭＳ Ｐゴシック" charset="0"/>
                <a:cs typeface="Arial" panose="020B0604020202020204" pitchFamily="34" charset="0"/>
              </a:rPr>
              <a:t>Clearing History</a:t>
            </a:r>
          </a:p>
        </p:txBody>
      </p:sp>
      <p:sp>
        <p:nvSpPr>
          <p:cNvPr id="415753" name="Text Box 10"/>
          <p:cNvSpPr txBox="1">
            <a:spLocks noChangeArrowheads="1"/>
          </p:cNvSpPr>
          <p:nvPr/>
        </p:nvSpPr>
        <p:spPr bwMode="auto">
          <a:xfrm>
            <a:off x="-304800" y="4010025"/>
            <a:ext cx="19812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متى</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مرقس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لوقا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4"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مجمع نيقية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5"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6"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أفراد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7"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برنابا المزيف (70-130)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8" name="Text Box 15"/>
          <p:cNvSpPr txBox="1">
            <a:spLocks noChangeArrowheads="1"/>
          </p:cNvSpPr>
          <p:nvPr/>
        </p:nvSpPr>
        <p:spPr bwMode="auto">
          <a:xfrm>
            <a:off x="76200" y="2286000"/>
            <a:ext cx="1752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 </a:t>
            </a: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الإستشهاد أو التلميح</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59" name="Text Box 16"/>
          <p:cNvSpPr txBox="1">
            <a:spLocks noChangeArrowheads="1"/>
          </p:cNvSpPr>
          <p:nvPr/>
        </p:nvSpPr>
        <p:spPr bwMode="auto">
          <a:xfrm>
            <a:off x="76200" y="2971800"/>
            <a:ext cx="1752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O= </a:t>
            </a: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سميت بأنها أصلية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60" name="Text Box 17"/>
          <p:cNvSpPr txBox="1">
            <a:spLocks noChangeArrowheads="1"/>
          </p:cNvSpPr>
          <p:nvPr/>
        </p:nvSpPr>
        <p:spPr bwMode="auto">
          <a:xfrm>
            <a:off x="1403350"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1" name="Text Box 18"/>
          <p:cNvSpPr txBox="1">
            <a:spLocks noChangeArrowheads="1"/>
          </p:cNvSpPr>
          <p:nvPr/>
        </p:nvSpPr>
        <p:spPr bwMode="auto">
          <a:xfrm>
            <a:off x="1403350" y="4408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2" name="Text Box 19"/>
          <p:cNvSpPr txBox="1">
            <a:spLocks noChangeArrowheads="1"/>
          </p:cNvSpPr>
          <p:nvPr/>
        </p:nvSpPr>
        <p:spPr bwMode="auto">
          <a:xfrm>
            <a:off x="1403350" y="47386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3"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أكليمندس الروماني (95-97)</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64" name="Text Box 21"/>
          <p:cNvSpPr txBox="1">
            <a:spLocks noChangeArrowheads="1"/>
          </p:cNvSpPr>
          <p:nvPr/>
        </p:nvSpPr>
        <p:spPr bwMode="auto">
          <a:xfrm>
            <a:off x="1762125"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5" name="Text Box 22"/>
          <p:cNvSpPr txBox="1">
            <a:spLocks noChangeArrowheads="1"/>
          </p:cNvSpPr>
          <p:nvPr/>
        </p:nvSpPr>
        <p:spPr bwMode="auto">
          <a:xfrm>
            <a:off x="1762125" y="510222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6"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بوليكاربوس (110-150)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67" name="Text Box 24"/>
          <p:cNvSpPr txBox="1">
            <a:spLocks noChangeArrowheads="1"/>
          </p:cNvSpPr>
          <p:nvPr/>
        </p:nvSpPr>
        <p:spPr bwMode="auto">
          <a:xfrm>
            <a:off x="2130425"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8" name="Text Box 25"/>
          <p:cNvSpPr txBox="1">
            <a:spLocks noChangeArrowheads="1"/>
          </p:cNvSpPr>
          <p:nvPr/>
        </p:nvSpPr>
        <p:spPr bwMode="auto">
          <a:xfrm>
            <a:off x="2130425" y="4408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69" name="Text Box 26"/>
          <p:cNvSpPr txBox="1">
            <a:spLocks noChangeArrowheads="1"/>
          </p:cNvSpPr>
          <p:nvPr/>
        </p:nvSpPr>
        <p:spPr bwMode="auto">
          <a:xfrm>
            <a:off x="2130425" y="47386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0" name="Text Box 27"/>
          <p:cNvSpPr txBox="1">
            <a:spLocks noChangeArrowheads="1"/>
          </p:cNvSpPr>
          <p:nvPr/>
        </p:nvSpPr>
        <p:spPr bwMode="auto">
          <a:xfrm>
            <a:off x="2130425" y="510222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1" name="Text Box 2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هرماس (115-140)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72" name="Text Box 29"/>
          <p:cNvSpPr txBox="1">
            <a:spLocks noChangeArrowheads="1"/>
          </p:cNvSpPr>
          <p:nvPr/>
        </p:nvSpPr>
        <p:spPr bwMode="auto">
          <a:xfrm>
            <a:off x="2486025"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3" name="Text Box 30"/>
          <p:cNvSpPr txBox="1">
            <a:spLocks noChangeArrowheads="1"/>
          </p:cNvSpPr>
          <p:nvPr/>
        </p:nvSpPr>
        <p:spPr bwMode="auto">
          <a:xfrm>
            <a:off x="2486025" y="4408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4"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الديداخي (120-150)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75" name="Text Box 32"/>
          <p:cNvSpPr txBox="1">
            <a:spLocks noChangeArrowheads="1"/>
          </p:cNvSpPr>
          <p:nvPr/>
        </p:nvSpPr>
        <p:spPr bwMode="auto">
          <a:xfrm>
            <a:off x="2844800"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6" name="Text Box 33"/>
          <p:cNvSpPr txBox="1">
            <a:spLocks noChangeArrowheads="1"/>
          </p:cNvSpPr>
          <p:nvPr/>
        </p:nvSpPr>
        <p:spPr bwMode="auto">
          <a:xfrm>
            <a:off x="2844800" y="47386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7"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بابياس (130-140)</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78" name="Text Box 35"/>
          <p:cNvSpPr txBox="1">
            <a:spLocks noChangeArrowheads="1"/>
          </p:cNvSpPr>
          <p:nvPr/>
        </p:nvSpPr>
        <p:spPr bwMode="auto">
          <a:xfrm>
            <a:off x="3213100" y="510222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415779"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إيريناوس (130-202)</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780" name="Text Box 37"/>
          <p:cNvSpPr txBox="1">
            <a:spLocks noChangeArrowheads="1"/>
          </p:cNvSpPr>
          <p:nvPr/>
        </p:nvSpPr>
        <p:spPr bwMode="auto">
          <a:xfrm>
            <a:off x="3605213"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415781" name="Text Box 38"/>
          <p:cNvSpPr txBox="1">
            <a:spLocks noChangeArrowheads="1"/>
          </p:cNvSpPr>
          <p:nvPr/>
        </p:nvSpPr>
        <p:spPr bwMode="auto">
          <a:xfrm>
            <a:off x="3605213" y="4408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415782" name="Text Box 39"/>
          <p:cNvSpPr txBox="1">
            <a:spLocks noChangeArrowheads="1"/>
          </p:cNvSpPr>
          <p:nvPr/>
        </p:nvSpPr>
        <p:spPr bwMode="auto">
          <a:xfrm>
            <a:off x="3605213" y="47386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415783" name="Text Box 40"/>
          <p:cNvSpPr txBox="1">
            <a:spLocks noChangeArrowheads="1"/>
          </p:cNvSpPr>
          <p:nvPr/>
        </p:nvSpPr>
        <p:spPr bwMode="auto">
          <a:xfrm>
            <a:off x="3605213" y="510222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جاستن الشهيد (150-155)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794" name="Text Box 42"/>
          <p:cNvSpPr txBox="1">
            <a:spLocks noChangeArrowheads="1"/>
          </p:cNvSpPr>
          <p:nvPr/>
        </p:nvSpPr>
        <p:spPr bwMode="auto">
          <a:xfrm>
            <a:off x="3963988"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795" name="Text Box 43"/>
          <p:cNvSpPr txBox="1">
            <a:spLocks noChangeArrowheads="1"/>
          </p:cNvSpPr>
          <p:nvPr/>
        </p:nvSpPr>
        <p:spPr bwMode="auto">
          <a:xfrm>
            <a:off x="3963988" y="4408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796" name="Text Box 44"/>
          <p:cNvSpPr txBox="1">
            <a:spLocks noChangeArrowheads="1"/>
          </p:cNvSpPr>
          <p:nvPr/>
        </p:nvSpPr>
        <p:spPr bwMode="auto">
          <a:xfrm>
            <a:off x="3963988" y="47386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797" name="Text Box 45"/>
          <p:cNvSpPr txBox="1">
            <a:spLocks noChangeArrowheads="1"/>
          </p:cNvSpPr>
          <p:nvPr/>
        </p:nvSpPr>
        <p:spPr bwMode="auto">
          <a:xfrm>
            <a:off x="3963988" y="510222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أوريجانوس (185-254)</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799" name="Text Box 47"/>
          <p:cNvSpPr txBox="1">
            <a:spLocks noChangeArrowheads="1"/>
          </p:cNvSpPr>
          <p:nvPr/>
        </p:nvSpPr>
        <p:spPr bwMode="auto">
          <a:xfrm>
            <a:off x="4332288"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0" name="Text Box 48"/>
          <p:cNvSpPr txBox="1">
            <a:spLocks noChangeArrowheads="1"/>
          </p:cNvSpPr>
          <p:nvPr/>
        </p:nvSpPr>
        <p:spPr bwMode="auto">
          <a:xfrm>
            <a:off x="4332288" y="4408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1" name="Text Box 49"/>
          <p:cNvSpPr txBox="1">
            <a:spLocks noChangeArrowheads="1"/>
          </p:cNvSpPr>
          <p:nvPr/>
        </p:nvSpPr>
        <p:spPr bwMode="auto">
          <a:xfrm>
            <a:off x="4332288" y="47386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2" name="Text Box 50"/>
          <p:cNvSpPr txBox="1">
            <a:spLocks noChangeArrowheads="1"/>
          </p:cNvSpPr>
          <p:nvPr/>
        </p:nvSpPr>
        <p:spPr bwMode="auto">
          <a:xfrm>
            <a:off x="4332288" y="510222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46803" name="Text Box 51"/>
          <p:cNvSpPr txBox="1">
            <a:spLocks noChangeArrowheads="1"/>
          </p:cNvSpPr>
          <p:nvPr/>
        </p:nvSpPr>
        <p:spPr bwMode="auto">
          <a:xfrm rot="-2783676">
            <a:off x="4138613" y="2257395"/>
            <a:ext cx="3886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كيرلس الأورشليمي (315-386)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04" name="Text Box 52"/>
          <p:cNvSpPr txBox="1">
            <a:spLocks noChangeArrowheads="1"/>
          </p:cNvSpPr>
          <p:nvPr/>
        </p:nvSpPr>
        <p:spPr bwMode="auto">
          <a:xfrm>
            <a:off x="4687888" y="4027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5" name="Text Box 53"/>
          <p:cNvSpPr txBox="1">
            <a:spLocks noChangeArrowheads="1"/>
          </p:cNvSpPr>
          <p:nvPr/>
        </p:nvSpPr>
        <p:spPr bwMode="auto">
          <a:xfrm>
            <a:off x="4687888" y="44084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6" name="Text Box 54"/>
          <p:cNvSpPr txBox="1">
            <a:spLocks noChangeArrowheads="1"/>
          </p:cNvSpPr>
          <p:nvPr/>
        </p:nvSpPr>
        <p:spPr bwMode="auto">
          <a:xfrm>
            <a:off x="4687888" y="47386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7" name="Text Box 55"/>
          <p:cNvSpPr txBox="1">
            <a:spLocks noChangeArrowheads="1"/>
          </p:cNvSpPr>
          <p:nvPr/>
        </p:nvSpPr>
        <p:spPr bwMode="auto">
          <a:xfrm>
            <a:off x="4687888" y="510222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O</a:t>
            </a:r>
          </a:p>
        </p:txBody>
      </p:sp>
      <p:sp>
        <p:nvSpPr>
          <p:cNvPr id="3146808" name="Text Box 56"/>
          <p:cNvSpPr txBox="1">
            <a:spLocks noChangeArrowheads="1"/>
          </p:cNvSpPr>
          <p:nvPr/>
        </p:nvSpPr>
        <p:spPr bwMode="auto">
          <a:xfrm rot="-2783676">
            <a:off x="4544219" y="2232819"/>
            <a:ext cx="395763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ماركيون (140)</a:t>
            </a:r>
            <a:endParaRPr kumimoji="0" lang="en-US"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endParaRPr>
          </a:p>
        </p:txBody>
      </p:sp>
      <p:sp>
        <p:nvSpPr>
          <p:cNvPr id="3146809" name="Text Box 57"/>
          <p:cNvSpPr txBox="1">
            <a:spLocks noChangeArrowheads="1"/>
          </p:cNvSpPr>
          <p:nvPr/>
        </p:nvSpPr>
        <p:spPr bwMode="auto">
          <a:xfrm>
            <a:off x="5105400" y="4741863"/>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0" name="Text Box 58"/>
          <p:cNvSpPr txBox="1">
            <a:spLocks noChangeArrowheads="1"/>
          </p:cNvSpPr>
          <p:nvPr/>
        </p:nvSpPr>
        <p:spPr bwMode="auto">
          <a:xfrm rot="-2783676">
            <a:off x="4924426" y="22637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مورتنيان (170)</a:t>
            </a:r>
            <a:endParaRPr kumimoji="0" lang="en-US"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endParaRPr>
          </a:p>
        </p:txBody>
      </p:sp>
      <p:sp>
        <p:nvSpPr>
          <p:cNvPr id="3146811" name="Text Box 59"/>
          <p:cNvSpPr txBox="1">
            <a:spLocks noChangeArrowheads="1"/>
          </p:cNvSpPr>
          <p:nvPr/>
        </p:nvSpPr>
        <p:spPr bwMode="auto">
          <a:xfrm>
            <a:off x="5486400" y="4038600"/>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2" name="Text Box 60"/>
          <p:cNvSpPr txBox="1">
            <a:spLocks noChangeArrowheads="1"/>
          </p:cNvSpPr>
          <p:nvPr/>
        </p:nvSpPr>
        <p:spPr bwMode="auto">
          <a:xfrm>
            <a:off x="5486400" y="4419600"/>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3" name="Text Box 61"/>
          <p:cNvSpPr txBox="1">
            <a:spLocks noChangeArrowheads="1"/>
          </p:cNvSpPr>
          <p:nvPr/>
        </p:nvSpPr>
        <p:spPr bwMode="auto">
          <a:xfrm>
            <a:off x="5473700" y="4749800"/>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4" name="Text Box 62"/>
          <p:cNvSpPr txBox="1">
            <a:spLocks noChangeArrowheads="1"/>
          </p:cNvSpPr>
          <p:nvPr/>
        </p:nvSpPr>
        <p:spPr bwMode="auto">
          <a:xfrm>
            <a:off x="5486400" y="5116513"/>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5" name="Text Box 63"/>
          <p:cNvSpPr txBox="1">
            <a:spLocks noChangeArrowheads="1"/>
          </p:cNvSpPr>
          <p:nvPr/>
        </p:nvSpPr>
        <p:spPr bwMode="auto">
          <a:xfrm rot="-2783676">
            <a:off x="5307013" y="22653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باركوخيو (206)</a:t>
            </a:r>
            <a:endParaRPr kumimoji="0" lang="en-US"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endParaRPr>
          </a:p>
        </p:txBody>
      </p:sp>
      <p:sp>
        <p:nvSpPr>
          <p:cNvPr id="3146816" name="Text Box 64"/>
          <p:cNvSpPr txBox="1">
            <a:spLocks noChangeArrowheads="1"/>
          </p:cNvSpPr>
          <p:nvPr/>
        </p:nvSpPr>
        <p:spPr bwMode="auto">
          <a:xfrm>
            <a:off x="5867400" y="4038600"/>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7" name="Text Box 65"/>
          <p:cNvSpPr txBox="1">
            <a:spLocks noChangeArrowheads="1"/>
          </p:cNvSpPr>
          <p:nvPr/>
        </p:nvSpPr>
        <p:spPr bwMode="auto">
          <a:xfrm>
            <a:off x="5867400" y="4419600"/>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8" name="Text Box 66"/>
          <p:cNvSpPr txBox="1">
            <a:spLocks noChangeArrowheads="1"/>
          </p:cNvSpPr>
          <p:nvPr/>
        </p:nvSpPr>
        <p:spPr bwMode="auto">
          <a:xfrm>
            <a:off x="5854700" y="4749800"/>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19" name="Text Box 67"/>
          <p:cNvSpPr txBox="1">
            <a:spLocks noChangeArrowheads="1"/>
          </p:cNvSpPr>
          <p:nvPr/>
        </p:nvSpPr>
        <p:spPr bwMode="auto">
          <a:xfrm>
            <a:off x="5867400" y="511333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0" name="Text Box 68"/>
          <p:cNvSpPr txBox="1">
            <a:spLocks noChangeArrowheads="1"/>
          </p:cNvSpPr>
          <p:nvPr/>
        </p:nvSpPr>
        <p:spPr bwMode="auto">
          <a:xfrm rot="-2783676">
            <a:off x="5700713" y="228123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الرسولي (300)</a:t>
            </a:r>
            <a:endParaRPr kumimoji="0" lang="en-US" sz="20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endParaRPr>
          </a:p>
        </p:txBody>
      </p:sp>
      <p:sp>
        <p:nvSpPr>
          <p:cNvPr id="3146821" name="Text Box 69"/>
          <p:cNvSpPr txBox="1">
            <a:spLocks noChangeArrowheads="1"/>
          </p:cNvSpPr>
          <p:nvPr/>
        </p:nvSpPr>
        <p:spPr bwMode="auto">
          <a:xfrm>
            <a:off x="6248400" y="4038600"/>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2" name="Text Box 70"/>
          <p:cNvSpPr txBox="1">
            <a:spLocks noChangeArrowheads="1"/>
          </p:cNvSpPr>
          <p:nvPr/>
        </p:nvSpPr>
        <p:spPr bwMode="auto">
          <a:xfrm>
            <a:off x="6248400" y="4419600"/>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3" name="Text Box 71"/>
          <p:cNvSpPr txBox="1">
            <a:spLocks noChangeArrowheads="1"/>
          </p:cNvSpPr>
          <p:nvPr/>
        </p:nvSpPr>
        <p:spPr bwMode="auto">
          <a:xfrm>
            <a:off x="6235700" y="4749800"/>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4" name="Text Box 72"/>
          <p:cNvSpPr txBox="1">
            <a:spLocks noChangeArrowheads="1"/>
          </p:cNvSpPr>
          <p:nvPr/>
        </p:nvSpPr>
        <p:spPr bwMode="auto">
          <a:xfrm>
            <a:off x="6248400" y="511333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0E500"/>
                </a:solidFill>
                <a:effectLst/>
                <a:uLnTx/>
                <a:uFillTx/>
                <a:latin typeface="Arial" panose="020B0604020202020204" pitchFamily="34" charset="0"/>
                <a:ea typeface="ＭＳ Ｐゴシック" charset="0"/>
                <a:cs typeface="Arial" panose="020B0604020202020204" pitchFamily="34" charset="0"/>
              </a:rPr>
              <a:t>O</a:t>
            </a:r>
          </a:p>
        </p:txBody>
      </p:sp>
      <p:sp>
        <p:nvSpPr>
          <p:cNvPr id="3146825" name="Text Box 73"/>
          <p:cNvSpPr txBox="1">
            <a:spLocks noChangeArrowheads="1"/>
          </p:cNvSpPr>
          <p:nvPr/>
        </p:nvSpPr>
        <p:spPr bwMode="auto">
          <a:xfrm rot="-2783676">
            <a:off x="6180138" y="2258983"/>
            <a:ext cx="3886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rPr>
              <a:t>تاتيانوس دياتيسيرون (170)</a:t>
            </a:r>
            <a:endParaRPr kumimoji="0" lang="en-US"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endParaRPr>
          </a:p>
        </p:txBody>
      </p:sp>
      <p:sp>
        <p:nvSpPr>
          <p:cNvPr id="3146826" name="Text Box 74"/>
          <p:cNvSpPr txBox="1">
            <a:spLocks noChangeArrowheads="1"/>
          </p:cNvSpPr>
          <p:nvPr/>
        </p:nvSpPr>
        <p:spPr bwMode="auto">
          <a:xfrm>
            <a:off x="6654800" y="401637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27" name="Text Box 75"/>
          <p:cNvSpPr txBox="1">
            <a:spLocks noChangeArrowheads="1"/>
          </p:cNvSpPr>
          <p:nvPr/>
        </p:nvSpPr>
        <p:spPr bwMode="auto">
          <a:xfrm>
            <a:off x="6654800" y="439737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28" name="Text Box 76"/>
          <p:cNvSpPr txBox="1">
            <a:spLocks noChangeArrowheads="1"/>
          </p:cNvSpPr>
          <p:nvPr/>
        </p:nvSpPr>
        <p:spPr bwMode="auto">
          <a:xfrm>
            <a:off x="6654800" y="472757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29" name="Text Box 77"/>
          <p:cNvSpPr txBox="1">
            <a:spLocks noChangeArrowheads="1"/>
          </p:cNvSpPr>
          <p:nvPr/>
        </p:nvSpPr>
        <p:spPr bwMode="auto">
          <a:xfrm>
            <a:off x="6667500" y="5094288"/>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0" name="Text Box 78"/>
          <p:cNvSpPr txBox="1">
            <a:spLocks noChangeArrowheads="1"/>
          </p:cNvSpPr>
          <p:nvPr/>
        </p:nvSpPr>
        <p:spPr bwMode="auto">
          <a:xfrm rot="-2783676">
            <a:off x="6635751" y="226060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rPr>
              <a:t>اللاتينية القديمة (150-170)</a:t>
            </a:r>
            <a:endParaRPr kumimoji="0" lang="en-US"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endParaRPr>
          </a:p>
        </p:txBody>
      </p:sp>
      <p:sp>
        <p:nvSpPr>
          <p:cNvPr id="3146831" name="Text Box 79"/>
          <p:cNvSpPr txBox="1">
            <a:spLocks noChangeArrowheads="1"/>
          </p:cNvSpPr>
          <p:nvPr/>
        </p:nvSpPr>
        <p:spPr bwMode="auto">
          <a:xfrm>
            <a:off x="7035800" y="401637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2" name="Text Box 80"/>
          <p:cNvSpPr txBox="1">
            <a:spLocks noChangeArrowheads="1"/>
          </p:cNvSpPr>
          <p:nvPr/>
        </p:nvSpPr>
        <p:spPr bwMode="auto">
          <a:xfrm>
            <a:off x="7035800" y="439737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3" name="Text Box 81"/>
          <p:cNvSpPr txBox="1">
            <a:spLocks noChangeArrowheads="1"/>
          </p:cNvSpPr>
          <p:nvPr/>
        </p:nvSpPr>
        <p:spPr bwMode="auto">
          <a:xfrm>
            <a:off x="7035800" y="472757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4" name="Text Box 82"/>
          <p:cNvSpPr txBox="1">
            <a:spLocks noChangeArrowheads="1"/>
          </p:cNvSpPr>
          <p:nvPr/>
        </p:nvSpPr>
        <p:spPr bwMode="auto">
          <a:xfrm>
            <a:off x="7048500" y="5091113"/>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5" name="Text Box 83"/>
          <p:cNvSpPr txBox="1">
            <a:spLocks noChangeArrowheads="1"/>
          </p:cNvSpPr>
          <p:nvPr/>
        </p:nvSpPr>
        <p:spPr bwMode="auto">
          <a:xfrm rot="-2783676">
            <a:off x="7092951" y="22780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rPr>
              <a:t>السريانية القديمة (200)</a:t>
            </a:r>
            <a:endParaRPr kumimoji="0" lang="en-US" sz="20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endParaRPr>
          </a:p>
        </p:txBody>
      </p:sp>
      <p:sp>
        <p:nvSpPr>
          <p:cNvPr id="3146836" name="Text Box 84"/>
          <p:cNvSpPr txBox="1">
            <a:spLocks noChangeArrowheads="1"/>
          </p:cNvSpPr>
          <p:nvPr/>
        </p:nvSpPr>
        <p:spPr bwMode="auto">
          <a:xfrm>
            <a:off x="7416800" y="401637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7" name="Text Box 85"/>
          <p:cNvSpPr txBox="1">
            <a:spLocks noChangeArrowheads="1"/>
          </p:cNvSpPr>
          <p:nvPr/>
        </p:nvSpPr>
        <p:spPr bwMode="auto">
          <a:xfrm>
            <a:off x="7416800" y="439737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8" name="Text Box 86"/>
          <p:cNvSpPr txBox="1">
            <a:spLocks noChangeArrowheads="1"/>
          </p:cNvSpPr>
          <p:nvPr/>
        </p:nvSpPr>
        <p:spPr bwMode="auto">
          <a:xfrm>
            <a:off x="7416800" y="4727575"/>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39" name="Text Box 87"/>
          <p:cNvSpPr txBox="1">
            <a:spLocks noChangeArrowheads="1"/>
          </p:cNvSpPr>
          <p:nvPr/>
        </p:nvSpPr>
        <p:spPr bwMode="auto">
          <a:xfrm>
            <a:off x="7429500" y="5091113"/>
            <a:ext cx="304800" cy="41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i="0" u="none" strike="noStrike" kern="1200" cap="none" spc="0" normalizeH="0" baseline="0" noProof="0">
                <a:ln>
                  <a:noFill/>
                </a:ln>
                <a:solidFill>
                  <a:srgbClr val="66CCFF"/>
                </a:solidFill>
                <a:effectLst/>
                <a:uLnTx/>
                <a:uFillTx/>
                <a:latin typeface="Arial" panose="020B0604020202020204" pitchFamily="34" charset="0"/>
                <a:ea typeface="ＭＳ Ｐゴシック" charset="0"/>
                <a:cs typeface="Arial" panose="020B0604020202020204" pitchFamily="34" charset="0"/>
              </a:rPr>
              <a:t>O</a:t>
            </a:r>
          </a:p>
        </p:txBody>
      </p:sp>
      <p:sp>
        <p:nvSpPr>
          <p:cNvPr id="3146840" name="Text Box 88"/>
          <p:cNvSpPr txBox="1">
            <a:spLocks noChangeArrowheads="1"/>
          </p:cNvSpPr>
          <p:nvPr/>
        </p:nvSpPr>
        <p:spPr bwMode="auto">
          <a:xfrm>
            <a:off x="5562600" y="91440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0E500"/>
                </a:solidFill>
                <a:effectLst/>
                <a:uLnTx/>
                <a:uFillTx/>
                <a:latin typeface="Arial" panose="020B0604020202020204" pitchFamily="34" charset="0"/>
                <a:ea typeface="ＭＳ Ｐゴシック" charset="0"/>
                <a:cs typeface="Arial" panose="020B0604020202020204" pitchFamily="34" charset="0"/>
              </a:rPr>
              <a:t>قانونية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41" name="Text Box 89"/>
          <p:cNvSpPr txBox="1">
            <a:spLocks noChangeArrowheads="1"/>
          </p:cNvSpPr>
          <p:nvPr/>
        </p:nvSpPr>
        <p:spPr bwMode="auto">
          <a:xfrm>
            <a:off x="7070725"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rPr>
              <a:t>ترجمات</a:t>
            </a:r>
            <a:endParaRPr kumimoji="0" lang="en-US" sz="2400" b="1" i="0" u="none" strike="noStrike" kern="1200" cap="none" spc="0" normalizeH="0" baseline="0" noProof="0" dirty="0">
              <a:ln>
                <a:noFill/>
              </a:ln>
              <a:solidFill>
                <a:srgbClr val="66CCFF"/>
              </a:solidFill>
              <a:effectLst/>
              <a:uLnTx/>
              <a:uFillTx/>
              <a:latin typeface="Arial" panose="020B0604020202020204" pitchFamily="34" charset="0"/>
              <a:ea typeface="ＭＳ Ｐゴシック" charset="0"/>
              <a:cs typeface="Arial" panose="020B0604020202020204" pitchFamily="34" charset="0"/>
            </a:endParaRPr>
          </a:p>
        </p:txBody>
      </p:sp>
      <p:sp>
        <p:nvSpPr>
          <p:cNvPr id="3146842" name="Text Box 90"/>
          <p:cNvSpPr txBox="1">
            <a:spLocks noChangeArrowheads="1"/>
          </p:cNvSpPr>
          <p:nvPr/>
        </p:nvSpPr>
        <p:spPr bwMode="auto">
          <a:xfrm>
            <a:off x="-108520" y="953433"/>
            <a:ext cx="2160240" cy="1323439"/>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قبول               الأناجيل الأربعة       قبل                  مجمع نيقية</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5834" name="Text Box 91"/>
          <p:cNvSpPr txBox="1">
            <a:spLocks noChangeArrowheads="1"/>
          </p:cNvSpPr>
          <p:nvPr/>
        </p:nvSpPr>
        <p:spPr bwMode="auto">
          <a:xfrm>
            <a:off x="76200" y="6477000"/>
            <a:ext cx="6096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غايسلر ونيكس، مقدمة إلى الكتاب المقدس (شيكاغو : مودي، 1968)</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grpSp>
        <p:nvGrpSpPr>
          <p:cNvPr id="415835" name="Group 92"/>
          <p:cNvGrpSpPr>
            <a:grpSpLocks/>
          </p:cNvGrpSpPr>
          <p:nvPr/>
        </p:nvGrpSpPr>
        <p:grpSpPr bwMode="auto">
          <a:xfrm>
            <a:off x="990600" y="4995865"/>
            <a:ext cx="1600200" cy="1489075"/>
            <a:chOff x="720" y="3168"/>
            <a:chExt cx="1008" cy="938"/>
          </a:xfrm>
        </p:grpSpPr>
        <p:sp>
          <p:nvSpPr>
            <p:cNvPr id="415839"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46" name="Text Box 94"/>
            <p:cNvSpPr txBox="1">
              <a:spLocks noChangeArrowheads="1"/>
            </p:cNvSpPr>
            <p:nvPr/>
          </p:nvSpPr>
          <p:spPr bwMode="auto">
            <a:xfrm>
              <a:off x="720" y="3524"/>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إنجيل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توما</a:t>
              </a:r>
              <a:b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50-140 م</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15836" name="Group 95"/>
          <p:cNvGrpSpPr>
            <a:grpSpLocks/>
          </p:cNvGrpSpPr>
          <p:nvPr/>
        </p:nvGrpSpPr>
        <p:grpSpPr bwMode="auto">
          <a:xfrm>
            <a:off x="2590800" y="4995865"/>
            <a:ext cx="1600200" cy="1489075"/>
            <a:chOff x="1728" y="3195"/>
            <a:chExt cx="1008" cy="938"/>
          </a:xfrm>
        </p:grpSpPr>
        <p:sp>
          <p:nvSpPr>
            <p:cNvPr id="415837"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46849" name="Text Box 97"/>
            <p:cNvSpPr txBox="1">
              <a:spLocks noChangeArrowheads="1"/>
            </p:cNvSpPr>
            <p:nvPr/>
          </p:nvSpPr>
          <p:spPr bwMode="auto">
            <a:xfrm>
              <a:off x="1728" y="3551"/>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إنجيل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يهوذا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170 م؟</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99" name="Text Box 2"/>
          <p:cNvSpPr txBox="1">
            <a:spLocks noChangeArrowheads="1"/>
          </p:cNvSpPr>
          <p:nvPr/>
        </p:nvSpPr>
        <p:spPr bwMode="auto">
          <a:xfrm>
            <a:off x="0" y="106367"/>
            <a:ext cx="9144000" cy="738599"/>
          </a:xfrm>
          <a:prstGeom prst="rect">
            <a:avLst/>
          </a:prstGeom>
          <a:gradFill flip="none" rotWithShape="1">
            <a:gsLst>
              <a:gs pos="0">
                <a:srgbClr val="660066"/>
              </a:gs>
              <a:gs pos="100000">
                <a:schemeClr val="bg1"/>
              </a:gs>
            </a:gsLst>
            <a:path path="circle">
              <a:fillToRect l="50000" t="50000" r="50000" b="50000"/>
            </a:path>
            <a:tileRect/>
          </a:gra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قانونية العهد الجديد خلال القرون الأربعة الأولى</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هـ . واين هاوس</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0" name="Rectangle 3"/>
          <p:cNvSpPr>
            <a:spLocks noChangeArrowheads="1"/>
          </p:cNvSpPr>
          <p:nvPr/>
        </p:nvSpPr>
        <p:spPr bwMode="auto">
          <a:xfrm>
            <a:off x="8653465" y="44451"/>
            <a:ext cx="50834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9462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4684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46808"/>
                                        </p:tgtEl>
                                        <p:attrNameLst>
                                          <p:attrName>style.visibility</p:attrName>
                                        </p:attrNameLst>
                                      </p:cBhvr>
                                      <p:to>
                                        <p:strVal val="visible"/>
                                      </p:to>
                                    </p:set>
                                    <p:animEffect transition="in" filter="wipe(down)">
                                      <p:cBhvr>
                                        <p:cTn id="62" dur="500"/>
                                        <p:tgtEl>
                                          <p:spTgt spid="314680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146809"/>
                                        </p:tgtEl>
                                        <p:attrNameLst>
                                          <p:attrName>style.visibility</p:attrName>
                                        </p:attrNameLst>
                                      </p:cBhvr>
                                      <p:to>
                                        <p:strVal val="visible"/>
                                      </p:to>
                                    </p:set>
                                    <p:animEffect transition="in" filter="wipe(down)">
                                      <p:cBhvr>
                                        <p:cTn id="65" dur="500"/>
                                        <p:tgtEl>
                                          <p:spTgt spid="314680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46810"/>
                                        </p:tgtEl>
                                        <p:attrNameLst>
                                          <p:attrName>style.visibility</p:attrName>
                                        </p:attrNameLst>
                                      </p:cBhvr>
                                      <p:to>
                                        <p:strVal val="visible"/>
                                      </p:to>
                                    </p:set>
                                    <p:animEffect transition="in" filter="wipe(down)">
                                      <p:cBhvr>
                                        <p:cTn id="70" dur="500"/>
                                        <p:tgtEl>
                                          <p:spTgt spid="314681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46811"/>
                                        </p:tgtEl>
                                        <p:attrNameLst>
                                          <p:attrName>style.visibility</p:attrName>
                                        </p:attrNameLst>
                                      </p:cBhvr>
                                      <p:to>
                                        <p:strVal val="visible"/>
                                      </p:to>
                                    </p:set>
                                    <p:animEffect transition="in" filter="wipe(down)">
                                      <p:cBhvr>
                                        <p:cTn id="73" dur="500"/>
                                        <p:tgtEl>
                                          <p:spTgt spid="314681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146812"/>
                                        </p:tgtEl>
                                        <p:attrNameLst>
                                          <p:attrName>style.visibility</p:attrName>
                                        </p:attrNameLst>
                                      </p:cBhvr>
                                      <p:to>
                                        <p:strVal val="visible"/>
                                      </p:to>
                                    </p:set>
                                    <p:animEffect transition="in" filter="wipe(down)">
                                      <p:cBhvr>
                                        <p:cTn id="76" dur="500"/>
                                        <p:tgtEl>
                                          <p:spTgt spid="314681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146813"/>
                                        </p:tgtEl>
                                        <p:attrNameLst>
                                          <p:attrName>style.visibility</p:attrName>
                                        </p:attrNameLst>
                                      </p:cBhvr>
                                      <p:to>
                                        <p:strVal val="visible"/>
                                      </p:to>
                                    </p:set>
                                    <p:animEffect transition="in" filter="wipe(down)">
                                      <p:cBhvr>
                                        <p:cTn id="79" dur="500"/>
                                        <p:tgtEl>
                                          <p:spTgt spid="314681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146814"/>
                                        </p:tgtEl>
                                        <p:attrNameLst>
                                          <p:attrName>style.visibility</p:attrName>
                                        </p:attrNameLst>
                                      </p:cBhvr>
                                      <p:to>
                                        <p:strVal val="visible"/>
                                      </p:to>
                                    </p:set>
                                    <p:animEffect transition="in" filter="wipe(down)">
                                      <p:cBhvr>
                                        <p:cTn id="82" dur="500"/>
                                        <p:tgtEl>
                                          <p:spTgt spid="31468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146815"/>
                                        </p:tgtEl>
                                        <p:attrNameLst>
                                          <p:attrName>style.visibility</p:attrName>
                                        </p:attrNameLst>
                                      </p:cBhvr>
                                      <p:to>
                                        <p:strVal val="visible"/>
                                      </p:to>
                                    </p:set>
                                    <p:animEffect transition="in" filter="wipe(down)">
                                      <p:cBhvr>
                                        <p:cTn id="87" dur="500"/>
                                        <p:tgtEl>
                                          <p:spTgt spid="314681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46816"/>
                                        </p:tgtEl>
                                        <p:attrNameLst>
                                          <p:attrName>style.visibility</p:attrName>
                                        </p:attrNameLst>
                                      </p:cBhvr>
                                      <p:to>
                                        <p:strVal val="visible"/>
                                      </p:to>
                                    </p:set>
                                    <p:animEffect transition="in" filter="wipe(down)">
                                      <p:cBhvr>
                                        <p:cTn id="90" dur="500"/>
                                        <p:tgtEl>
                                          <p:spTgt spid="314681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146817"/>
                                        </p:tgtEl>
                                        <p:attrNameLst>
                                          <p:attrName>style.visibility</p:attrName>
                                        </p:attrNameLst>
                                      </p:cBhvr>
                                      <p:to>
                                        <p:strVal val="visible"/>
                                      </p:to>
                                    </p:set>
                                    <p:animEffect transition="in" filter="wipe(down)">
                                      <p:cBhvr>
                                        <p:cTn id="93" dur="500"/>
                                        <p:tgtEl>
                                          <p:spTgt spid="31468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146818"/>
                                        </p:tgtEl>
                                        <p:attrNameLst>
                                          <p:attrName>style.visibility</p:attrName>
                                        </p:attrNameLst>
                                      </p:cBhvr>
                                      <p:to>
                                        <p:strVal val="visible"/>
                                      </p:to>
                                    </p:set>
                                    <p:animEffect transition="in" filter="wipe(down)">
                                      <p:cBhvr>
                                        <p:cTn id="96" dur="500"/>
                                        <p:tgtEl>
                                          <p:spTgt spid="31468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46819"/>
                                        </p:tgtEl>
                                        <p:attrNameLst>
                                          <p:attrName>style.visibility</p:attrName>
                                        </p:attrNameLst>
                                      </p:cBhvr>
                                      <p:to>
                                        <p:strVal val="visible"/>
                                      </p:to>
                                    </p:set>
                                    <p:animEffect transition="in" filter="wipe(down)">
                                      <p:cBhvr>
                                        <p:cTn id="99" dur="500"/>
                                        <p:tgtEl>
                                          <p:spTgt spid="31468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146820"/>
                                        </p:tgtEl>
                                        <p:attrNameLst>
                                          <p:attrName>style.visibility</p:attrName>
                                        </p:attrNameLst>
                                      </p:cBhvr>
                                      <p:to>
                                        <p:strVal val="visible"/>
                                      </p:to>
                                    </p:set>
                                    <p:animEffect transition="in" filter="wipe(down)">
                                      <p:cBhvr>
                                        <p:cTn id="104" dur="500"/>
                                        <p:tgtEl>
                                          <p:spTgt spid="314682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146821"/>
                                        </p:tgtEl>
                                        <p:attrNameLst>
                                          <p:attrName>style.visibility</p:attrName>
                                        </p:attrNameLst>
                                      </p:cBhvr>
                                      <p:to>
                                        <p:strVal val="visible"/>
                                      </p:to>
                                    </p:set>
                                    <p:animEffect transition="in" filter="wipe(down)">
                                      <p:cBhvr>
                                        <p:cTn id="107" dur="500"/>
                                        <p:tgtEl>
                                          <p:spTgt spid="3146821"/>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46822"/>
                                        </p:tgtEl>
                                        <p:attrNameLst>
                                          <p:attrName>style.visibility</p:attrName>
                                        </p:attrNameLst>
                                      </p:cBhvr>
                                      <p:to>
                                        <p:strVal val="visible"/>
                                      </p:to>
                                    </p:set>
                                    <p:animEffect transition="in" filter="wipe(down)">
                                      <p:cBhvr>
                                        <p:cTn id="110" dur="500"/>
                                        <p:tgtEl>
                                          <p:spTgt spid="314682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46823"/>
                                        </p:tgtEl>
                                        <p:attrNameLst>
                                          <p:attrName>style.visibility</p:attrName>
                                        </p:attrNameLst>
                                      </p:cBhvr>
                                      <p:to>
                                        <p:strVal val="visible"/>
                                      </p:to>
                                    </p:set>
                                    <p:animEffect transition="in" filter="wipe(down)">
                                      <p:cBhvr>
                                        <p:cTn id="113" dur="500"/>
                                        <p:tgtEl>
                                          <p:spTgt spid="314682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146824"/>
                                        </p:tgtEl>
                                        <p:attrNameLst>
                                          <p:attrName>style.visibility</p:attrName>
                                        </p:attrNameLst>
                                      </p:cBhvr>
                                      <p:to>
                                        <p:strVal val="visible"/>
                                      </p:to>
                                    </p:set>
                                    <p:animEffect transition="in" filter="wipe(down)">
                                      <p:cBhvr>
                                        <p:cTn id="116" dur="500"/>
                                        <p:tgtEl>
                                          <p:spTgt spid="31468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46841"/>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146825"/>
                                        </p:tgtEl>
                                        <p:attrNameLst>
                                          <p:attrName>style.visibility</p:attrName>
                                        </p:attrNameLst>
                                      </p:cBhvr>
                                      <p:to>
                                        <p:strVal val="visible"/>
                                      </p:to>
                                    </p:set>
                                    <p:animEffect transition="in" filter="wipe(down)">
                                      <p:cBhvr>
                                        <p:cTn id="125" dur="500"/>
                                        <p:tgtEl>
                                          <p:spTgt spid="3146825"/>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146826"/>
                                        </p:tgtEl>
                                        <p:attrNameLst>
                                          <p:attrName>style.visibility</p:attrName>
                                        </p:attrNameLst>
                                      </p:cBhvr>
                                      <p:to>
                                        <p:strVal val="visible"/>
                                      </p:to>
                                    </p:set>
                                    <p:animEffect transition="in" filter="wipe(down)">
                                      <p:cBhvr>
                                        <p:cTn id="128" dur="500"/>
                                        <p:tgtEl>
                                          <p:spTgt spid="3146826"/>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146827"/>
                                        </p:tgtEl>
                                        <p:attrNameLst>
                                          <p:attrName>style.visibility</p:attrName>
                                        </p:attrNameLst>
                                      </p:cBhvr>
                                      <p:to>
                                        <p:strVal val="visible"/>
                                      </p:to>
                                    </p:set>
                                    <p:animEffect transition="in" filter="wipe(down)">
                                      <p:cBhvr>
                                        <p:cTn id="131" dur="500"/>
                                        <p:tgtEl>
                                          <p:spTgt spid="314682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146828"/>
                                        </p:tgtEl>
                                        <p:attrNameLst>
                                          <p:attrName>style.visibility</p:attrName>
                                        </p:attrNameLst>
                                      </p:cBhvr>
                                      <p:to>
                                        <p:strVal val="visible"/>
                                      </p:to>
                                    </p:set>
                                    <p:animEffect transition="in" filter="wipe(down)">
                                      <p:cBhvr>
                                        <p:cTn id="134" dur="500"/>
                                        <p:tgtEl>
                                          <p:spTgt spid="314682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146829"/>
                                        </p:tgtEl>
                                        <p:attrNameLst>
                                          <p:attrName>style.visibility</p:attrName>
                                        </p:attrNameLst>
                                      </p:cBhvr>
                                      <p:to>
                                        <p:strVal val="visible"/>
                                      </p:to>
                                    </p:set>
                                    <p:animEffect transition="in" filter="wipe(down)">
                                      <p:cBhvr>
                                        <p:cTn id="137" dur="500"/>
                                        <p:tgtEl>
                                          <p:spTgt spid="31468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3146830"/>
                                        </p:tgtEl>
                                        <p:attrNameLst>
                                          <p:attrName>style.visibility</p:attrName>
                                        </p:attrNameLst>
                                      </p:cBhvr>
                                      <p:to>
                                        <p:strVal val="visible"/>
                                      </p:to>
                                    </p:set>
                                    <p:animEffect transition="in" filter="wipe(down)">
                                      <p:cBhvr>
                                        <p:cTn id="142" dur="500"/>
                                        <p:tgtEl>
                                          <p:spTgt spid="314683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146831"/>
                                        </p:tgtEl>
                                        <p:attrNameLst>
                                          <p:attrName>style.visibility</p:attrName>
                                        </p:attrNameLst>
                                      </p:cBhvr>
                                      <p:to>
                                        <p:strVal val="visible"/>
                                      </p:to>
                                    </p:set>
                                    <p:animEffect transition="in" filter="wipe(down)">
                                      <p:cBhvr>
                                        <p:cTn id="145" dur="500"/>
                                        <p:tgtEl>
                                          <p:spTgt spid="314683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146832"/>
                                        </p:tgtEl>
                                        <p:attrNameLst>
                                          <p:attrName>style.visibility</p:attrName>
                                        </p:attrNameLst>
                                      </p:cBhvr>
                                      <p:to>
                                        <p:strVal val="visible"/>
                                      </p:to>
                                    </p:set>
                                    <p:animEffect transition="in" filter="wipe(down)">
                                      <p:cBhvr>
                                        <p:cTn id="148" dur="500"/>
                                        <p:tgtEl>
                                          <p:spTgt spid="314683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146833"/>
                                        </p:tgtEl>
                                        <p:attrNameLst>
                                          <p:attrName>style.visibility</p:attrName>
                                        </p:attrNameLst>
                                      </p:cBhvr>
                                      <p:to>
                                        <p:strVal val="visible"/>
                                      </p:to>
                                    </p:set>
                                    <p:animEffect transition="in" filter="wipe(down)">
                                      <p:cBhvr>
                                        <p:cTn id="151" dur="500"/>
                                        <p:tgtEl>
                                          <p:spTgt spid="3146833"/>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146834"/>
                                        </p:tgtEl>
                                        <p:attrNameLst>
                                          <p:attrName>style.visibility</p:attrName>
                                        </p:attrNameLst>
                                      </p:cBhvr>
                                      <p:to>
                                        <p:strVal val="visible"/>
                                      </p:to>
                                    </p:set>
                                    <p:animEffect transition="in" filter="wipe(down)">
                                      <p:cBhvr>
                                        <p:cTn id="154" dur="500"/>
                                        <p:tgtEl>
                                          <p:spTgt spid="314683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3146835"/>
                                        </p:tgtEl>
                                        <p:attrNameLst>
                                          <p:attrName>style.visibility</p:attrName>
                                        </p:attrNameLst>
                                      </p:cBhvr>
                                      <p:to>
                                        <p:strVal val="visible"/>
                                      </p:to>
                                    </p:set>
                                    <p:animEffect transition="in" filter="wipe(down)">
                                      <p:cBhvr>
                                        <p:cTn id="159" dur="500"/>
                                        <p:tgtEl>
                                          <p:spTgt spid="3146835"/>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3146836"/>
                                        </p:tgtEl>
                                        <p:attrNameLst>
                                          <p:attrName>style.visibility</p:attrName>
                                        </p:attrNameLst>
                                      </p:cBhvr>
                                      <p:to>
                                        <p:strVal val="visible"/>
                                      </p:to>
                                    </p:set>
                                    <p:animEffect transition="in" filter="wipe(down)">
                                      <p:cBhvr>
                                        <p:cTn id="162" dur="500"/>
                                        <p:tgtEl>
                                          <p:spTgt spid="3146836"/>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3146837"/>
                                        </p:tgtEl>
                                        <p:attrNameLst>
                                          <p:attrName>style.visibility</p:attrName>
                                        </p:attrNameLst>
                                      </p:cBhvr>
                                      <p:to>
                                        <p:strVal val="visible"/>
                                      </p:to>
                                    </p:set>
                                    <p:animEffect transition="in" filter="wipe(down)">
                                      <p:cBhvr>
                                        <p:cTn id="165" dur="500"/>
                                        <p:tgtEl>
                                          <p:spTgt spid="3146837"/>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146838"/>
                                        </p:tgtEl>
                                        <p:attrNameLst>
                                          <p:attrName>style.visibility</p:attrName>
                                        </p:attrNameLst>
                                      </p:cBhvr>
                                      <p:to>
                                        <p:strVal val="visible"/>
                                      </p:to>
                                    </p:set>
                                    <p:animEffect transition="in" filter="wipe(down)">
                                      <p:cBhvr>
                                        <p:cTn id="168" dur="500"/>
                                        <p:tgtEl>
                                          <p:spTgt spid="314683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146839"/>
                                        </p:tgtEl>
                                        <p:attrNameLst>
                                          <p:attrName>style.visibility</p:attrName>
                                        </p:attrNameLst>
                                      </p:cBhvr>
                                      <p:to>
                                        <p:strVal val="visible"/>
                                      </p:to>
                                    </p:set>
                                    <p:animEffect transition="in" filter="wipe(down)">
                                      <p:cBhvr>
                                        <p:cTn id="171" dur="500"/>
                                        <p:tgtEl>
                                          <p:spTgt spid="3146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P spid="3146808" grpId="0"/>
      <p:bldP spid="3146809" grpId="0"/>
      <p:bldP spid="3146810" grpId="0"/>
      <p:bldP spid="3146811" grpId="0"/>
      <p:bldP spid="3146812" grpId="0"/>
      <p:bldP spid="3146813" grpId="0"/>
      <p:bldP spid="3146814" grpId="0"/>
      <p:bldP spid="3146815" grpId="0"/>
      <p:bldP spid="3146816" grpId="0"/>
      <p:bldP spid="3146817" grpId="0"/>
      <p:bldP spid="3146818" grpId="0"/>
      <p:bldP spid="3146819" grpId="0"/>
      <p:bldP spid="3146820" grpId="0"/>
      <p:bldP spid="3146821" grpId="0"/>
      <p:bldP spid="3146822" grpId="0"/>
      <p:bldP spid="3146823" grpId="0"/>
      <p:bldP spid="3146824" grpId="0"/>
      <p:bldP spid="3146825" grpId="0"/>
      <p:bldP spid="3146826" grpId="0"/>
      <p:bldP spid="3146827" grpId="0"/>
      <p:bldP spid="3146828" grpId="0"/>
      <p:bldP spid="3146829" grpId="0"/>
      <p:bldP spid="3146830" grpId="0"/>
      <p:bldP spid="3146831" grpId="0"/>
      <p:bldP spid="3146832" grpId="0"/>
      <p:bldP spid="3146833" grpId="0"/>
      <p:bldP spid="3146834" grpId="0"/>
      <p:bldP spid="3146835" grpId="0"/>
      <p:bldP spid="3146836" grpId="0"/>
      <p:bldP spid="3146837" grpId="0"/>
      <p:bldP spid="3146838" grpId="0"/>
      <p:bldP spid="3146839" grpId="0"/>
      <p:bldP spid="3146840" grpId="0"/>
      <p:bldP spid="3146841"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2"/>
          <p:cNvSpPr>
            <a:spLocks noGrp="1" noChangeArrowheads="1"/>
          </p:cNvSpPr>
          <p:nvPr>
            <p:ph type="title" idx="4294967295"/>
          </p:nvPr>
        </p:nvSpPr>
        <p:spPr/>
        <p:txBody>
          <a:bodyPr/>
          <a:lstStyle/>
          <a:p>
            <a:pPr eaLnBrk="1" hangingPunct="1"/>
            <a:r>
              <a:rPr lang="en-US">
                <a:latin typeface="Arial" panose="020B0604020202020204" pitchFamily="34" charset="0"/>
                <a:ea typeface="ＭＳ Ｐゴシック" charset="0"/>
                <a:cs typeface="Arial" panose="020B0604020202020204" pitchFamily="34" charset="0"/>
              </a:rPr>
              <a:t>NT Canon during 1</a:t>
            </a:r>
            <a:r>
              <a:rPr lang="en-US" baseline="30000">
                <a:latin typeface="Arial" panose="020B0604020202020204" pitchFamily="34" charset="0"/>
                <a:ea typeface="ＭＳ Ｐゴシック" charset="0"/>
                <a:cs typeface="Arial" panose="020B0604020202020204" pitchFamily="34" charset="0"/>
              </a:rPr>
              <a:t>st</a:t>
            </a:r>
            <a:r>
              <a:rPr lang="en-US">
                <a:latin typeface="Arial" panose="020B0604020202020204" pitchFamily="34" charset="0"/>
                <a:ea typeface="ＭＳ Ｐゴシック" charset="0"/>
                <a:cs typeface="Arial" panose="020B0604020202020204" pitchFamily="34" charset="0"/>
              </a:rPr>
              <a:t> 4C</a:t>
            </a:r>
          </a:p>
        </p:txBody>
      </p:sp>
      <p:sp>
        <p:nvSpPr>
          <p:cNvPr id="836610"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ea typeface="ＭＳ Ｐゴシック" charset="0"/>
              <a:cs typeface="Arial" panose="020B0604020202020204" pitchFamily="34" charset="0"/>
            </a:endParaRPr>
          </a:p>
        </p:txBody>
      </p:sp>
      <p:pic>
        <p:nvPicPr>
          <p:cNvPr id="836611"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335088"/>
            <a:ext cx="8458200" cy="582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6612" name="Text Box 5"/>
          <p:cNvSpPr txBox="1">
            <a:spLocks noChangeArrowheads="1"/>
          </p:cNvSpPr>
          <p:nvPr/>
        </p:nvSpPr>
        <p:spPr bwMode="auto">
          <a:xfrm>
            <a:off x="533400" y="654050"/>
            <a:ext cx="7924800" cy="7937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قانون العهد الجديد في القرون الأربعة الأولى</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هـ. واين هاوس، المخططات الزمنية والخلفية للعهد الجديد</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7" name="TextBox 1"/>
          <p:cNvSpPr txBox="1">
            <a:spLocks noChangeArrowheads="1"/>
          </p:cNvSpPr>
          <p:nvPr/>
        </p:nvSpPr>
        <p:spPr bwMode="auto">
          <a:xfrm>
            <a:off x="8593119" y="44624"/>
            <a:ext cx="530916" cy="461665"/>
          </a:xfrm>
          <a:prstGeom prst="rect">
            <a:avLst/>
          </a:prstGeom>
          <a:solidFill>
            <a:schemeClr val="tx2"/>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91D7CB07-9671-B18A-B6CD-78A6422FE8EF}"/>
              </a:ext>
            </a:extLst>
          </p:cNvPr>
          <p:cNvSpPr/>
          <p:nvPr/>
        </p:nvSpPr>
        <p:spPr bwMode="auto">
          <a:xfrm>
            <a:off x="19965" y="44624"/>
            <a:ext cx="2967859" cy="56497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لتفاصيل إضافية أنظر إلى</a:t>
            </a:r>
            <a:endPar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3905" name="Picture 2"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304800"/>
            <a:ext cx="1600200" cy="1319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9" name="Rectangle 3"/>
          <p:cNvSpPr>
            <a:spLocks noGrp="1" noChangeArrowheads="1"/>
          </p:cNvSpPr>
          <p:nvPr>
            <p:ph type="title"/>
          </p:nvPr>
        </p:nvSpPr>
        <p:spPr>
          <a:xfrm>
            <a:off x="2209800" y="381000"/>
            <a:ext cx="4343400" cy="1246188"/>
          </a:xfrm>
          <a:effectLst>
            <a:outerShdw blurRad="63500" dist="35921" dir="2700000" algn="ctr" rotWithShape="0">
              <a:srgbClr val="020009">
                <a:alpha val="74998"/>
              </a:srgbClr>
            </a:outerShdw>
          </a:effectLst>
        </p:spPr>
        <p:txBody>
          <a:bodyPr/>
          <a:lstStyle/>
          <a:p>
            <a:pPr eaLnBrk="1" hangingPunct="1">
              <a:defRPr/>
            </a:pPr>
            <a:r>
              <a:rPr lang="ar-JO" sz="4000" b="1" dirty="0">
                <a:latin typeface="Arial" panose="020B0604020202020204" pitchFamily="34" charset="0"/>
                <a:ea typeface="ＭＳ Ｐゴシック" charset="0"/>
                <a:cs typeface="Arial" panose="020B0604020202020204" pitchFamily="34" charset="0"/>
              </a:rPr>
              <a:t>متطلبات قانونية      العهد الجديد</a:t>
            </a:r>
            <a:endParaRPr lang="en-US" sz="4000" b="1" dirty="0">
              <a:latin typeface="Arial" panose="020B0604020202020204" pitchFamily="34" charset="0"/>
              <a:ea typeface="ＭＳ Ｐゴシック" charset="0"/>
              <a:cs typeface="Arial" panose="020B0604020202020204" pitchFamily="34" charset="0"/>
            </a:endParaRPr>
          </a:p>
        </p:txBody>
      </p:sp>
      <p:sp>
        <p:nvSpPr>
          <p:cNvPr id="167941" name="Rectangle 5"/>
          <p:cNvSpPr>
            <a:spLocks noChangeArrowheads="1"/>
          </p:cNvSpPr>
          <p:nvPr/>
        </p:nvSpPr>
        <p:spPr bwMode="auto">
          <a:xfrm>
            <a:off x="498475" y="1905000"/>
            <a:ext cx="7320308" cy="1219200"/>
          </a:xfrm>
          <a:prstGeom prst="rect">
            <a:avLst/>
          </a:prstGeom>
          <a:noFill/>
          <a:ln>
            <a:noFill/>
          </a:ln>
          <a:effectLst>
            <a:outerShdw blurRad="63500" dist="38099" dir="2700000" algn="ctr" rotWithShape="0">
              <a:srgbClr val="020009">
                <a:alpha val="74998"/>
              </a:srgbClr>
            </a:outerShdw>
          </a:effectLst>
        </p:spPr>
        <p:txBody>
          <a:bodyPr/>
          <a:lstStyle/>
          <a:p>
            <a:pPr marL="0" marR="0" lvl="0" indent="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ماذا يتطلب من الوثائق المبكرة حتى تعتبر نصاً مقدساً؟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4"/>
          <p:cNvSpPr txBox="1">
            <a:spLocks noChangeArrowheads="1"/>
          </p:cNvSpPr>
          <p:nvPr/>
        </p:nvSpPr>
        <p:spPr bwMode="auto">
          <a:xfrm>
            <a:off x="498475" y="3068638"/>
            <a:ext cx="7201038" cy="1676400"/>
          </a:xfrm>
          <a:prstGeom prst="rect">
            <a:avLst/>
          </a:prstGeom>
          <a:noFill/>
          <a:ln>
            <a:noFill/>
          </a:ln>
          <a:effectLst>
            <a:outerShdw blurRad="63500" dist="35921" dir="2700000" algn="ctr" rotWithShape="0">
              <a:srgbClr val="020009">
                <a:alpha val="74998"/>
              </a:srgbClr>
            </a:outerShdw>
          </a:effectLst>
        </p:spPr>
        <p:txBody>
          <a:bodyPr/>
          <a:lstStyle>
            <a:lvl1pPr marL="342900" indent="-342900"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9pPr>
          </a:lstStyle>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الكتابة من قبل رسول (أو تحت إشراف رسول)</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القبول الواسع (الإستخدام في الكنائس)</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السلامة اللاهوتية (لا تحتوي عقيدة خاطئة)</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7942" name="Rectangle 6"/>
          <p:cNvSpPr>
            <a:spLocks noChangeArrowheads="1"/>
          </p:cNvSpPr>
          <p:nvPr/>
        </p:nvSpPr>
        <p:spPr bwMode="auto">
          <a:xfrm>
            <a:off x="266700" y="5105400"/>
            <a:ext cx="8610600" cy="1447800"/>
          </a:xfrm>
          <a:prstGeom prst="rect">
            <a:avLst/>
          </a:prstGeom>
          <a:solidFill>
            <a:srgbClr val="020009"/>
          </a:solidFill>
          <a:ln>
            <a:noFill/>
          </a:ln>
          <a:effectLst>
            <a:outerShdw blurRad="63500" dist="38099" dir="2700000" algn="ctr" rotWithShape="0">
              <a:srgbClr val="020009">
                <a:alpha val="7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شيء من هذه الشروط ينطبق على الكتب التي قال دان براون عنها بأنها النصوص الصحيحة مثل إنجيل فيلبس وإنجيل توما</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472</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963157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7941">
                                            <p:txEl>
                                              <p:pRg st="0" end="0"/>
                                            </p:txEl>
                                          </p:spTgt>
                                        </p:tgtEl>
                                        <p:attrNameLst>
                                          <p:attrName>style.visibility</p:attrName>
                                        </p:attrNameLst>
                                      </p:cBhvr>
                                      <p:to>
                                        <p:strVal val="visible"/>
                                      </p:to>
                                    </p:set>
                                    <p:animEffect transition="in" filter="dissolve">
                                      <p:cBhvr>
                                        <p:cTn id="7" dur="500"/>
                                        <p:tgtEl>
                                          <p:spTgt spid="1679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7942">
                                            <p:bg/>
                                          </p:spTgt>
                                        </p:tgtEl>
                                        <p:attrNameLst>
                                          <p:attrName>style.visibility</p:attrName>
                                        </p:attrNameLst>
                                      </p:cBhvr>
                                      <p:to>
                                        <p:strVal val="visible"/>
                                      </p:to>
                                    </p:set>
                                    <p:animEffect transition="in" filter="dissolve">
                                      <p:cBhvr>
                                        <p:cTn id="27" dur="500"/>
                                        <p:tgtEl>
                                          <p:spTgt spid="167942">
                                            <p:bg/>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7942">
                                            <p:txEl>
                                              <p:pRg st="0" end="0"/>
                                            </p:txEl>
                                          </p:spTgt>
                                        </p:tgtEl>
                                        <p:attrNameLst>
                                          <p:attrName>style.visibility</p:attrName>
                                        </p:attrNameLst>
                                      </p:cBhvr>
                                      <p:to>
                                        <p:strVal val="visible"/>
                                      </p:to>
                                    </p:set>
                                    <p:animEffect transition="in" filter="dissolve">
                                      <p:cBhvr>
                                        <p:cTn id="32" dur="500"/>
                                        <p:tgtEl>
                                          <p:spTgt spid="1679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build="p"/>
      <p:bldP spid="7" grpId="0" build="p"/>
      <p:bldP spid="167942" grpId="0" build="p"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هوشع</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٨</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18822076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هوشع</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٩</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08728325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هوشع</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١٠</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18975062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1666" name="Title 1"/>
          <p:cNvSpPr>
            <a:spLocks noGrp="1"/>
          </p:cNvSpPr>
          <p:nvPr>
            <p:ph type="ctrTitle"/>
          </p:nvPr>
        </p:nvSpPr>
        <p:spPr>
          <a:xfrm>
            <a:off x="685800" y="4419600"/>
            <a:ext cx="7772400" cy="781050"/>
          </a:xfrm>
        </p:spPr>
        <p:txBody>
          <a:bodyPr/>
          <a:lstStyle/>
          <a:p>
            <a:r>
              <a:rPr lang="ar-JO" dirty="0">
                <a:latin typeface="Arial" panose="020B0604020202020204" pitchFamily="34" charset="0"/>
                <a:ea typeface="ＭＳ Ｐゴシック" charset="0"/>
                <a:cs typeface="Arial" panose="020B0604020202020204" pitchFamily="34" charset="0"/>
              </a:rPr>
              <a:t>هوشع 10: 1</a:t>
            </a:r>
            <a:endParaRPr lang="en-US" dirty="0">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1259632" y="836712"/>
            <a:ext cx="4062828" cy="2554545"/>
          </a:xfrm>
          <a:prstGeom prst="rect">
            <a:avLst/>
          </a:prstGeom>
          <a:noFill/>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52400">
                    <a:prstClr val="black">
                      <a:alpha val="91000"/>
                    </a:prstClr>
                  </a:glow>
                </a:effectLst>
                <a:uLnTx/>
                <a:uFillTx/>
                <a:latin typeface="Arial" panose="020B0604020202020204" pitchFamily="34" charset="0"/>
                <a:cs typeface="Arial" panose="020B0604020202020204" pitchFamily="34" charset="0"/>
              </a:rPr>
              <a:t>على حسب كثرة ثمره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52400">
                    <a:prstClr val="black">
                      <a:alpha val="91000"/>
                    </a:prstClr>
                  </a:glow>
                </a:effectLst>
                <a:uLnTx/>
                <a:uFillTx/>
                <a:latin typeface="Arial" panose="020B0604020202020204" pitchFamily="34" charset="0"/>
                <a:cs typeface="Arial" panose="020B0604020202020204" pitchFamily="34" charset="0"/>
              </a:rPr>
              <a:t>قد كثر المذابح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52400">
                    <a:prstClr val="black">
                      <a:alpha val="91000"/>
                    </a:prstClr>
                  </a:glow>
                </a:effectLst>
                <a:uLnTx/>
                <a:uFillTx/>
                <a:latin typeface="Arial" panose="020B0604020202020204" pitchFamily="34" charset="0"/>
                <a:cs typeface="Arial" panose="020B0604020202020204" pitchFamily="34" charset="0"/>
              </a:rPr>
              <a:t>على حسب جودة أرضه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52400">
                    <a:prstClr val="black">
                      <a:alpha val="91000"/>
                    </a:prstClr>
                  </a:glow>
                </a:effectLst>
                <a:uLnTx/>
                <a:uFillTx/>
                <a:latin typeface="Arial" panose="020B0604020202020204" pitchFamily="34" charset="0"/>
                <a:cs typeface="Arial" panose="020B0604020202020204" pitchFamily="34" charset="0"/>
              </a:rPr>
              <a:t>أجاد الأنصاب</a:t>
            </a:r>
            <a:endParaRPr kumimoji="0" lang="en-US" sz="4000" b="1" i="0" u="none" strike="noStrike" kern="1200" cap="none" spc="0" normalizeH="0" baseline="0" noProof="0" dirty="0">
              <a:ln>
                <a:noFill/>
              </a:ln>
              <a:solidFill>
                <a:prstClr val="white"/>
              </a:solidFill>
              <a:effectLst>
                <a:glow rad="152400">
                  <a:prstClr val="black">
                    <a:alpha val="91000"/>
                  </a:prstClr>
                </a:glow>
              </a:effectLst>
              <a:uLnTx/>
              <a:uFillTx/>
              <a:latin typeface="Arial" panose="020B0604020202020204" pitchFamily="34" charset="0"/>
              <a:cs typeface="Arial" panose="020B0604020202020204" pitchFamily="34" charset="0"/>
            </a:endParaRPr>
          </a:p>
        </p:txBody>
      </p:sp>
      <p:sp>
        <p:nvSpPr>
          <p:cNvPr id="4" name="TextBox 3"/>
          <p:cNvSpPr txBox="1"/>
          <p:nvPr/>
        </p:nvSpPr>
        <p:spPr>
          <a:xfrm>
            <a:off x="2987824" y="5334000"/>
            <a:ext cx="6156176" cy="1323439"/>
          </a:xfrm>
          <a:prstGeom prst="rect">
            <a:avLst/>
          </a:prstGeom>
          <a:noFill/>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52400">
                    <a:prstClr val="black">
                      <a:alpha val="91000"/>
                    </a:prstClr>
                  </a:glow>
                </a:effectLst>
                <a:uLnTx/>
                <a:uFillTx/>
                <a:latin typeface="Arial" panose="020B0604020202020204" pitchFamily="34" charset="0"/>
                <a:cs typeface="Arial" panose="020B0604020202020204" pitchFamily="34" charset="0"/>
              </a:rPr>
              <a:t>إسرائيل جفنة مرتدة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52400">
                    <a:prstClr val="black">
                      <a:alpha val="91000"/>
                    </a:prstClr>
                  </a:glow>
                </a:effectLst>
                <a:uLnTx/>
                <a:uFillTx/>
                <a:latin typeface="Arial" panose="020B0604020202020204" pitchFamily="34" charset="0"/>
                <a:cs typeface="Arial" panose="020B0604020202020204" pitchFamily="34" charset="0"/>
              </a:rPr>
              <a:t>يخرج ثمراً لنفسه</a:t>
            </a:r>
            <a:endParaRPr kumimoji="0" lang="en-US" sz="4000" b="1" i="0" u="none" strike="noStrike" kern="1200" cap="none" spc="0" normalizeH="0" baseline="0" noProof="0" dirty="0">
              <a:ln>
                <a:noFill/>
              </a:ln>
              <a:solidFill>
                <a:prstClr val="white"/>
              </a:solidFill>
              <a:effectLst>
                <a:glow rad="152400">
                  <a:prstClr val="black">
                    <a:alpha val="91000"/>
                  </a:prst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429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هوشع ١١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9473114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algn="ctr" eaLnBrk="1" fontAlgn="auto" hangingPunct="1">
              <a:spcAft>
                <a:spcPts val="0"/>
              </a:spcAft>
              <a:defRPr/>
            </a:pPr>
            <a:r>
              <a:rPr lang="ar-JO" dirty="0">
                <a:latin typeface="Arial" panose="020B0604020202020204" pitchFamily="34" charset="0"/>
                <a:ea typeface="+mj-ea"/>
                <a:cs typeface="Arial" panose="020B0604020202020204" pitchFamily="34" charset="0"/>
              </a:rPr>
              <a:t>دراسة حالة</a:t>
            </a:r>
            <a:br>
              <a:rPr lang="ar-JO" dirty="0">
                <a:latin typeface="Arial" panose="020B0604020202020204" pitchFamily="34" charset="0"/>
                <a:ea typeface="+mj-ea"/>
                <a:cs typeface="Arial" panose="020B0604020202020204" pitchFamily="34" charset="0"/>
              </a:rPr>
            </a:br>
            <a:r>
              <a:rPr lang="ar-JO" dirty="0">
                <a:latin typeface="Arial" panose="020B0604020202020204" pitchFamily="34" charset="0"/>
                <a:ea typeface="+mj-ea"/>
                <a:cs typeface="Arial" panose="020B0604020202020204" pitchFamily="34" charset="0"/>
              </a:rPr>
              <a:t>هوشع 11: 1 في متى 2: 15</a:t>
            </a:r>
            <a:endParaRPr lang="en-NZ" dirty="0">
              <a:latin typeface="Arial" panose="020B0604020202020204" pitchFamily="34" charset="0"/>
              <a:ea typeface="+mj-ea"/>
              <a:cs typeface="Arial" panose="020B0604020202020204" pitchFamily="34" charset="0"/>
            </a:endParaRPr>
          </a:p>
        </p:txBody>
      </p:sp>
      <p:sp>
        <p:nvSpPr>
          <p:cNvPr id="420866" name="Content Placeholder 2"/>
          <p:cNvSpPr>
            <a:spLocks noGrp="1"/>
          </p:cNvSpPr>
          <p:nvPr>
            <p:ph sz="quarter" idx="1"/>
          </p:nvPr>
        </p:nvSpPr>
        <p:spPr>
          <a:xfrm>
            <a:off x="612775" y="1600200"/>
            <a:ext cx="8153400" cy="2335213"/>
          </a:xfrm>
        </p:spPr>
        <p:txBody>
          <a:bodyPr/>
          <a:lstStyle/>
          <a:p>
            <a:pPr algn="r" rtl="1" eaLnBrk="1" hangingPunct="1"/>
            <a:r>
              <a:rPr lang="ar-JO" sz="3200" b="1" dirty="0">
                <a:latin typeface="Arial" panose="020B0604020202020204" pitchFamily="34" charset="0"/>
                <a:cs typeface="Arial" panose="020B0604020202020204" pitchFamily="34" charset="0"/>
              </a:rPr>
              <a:t>على من تعود كلمة ابن في كلتا الفقرتين؟</a:t>
            </a:r>
            <a:endParaRPr lang="en-NZ" sz="3200" b="1" dirty="0">
              <a:latin typeface="Arial" panose="020B0604020202020204" pitchFamily="34" charset="0"/>
              <a:cs typeface="Arial" panose="020B0604020202020204" pitchFamily="34" charset="0"/>
            </a:endParaRPr>
          </a:p>
          <a:p>
            <a:pPr algn="r" rtl="1" eaLnBrk="1" hangingPunct="1"/>
            <a:r>
              <a:rPr lang="ar-JO" sz="3200" b="1" dirty="0">
                <a:latin typeface="Arial" panose="020B0604020202020204" pitchFamily="34" charset="0"/>
                <a:cs typeface="Arial" panose="020B0604020202020204" pitchFamily="34" charset="0"/>
              </a:rPr>
              <a:t>ما هو الفرق؟</a:t>
            </a:r>
            <a:endParaRPr lang="en-NZ" sz="3200" b="1" dirty="0">
              <a:latin typeface="Arial" panose="020B0604020202020204" pitchFamily="34" charset="0"/>
              <a:cs typeface="Arial" panose="020B0604020202020204" pitchFamily="34" charset="0"/>
            </a:endParaRPr>
          </a:p>
          <a:p>
            <a:pPr algn="r" rtl="1" eaLnBrk="1" hangingPunct="1"/>
            <a:r>
              <a:rPr lang="ar-JO" sz="3200" b="1" dirty="0">
                <a:latin typeface="Arial" panose="020B0604020202020204" pitchFamily="34" charset="0"/>
                <a:cs typeface="Arial" panose="020B0604020202020204" pitchFamily="34" charset="0"/>
              </a:rPr>
              <a:t>ما هي رسالة متى لنا؟</a:t>
            </a:r>
          </a:p>
          <a:p>
            <a:pPr algn="r" rtl="1" eaLnBrk="1" hangingPunct="1"/>
            <a:r>
              <a:rPr lang="ar-JO" sz="3200" b="1" dirty="0">
                <a:latin typeface="Arial" panose="020B0604020202020204" pitchFamily="34" charset="0"/>
                <a:cs typeface="Arial" panose="020B0604020202020204" pitchFamily="34" charset="0"/>
              </a:rPr>
              <a:t>هل يعتبر هذا إخلاصاً لسياق ورسالة العهد القديم؟</a:t>
            </a:r>
            <a:endParaRPr lang="en-NZ" sz="3200" b="1" dirty="0">
              <a:latin typeface="Arial" panose="020B0604020202020204" pitchFamily="34" charset="0"/>
              <a:cs typeface="Arial" panose="020B0604020202020204" pitchFamily="34" charset="0"/>
            </a:endParaRPr>
          </a:p>
        </p:txBody>
      </p:sp>
      <p:grpSp>
        <p:nvGrpSpPr>
          <p:cNvPr id="10" name="Group 9"/>
          <p:cNvGrpSpPr>
            <a:grpSpLocks/>
          </p:cNvGrpSpPr>
          <p:nvPr/>
        </p:nvGrpSpPr>
        <p:grpSpPr bwMode="auto">
          <a:xfrm>
            <a:off x="981075" y="4217988"/>
            <a:ext cx="2668588" cy="2640012"/>
            <a:chOff x="981711" y="4217548"/>
            <a:chExt cx="2667881" cy="2640452"/>
          </a:xfrm>
        </p:grpSpPr>
        <p:pic>
          <p:nvPicPr>
            <p:cNvPr id="420872"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1711" y="4217548"/>
              <a:ext cx="2667881" cy="2640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981712"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700"/>
                </a:spcBef>
                <a:spcAft>
                  <a:spcPts val="0"/>
                </a:spcAft>
                <a:buClr>
                  <a:srgbClr val="DD8047"/>
                </a:buClr>
                <a:buSzPct val="60000"/>
                <a:buFont typeface="Wingdings"/>
                <a:buNone/>
                <a:tabLst/>
                <a:defRPr/>
              </a:pPr>
              <a:r>
                <a:rPr kumimoji="0" lang="ar-JO"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إسرائيل</a:t>
              </a:r>
              <a:b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br>
              <a: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هو 11: 1</a:t>
              </a:r>
              <a: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a:t>
              </a:r>
            </a:p>
          </p:txBody>
        </p:sp>
        <p:sp>
          <p:nvSpPr>
            <p:cNvPr id="7" name="Right Arrow 6"/>
            <p:cNvSpPr/>
            <p:nvPr/>
          </p:nvSpPr>
          <p:spPr>
            <a:xfrm rot="20361377">
              <a:off x="1545125" y="5182909"/>
              <a:ext cx="880829" cy="46997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grpSp>
      <p:grpSp>
        <p:nvGrpSpPr>
          <p:cNvPr id="11" name="Group 10"/>
          <p:cNvGrpSpPr>
            <a:grpSpLocks/>
          </p:cNvGrpSpPr>
          <p:nvPr/>
        </p:nvGrpSpPr>
        <p:grpSpPr bwMode="auto">
          <a:xfrm>
            <a:off x="4997450" y="4217988"/>
            <a:ext cx="2668588" cy="2640012"/>
            <a:chOff x="4997406" y="4217548"/>
            <a:chExt cx="2667881" cy="2640452"/>
          </a:xfrm>
        </p:grpSpPr>
        <p:pic>
          <p:nvPicPr>
            <p:cNvPr id="420869"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97406" y="4217548"/>
              <a:ext cx="2667881" cy="2640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4997406"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700"/>
                </a:spcBef>
                <a:spcAft>
                  <a:spcPts val="0"/>
                </a:spcAft>
                <a:buClr>
                  <a:srgbClr val="DD8047"/>
                </a:buClr>
                <a:buSzPct val="60000"/>
                <a:buFont typeface="Wingdings"/>
                <a:buNone/>
                <a:tabLst/>
                <a:defRPr/>
              </a:pPr>
              <a:r>
                <a:rPr kumimoji="0" lang="ar-JO"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يسوع</a:t>
              </a:r>
              <a:b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br>
              <a: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مت 2: 15</a:t>
              </a:r>
              <a: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a:t>
              </a:r>
            </a:p>
          </p:txBody>
        </p:sp>
        <p:sp>
          <p:nvSpPr>
            <p:cNvPr id="9" name="Right Arrow 8"/>
            <p:cNvSpPr/>
            <p:nvPr/>
          </p:nvSpPr>
          <p:spPr>
            <a:xfrm rot="20361377">
              <a:off x="5560820" y="5182909"/>
              <a:ext cx="880829" cy="46997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14500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32" y="-1"/>
            <a:ext cx="9144001" cy="6858001"/>
          </a:xfrm>
          <a:prstGeom prst="rect">
            <a:avLst/>
          </a:prstGeom>
        </p:spPr>
      </p:pic>
      <p:sp>
        <p:nvSpPr>
          <p:cNvPr id="900098" name="Rectangle 2"/>
          <p:cNvSpPr>
            <a:spLocks noGrp="1" noChangeArrowheads="1"/>
          </p:cNvSpPr>
          <p:nvPr>
            <p:ph type="ctrTitle"/>
          </p:nvPr>
        </p:nvSpPr>
        <p:spPr>
          <a:xfrm>
            <a:off x="3598606" y="29470"/>
            <a:ext cx="5478191" cy="410284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اسمعوا قول الرب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يا بني إسرائيل: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إن للرب محاكمة مع سكان الأرض لأنه لا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أمانة</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ولا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إحسان</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(هوشع)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ولا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معرفة</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الله في الأرض.</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(هوشع 4: 1)</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3" name="Group 2">
            <a:extLst>
              <a:ext uri="{FF2B5EF4-FFF2-40B4-BE49-F238E27FC236}">
                <a16:creationId xmlns:a16="http://schemas.microsoft.com/office/drawing/2014/main" id="{87E38446-18D4-574D-86D2-F8CEF03DEC47}"/>
              </a:ext>
            </a:extLst>
          </p:cNvPr>
          <p:cNvGrpSpPr/>
          <p:nvPr/>
        </p:nvGrpSpPr>
        <p:grpSpPr>
          <a:xfrm>
            <a:off x="6265864" y="3355885"/>
            <a:ext cx="2788112" cy="3201907"/>
            <a:chOff x="6265864" y="3355885"/>
            <a:chExt cx="2788112" cy="3201907"/>
          </a:xfrm>
        </p:grpSpPr>
        <p:sp>
          <p:nvSpPr>
            <p:cNvPr id="6" name="AutoShape 16"/>
            <p:cNvSpPr>
              <a:spLocks noChangeArrowheads="1"/>
            </p:cNvSpPr>
            <p:nvPr/>
          </p:nvSpPr>
          <p:spPr bwMode="auto">
            <a:xfrm>
              <a:off x="6265864" y="5698935"/>
              <a:ext cx="2788112"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4- 6: 3</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Down Arrow 3"/>
            <p:cNvSpPr/>
            <p:nvPr/>
          </p:nvSpPr>
          <p:spPr bwMode="auto">
            <a:xfrm rot="20860094">
              <a:off x="7389439" y="3355885"/>
              <a:ext cx="523642" cy="1490689"/>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 name="Group 8"/>
          <p:cNvGrpSpPr/>
          <p:nvPr/>
        </p:nvGrpSpPr>
        <p:grpSpPr>
          <a:xfrm>
            <a:off x="3451199" y="2584902"/>
            <a:ext cx="2704968" cy="3974778"/>
            <a:chOff x="-61099" y="2661825"/>
            <a:chExt cx="2704968" cy="3974778"/>
          </a:xfrm>
        </p:grpSpPr>
        <p:sp>
          <p:nvSpPr>
            <p:cNvPr id="10" name="AutoShape 16"/>
            <p:cNvSpPr>
              <a:spLocks noChangeArrowheads="1"/>
            </p:cNvSpPr>
            <p:nvPr/>
          </p:nvSpPr>
          <p:spPr bwMode="auto">
            <a:xfrm>
              <a:off x="-61099"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4- 11:11</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Down Arrow 10"/>
            <p:cNvSpPr/>
            <p:nvPr/>
          </p:nvSpPr>
          <p:spPr bwMode="auto">
            <a:xfrm rot="2179635">
              <a:off x="1967456" y="2661825"/>
              <a:ext cx="502255" cy="1968323"/>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2" name="Group 11"/>
          <p:cNvGrpSpPr/>
          <p:nvPr/>
        </p:nvGrpSpPr>
        <p:grpSpPr>
          <a:xfrm>
            <a:off x="28569" y="1740526"/>
            <a:ext cx="4754785" cy="4781222"/>
            <a:chOff x="-594111" y="1837431"/>
            <a:chExt cx="4754785" cy="4781222"/>
          </a:xfrm>
        </p:grpSpPr>
        <p:sp>
          <p:nvSpPr>
            <p:cNvPr id="13" name="AutoShape 16"/>
            <p:cNvSpPr>
              <a:spLocks noChangeArrowheads="1"/>
            </p:cNvSpPr>
            <p:nvPr/>
          </p:nvSpPr>
          <p:spPr bwMode="auto">
            <a:xfrm>
              <a:off x="-594111" y="5841592"/>
              <a:ext cx="3299089" cy="777061"/>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 12- 13: 16</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Down Arrow 13"/>
            <p:cNvSpPr/>
            <p:nvPr/>
          </p:nvSpPr>
          <p:spPr bwMode="auto">
            <a:xfrm rot="2638101">
              <a:off x="3519328" y="1837431"/>
              <a:ext cx="641346" cy="2846731"/>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006750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algn="ctr" eaLnBrk="1" fontAlgn="auto" hangingPunct="1">
              <a:spcAft>
                <a:spcPts val="0"/>
              </a:spcAft>
              <a:defRPr/>
            </a:pPr>
            <a:r>
              <a:rPr lang="ar-JO" dirty="0">
                <a:latin typeface="Arial" panose="020B0604020202020204" pitchFamily="34" charset="0"/>
                <a:cs typeface="Arial" panose="020B0604020202020204" pitchFamily="34" charset="0"/>
              </a:rPr>
              <a:t>دراسة حالة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هوشع 11: 1 في متى 2: 15</a:t>
            </a:r>
            <a:endParaRPr lang="en-NZ" dirty="0">
              <a:latin typeface="Arial" panose="020B0604020202020204" pitchFamily="34" charset="0"/>
              <a:ea typeface="+mj-ea"/>
              <a:cs typeface="Arial" panose="020B0604020202020204" pitchFamily="34" charset="0"/>
            </a:endParaRPr>
          </a:p>
        </p:txBody>
      </p:sp>
      <p:sp>
        <p:nvSpPr>
          <p:cNvPr id="421890" name="Content Placeholder 2"/>
          <p:cNvSpPr>
            <a:spLocks noGrp="1"/>
          </p:cNvSpPr>
          <p:nvPr>
            <p:ph sz="quarter" idx="1"/>
          </p:nvPr>
        </p:nvSpPr>
        <p:spPr>
          <a:xfrm>
            <a:off x="320675" y="1600200"/>
            <a:ext cx="8729663" cy="2617788"/>
          </a:xfrm>
        </p:spPr>
        <p:txBody>
          <a:bodyPr/>
          <a:lstStyle/>
          <a:p>
            <a:pPr algn="r" rtl="1" eaLnBrk="1" hangingPunct="1"/>
            <a:r>
              <a:rPr lang="ar-JO" sz="3200" b="1" dirty="0">
                <a:latin typeface="Arial" panose="020B0604020202020204" pitchFamily="34" charset="0"/>
                <a:cs typeface="Arial" panose="020B0604020202020204" pitchFamily="34" charset="0"/>
              </a:rPr>
              <a:t>دعا هوشع إسرائيل ابن الله لكن إسرائيل كانت ابناً </a:t>
            </a:r>
            <a:r>
              <a:rPr lang="ar-JO" sz="3200" b="1" dirty="0">
                <a:solidFill>
                  <a:srgbClr val="FF0000"/>
                </a:solidFill>
                <a:latin typeface="Arial" panose="020B0604020202020204" pitchFamily="34" charset="0"/>
                <a:cs typeface="Arial" panose="020B0604020202020204" pitchFamily="34" charset="0"/>
              </a:rPr>
              <a:t>عاصياً</a:t>
            </a:r>
            <a:endParaRPr lang="en-NZ" sz="3200" b="1" dirty="0">
              <a:solidFill>
                <a:srgbClr val="FF0000"/>
              </a:solidFill>
              <a:latin typeface="Arial" panose="020B0604020202020204" pitchFamily="34" charset="0"/>
              <a:cs typeface="Arial" panose="020B0604020202020204" pitchFamily="34" charset="0"/>
            </a:endParaRPr>
          </a:p>
          <a:p>
            <a:pPr algn="r" rtl="1" eaLnBrk="1" hangingPunct="1"/>
            <a:r>
              <a:rPr lang="ar-JO" sz="3200" b="1" dirty="0">
                <a:latin typeface="Arial" panose="020B0604020202020204" pitchFamily="34" charset="0"/>
                <a:cs typeface="Arial" panose="020B0604020202020204" pitchFamily="34" charset="0"/>
              </a:rPr>
              <a:t>دعا متى يسوع ابن الله لكنه كان ابناً </a:t>
            </a:r>
            <a:r>
              <a:rPr lang="ar-JO" sz="3200" b="1" dirty="0">
                <a:solidFill>
                  <a:srgbClr val="0070C0"/>
                </a:solidFill>
                <a:latin typeface="Arial" panose="020B0604020202020204" pitchFamily="34" charset="0"/>
                <a:cs typeface="Arial" panose="020B0604020202020204" pitchFamily="34" charset="0"/>
              </a:rPr>
              <a:t>مطيعاً</a:t>
            </a:r>
            <a:r>
              <a:rPr lang="ar-JO" sz="3200" b="1" dirty="0">
                <a:latin typeface="Arial" panose="020B0604020202020204" pitchFamily="34" charset="0"/>
                <a:cs typeface="Arial" panose="020B0604020202020204" pitchFamily="34" charset="0"/>
              </a:rPr>
              <a:t> بعكس إسرائيل كان يسوع كاملاً في كل النواحي التي فشلت فيها إسرائيل</a:t>
            </a:r>
            <a:endParaRPr lang="en-NZ" sz="3200" b="1" dirty="0">
              <a:latin typeface="Arial" panose="020B0604020202020204" pitchFamily="34" charset="0"/>
              <a:cs typeface="Arial" panose="020B0604020202020204" pitchFamily="34" charset="0"/>
            </a:endParaRPr>
          </a:p>
        </p:txBody>
      </p:sp>
      <p:grpSp>
        <p:nvGrpSpPr>
          <p:cNvPr id="421891" name="Group 3"/>
          <p:cNvGrpSpPr>
            <a:grpSpLocks/>
          </p:cNvGrpSpPr>
          <p:nvPr/>
        </p:nvGrpSpPr>
        <p:grpSpPr bwMode="auto">
          <a:xfrm>
            <a:off x="981075" y="4217988"/>
            <a:ext cx="2668588" cy="2640012"/>
            <a:chOff x="981711" y="4217548"/>
            <a:chExt cx="2667881" cy="2640452"/>
          </a:xfrm>
        </p:grpSpPr>
        <p:pic>
          <p:nvPicPr>
            <p:cNvPr id="421896"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1711" y="4217548"/>
              <a:ext cx="2667881" cy="2640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981712"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700"/>
                </a:spcBef>
                <a:spcAft>
                  <a:spcPts val="0"/>
                </a:spcAft>
                <a:buClr>
                  <a:srgbClr val="DD8047"/>
                </a:buClr>
                <a:buSzPct val="60000"/>
                <a:buFont typeface="Wingdings"/>
                <a:buNone/>
                <a:tabLst/>
                <a:defRPr/>
              </a:pPr>
              <a:r>
                <a:rPr kumimoji="0" lang="ar-JO"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إسرائيل</a:t>
              </a:r>
              <a:b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br>
              <a: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هو 11: 1</a:t>
              </a:r>
              <a: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a:t>
              </a:r>
            </a:p>
          </p:txBody>
        </p:sp>
        <p:sp>
          <p:nvSpPr>
            <p:cNvPr id="7" name="Right Arrow 6"/>
            <p:cNvSpPr/>
            <p:nvPr/>
          </p:nvSpPr>
          <p:spPr>
            <a:xfrm rot="20361377">
              <a:off x="1545125" y="5182909"/>
              <a:ext cx="880829" cy="46997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grpSp>
      <p:grpSp>
        <p:nvGrpSpPr>
          <p:cNvPr id="421892" name="Group 7"/>
          <p:cNvGrpSpPr>
            <a:grpSpLocks/>
          </p:cNvGrpSpPr>
          <p:nvPr/>
        </p:nvGrpSpPr>
        <p:grpSpPr bwMode="auto">
          <a:xfrm>
            <a:off x="4997450" y="4217988"/>
            <a:ext cx="2668588" cy="2640012"/>
            <a:chOff x="4997406" y="4217548"/>
            <a:chExt cx="2667881" cy="2640452"/>
          </a:xfrm>
        </p:grpSpPr>
        <p:pic>
          <p:nvPicPr>
            <p:cNvPr id="421893"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97406" y="4217548"/>
              <a:ext cx="2667881" cy="2640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Content Placeholder 2"/>
            <p:cNvSpPr txBox="1">
              <a:spLocks/>
            </p:cNvSpPr>
            <p:nvPr/>
          </p:nvSpPr>
          <p:spPr>
            <a:xfrm>
              <a:off x="4997406" y="4217548"/>
              <a:ext cx="2370422" cy="896990"/>
            </a:xfrm>
            <a:prstGeom prst="rect">
              <a:avLst/>
            </a:prstGeom>
          </p:spPr>
          <p:txBody>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700"/>
                </a:spcBef>
                <a:spcAft>
                  <a:spcPts val="0"/>
                </a:spcAft>
                <a:buClr>
                  <a:srgbClr val="DD8047"/>
                </a:buClr>
                <a:buSzPct val="60000"/>
                <a:buFont typeface="Wingdings"/>
                <a:buNone/>
                <a:tabLst/>
                <a:defRPr/>
              </a:pPr>
              <a:r>
                <a:rPr kumimoji="0" lang="ar-JO"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يسوع</a:t>
              </a:r>
              <a:b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br>
              <a: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مت 2: 15</a:t>
              </a:r>
              <a:r>
                <a:rPr kumimoji="0" lang="en-NZ" sz="2400" b="1" i="0" u="none" strike="noStrike" kern="1200" cap="none" spc="0" normalizeH="0" baseline="0" noProof="0" dirty="0">
                  <a:ln>
                    <a:noFill/>
                  </a:ln>
                  <a:solidFill>
                    <a:srgbClr val="FFFFFF"/>
                  </a:solidFill>
                  <a:effectLst>
                    <a:glow rad="165100">
                      <a:prstClr val="black">
                        <a:alpha val="98000"/>
                      </a:prstClr>
                    </a:glow>
                  </a:effectLst>
                  <a:uLnTx/>
                  <a:uFillTx/>
                  <a:latin typeface="Arial" panose="020B0604020202020204" pitchFamily="34" charset="0"/>
                  <a:cs typeface="Arial" panose="020B0604020202020204" pitchFamily="34" charset="0"/>
                </a:rPr>
                <a:t>)</a:t>
              </a:r>
            </a:p>
          </p:txBody>
        </p:sp>
        <p:sp>
          <p:nvSpPr>
            <p:cNvPr id="11" name="Right Arrow 10"/>
            <p:cNvSpPr/>
            <p:nvPr/>
          </p:nvSpPr>
          <p:spPr>
            <a:xfrm rot="20361377">
              <a:off x="5560820" y="5182909"/>
              <a:ext cx="880829" cy="46997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0594569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587" b="7713"/>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اسمعوا قول الرب يا بني إسرائيل إن للرب محاكمة مع سكان الأرض </a:t>
            </a:r>
            <a:b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لأنه لا </a:t>
            </a:r>
            <a:r>
              <a:rPr lang="ar-JO" sz="6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أمانة</a:t>
            </a: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ولا </a:t>
            </a:r>
            <a:r>
              <a:rPr lang="ar-JO" sz="6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إحسان</a:t>
            </a: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 ولا </a:t>
            </a:r>
            <a:r>
              <a:rPr lang="ar-JO" sz="6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معرفة</a:t>
            </a: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 الله في الأرض</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p:cNvGrpSpPr/>
          <p:nvPr/>
        </p:nvGrpSpPr>
        <p:grpSpPr>
          <a:xfrm>
            <a:off x="37260" y="4702477"/>
            <a:ext cx="3232697" cy="1934126"/>
            <a:chOff x="201914" y="4702477"/>
            <a:chExt cx="3232697"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4-6: 3</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Down Arrow 3"/>
            <p:cNvSpPr/>
            <p:nvPr/>
          </p:nvSpPr>
          <p:spPr bwMode="auto">
            <a:xfrm rot="2733652">
              <a:off x="2726560" y="4794160"/>
              <a:ext cx="799734" cy="616368"/>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9" name="Group 8"/>
          <p:cNvGrpSpPr/>
          <p:nvPr/>
        </p:nvGrpSpPr>
        <p:grpSpPr>
          <a:xfrm>
            <a:off x="2940193" y="4396542"/>
            <a:ext cx="3042365" cy="2240061"/>
            <a:chOff x="47053" y="4396542"/>
            <a:chExt cx="3042365" cy="2240061"/>
          </a:xfrm>
        </p:grpSpPr>
        <p:sp>
          <p:nvSpPr>
            <p:cNvPr id="10" name="AutoShape 16"/>
            <p:cNvSpPr>
              <a:spLocks noChangeArrowheads="1"/>
            </p:cNvSpPr>
            <p:nvPr/>
          </p:nvSpPr>
          <p:spPr bwMode="auto">
            <a:xfrm>
              <a:off x="4705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4-11: 11</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Down Arrow 10"/>
            <p:cNvSpPr/>
            <p:nvPr/>
          </p:nvSpPr>
          <p:spPr bwMode="auto">
            <a:xfrm rot="2530523">
              <a:off x="2289684" y="4396542"/>
              <a:ext cx="799734" cy="1167708"/>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54864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12" name="Group 11"/>
          <p:cNvGrpSpPr/>
          <p:nvPr/>
        </p:nvGrpSpPr>
        <p:grpSpPr>
          <a:xfrm>
            <a:off x="5455412" y="3564225"/>
            <a:ext cx="3641545" cy="3072378"/>
            <a:chOff x="-1017625" y="3564225"/>
            <a:chExt cx="3722603" cy="3072378"/>
          </a:xfrm>
        </p:grpSpPr>
        <p:sp>
          <p:nvSpPr>
            <p:cNvPr id="13" name="AutoShape 16"/>
            <p:cNvSpPr>
              <a:spLocks noChangeArrowheads="1"/>
            </p:cNvSpPr>
            <p:nvPr/>
          </p:nvSpPr>
          <p:spPr bwMode="auto">
            <a:xfrm>
              <a:off x="-511594" y="5777746"/>
              <a:ext cx="3216572"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 12-13: 16</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Down Arrow 13"/>
            <p:cNvSpPr/>
            <p:nvPr/>
          </p:nvSpPr>
          <p:spPr bwMode="auto">
            <a:xfrm rot="19141129">
              <a:off x="-1017625" y="3564225"/>
              <a:ext cx="772134" cy="1442541"/>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55747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ar-JO" sz="8800" dirty="0">
                <a:latin typeface="Arial" charset="0"/>
                <a:ea typeface="Osaka" charset="0"/>
                <a:cs typeface="Arial" charset="0"/>
              </a:rPr>
              <a:t>هوشع </a:t>
            </a:r>
            <a:r>
              <a:rPr lang="ar-SA" sz="8800" dirty="0">
                <a:latin typeface="Arial" charset="0"/>
                <a:ea typeface="Osaka" charset="0"/>
                <a:cs typeface="Arial" charset="0"/>
              </a:rPr>
              <a:t>١٢</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8995970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هوشع ١٣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61296216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570" y="0"/>
            <a:ext cx="453626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566830" y="29469"/>
            <a:ext cx="4577170" cy="5826140"/>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تجازى السامرة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لأنها قد تمردت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على إلهها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بالسيف يسقطون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تحطم أطفالهم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والحوامل تشق</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(هوشع 13: 16)</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46967267"/>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هوشع</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١٤</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07908082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B2DB11-0C98-21D4-FA97-77125698BCF1}"/>
              </a:ext>
            </a:extLst>
          </p:cNvPr>
          <p:cNvPicPr>
            <a:picLocks noChangeAspect="1"/>
          </p:cNvPicPr>
          <p:nvPr/>
        </p:nvPicPr>
        <p:blipFill rotWithShape="1">
          <a:blip r:embed="rId3"/>
          <a:srcRect t="34510" b="12548"/>
          <a:stretch/>
        </p:blipFill>
        <p:spPr>
          <a:xfrm>
            <a:off x="1143000" y="2682099"/>
            <a:ext cx="6858000" cy="3630706"/>
          </a:xfrm>
          <a:prstGeom prst="rect">
            <a:avLst/>
          </a:prstGeom>
        </p:spPr>
      </p:pic>
      <p:sp>
        <p:nvSpPr>
          <p:cNvPr id="94210" name="Picture 1"/>
          <p:cNvSpPr>
            <a:spLocks noChangeAspect="1"/>
          </p:cNvSpPr>
          <p:nvPr/>
        </p:nvSpPr>
        <p:spPr bwMode="auto">
          <a:xfrm>
            <a:off x="0" y="5397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5724209"/>
            <a:ext cx="9144000" cy="1449207"/>
          </a:xfrm>
          <a:effectLst>
            <a:outerShdw blurRad="63500" dist="35921" dir="2700000" algn="ctr" rotWithShape="0">
              <a:schemeClr val="tx2">
                <a:alpha val="74998"/>
              </a:schemeClr>
            </a:outerShdw>
          </a:effectLst>
        </p:spPr>
        <p:txBody>
          <a:bodyPr anchor="t"/>
          <a:lstStyle/>
          <a:p>
            <a:pPr>
              <a:defRPr/>
            </a:pPr>
            <a:r>
              <a:rPr lang="ar-JO" sz="4000" b="1" dirty="0">
                <a:effectLst>
                  <a:glow rad="381000">
                    <a:schemeClr val="tx1"/>
                  </a:glow>
                </a:effectLst>
                <a:latin typeface="Arial" panose="020B0604020202020204" pitchFamily="34" charset="0"/>
                <a:ea typeface="ＭＳ Ｐゴシック" charset="0"/>
                <a:cs typeface="Arial" panose="020B0604020202020204" pitchFamily="34" charset="0"/>
              </a:rPr>
              <a:t>يوازن الله بين التأديب والبركة اليوم أيضاً</a:t>
            </a:r>
            <a:endParaRPr lang="en-US" sz="4000" b="1" dirty="0">
              <a:effectLst>
                <a:glow rad="381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008604"/>
            <a:ext cx="9144000" cy="9876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300" normalizeH="0" baseline="0" noProof="0" dirty="0">
                <a:ln>
                  <a:noFill/>
                </a:ln>
                <a:solidFill>
                  <a:srgbClr val="FFFFFF"/>
                </a:solidFill>
                <a:effectLst>
                  <a:glow rad="381000">
                    <a:srgbClr val="000000"/>
                  </a:glow>
                </a:effectLst>
                <a:uLnTx/>
                <a:uFillTx/>
                <a:latin typeface="Arial" panose="020B0604020202020204" pitchFamily="34" charset="0"/>
                <a:ea typeface="ＭＳ Ｐゴシック" charset="0"/>
                <a:cs typeface="Arial" panose="020B0604020202020204" pitchFamily="34" charset="0"/>
              </a:rPr>
              <a:t>من مكسور إلى علامة تجارية جديدة</a:t>
            </a:r>
            <a:endParaRPr kumimoji="0" lang="en-US" sz="4000" b="1" i="0" u="none" strike="noStrike" kern="1200" cap="none" spc="-300" normalizeH="0" baseline="0" noProof="0" dirty="0">
              <a:ln>
                <a:noFill/>
              </a:ln>
              <a:solidFill>
                <a:srgbClr val="FFFFFF"/>
              </a:solidFill>
              <a:effectLst>
                <a:glow rad="381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215877"/>
            <a:ext cx="9144000" cy="2492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هوشع</a:t>
            </a:r>
            <a:endParaRPr kumimoji="0" lang="en-US" sz="13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2618097"/>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33344"/>
            <a:ext cx="4845438" cy="2428857"/>
          </a:xfrm>
          <a:solidFill>
            <a:schemeClr val="tx1"/>
          </a:solidFill>
          <a:effectLst/>
        </p:spPr>
        <p:txBody>
          <a:bodyPr anchor="t"/>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من مكسور</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5643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a:solidFill>
            <a:schemeClr val="tx1"/>
          </a:solidFill>
          <a:ln>
            <a:noFill/>
          </a:ln>
          <a:effectLst>
            <a:outerShdw blurRad="63500" dist="35921" dir="2700000" algn="ctr" rotWithShape="0">
              <a:schemeClr val="tx2">
                <a:alpha val="74998"/>
              </a:schemeClr>
            </a:outerShdw>
          </a:effec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492614" y="2004853"/>
            <a:ext cx="3881055" cy="2816030"/>
          </a:xfrm>
          <a:solidFill>
            <a:schemeClr val="tx1"/>
          </a:solidFill>
          <a:ln>
            <a:noFill/>
          </a:ln>
          <a:effectLst/>
        </p:spPr>
        <p:txBody>
          <a:bodyPr vert="horz" wrap="square" lIns="91440" tIns="45720" rIns="91440" bIns="45720" numCol="1" anchor="t" anchorCtr="0" compatLnSpc="1">
            <a:prstTxWarp prst="textNoShape">
              <a:avLst/>
            </a:prstTxWarp>
          </a:bodyPr>
          <a:lstStyle/>
          <a:p>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إلى</a:t>
            </a:r>
            <a:b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علامة</a:t>
            </a:r>
            <a:b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تجارية</a:t>
            </a:r>
            <a:b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جديدة</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1011948"/>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B2DB11-0C98-21D4-FA97-77125698BCF1}"/>
              </a:ext>
            </a:extLst>
          </p:cNvPr>
          <p:cNvPicPr>
            <a:picLocks noChangeAspect="1"/>
          </p:cNvPicPr>
          <p:nvPr/>
        </p:nvPicPr>
        <p:blipFill rotWithShape="1">
          <a:blip r:embed="rId3"/>
          <a:srcRect t="34510" b="12548"/>
          <a:stretch/>
        </p:blipFill>
        <p:spPr>
          <a:xfrm>
            <a:off x="1143000" y="2682099"/>
            <a:ext cx="6858000" cy="3630706"/>
          </a:xfrm>
          <a:prstGeom prst="rect">
            <a:avLst/>
          </a:prstGeom>
        </p:spPr>
      </p:pic>
      <p:sp>
        <p:nvSpPr>
          <p:cNvPr id="94210" name="Picture 1"/>
          <p:cNvSpPr>
            <a:spLocks noChangeAspect="1"/>
          </p:cNvSpPr>
          <p:nvPr/>
        </p:nvSpPr>
        <p:spPr bwMode="auto">
          <a:xfrm>
            <a:off x="0" y="5397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5724209"/>
            <a:ext cx="9144000" cy="1449207"/>
          </a:xfrm>
          <a:effectLst>
            <a:outerShdw blurRad="63500" dist="35921" dir="2700000" algn="ctr" rotWithShape="0">
              <a:schemeClr val="tx2">
                <a:alpha val="74998"/>
              </a:schemeClr>
            </a:outerShdw>
          </a:effectLst>
        </p:spPr>
        <p:txBody>
          <a:bodyPr anchor="t"/>
          <a:lstStyle/>
          <a:p>
            <a:pPr>
              <a:defRPr/>
            </a:pPr>
            <a:r>
              <a:rPr lang="ar-JO" sz="4000" b="1" dirty="0">
                <a:effectLst>
                  <a:glow rad="381000">
                    <a:schemeClr val="tx1"/>
                  </a:glow>
                </a:effectLst>
                <a:latin typeface="Arial" panose="020B0604020202020204" pitchFamily="34" charset="0"/>
                <a:ea typeface="ＭＳ Ｐゴシック" charset="0"/>
                <a:cs typeface="Arial" panose="020B0604020202020204" pitchFamily="34" charset="0"/>
              </a:rPr>
              <a:t>يوازن الله بين التأديب والبركة اليوم أيضاً</a:t>
            </a:r>
            <a:endParaRPr lang="en-US" sz="4000" b="1" dirty="0">
              <a:effectLst>
                <a:glow rad="381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008604"/>
            <a:ext cx="9144000" cy="9876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300" normalizeH="0" baseline="0" noProof="0" dirty="0">
                <a:ln>
                  <a:noFill/>
                </a:ln>
                <a:solidFill>
                  <a:srgbClr val="FFFFFF"/>
                </a:solidFill>
                <a:effectLst>
                  <a:glow rad="381000">
                    <a:srgbClr val="000000"/>
                  </a:glow>
                </a:effectLst>
                <a:uLnTx/>
                <a:uFillTx/>
                <a:latin typeface="Arial" panose="020B0604020202020204" pitchFamily="34" charset="0"/>
                <a:ea typeface="ＭＳ Ｐゴシック" charset="0"/>
                <a:cs typeface="Arial" panose="020B0604020202020204" pitchFamily="34" charset="0"/>
              </a:rPr>
              <a:t>من مكسور إلى علامة تجارية جديدة</a:t>
            </a:r>
            <a:endParaRPr kumimoji="0" lang="en-US" sz="4000" b="1" i="0" u="none" strike="noStrike" kern="1200" cap="none" spc="-300" normalizeH="0" baseline="0" noProof="0" dirty="0">
              <a:ln>
                <a:noFill/>
              </a:ln>
              <a:solidFill>
                <a:srgbClr val="FFFFFF"/>
              </a:solidFill>
              <a:effectLst>
                <a:glow rad="381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215877"/>
            <a:ext cx="9144000" cy="2492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هوشع</a:t>
            </a:r>
            <a:endParaRPr kumimoji="0" lang="en-US" sz="13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639457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100290"/>
            <a:ext cx="9144000" cy="24148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 مخلص لك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فكن </a:t>
            </a:r>
            <a:r>
              <a:rPr kumimoji="0" lang="ar-JO" sz="5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مخلصاً</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له.</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هوشع</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25299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يحفزنا الله لنكون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مخلصين</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Tree>
    <p:extLst>
      <p:ext uri="{BB962C8B-B14F-4D97-AF65-F5344CB8AC3E}">
        <p14:creationId xmlns:p14="http://schemas.microsoft.com/office/powerpoint/2010/main" val="184573719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100290"/>
            <a:ext cx="9144000" cy="241487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 مخلص لك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فكن </a:t>
            </a:r>
            <a:r>
              <a:rPr kumimoji="0" lang="ar-JO" sz="5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مخلصاً</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له</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F64F1F46-5945-6C49-9D94-7D8438553BC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هوشع</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04613576"/>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ببساطة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 مخلصاً</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هوشع</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565</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6971537"/>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يحفزنا الله لنكون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مخلصين</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
        <p:nvSpPr>
          <p:cNvPr id="4" name="Rectangle 2"/>
          <p:cNvSpPr txBox="1">
            <a:spLocks noChangeArrowheads="1"/>
          </p:cNvSpPr>
          <p:nvPr/>
        </p:nvSpPr>
        <p:spPr bwMode="auto">
          <a:xfrm rot="20387377">
            <a:off x="3326715" y="2164507"/>
            <a:ext cx="5388029" cy="1225212"/>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طريقتين</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7808269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p:spPr>
        <p:txBody>
          <a:bodyPr anchor="t"/>
          <a:lstStyle/>
          <a:p>
            <a:pPr>
              <a:defRPr/>
            </a:pP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يحفز الله الإخلاص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من خلال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الأمثلة</a:t>
            </a:r>
            <a:endParaRPr lang="en-US"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5375575"/>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202" r="5869"/>
          <a:stretch/>
        </p:blipFill>
        <p:spPr>
          <a:xfrm flipH="1">
            <a:off x="0" y="-17889"/>
            <a:ext cx="9144000" cy="69186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7888"/>
            <a:ext cx="9144000" cy="218140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يحفز الله الإخلاص من خلال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الموازنة</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بين التصحيح والبركة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12305124"/>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11694" y="29469"/>
            <a:ext cx="8702971" cy="1354831"/>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ماذا تفعل لتكون مخلصاً لإلهك المخلص؟</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11200" y="1384300"/>
            <a:ext cx="7721600" cy="5473700"/>
          </a:xfrm>
          <a:prstGeom prst="rect">
            <a:avLst/>
          </a:prstGeom>
        </p:spPr>
      </p:pic>
    </p:spTree>
    <p:extLst>
      <p:ext uri="{BB962C8B-B14F-4D97-AF65-F5344CB8AC3E}">
        <p14:creationId xmlns:p14="http://schemas.microsoft.com/office/powerpoint/2010/main" val="1069871299"/>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838200" y="313900"/>
            <a:ext cx="7162800"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a:ea typeface="ＭＳ Ｐゴシック" charset="0"/>
                <a:cs typeface="Arial"/>
              </a:rPr>
              <a:t>لكن عندي عليك</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a:ea typeface="ＭＳ Ｐゴシック" charset="0"/>
                <a:cs typeface="Arial"/>
              </a:rPr>
              <a:t>أنك تركت</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a:ea typeface="ＭＳ Ｐゴシック" charset="0"/>
                <a:cs typeface="Arial"/>
              </a:rPr>
              <a:t>محبتك الأولى</a:t>
            </a:r>
            <a:endParaRPr kumimoji="0" lang="en-US" sz="40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0900" name="Title 4"/>
          <p:cNvSpPr>
            <a:spLocks noGrp="1"/>
          </p:cNvSpPr>
          <p:nvPr>
            <p:ph type="title" idx="4294967295"/>
          </p:nvPr>
        </p:nvSpPr>
        <p:spPr>
          <a:xfrm>
            <a:off x="3886200" y="5715000"/>
            <a:ext cx="5029200" cy="838200"/>
          </a:xfrm>
        </p:spPr>
        <p:txBody>
          <a:bodyPr/>
          <a:lstStyle/>
          <a:p>
            <a:pPr>
              <a:defRPr/>
            </a:pPr>
            <a:r>
              <a:rPr lang="ar-JO" sz="3600" dirty="0">
                <a:solidFill>
                  <a:srgbClr val="FFFFFF"/>
                </a:solidFill>
                <a:effectLst>
                  <a:outerShdw blurRad="38100" dist="38100" dir="2700000" algn="tl">
                    <a:srgbClr val="000000"/>
                  </a:outerShdw>
                </a:effectLst>
                <a:ea typeface="ＭＳ Ｐゴシック" charset="0"/>
              </a:rPr>
              <a:t>رؤيا 2: 4</a:t>
            </a:r>
            <a:endParaRPr lang="en-US" sz="3600" dirty="0">
              <a:solidFill>
                <a:srgbClr val="FFFFFF"/>
              </a:solidFill>
              <a:effectLst>
                <a:outerShdw blurRad="38100" dist="38100" dir="2700000" algn="tl">
                  <a:srgbClr val="000000"/>
                </a:outerShdw>
              </a:effectLst>
              <a:ea typeface="ＭＳ Ｐゴシック" charset="0"/>
            </a:endParaRPr>
          </a:p>
        </p:txBody>
      </p:sp>
      <p:pic>
        <p:nvPicPr>
          <p:cNvPr id="422916"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0825" y="3068638"/>
            <a:ext cx="3552825" cy="3552825"/>
          </a:xfrm>
          <a:prstGeom prst="rect">
            <a:avLst/>
          </a:prstGeom>
          <a:noFill/>
          <a:ln w="5715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62556993"/>
      </p:ext>
    </p:extLst>
  </p:cSld>
  <p:clrMapOvr>
    <a:masterClrMapping/>
  </p:clrMapOvr>
  <p:transition spd="med">
    <p:randomBar dir="vert"/>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611188" y="188913"/>
            <a:ext cx="80645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a:ea typeface="ＭＳ Ｐゴシック" charset="0"/>
                <a:cs typeface="Arial"/>
              </a:rPr>
              <a:t>لا تحبوا العالم ولا الأشياء التي في العالم</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a:ea typeface="ＭＳ Ｐゴシック" charset="0"/>
                <a:cs typeface="Arial"/>
              </a:rPr>
              <a:t>إن أحب أحد العالم فليست فيه محبة الآب</a:t>
            </a:r>
            <a:endParaRPr kumimoji="0" lang="en-US" sz="40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Title 4"/>
          <p:cNvSpPr>
            <a:spLocks noGrp="1"/>
          </p:cNvSpPr>
          <p:nvPr>
            <p:ph type="title" idx="4294967295"/>
          </p:nvPr>
        </p:nvSpPr>
        <p:spPr>
          <a:xfrm>
            <a:off x="5105400" y="5867400"/>
            <a:ext cx="3810000" cy="584200"/>
          </a:xfrm>
        </p:spPr>
        <p:txBody>
          <a:bodyPr>
            <a:spAutoFit/>
          </a:bodyPr>
          <a:lstStyle/>
          <a:p>
            <a:pPr algn="l" eaLnBrk="1" hangingPunct="1">
              <a:spcBef>
                <a:spcPct val="50000"/>
              </a:spcBef>
              <a:defRPr/>
            </a:pPr>
            <a:r>
              <a:rPr lang="ar-JO" sz="3200" dirty="0">
                <a:solidFill>
                  <a:schemeClr val="bg1"/>
                </a:solidFill>
                <a:effectLst>
                  <a:outerShdw blurRad="38100" dist="38100" dir="2700000" algn="tl">
                    <a:srgbClr val="000000"/>
                  </a:outerShdw>
                </a:effectLst>
                <a:ea typeface="ＭＳ Ｐゴシック" charset="0"/>
              </a:rPr>
              <a:t>1 يوحنا 2: 15</a:t>
            </a:r>
            <a:endParaRPr lang="en-US" sz="3200" dirty="0">
              <a:solidFill>
                <a:schemeClr val="bg1"/>
              </a:solidFill>
              <a:effectLst>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2413049492"/>
      </p:ext>
    </p:extLst>
  </p:cSld>
  <p:clrMapOvr>
    <a:masterClrMapping/>
  </p:clrMapOvr>
  <p:transition spd="med">
    <p:randomBar dir="vert"/>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468313" y="304800"/>
            <a:ext cx="7685087"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a:ea typeface="ＭＳ Ｐゴシック" charset="0"/>
                <a:cs typeface="Arial"/>
              </a:rPr>
              <a:t>16 لأن كل ما في العالم شهود الجسد وشهوة العيون وتعظم المعيشة ليس من الآب بل من العالم 17 والعالم يمضي وشهوته وأما الذي يصنع مشيئة الله فيثبت إلى الأبد</a:t>
            </a:r>
            <a:endParaRPr kumimoji="0" lang="en-US" sz="40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Title 4"/>
          <p:cNvSpPr>
            <a:spLocks noGrp="1"/>
          </p:cNvSpPr>
          <p:nvPr>
            <p:ph type="title" idx="4294967295"/>
          </p:nvPr>
        </p:nvSpPr>
        <p:spPr>
          <a:xfrm>
            <a:off x="4572000" y="5969000"/>
            <a:ext cx="4191000" cy="584200"/>
          </a:xfrm>
        </p:spPr>
        <p:txBody>
          <a:bodyPr>
            <a:spAutoFit/>
          </a:bodyPr>
          <a:lstStyle/>
          <a:p>
            <a:pPr algn="l" eaLnBrk="1" hangingPunct="1">
              <a:spcBef>
                <a:spcPct val="50000"/>
              </a:spcBef>
              <a:defRPr/>
            </a:pPr>
            <a:r>
              <a:rPr lang="ar-JO" sz="3200" dirty="0">
                <a:solidFill>
                  <a:schemeClr val="bg1"/>
                </a:solidFill>
                <a:effectLst>
                  <a:outerShdw blurRad="38100" dist="38100" dir="2700000" algn="tl">
                    <a:srgbClr val="000000"/>
                  </a:outerShdw>
                </a:effectLst>
                <a:ea typeface="ＭＳ Ｐゴシック" charset="0"/>
              </a:rPr>
              <a:t>1 يوحنا 2: 16-17</a:t>
            </a:r>
            <a:endParaRPr lang="en-US" sz="3200" dirty="0">
              <a:solidFill>
                <a:schemeClr val="bg1"/>
              </a:solidFill>
              <a:effectLst>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587831307"/>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11694" y="29469"/>
            <a:ext cx="8702971" cy="1354831"/>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كيف تعمل كي تكون مخلصاً</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لربك المخلص؟</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11200" y="1384300"/>
            <a:ext cx="7721600" cy="5473700"/>
          </a:xfrm>
          <a:prstGeom prst="rect">
            <a:avLst/>
          </a:prstGeom>
        </p:spPr>
      </p:pic>
    </p:spTree>
    <p:extLst>
      <p:ext uri="{BB962C8B-B14F-4D97-AF65-F5344CB8AC3E}">
        <p14:creationId xmlns:p14="http://schemas.microsoft.com/office/powerpoint/2010/main" val="2838673120"/>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684213" y="304800"/>
            <a:ext cx="7469187"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a:ea typeface="ＭＳ Ｐゴシック" charset="0"/>
                <a:cs typeface="Arial"/>
              </a:rPr>
              <a:t>أيها الزناة والزواني أما تعلمون أن محبة العالم عداوة لله فمن أراد أن يكون محباً للعالم فقد صار عدواً لله</a:t>
            </a:r>
            <a:endParaRPr kumimoji="0" lang="en-US" sz="4000" b="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Title 4"/>
          <p:cNvSpPr>
            <a:spLocks noGrp="1"/>
          </p:cNvSpPr>
          <p:nvPr>
            <p:ph type="title" idx="4294967295"/>
          </p:nvPr>
        </p:nvSpPr>
        <p:spPr>
          <a:xfrm>
            <a:off x="5257800" y="5867400"/>
            <a:ext cx="3276600" cy="584200"/>
          </a:xfrm>
        </p:spPr>
        <p:txBody>
          <a:bodyPr>
            <a:spAutoFit/>
          </a:bodyPr>
          <a:lstStyle/>
          <a:p>
            <a:pPr algn="l" eaLnBrk="1" hangingPunct="1">
              <a:spcBef>
                <a:spcPct val="50000"/>
              </a:spcBef>
              <a:defRPr/>
            </a:pPr>
            <a:r>
              <a:rPr lang="ar-JO" sz="3200" dirty="0">
                <a:solidFill>
                  <a:schemeClr val="bg1"/>
                </a:solidFill>
                <a:effectLst>
                  <a:outerShdw blurRad="38100" dist="38100" dir="2700000" algn="tl">
                    <a:srgbClr val="000000"/>
                  </a:outerShdw>
                </a:effectLst>
                <a:ea typeface="ＭＳ Ｐゴシック" charset="0"/>
              </a:rPr>
              <a:t>يعقوب 4: 4</a:t>
            </a:r>
            <a:endParaRPr lang="en-US" sz="3200" dirty="0">
              <a:solidFill>
                <a:schemeClr val="bg1"/>
              </a:solidFill>
              <a:effectLst>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46139166"/>
      </p:ext>
    </p:extLst>
  </p:cSld>
  <p:clrMapOvr>
    <a:masterClrMapping/>
  </p:clrMapOvr>
  <p:transition spd="med">
    <p:randomBar dir="vert"/>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panose="020B0604020202020204" pitchFamily="34" charset="0"/>
                <a:ea typeface="ＭＳ Ｐゴシック" charset="0"/>
                <a:cs typeface="Arial" panose="020B0604020202020204" pitchFamily="34" charset="0"/>
              </a:rPr>
              <a:t>مسح العهد القديم </a:t>
            </a:r>
            <a:r>
              <a:rPr lang="en-US" sz="28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E021E-FD90-3EA1-632A-6F2CE3F4030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A19A601-4368-4837-D2FD-9FA3CF1204CA}"/>
              </a:ext>
            </a:extLst>
          </p:cNvPr>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3282" name="Title 1">
            <a:extLst>
              <a:ext uri="{FF2B5EF4-FFF2-40B4-BE49-F238E27FC236}">
                <a16:creationId xmlns:a16="http://schemas.microsoft.com/office/drawing/2014/main" id="{3E7C2F28-2A5A-A31C-2D14-3C505833AB08}"/>
              </a:ext>
            </a:extLst>
          </p:cNvPr>
          <p:cNvSpPr>
            <a:spLocks noGrp="1"/>
          </p:cNvSpPr>
          <p:nvPr>
            <p:ph type="title"/>
          </p:nvPr>
        </p:nvSpPr>
        <p:spPr>
          <a:xfrm>
            <a:off x="72008" y="115888"/>
            <a:ext cx="9071992" cy="792162"/>
          </a:xfrm>
        </p:spPr>
        <p:txBody>
          <a:bodyPr/>
          <a:lstStyle/>
          <a:p>
            <a:r>
              <a:rPr lang="ar-JO" sz="3600" b="1" dirty="0">
                <a:solidFill>
                  <a:schemeClr val="bg1"/>
                </a:solidFill>
                <a:latin typeface="Arial" charset="0"/>
                <a:ea typeface="ＭＳ Ｐゴシック" charset="0"/>
              </a:rPr>
              <a:t>تثنية 28 اللعنات                </a:t>
            </a:r>
            <a:r>
              <a:rPr lang="ar-JO" sz="3600" b="1" dirty="0">
                <a:solidFill>
                  <a:srgbClr val="000090"/>
                </a:solidFill>
                <a:latin typeface="Arial" charset="0"/>
                <a:ea typeface="ＭＳ Ｐゴシック" charset="0"/>
              </a:rPr>
              <a:t>تثنية 28 البركات</a:t>
            </a:r>
            <a:endParaRPr lang="en-US" sz="3600" b="1" dirty="0">
              <a:solidFill>
                <a:srgbClr val="FFFFFF"/>
              </a:solidFill>
              <a:latin typeface="Arial" charset="0"/>
              <a:ea typeface="ＭＳ Ｐゴシック" charset="0"/>
            </a:endParaRPr>
          </a:p>
        </p:txBody>
      </p:sp>
      <p:sp>
        <p:nvSpPr>
          <p:cNvPr id="4" name="Title 1">
            <a:extLst>
              <a:ext uri="{FF2B5EF4-FFF2-40B4-BE49-F238E27FC236}">
                <a16:creationId xmlns:a16="http://schemas.microsoft.com/office/drawing/2014/main" id="{74161AD0-6463-D0FC-F584-58A7A7A3870A}"/>
              </a:ext>
            </a:extLst>
          </p:cNvPr>
          <p:cNvSpPr txBox="1">
            <a:spLocks/>
          </p:cNvSpPr>
          <p:nvPr/>
        </p:nvSpPr>
        <p:spPr bwMode="auto">
          <a:xfrm>
            <a:off x="34925"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مباركاً تكون في المدينة ومباركاً تكون في الحقل (3)</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1">
            <a:extLst>
              <a:ext uri="{FF2B5EF4-FFF2-40B4-BE49-F238E27FC236}">
                <a16:creationId xmlns:a16="http://schemas.microsoft.com/office/drawing/2014/main" id="{EFF7C7B4-71B1-050D-ABD0-739659EE1186}"/>
              </a:ext>
            </a:extLst>
          </p:cNvPr>
          <p:cNvSpPr txBox="1">
            <a:spLocks/>
          </p:cNvSpPr>
          <p:nvPr/>
        </p:nvSpPr>
        <p:spPr bwMode="auto">
          <a:xfrm>
            <a:off x="34925"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مباركة تكون ثمرة بطنك وثمرة أرضك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(4)</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1">
            <a:extLst>
              <a:ext uri="{FF2B5EF4-FFF2-40B4-BE49-F238E27FC236}">
                <a16:creationId xmlns:a16="http://schemas.microsoft.com/office/drawing/2014/main" id="{42C6603D-621F-B450-01FC-F34A3E1CED1D}"/>
              </a:ext>
            </a:extLst>
          </p:cNvPr>
          <p:cNvSpPr txBox="1">
            <a:spLocks/>
          </p:cNvSpPr>
          <p:nvPr/>
        </p:nvSpPr>
        <p:spPr bwMode="auto">
          <a:xfrm>
            <a:off x="34925"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مباركة تكون سلتك ومعجنك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(5)</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7" name="Title 1">
            <a:extLst>
              <a:ext uri="{FF2B5EF4-FFF2-40B4-BE49-F238E27FC236}">
                <a16:creationId xmlns:a16="http://schemas.microsoft.com/office/drawing/2014/main" id="{DA5CCDA1-E99A-972A-0D4D-7E6AE2B5C0F4}"/>
              </a:ext>
            </a:extLst>
          </p:cNvPr>
          <p:cNvSpPr txBox="1">
            <a:spLocks/>
          </p:cNvSpPr>
          <p:nvPr/>
        </p:nvSpPr>
        <p:spPr bwMode="auto">
          <a:xfrm>
            <a:off x="34925"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مباركاً تكون في دخولك ومباركاً تكون في خروجك (6)</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8" name="Title 1">
            <a:extLst>
              <a:ext uri="{FF2B5EF4-FFF2-40B4-BE49-F238E27FC236}">
                <a16:creationId xmlns:a16="http://schemas.microsoft.com/office/drawing/2014/main" id="{6A386E6C-71C3-178B-8133-09072E1D1D41}"/>
              </a:ext>
            </a:extLst>
          </p:cNvPr>
          <p:cNvSpPr txBox="1">
            <a:spLocks/>
          </p:cNvSpPr>
          <p:nvPr/>
        </p:nvSpPr>
        <p:spPr bwMode="auto">
          <a:xfrm>
            <a:off x="34925"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في طريق واحدة يخرج أعدائك عليك وفي سبع طرق يهربون أمامك (7)</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9" name="Title 1">
            <a:extLst>
              <a:ext uri="{FF2B5EF4-FFF2-40B4-BE49-F238E27FC236}">
                <a16:creationId xmlns:a16="http://schemas.microsoft.com/office/drawing/2014/main" id="{D8E1F987-C135-0CDF-98B2-1EE1F87ACFC8}"/>
              </a:ext>
            </a:extLst>
          </p:cNvPr>
          <p:cNvSpPr txBox="1">
            <a:spLocks/>
          </p:cNvSpPr>
          <p:nvPr/>
        </p:nvSpPr>
        <p:spPr bwMode="auto">
          <a:xfrm>
            <a:off x="34925"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تقرض أمماً كثيرة وأنت لا تقترض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(12)</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10" name="Title 1">
            <a:extLst>
              <a:ext uri="{FF2B5EF4-FFF2-40B4-BE49-F238E27FC236}">
                <a16:creationId xmlns:a16="http://schemas.microsoft.com/office/drawing/2014/main" id="{43AF62F9-EC4F-EB7A-5CE5-673C305F3A3D}"/>
              </a:ext>
            </a:extLst>
          </p:cNvPr>
          <p:cNvSpPr txBox="1">
            <a:spLocks/>
          </p:cNvSpPr>
          <p:nvPr/>
        </p:nvSpPr>
        <p:spPr bwMode="auto">
          <a:xfrm>
            <a:off x="4427538" y="1196975"/>
            <a:ext cx="4716462"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ملعوناً تكون في المدينة وملعوناً تكون في الحقل   (16)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itle 1">
            <a:extLst>
              <a:ext uri="{FF2B5EF4-FFF2-40B4-BE49-F238E27FC236}">
                <a16:creationId xmlns:a16="http://schemas.microsoft.com/office/drawing/2014/main" id="{77BBAB66-EA52-8C18-FAE8-9440BA6E750D}"/>
              </a:ext>
            </a:extLst>
          </p:cNvPr>
          <p:cNvSpPr txBox="1">
            <a:spLocks/>
          </p:cNvSpPr>
          <p:nvPr/>
        </p:nvSpPr>
        <p:spPr bwMode="auto">
          <a:xfrm>
            <a:off x="4427538" y="2074863"/>
            <a:ext cx="4716462"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ملعونة تكون سلتك ومعجنك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Title 1">
            <a:extLst>
              <a:ext uri="{FF2B5EF4-FFF2-40B4-BE49-F238E27FC236}">
                <a16:creationId xmlns:a16="http://schemas.microsoft.com/office/drawing/2014/main" id="{5716C29A-E9BE-EC98-0E9B-7B5BA4421475}"/>
              </a:ext>
            </a:extLst>
          </p:cNvPr>
          <p:cNvSpPr txBox="1">
            <a:spLocks/>
          </p:cNvSpPr>
          <p:nvPr/>
        </p:nvSpPr>
        <p:spPr bwMode="auto">
          <a:xfrm>
            <a:off x="4427538" y="2954338"/>
            <a:ext cx="4716462"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ملعونة تكون ثمرة بطنك وثمرة أرضك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itle 1">
            <a:extLst>
              <a:ext uri="{FF2B5EF4-FFF2-40B4-BE49-F238E27FC236}">
                <a16:creationId xmlns:a16="http://schemas.microsoft.com/office/drawing/2014/main" id="{7B7A8949-0219-4AEC-88FE-0ECD3F36F263}"/>
              </a:ext>
            </a:extLst>
          </p:cNvPr>
          <p:cNvSpPr txBox="1">
            <a:spLocks/>
          </p:cNvSpPr>
          <p:nvPr/>
        </p:nvSpPr>
        <p:spPr bwMode="auto">
          <a:xfrm>
            <a:off x="4427538" y="3832225"/>
            <a:ext cx="4679951"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ملعوناً تكون في دخولك وملعوناً تكون في خروجك (19)</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itle 1">
            <a:extLst>
              <a:ext uri="{FF2B5EF4-FFF2-40B4-BE49-F238E27FC236}">
                <a16:creationId xmlns:a16="http://schemas.microsoft.com/office/drawing/2014/main" id="{6F6C2869-0186-C60A-4EBB-73F227B568F9}"/>
              </a:ext>
            </a:extLst>
          </p:cNvPr>
          <p:cNvSpPr txBox="1">
            <a:spLocks/>
          </p:cNvSpPr>
          <p:nvPr/>
        </p:nvSpPr>
        <p:spPr bwMode="auto">
          <a:xfrm>
            <a:off x="4427538" y="4710113"/>
            <a:ext cx="4716462"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طريق واحدة تخرج على أعدائك وفي سبع طرق تهرب أمامهم (25)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itle 1">
            <a:extLst>
              <a:ext uri="{FF2B5EF4-FFF2-40B4-BE49-F238E27FC236}">
                <a16:creationId xmlns:a16="http://schemas.microsoft.com/office/drawing/2014/main" id="{2BB1A0FA-0877-EF02-7073-8473136DB799}"/>
              </a:ext>
            </a:extLst>
          </p:cNvPr>
          <p:cNvSpPr txBox="1">
            <a:spLocks/>
          </p:cNvSpPr>
          <p:nvPr/>
        </p:nvSpPr>
        <p:spPr bwMode="auto">
          <a:xfrm>
            <a:off x="4427538" y="5805488"/>
            <a:ext cx="4716462"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 يقرضك وأنت لا تقرضه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3295" name="Rectangle 15">
            <a:extLst>
              <a:ext uri="{FF2B5EF4-FFF2-40B4-BE49-F238E27FC236}">
                <a16:creationId xmlns:a16="http://schemas.microsoft.com/office/drawing/2014/main" id="{8FF95520-5938-D903-D222-602ABF47F635}"/>
              </a:ext>
            </a:extLst>
          </p:cNvPr>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90301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3714"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宋体" charset="0"/>
              <a:cs typeface="宋体" charset="0"/>
            </a:endParaRPr>
          </a:p>
        </p:txBody>
      </p:sp>
      <p:sp>
        <p:nvSpPr>
          <p:cNvPr id="243715"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154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220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3716"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ar-JO" sz="4000" b="1" dirty="0">
                <a:solidFill>
                  <a:srgbClr val="FFFFFF"/>
                </a:solidFill>
                <a:latin typeface="Arial" charset="0"/>
                <a:ea typeface="ＭＳ Ｐゴシック" charset="0"/>
              </a:rPr>
              <a:t>اللعنات النبوية</a:t>
            </a:r>
            <a:endParaRPr lang="en-US" sz="4000" b="1" dirty="0">
              <a:solidFill>
                <a:srgbClr val="FFFFFF"/>
              </a:solidFill>
              <a:latin typeface="Arial" charset="0"/>
              <a:ea typeface="ＭＳ Ｐゴシック" charset="0"/>
            </a:endParaRPr>
          </a:p>
        </p:txBody>
      </p:sp>
      <p:pic>
        <p:nvPicPr>
          <p:cNvPr id="243717"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لماذا؟</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294" name="AutoShape 14"/>
          <p:cNvSpPr>
            <a:spLocks noChangeArrowheads="1"/>
          </p:cNvSpPr>
          <p:nvPr/>
        </p:nvSpPr>
        <p:spPr bwMode="auto">
          <a:xfrm>
            <a:off x="3878801" y="2909451"/>
            <a:ext cx="3239016" cy="3371136"/>
          </a:xfrm>
          <a:prstGeom prst="irregularSeal1">
            <a:avLst/>
          </a:prstGeom>
          <a:solidFill>
            <a:srgbClr val="990000"/>
          </a:solidFill>
          <a:ln w="57150" cap="sq" cmpd="sng">
            <a:solidFill>
              <a:srgbClr val="FFFFFF"/>
            </a:solidFill>
            <a:miter lim="800000"/>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7200" dirty="0">
                <a:solidFill>
                  <a:srgbClr val="FFFFFF"/>
                </a:solidFill>
                <a:latin typeface="Arial" panose="020B0604020202020204" pitchFamily="34" charset="0"/>
                <a:cs typeface="Arial" panose="020B0604020202020204" pitchFamily="34" charset="0"/>
              </a:rPr>
              <a:t>السبي</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296" name="AutoShape 16"/>
          <p:cNvSpPr>
            <a:spLocks noChangeArrowheads="1"/>
          </p:cNvSpPr>
          <p:nvPr/>
        </p:nvSpPr>
        <p:spPr bwMode="auto">
          <a:xfrm>
            <a:off x="323529" y="3963294"/>
            <a:ext cx="2339498" cy="1226939"/>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 28</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54514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442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Box 18"/>
            <p:cNvSpPr txBox="1"/>
            <p:nvPr/>
          </p:nvSpPr>
          <p:spPr>
            <a:xfrm>
              <a:off x="5724128" y="1844824"/>
              <a:ext cx="1872208"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الثاني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الألفية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3347864" y="2204864"/>
              <a:ext cx="1872208"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الأول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للمعاناة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السبي 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العودة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108520" y="328498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وقت النبي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الخاص به</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مقتبس بشكل كبير من سالم كيربان، مخططات سفر الرؤيا (1979)، 49</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349" name="Rectangle 6"/>
          <p:cNvSpPr>
            <a:spLocks noGrp="1" noChangeArrowheads="1"/>
          </p:cNvSpPr>
          <p:nvPr>
            <p:ph type="title" idx="4294967295"/>
          </p:nvPr>
        </p:nvSpPr>
        <p:spPr>
          <a:xfrm>
            <a:off x="0" y="4480115"/>
            <a:ext cx="9144000" cy="1015663"/>
          </a:xfrm>
          <a:solidFill>
            <a:schemeClr val="accent4"/>
          </a:solidFill>
        </p:spPr>
        <p:txBody>
          <a:bodyPr/>
          <a:lstStyle/>
          <a:p>
            <a:pPr algn="ctr" eaLnBrk="1" hangingPunct="1">
              <a:defRPr/>
            </a:pPr>
            <a:r>
              <a:rPr lang="ar-JO" sz="6000" b="1" dirty="0">
                <a:solidFill>
                  <a:srgbClr val="FFFFFF"/>
                </a:solidFill>
                <a:latin typeface="Arial" panose="020B0604020202020204" pitchFamily="34" charset="0"/>
                <a:cs typeface="Arial" panose="020B0604020202020204" pitchFamily="34" charset="0"/>
              </a:rPr>
              <a:t>الفترات الزمنية للأنبياء</a:t>
            </a:r>
            <a:endParaRPr lang="en-US" sz="6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52289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0" y="0"/>
            <a:ext cx="9144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4387" name="Rectangle 3"/>
          <p:cNvSpPr>
            <a:spLocks noGrp="1" noChangeArrowheads="1"/>
          </p:cNvSpPr>
          <p:nvPr>
            <p:ph type="title"/>
          </p:nvPr>
        </p:nvSpPr>
        <p:spPr>
          <a:xfrm>
            <a:off x="0" y="519574"/>
            <a:ext cx="9144000" cy="646331"/>
          </a:xfrm>
          <a:solidFill>
            <a:schemeClr val="tx2"/>
          </a:solidFill>
        </p:spPr>
        <p:txBody>
          <a:bodyPr/>
          <a:lstStyle/>
          <a:p>
            <a:pPr algn="ct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وضع الأسفار النبوية</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44388" name="Text Box 4"/>
          <p:cNvSpPr txBox="1">
            <a:spLocks noChangeArrowheads="1"/>
          </p:cNvSpPr>
          <p:nvPr/>
        </p:nvSpPr>
        <p:spPr bwMode="auto">
          <a:xfrm>
            <a:off x="8369300" y="-476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445</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Box 4"/>
          <p:cNvSpPr txBox="1">
            <a:spLocks noChangeArrowheads="1"/>
          </p:cNvSpPr>
          <p:nvPr/>
        </p:nvSpPr>
        <p:spPr bwMode="auto">
          <a:xfrm>
            <a:off x="1403648" y="1484784"/>
            <a:ext cx="3672408"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قبل السبي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(800-606 ق.م)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p:cNvSpPr txBox="1">
            <a:spLocks noChangeArrowheads="1"/>
          </p:cNvSpPr>
          <p:nvPr/>
        </p:nvSpPr>
        <p:spPr bwMode="auto">
          <a:xfrm>
            <a:off x="5076056" y="1484784"/>
            <a:ext cx="2016224"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(606-536 ق.م)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p:cNvSpPr txBox="1">
            <a:spLocks noChangeArrowheads="1"/>
          </p:cNvSpPr>
          <p:nvPr/>
        </p:nvSpPr>
        <p:spPr bwMode="auto">
          <a:xfrm>
            <a:off x="7092280" y="1484784"/>
            <a:ext cx="2051720"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 السبي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(536-400 ق.م)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3" name="Straight Connector 2"/>
          <p:cNvCxnSpPr/>
          <p:nvPr/>
        </p:nvCxnSpPr>
        <p:spPr bwMode="auto">
          <a:xfrm flipV="1">
            <a:off x="0" y="3568824"/>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TextBox 8"/>
          <p:cNvSpPr txBox="1"/>
          <p:nvPr/>
        </p:nvSpPr>
        <p:spPr>
          <a:xfrm rot="16200000">
            <a:off x="-62793" y="2439472"/>
            <a:ext cx="583814"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شـاول</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Box 12"/>
          <p:cNvSpPr txBox="1"/>
          <p:nvPr/>
        </p:nvSpPr>
        <p:spPr>
          <a:xfrm rot="16200000">
            <a:off x="132711" y="2440307"/>
            <a:ext cx="957702"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Box 13"/>
          <p:cNvSpPr txBox="1"/>
          <p:nvPr/>
        </p:nvSpPr>
        <p:spPr>
          <a:xfrm rot="16200000">
            <a:off x="83273" y="2403406"/>
            <a:ext cx="1844209"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سليمان</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5" name="Straight Connector 14"/>
          <p:cNvCxnSpPr/>
          <p:nvPr/>
        </p:nvCxnSpPr>
        <p:spPr bwMode="auto">
          <a:xfrm flipV="1">
            <a:off x="395536" y="3201516"/>
            <a:ext cx="0" cy="73154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flipV="1">
            <a:off x="816124" y="3212976"/>
            <a:ext cx="11460" cy="72008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0" name="Group 19"/>
          <p:cNvGrpSpPr/>
          <p:nvPr/>
        </p:nvGrpSpPr>
        <p:grpSpPr>
          <a:xfrm>
            <a:off x="1187624" y="2996952"/>
            <a:ext cx="360040" cy="1156320"/>
            <a:chOff x="1187624" y="2996952"/>
            <a:chExt cx="1187624" cy="1156320"/>
          </a:xfrm>
        </p:grpSpPr>
        <p:cxnSp>
          <p:nvCxnSpPr>
            <p:cNvPr id="22" name="Straight Connector 21"/>
            <p:cNvCxnSpPr/>
            <p:nvPr/>
          </p:nvCxnSpPr>
          <p:spPr bwMode="auto">
            <a:xfrm flipV="1">
              <a:off x="1187624" y="2996952"/>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flipV="1">
              <a:off x="1187624" y="4149080"/>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H="1" flipV="1">
              <a:off x="1187624" y="2996952"/>
              <a:ext cx="11460" cy="1152128"/>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aphicFrame>
        <p:nvGraphicFramePr>
          <p:cNvPr id="21" name="Table 20"/>
          <p:cNvGraphicFramePr>
            <a:graphicFrameLocks noGrp="1"/>
          </p:cNvGraphicFramePr>
          <p:nvPr>
            <p:extLst>
              <p:ext uri="{D42A27DB-BD31-4B8C-83A1-F6EECF244321}">
                <p14:modId xmlns:p14="http://schemas.microsoft.com/office/powerpoint/2010/main" val="2467864091"/>
              </p:ext>
            </p:extLst>
          </p:nvPr>
        </p:nvGraphicFramePr>
        <p:xfrm>
          <a:off x="1475657"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إسرائيل</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هوشع</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dirty="0">
                          <a:latin typeface="Arial"/>
                          <a:cs typeface="Arial"/>
                        </a:rPr>
                        <a:t>عاموس</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1922096743"/>
              </p:ext>
            </p:extLst>
          </p:nvPr>
        </p:nvGraphicFramePr>
        <p:xfrm>
          <a:off x="3347865"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آشور</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يونان</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dirty="0">
                          <a:latin typeface="Arial"/>
                          <a:cs typeface="Arial"/>
                        </a:rPr>
                        <a:t>ناحوم</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33" name="Straight Connector 32"/>
          <p:cNvCxnSpPr/>
          <p:nvPr/>
        </p:nvCxnSpPr>
        <p:spPr bwMode="auto">
          <a:xfrm flipV="1">
            <a:off x="1259632" y="4149080"/>
            <a:ext cx="7884368"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graphicFrame>
        <p:nvGraphicFramePr>
          <p:cNvPr id="35" name="Table 34"/>
          <p:cNvGraphicFramePr>
            <a:graphicFrameLocks noGrp="1"/>
          </p:cNvGraphicFramePr>
          <p:nvPr>
            <p:extLst>
              <p:ext uri="{D42A27DB-BD31-4B8C-83A1-F6EECF244321}">
                <p14:modId xmlns:p14="http://schemas.microsoft.com/office/powerpoint/2010/main" val="142569185"/>
              </p:ext>
            </p:extLst>
          </p:nvPr>
        </p:nvGraphicFramePr>
        <p:xfrm>
          <a:off x="3275856" y="4365104"/>
          <a:ext cx="1728191" cy="67056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أدوم</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عوبديا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Rectangle 25"/>
          <p:cNvSpPr/>
          <p:nvPr/>
        </p:nvSpPr>
        <p:spPr bwMode="auto">
          <a:xfrm>
            <a:off x="5148064" y="3645024"/>
            <a:ext cx="1872208" cy="1152128"/>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3903957505"/>
              </p:ext>
            </p:extLst>
          </p:nvPr>
        </p:nvGraphicFramePr>
        <p:xfrm>
          <a:off x="7129362" y="3429000"/>
          <a:ext cx="2014638" cy="1341120"/>
        </p:xfrm>
        <a:graphic>
          <a:graphicData uri="http://schemas.openxmlformats.org/drawingml/2006/table">
            <a:tbl>
              <a:tblPr firstRow="1" bandRow="1">
                <a:tableStyleId>{5C22544A-7EE6-4342-B048-85BDC9FD1C3A}</a:tableStyleId>
              </a:tblPr>
              <a:tblGrid>
                <a:gridCol w="2014638">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اليهود في أورشليم</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حجي</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dirty="0">
                          <a:latin typeface="Arial"/>
                          <a:cs typeface="Arial"/>
                        </a:rPr>
                        <a:t>زكريا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ar-JO" sz="1600" b="1" dirty="0">
                          <a:latin typeface="Arial"/>
                          <a:cs typeface="Arial"/>
                        </a:rPr>
                        <a:t>ملاخي</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2581525082"/>
              </p:ext>
            </p:extLst>
          </p:nvPr>
        </p:nvGraphicFramePr>
        <p:xfrm>
          <a:off x="5220073" y="3719304"/>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اليهود في السبي</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حزقيال</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dirty="0">
                          <a:latin typeface="Arial"/>
                          <a:cs typeface="Arial"/>
                        </a:rPr>
                        <a:t>دانيال</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1973823772"/>
              </p:ext>
            </p:extLst>
          </p:nvPr>
        </p:nvGraphicFramePr>
        <p:xfrm>
          <a:off x="1475657" y="3645024"/>
          <a:ext cx="1728191" cy="26822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ar-JO" sz="1600" b="1" dirty="0">
                          <a:latin typeface="Arial"/>
                          <a:cs typeface="Arial"/>
                        </a:rPr>
                        <a:t>يهوذا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ar-JO" sz="1600" b="1" dirty="0">
                          <a:latin typeface="Arial"/>
                          <a:cs typeface="Arial"/>
                        </a:rPr>
                        <a:t>حبقوق</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ar-JO" sz="1600" b="1" dirty="0">
                          <a:latin typeface="Arial"/>
                          <a:cs typeface="Arial"/>
                        </a:rPr>
                        <a:t>إشعياء</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ar-JO" sz="1600" b="1" dirty="0">
                          <a:latin typeface="Arial"/>
                          <a:cs typeface="Arial"/>
                        </a:rPr>
                        <a:t>إرميا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64029">
                <a:tc>
                  <a:txBody>
                    <a:bodyPr/>
                    <a:lstStyle/>
                    <a:p>
                      <a:pPr algn="ctr"/>
                      <a:r>
                        <a:rPr lang="ar-JO" sz="1600" b="1" dirty="0">
                          <a:latin typeface="Arial"/>
                          <a:cs typeface="Arial"/>
                        </a:rPr>
                        <a:t>يوئيل</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64029">
                <a:tc>
                  <a:txBody>
                    <a:bodyPr/>
                    <a:lstStyle/>
                    <a:p>
                      <a:pPr algn="ctr"/>
                      <a:r>
                        <a:rPr lang="ar-JO" sz="1600" b="1" dirty="0">
                          <a:latin typeface="Arial"/>
                          <a:cs typeface="Arial"/>
                        </a:rPr>
                        <a:t>ميخا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64029">
                <a:tc>
                  <a:txBody>
                    <a:bodyPr/>
                    <a:lstStyle/>
                    <a:p>
                      <a:pPr algn="ctr"/>
                      <a:r>
                        <a:rPr lang="ar-JO" sz="1600" b="1" dirty="0">
                          <a:latin typeface="Arial"/>
                          <a:cs typeface="Arial"/>
                        </a:rPr>
                        <a:t>صفنيا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64029">
                <a:tc>
                  <a:txBody>
                    <a:bodyPr/>
                    <a:lstStyle/>
                    <a:p>
                      <a:pPr algn="ctr"/>
                      <a:r>
                        <a:rPr lang="ar-JO" sz="1600" b="1" dirty="0">
                          <a:latin typeface="Arial"/>
                          <a:cs typeface="Arial"/>
                        </a:rPr>
                        <a:t>مراثي إرميا</a:t>
                      </a:r>
                      <a:endParaRPr lang="en-US" sz="16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7" name="Text Box 52"/>
          <p:cNvSpPr txBox="1">
            <a:spLocks noChangeArrowheads="1"/>
          </p:cNvSpPr>
          <p:nvPr/>
        </p:nvSpPr>
        <p:spPr bwMode="auto">
          <a:xfrm>
            <a:off x="5868144" y="6165304"/>
            <a:ext cx="3147086" cy="600164"/>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The Daily Walk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Adapted from </a:t>
            </a:r>
            <a:r>
              <a:rPr kumimoji="0" lang="en-US" sz="1100" b="1"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Walk Thru the Old Testament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Walk Thru the Bible Press, 1978</a:t>
            </a:r>
          </a:p>
        </p:txBody>
      </p:sp>
      <p:sp>
        <p:nvSpPr>
          <p:cNvPr id="27" name="TextBox 26"/>
          <p:cNvSpPr txBox="1"/>
          <p:nvPr/>
        </p:nvSpPr>
        <p:spPr>
          <a:xfrm>
            <a:off x="75596" y="1412776"/>
            <a:ext cx="111921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 د ش"</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4" name="TextBox 33"/>
          <p:cNvSpPr txBox="1"/>
          <p:nvPr/>
        </p:nvSpPr>
        <p:spPr>
          <a:xfrm>
            <a:off x="1895716" y="3211984"/>
            <a:ext cx="80983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"هـ ع"</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6" name="TextBox 35"/>
          <p:cNvSpPr txBox="1"/>
          <p:nvPr/>
        </p:nvSpPr>
        <p:spPr>
          <a:xfrm>
            <a:off x="3920589" y="3211984"/>
            <a:ext cx="558166"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"نا"</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8" name="TextBox 37"/>
          <p:cNvSpPr txBox="1"/>
          <p:nvPr/>
        </p:nvSpPr>
        <p:spPr>
          <a:xfrm>
            <a:off x="3852462" y="5085184"/>
            <a:ext cx="694421"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 ع</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9" name="TextBox 38"/>
          <p:cNvSpPr txBox="1"/>
          <p:nvPr/>
        </p:nvSpPr>
        <p:spPr>
          <a:xfrm>
            <a:off x="5667706" y="4893146"/>
            <a:ext cx="1140057" cy="707886"/>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ح د"</a:t>
            </a:r>
            <a:b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 السبي)</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0" name="TextBox 39"/>
          <p:cNvSpPr txBox="1"/>
          <p:nvPr/>
        </p:nvSpPr>
        <p:spPr>
          <a:xfrm>
            <a:off x="7266954" y="4893146"/>
            <a:ext cx="1665841" cy="707886"/>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 ز 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(آخر العهد القديم)</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1" name="TextBox 40"/>
          <p:cNvSpPr txBox="1"/>
          <p:nvPr/>
        </p:nvSpPr>
        <p:spPr>
          <a:xfrm>
            <a:off x="-86730" y="4969346"/>
            <a:ext cx="1580881" cy="369332"/>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 إ </a:t>
            </a:r>
            <a:r>
              <a:rPr kumimoji="0" lang="ar-JO" altLang="ja-JP" sz="18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a:t>
            </a:r>
            <a:r>
              <a:rPr kumimoji="0" lang="ar-JO" altLang="ja-JP"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ي م ص م"</a:t>
            </a:r>
            <a:endParaRPr kumimoji="0" lang="en-US"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796189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0.70"/>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500"/>
                            </p:stCondLst>
                            <p:childTnLst>
                              <p:par>
                                <p:cTn id="18" presetID="55"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2500"/>
                            </p:stCondLst>
                            <p:childTnLst>
                              <p:par>
                                <p:cTn id="27" presetID="55"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par>
                                <p:cTn id="82" presetID="22" presetClass="entr" presetSubtype="8" fill="hold" grpId="0"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left)">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3" grpId="0"/>
      <p:bldP spid="14" grpId="0"/>
      <p:bldP spid="26" grpId="0" animBg="1"/>
      <p:bldP spid="27" grpId="0"/>
      <p:bldP spid="34" grpId="0"/>
      <p:bldP spid="36" grpId="0"/>
      <p:bldP spid="38" grpId="0"/>
      <p:bldP spid="39" grpId="0"/>
      <p:bldP spid="40" grpId="0"/>
      <p:bldP spid="41"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r>
              <a:rPr lang="ar-JO" sz="4800" dirty="0">
                <a:effectLst>
                  <a:glow rad="139700">
                    <a:schemeClr val="bg2"/>
                  </a:glow>
                  <a:outerShdw blurRad="50800" dist="114300" dir="2700000" algn="tl" rotWithShape="0">
                    <a:srgbClr val="000000"/>
                  </a:outerShdw>
                </a:effectLst>
                <a:latin typeface="Arial" charset="0"/>
                <a:ea typeface="ＭＳ Ｐゴシック" charset="0"/>
              </a:rPr>
              <a:t>يوم الرب</a:t>
            </a:r>
            <a:endParaRPr lang="en-US" sz="4800" dirty="0">
              <a:effectLst>
                <a:glow rad="139700">
                  <a:schemeClr val="bg2"/>
                </a:glow>
                <a:outerShdw blurRad="50800" dist="114300" dir="2700000" algn="tl" rotWithShape="0">
                  <a:srgbClr val="000000"/>
                </a:outerShdw>
              </a:effectLst>
              <a:latin typeface="Arial" charset="0"/>
              <a:ea typeface="ＭＳ Ｐゴシック" charset="0"/>
            </a:endParaRPr>
          </a:p>
        </p:txBody>
      </p:sp>
      <p:sp>
        <p:nvSpPr>
          <p:cNvPr id="64517" name="Text Box 5"/>
          <p:cNvSpPr txBox="1">
            <a:spLocks noChangeArrowheads="1"/>
          </p:cNvSpPr>
          <p:nvPr/>
        </p:nvSpPr>
        <p:spPr bwMode="auto">
          <a:xfrm>
            <a:off x="0" y="1295400"/>
            <a:ext cx="419258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دينونة</a:t>
            </a:r>
            <a:endPar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endParaRPr>
          </a:p>
        </p:txBody>
      </p:sp>
      <p:sp>
        <p:nvSpPr>
          <p:cNvPr id="64518" name="Text Box 6"/>
          <p:cNvSpPr txBox="1">
            <a:spLocks noChangeArrowheads="1"/>
          </p:cNvSpPr>
          <p:nvPr/>
        </p:nvSpPr>
        <p:spPr bwMode="auto">
          <a:xfrm>
            <a:off x="4737100" y="1295400"/>
            <a:ext cx="44069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بَرَكة</a:t>
            </a:r>
            <a:endPar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a:t>
            </a:r>
          </a:p>
        </p:txBody>
      </p:sp>
      <p:sp>
        <p:nvSpPr>
          <p:cNvPr id="64520" name="Text Box 8"/>
          <p:cNvSpPr txBox="1">
            <a:spLocks noChangeArrowheads="1"/>
          </p:cNvSpPr>
          <p:nvPr/>
        </p:nvSpPr>
        <p:spPr bwMode="auto">
          <a:xfrm>
            <a:off x="0" y="2751138"/>
            <a:ext cx="449579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ضيقة</a:t>
            </a:r>
            <a:endPar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endParaRPr>
          </a:p>
        </p:txBody>
      </p:sp>
      <p:sp>
        <p:nvSpPr>
          <p:cNvPr id="64521" name="Text Box 9"/>
          <p:cNvSpPr txBox="1">
            <a:spLocks noChangeArrowheads="1"/>
          </p:cNvSpPr>
          <p:nvPr/>
        </p:nvSpPr>
        <p:spPr bwMode="auto">
          <a:xfrm>
            <a:off x="4495800" y="2751138"/>
            <a:ext cx="4648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ألفيَّة</a:t>
            </a:r>
            <a:endPar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endParaRPr>
          </a:p>
        </p:txBody>
      </p:sp>
      <p:sp>
        <p:nvSpPr>
          <p:cNvPr id="64522" name="Text Box 10"/>
          <p:cNvSpPr txBox="1">
            <a:spLocks noChangeArrowheads="1"/>
          </p:cNvSpPr>
          <p:nvPr/>
        </p:nvSpPr>
        <p:spPr bwMode="auto">
          <a:xfrm>
            <a:off x="0" y="4205288"/>
            <a:ext cx="449579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رؤيا ٦-١٩</a:t>
            </a:r>
            <a:endPar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endParaRPr>
          </a:p>
        </p:txBody>
      </p:sp>
      <p:sp>
        <p:nvSpPr>
          <p:cNvPr id="64523" name="Text Box 11"/>
          <p:cNvSpPr txBox="1">
            <a:spLocks noChangeArrowheads="1"/>
          </p:cNvSpPr>
          <p:nvPr/>
        </p:nvSpPr>
        <p:spPr bwMode="auto">
          <a:xfrm>
            <a:off x="4495800" y="4205288"/>
            <a:ext cx="4648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رؤيا ٢٠</a:t>
            </a:r>
            <a:endPar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endParaRPr>
          </a:p>
        </p:txBody>
      </p:sp>
      <p:sp>
        <p:nvSpPr>
          <p:cNvPr id="36875" name="Text Box 12"/>
          <p:cNvSpPr txBox="1">
            <a:spLocks noChangeArrowheads="1"/>
          </p:cNvSpPr>
          <p:nvPr/>
        </p:nvSpPr>
        <p:spPr bwMode="auto">
          <a:xfrm>
            <a:off x="7716838" y="762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638-639</a:t>
            </a:r>
            <a:endParaRPr kumimoji="0" lang="en-US" sz="24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endParaRPr>
          </a:p>
        </p:txBody>
      </p:sp>
      <p:sp>
        <p:nvSpPr>
          <p:cNvPr id="13" name="Text Box 10"/>
          <p:cNvSpPr txBox="1">
            <a:spLocks noChangeArrowheads="1"/>
          </p:cNvSpPr>
          <p:nvPr/>
        </p:nvSpPr>
        <p:spPr bwMode="auto">
          <a:xfrm>
            <a:off x="0" y="5661025"/>
            <a:ext cx="449579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٧ سنوات</a:t>
            </a:r>
            <a:endPar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endParaRPr>
          </a:p>
        </p:txBody>
      </p:sp>
      <p:sp>
        <p:nvSpPr>
          <p:cNvPr id="14" name="Text Box 11"/>
          <p:cNvSpPr txBox="1">
            <a:spLocks noChangeArrowheads="1"/>
          </p:cNvSpPr>
          <p:nvPr/>
        </p:nvSpPr>
        <p:spPr bwMode="auto">
          <a:xfrm>
            <a:off x="4495800" y="5661025"/>
            <a:ext cx="4648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١٠٠٠ سنة</a:t>
            </a:r>
            <a:endPar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41905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رؤيتنا</a:t>
            </a:r>
            <a:endParaRPr lang="en-US" dirty="0">
              <a:latin typeface="Arial" panose="020B0604020202020204" pitchFamily="34" charset="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88734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32774" name="Text Box 6"/>
          <p:cNvSpPr txBox="1">
            <a:spLocks noChangeArrowheads="1"/>
          </p:cNvSpPr>
          <p:nvPr/>
        </p:nvSpPr>
        <p:spPr bwMode="auto">
          <a:xfrm>
            <a:off x="2484438" y="3524250"/>
            <a:ext cx="2725737" cy="956288"/>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 ١٤: ١-٢)</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403211"/>
            <a:ext cx="8185150" cy="2467489"/>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0" y="5506523"/>
            <a:ext cx="8316416"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إرميا ٣٠ : ٧</a:t>
            </a:r>
          </a:p>
          <a:p>
            <a:pPr lvl="0" algn="ctr">
              <a:defRPr/>
            </a:pPr>
            <a:r>
              <a:rPr lang="ar-SA" altLang="ja-JP" sz="3000" dirty="0">
                <a:solidFill>
                  <a:srgbClr val="FFFFFF"/>
                </a:solidFill>
                <a:latin typeface="Arial" panose="020B0604020202020204" pitchFamily="34" charset="0"/>
                <a:cs typeface="Arial" panose="020B0604020202020204" pitchFamily="34" charset="0"/>
              </a:rPr>
              <a:t>آه! لأن ذلك اليوم عظيم وليس مثله. وهو وقت ضيق على يعقوب، ولكنه سيخلص منه.</a:t>
            </a:r>
            <a:endParaRPr kumimoji="0" lang="ar-SA" altLang="ja-JP" sz="3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chemeClr val="accent6">
              <a:lumMod val="75000"/>
            </a:schemeClr>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422798" y="3524250"/>
            <a:ext cx="1927429" cy="894733"/>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 ١٤: ٦-٢١)</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759782"/>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(١ </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تس ٤: ١٣-١٨)</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78" name="Line 10"/>
          <p:cNvSpPr>
            <a:spLocks noChangeShapeType="1"/>
          </p:cNvSpPr>
          <p:nvPr/>
        </p:nvSpPr>
        <p:spPr bwMode="auto">
          <a:xfrm>
            <a:off x="5173663" y="2276475"/>
            <a:ext cx="1587" cy="1162050"/>
          </a:xfrm>
          <a:prstGeom prst="line">
            <a:avLst/>
          </a:prstGeom>
          <a:noFill/>
          <a:ln w="38100">
            <a:solidFill>
              <a:srgbClr val="000000"/>
            </a:solidFill>
            <a:miter lim="800000"/>
            <a:headEnd/>
            <a:tailEnd type="triangle" w="med" len="med"/>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276427" y="1698487"/>
            <a:ext cx="1803997" cy="894733"/>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 ١٤: ٣-٥)</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0" name="Text Box 12"/>
          <p:cNvSpPr txBox="1">
            <a:spLocks noChangeArrowheads="1"/>
          </p:cNvSpPr>
          <p:nvPr/>
        </p:nvSpPr>
        <p:spPr bwMode="auto">
          <a:xfrm>
            <a:off x="3497264" y="4725144"/>
            <a:ext cx="2989262" cy="833178"/>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ar-SA"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 ٣٨-٣٩)</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486526" y="4726748"/>
            <a:ext cx="2334590" cy="833178"/>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إرجاع جوج وماجوج</a:t>
            </a:r>
            <a:endPar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٢٠: ٧-١٠</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3" name="Line 15"/>
          <p:cNvSpPr>
            <a:spLocks noChangeShapeType="1"/>
          </p:cNvSpPr>
          <p:nvPr/>
        </p:nvSpPr>
        <p:spPr bwMode="auto">
          <a:xfrm flipV="1">
            <a:off x="5189538" y="3864719"/>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3883769"/>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789502"/>
          </a:xfrm>
          <a:solidFill>
            <a:srgbClr val="000000"/>
          </a:solidFill>
        </p:spPr>
        <p:txBody>
          <a:bodyPr/>
          <a:lstStyle/>
          <a:p>
            <a:r>
              <a:rPr lang="ar-JO" sz="3600" b="1" dirty="0">
                <a:solidFill>
                  <a:schemeClr val="bg1"/>
                </a:solidFill>
                <a:latin typeface="Arial" pitchFamily="34" charset="0"/>
                <a:cs typeface="Arial" pitchFamily="34" charset="0"/>
              </a:rPr>
              <a:t>نظرة عامة على المستقبل</a:t>
            </a:r>
            <a:endParaRPr lang="en-US" sz="5400" b="1" dirty="0">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760357" y="836712"/>
            <a:ext cx="2073301" cy="1756508"/>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٢٠: ١١-١٤</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158155"/>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89311" y="2681692"/>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35136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2" presetClass="entr" fill="hold" nodeType="afterEffect">
                                  <p:stCondLst>
                                    <p:cond delay="0"/>
                                  </p:stCondLst>
                                  <p:childTnLst>
                                    <p:set>
                                      <p:cBhvr additive="repl">
                                        <p:cTn id="25" dur="1" fill="hold">
                                          <p:stCondLst>
                                            <p:cond delay="0"/>
                                          </p:stCondLst>
                                        </p:cTn>
                                        <p:tgtEl>
                                          <p:spTgt spid="20"/>
                                        </p:tgtEl>
                                        <p:attrNameLst>
                                          <p:attrName>style.visibility</p:attrName>
                                        </p:attrNameLst>
                                      </p:cBhvr>
                                      <p:to>
                                        <p:strVal val="visible"/>
                                      </p:to>
                                    </p:set>
                                    <p:animEffect transition="in" filter="fade">
                                      <p:cBhvr additive="repl">
                                        <p:cTn id="26" dur="2000"/>
                                        <p:tgtEl>
                                          <p:spTgt spid="20"/>
                                        </p:tgtEl>
                                      </p:cBhvr>
                                    </p:animEffect>
                                    <p:anim calcmode="lin" valueType="num">
                                      <p:cBhvr additive="repl">
                                        <p:cTn id="27" dur="2000" fill="hold"/>
                                        <p:tgtEl>
                                          <p:spTgt spid="20"/>
                                        </p:tgtEl>
                                        <p:attrNameLst>
                                          <p:attrName>ppt_x</p:attrName>
                                        </p:attrNameLst>
                                      </p:cBhvr>
                                      <p:tavLst>
                                        <p:tav tm="100000">
                                          <p:val>
                                            <p:strVal val="#ppt_x"/>
                                          </p:val>
                                        </p:tav>
                                        <p:tav>
                                          <p:val>
                                            <p:strVal val="#ppt_x"/>
                                          </p:val>
                                        </p:tav>
                                      </p:tavLst>
                                    </p:anim>
                                    <p:anim calcmode="lin" valueType="num">
                                      <p:cBhvr additive="repl">
                                        <p:cTn id="28" dur="2000" fill="hold"/>
                                        <p:tgtEl>
                                          <p:spTgt spid="20"/>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42" presetClass="entr" fill="hold" nodeType="afterEffect">
                                  <p:stCondLst>
                                    <p:cond delay="0"/>
                                  </p:stCondLst>
                                  <p:childTnLst>
                                    <p:set>
                                      <p:cBhvr additive="repl">
                                        <p:cTn id="31" dur="1" fill="hold">
                                          <p:stCondLst>
                                            <p:cond delay="0"/>
                                          </p:stCondLst>
                                        </p:cTn>
                                        <p:tgtEl>
                                          <p:spTgt spid="32776"/>
                                        </p:tgtEl>
                                        <p:attrNameLst>
                                          <p:attrName>style.visibility</p:attrName>
                                        </p:attrNameLst>
                                      </p:cBhvr>
                                      <p:to>
                                        <p:strVal val="visible"/>
                                      </p:to>
                                    </p:set>
                                    <p:animEffect transition="in" filter="fade">
                                      <p:cBhvr additive="repl">
                                        <p:cTn id="32" dur="2000"/>
                                        <p:tgtEl>
                                          <p:spTgt spid="32776"/>
                                        </p:tgtEl>
                                      </p:cBhvr>
                                    </p:animEffect>
                                    <p:anim calcmode="lin" valueType="num">
                                      <p:cBhvr additive="repl">
                                        <p:cTn id="33" dur="2000" fill="hold"/>
                                        <p:tgtEl>
                                          <p:spTgt spid="32776"/>
                                        </p:tgtEl>
                                        <p:attrNameLst>
                                          <p:attrName>ppt_x</p:attrName>
                                        </p:attrNameLst>
                                      </p:cBhvr>
                                      <p:tavLst>
                                        <p:tav tm="100000">
                                          <p:val>
                                            <p:strVal val="#ppt_x"/>
                                          </p:val>
                                        </p:tav>
                                        <p:tav>
                                          <p:val>
                                            <p:strVal val="#ppt_x"/>
                                          </p:val>
                                        </p:tav>
                                      </p:tavLst>
                                    </p:anim>
                                    <p:anim calcmode="lin" valueType="num">
                                      <p:cBhvr additive="repl">
                                        <p:cTn id="34" dur="2000" fill="hold"/>
                                        <p:tgtEl>
                                          <p:spTgt spid="32776"/>
                                        </p:tgtEl>
                                        <p:attrNameLst>
                                          <p:attrName>ppt_y</p:attrName>
                                        </p:attrNameLst>
                                      </p:cBhvr>
                                      <p:tavLst>
                                        <p:tav tm="100000">
                                          <p:val>
                                            <p:strVal val="#ppt_y+.1"/>
                                          </p:val>
                                        </p:tav>
                                        <p:tav>
                                          <p:val>
                                            <p:strVal val="#ppt_y"/>
                                          </p:val>
                                        </p:tav>
                                      </p:tavLst>
                                    </p:anim>
                                  </p:childTnLst>
                                </p:cTn>
                              </p:par>
                            </p:childTnLst>
                          </p:cTn>
                        </p:par>
                        <p:par>
                          <p:cTn id="35" fill="hold" nodeType="afterGroup">
                            <p:stCondLst>
                              <p:cond delay="12000"/>
                            </p:stCondLst>
                            <p:childTnLst>
                              <p:par>
                                <p:cTn id="36" presetID="9" presetClass="entr" fill="hold" nodeType="afterEffect">
                                  <p:stCondLst>
                                    <p:cond delay="0"/>
                                  </p:stCondLst>
                                  <p:childTnLst>
                                    <p:set>
                                      <p:cBhvr additive="repl">
                                        <p:cTn id="37" dur="1" fill="hold">
                                          <p:stCondLst>
                                            <p:cond delay="0"/>
                                          </p:stCondLst>
                                        </p:cTn>
                                        <p:tgtEl>
                                          <p:spTgt spid="32774"/>
                                        </p:tgtEl>
                                        <p:attrNameLst>
                                          <p:attrName>style.visibility</p:attrName>
                                        </p:attrNameLst>
                                      </p:cBhvr>
                                      <p:to>
                                        <p:strVal val="visible"/>
                                      </p:to>
                                    </p:set>
                                    <p:animEffect transition="in" filter="dissolve">
                                      <p:cBhvr additive="repl">
                                        <p:cTn id="38" dur="2000"/>
                                        <p:tgtEl>
                                          <p:spTgt spid="32774"/>
                                        </p:tgtEl>
                                      </p:cBhvr>
                                    </p:animEffect>
                                  </p:childTnLst>
                                </p:cTn>
                              </p:par>
                            </p:childTnLst>
                          </p:cTn>
                        </p:par>
                        <p:par>
                          <p:cTn id="39" fill="hold" nodeType="afterGroup">
                            <p:stCondLst>
                              <p:cond delay="14000"/>
                            </p:stCondLst>
                            <p:childTnLst>
                              <p:par>
                                <p:cTn id="40" presetID="2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par>
                          <p:cTn id="43" fill="hold">
                            <p:stCondLst>
                              <p:cond delay="14500"/>
                            </p:stCondLst>
                            <p:childTnLst>
                              <p:par>
                                <p:cTn id="44" presetID="22" presetClass="entr" presetSubtype="4"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childTnLst>
                          </p:cTn>
                        </p:par>
                        <p:par>
                          <p:cTn id="47" fill="hold">
                            <p:stCondLst>
                              <p:cond delay="15000"/>
                            </p:stCondLst>
                            <p:childTnLst>
                              <p:par>
                                <p:cTn id="48" presetID="9" presetClass="entr" fill="hold" nodeType="afterEffect">
                                  <p:stCondLst>
                                    <p:cond delay="0"/>
                                  </p:stCondLst>
                                  <p:childTnLst>
                                    <p:set>
                                      <p:cBhvr additive="repl">
                                        <p:cTn id="49" dur="1" fill="hold">
                                          <p:stCondLst>
                                            <p:cond delay="0"/>
                                          </p:stCondLst>
                                        </p:cTn>
                                        <p:tgtEl>
                                          <p:spTgt spid="32779"/>
                                        </p:tgtEl>
                                        <p:attrNameLst>
                                          <p:attrName>style.visibility</p:attrName>
                                        </p:attrNameLst>
                                      </p:cBhvr>
                                      <p:to>
                                        <p:strVal val="visible"/>
                                      </p:to>
                                    </p:set>
                                    <p:animEffect transition="in" filter="dissolve">
                                      <p:cBhvr additive="repl">
                                        <p:cTn id="50" dur="2000"/>
                                        <p:tgtEl>
                                          <p:spTgt spid="32779"/>
                                        </p:tgtEl>
                                      </p:cBhvr>
                                    </p:animEffect>
                                  </p:childTnLst>
                                </p:cTn>
                              </p:par>
                            </p:childTnLst>
                          </p:cTn>
                        </p:par>
                        <p:par>
                          <p:cTn id="51" fill="hold">
                            <p:stCondLst>
                              <p:cond delay="17000"/>
                            </p:stCondLst>
                            <p:childTnLst>
                              <p:par>
                                <p:cTn id="52" presetID="47" presetClass="entr" fill="hold" nodeType="afterEffect">
                                  <p:stCondLst>
                                    <p:cond delay="0"/>
                                  </p:stCondLst>
                                  <p:childTnLst>
                                    <p:set>
                                      <p:cBhvr additive="repl">
                                        <p:cTn id="53" dur="1" fill="hold">
                                          <p:stCondLst>
                                            <p:cond delay="0"/>
                                          </p:stCondLst>
                                        </p:cTn>
                                        <p:tgtEl>
                                          <p:spTgt spid="32778"/>
                                        </p:tgtEl>
                                        <p:attrNameLst>
                                          <p:attrName>style.visibility</p:attrName>
                                        </p:attrNameLst>
                                      </p:cBhvr>
                                      <p:to>
                                        <p:strVal val="visible"/>
                                      </p:to>
                                    </p:set>
                                    <p:animEffect transition="in" filter="fade">
                                      <p:cBhvr additive="repl">
                                        <p:cTn id="54" dur="2000"/>
                                        <p:tgtEl>
                                          <p:spTgt spid="32778"/>
                                        </p:tgtEl>
                                      </p:cBhvr>
                                    </p:animEffect>
                                    <p:anim calcmode="lin" valueType="num">
                                      <p:cBhvr additive="repl">
                                        <p:cTn id="55" dur="2000" fill="hold"/>
                                        <p:tgtEl>
                                          <p:spTgt spid="32778"/>
                                        </p:tgtEl>
                                        <p:attrNameLst>
                                          <p:attrName>ppt_x</p:attrName>
                                        </p:attrNameLst>
                                      </p:cBhvr>
                                      <p:tavLst>
                                        <p:tav tm="100000">
                                          <p:val>
                                            <p:strVal val="#ppt_x"/>
                                          </p:val>
                                        </p:tav>
                                        <p:tav>
                                          <p:val>
                                            <p:strVal val="#ppt_x"/>
                                          </p:val>
                                        </p:tav>
                                      </p:tavLst>
                                    </p:anim>
                                    <p:anim calcmode="lin" valueType="num">
                                      <p:cBhvr additive="repl">
                                        <p:cTn id="56" dur="2000" fill="hold"/>
                                        <p:tgtEl>
                                          <p:spTgt spid="32778"/>
                                        </p:tgtEl>
                                        <p:attrNameLst>
                                          <p:attrName>ppt_y</p:attrName>
                                        </p:attrNameLst>
                                      </p:cBhvr>
                                      <p:tavLst>
                                        <p:tav tm="100000">
                                          <p:val>
                                            <p:strVal val="#ppt_y-.1"/>
                                          </p:val>
                                        </p:tav>
                                        <p:tav>
                                          <p:val>
                                            <p:strVal val="#ppt_y"/>
                                          </p:val>
                                        </p:tav>
                                      </p:tavLst>
                                    </p:anim>
                                  </p:childTnLst>
                                </p:cTn>
                              </p:par>
                            </p:childTnLst>
                          </p:cTn>
                        </p:par>
                        <p:par>
                          <p:cTn id="57" fill="hold">
                            <p:stCondLst>
                              <p:cond delay="19000"/>
                            </p:stCondLst>
                            <p:childTnLst>
                              <p:par>
                                <p:cTn id="58" presetID="9" presetClass="entr" fill="hold" nodeType="afterEffect">
                                  <p:stCondLst>
                                    <p:cond delay="0"/>
                                  </p:stCondLst>
                                  <p:childTnLst>
                                    <p:set>
                                      <p:cBhvr additive="repl">
                                        <p:cTn id="59" dur="1" fill="hold">
                                          <p:stCondLst>
                                            <p:cond delay="0"/>
                                          </p:stCondLst>
                                        </p:cTn>
                                        <p:tgtEl>
                                          <p:spTgt spid="32780"/>
                                        </p:tgtEl>
                                        <p:attrNameLst>
                                          <p:attrName>style.visibility</p:attrName>
                                        </p:attrNameLst>
                                      </p:cBhvr>
                                      <p:to>
                                        <p:strVal val="visible"/>
                                      </p:to>
                                    </p:set>
                                    <p:animEffect transition="in" filter="dissolve">
                                      <p:cBhvr additive="repl">
                                        <p:cTn id="60" dur="2000"/>
                                        <p:tgtEl>
                                          <p:spTgt spid="32780"/>
                                        </p:tgtEl>
                                      </p:cBhvr>
                                    </p:animEffect>
                                  </p:childTnLst>
                                </p:cTn>
                              </p:par>
                            </p:childTnLst>
                          </p:cTn>
                        </p:par>
                        <p:par>
                          <p:cTn id="61" fill="hold">
                            <p:stCondLst>
                              <p:cond delay="21000"/>
                            </p:stCondLst>
                            <p:childTnLst>
                              <p:par>
                                <p:cTn id="62" presetID="9" presetClass="entr" fill="hold" nodeType="afterEffect">
                                  <p:stCondLst>
                                    <p:cond delay="0"/>
                                  </p:stCondLst>
                                  <p:iterate type="lt">
                                    <p:tmPct val="0"/>
                                  </p:iterate>
                                  <p:childTnLst>
                                    <p:set>
                                      <p:cBhvr additive="repl">
                                        <p:cTn id="6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64" dur="2000"/>
                                        <p:tgtEl>
                                          <p:spTgt spid="32780">
                                            <p:txEl>
                                              <p:pRg st="0" end="0"/>
                                            </p:txEl>
                                          </p:spTgt>
                                        </p:tgtEl>
                                      </p:cBhvr>
                                    </p:animEffect>
                                  </p:childTnLst>
                                </p:cTn>
                              </p:par>
                            </p:childTnLst>
                          </p:cTn>
                        </p:par>
                        <p:par>
                          <p:cTn id="65" fill="hold">
                            <p:stCondLst>
                              <p:cond delay="23000"/>
                            </p:stCondLst>
                            <p:childTnLst>
                              <p:par>
                                <p:cTn id="66" presetID="42" presetClass="entr" fill="hold" nodeType="afterEffect">
                                  <p:stCondLst>
                                    <p:cond delay="0"/>
                                  </p:stCondLst>
                                  <p:childTnLst>
                                    <p:set>
                                      <p:cBhvr additive="repl">
                                        <p:cTn id="67" dur="1" fill="hold">
                                          <p:stCondLst>
                                            <p:cond delay="0"/>
                                          </p:stCondLst>
                                        </p:cTn>
                                        <p:tgtEl>
                                          <p:spTgt spid="32783"/>
                                        </p:tgtEl>
                                        <p:attrNameLst>
                                          <p:attrName>style.visibility</p:attrName>
                                        </p:attrNameLst>
                                      </p:cBhvr>
                                      <p:to>
                                        <p:strVal val="visible"/>
                                      </p:to>
                                    </p:set>
                                    <p:animEffect transition="in" filter="fade">
                                      <p:cBhvr additive="repl">
                                        <p:cTn id="68" dur="2000"/>
                                        <p:tgtEl>
                                          <p:spTgt spid="32783"/>
                                        </p:tgtEl>
                                      </p:cBhvr>
                                    </p:animEffect>
                                    <p:anim calcmode="lin" valueType="num">
                                      <p:cBhvr additive="repl">
                                        <p:cTn id="69" dur="2000" fill="hold"/>
                                        <p:tgtEl>
                                          <p:spTgt spid="32783"/>
                                        </p:tgtEl>
                                        <p:attrNameLst>
                                          <p:attrName>ppt_x</p:attrName>
                                        </p:attrNameLst>
                                      </p:cBhvr>
                                      <p:tavLst>
                                        <p:tav tm="100000">
                                          <p:val>
                                            <p:strVal val="#ppt_x"/>
                                          </p:val>
                                        </p:tav>
                                        <p:tav>
                                          <p:val>
                                            <p:strVal val="#ppt_x"/>
                                          </p:val>
                                        </p:tav>
                                      </p:tavLst>
                                    </p:anim>
                                    <p:anim calcmode="lin" valueType="num">
                                      <p:cBhvr additive="repl">
                                        <p:cTn id="70" dur="2000" fill="hold"/>
                                        <p:tgtEl>
                                          <p:spTgt spid="32783"/>
                                        </p:tgtEl>
                                        <p:attrNameLst>
                                          <p:attrName>ppt_y</p:attrName>
                                        </p:attrNameLst>
                                      </p:cBhvr>
                                      <p:tavLst>
                                        <p:tav tm="100000">
                                          <p:val>
                                            <p:strVal val="#ppt_y+.1"/>
                                          </p:val>
                                        </p:tav>
                                        <p:tav>
                                          <p:val>
                                            <p:strVal val="#ppt_y"/>
                                          </p:val>
                                        </p:tav>
                                      </p:tavLst>
                                    </p:anim>
                                  </p:childTnLst>
                                </p:cTn>
                              </p:par>
                            </p:childTnLst>
                          </p:cTn>
                        </p:par>
                        <p:par>
                          <p:cTn id="71" fill="hold" nodeType="afterGroup">
                            <p:stCondLst>
                              <p:cond delay="25000"/>
                            </p:stCondLst>
                            <p:childTnLst>
                              <p:par>
                                <p:cTn id="72" presetID="9" presetClass="entr" fill="hold" nodeType="afterEffect">
                                  <p:stCondLst>
                                    <p:cond delay="0"/>
                                  </p:stCondLst>
                                  <p:childTnLst>
                                    <p:set>
                                      <p:cBhvr additive="repl">
                                        <p:cTn id="73" dur="1" fill="hold">
                                          <p:stCondLst>
                                            <p:cond delay="0"/>
                                          </p:stCondLst>
                                        </p:cTn>
                                        <p:tgtEl>
                                          <p:spTgt spid="32775"/>
                                        </p:tgtEl>
                                        <p:attrNameLst>
                                          <p:attrName>style.visibility</p:attrName>
                                        </p:attrNameLst>
                                      </p:cBhvr>
                                      <p:to>
                                        <p:strVal val="visible"/>
                                      </p:to>
                                    </p:set>
                                    <p:animEffect transition="in" filter="dissolve">
                                      <p:cBhvr additive="repl">
                                        <p:cTn id="74" dur="2000"/>
                                        <p:tgtEl>
                                          <p:spTgt spid="32775"/>
                                        </p:tgtEl>
                                      </p:cBhvr>
                                    </p:animEffect>
                                  </p:childTnLst>
                                </p:cTn>
                              </p:par>
                            </p:childTnLst>
                          </p:cTn>
                        </p:par>
                        <p:par>
                          <p:cTn id="75" fill="hold" nodeType="afterGroup">
                            <p:stCondLst>
                              <p:cond delay="27000"/>
                            </p:stCondLst>
                            <p:childTnLst>
                              <p:par>
                                <p:cTn id="76" presetID="9" presetClass="entr" fill="hold" nodeType="afterEffect">
                                  <p:stCondLst>
                                    <p:cond delay="0"/>
                                  </p:stCondLst>
                                  <p:childTnLst>
                                    <p:set>
                                      <p:cBhvr additive="repl">
                                        <p:cTn id="77" dur="1" fill="hold">
                                          <p:stCondLst>
                                            <p:cond delay="0"/>
                                          </p:stCondLst>
                                        </p:cTn>
                                        <p:tgtEl>
                                          <p:spTgt spid="32781"/>
                                        </p:tgtEl>
                                        <p:attrNameLst>
                                          <p:attrName>style.visibility</p:attrName>
                                        </p:attrNameLst>
                                      </p:cBhvr>
                                      <p:to>
                                        <p:strVal val="visible"/>
                                      </p:to>
                                    </p:set>
                                    <p:animEffect transition="in" filter="dissolve">
                                      <p:cBhvr additive="repl">
                                        <p:cTn id="78" dur="2000"/>
                                        <p:tgtEl>
                                          <p:spTgt spid="32781"/>
                                        </p:tgtEl>
                                      </p:cBhvr>
                                    </p:animEffect>
                                  </p:childTnLst>
                                </p:cTn>
                              </p:par>
                            </p:childTnLst>
                          </p:cTn>
                        </p:par>
                        <p:par>
                          <p:cTn id="79" fill="hold" nodeType="afterGroup">
                            <p:stCondLst>
                              <p:cond delay="29000"/>
                            </p:stCondLst>
                            <p:childTnLst>
                              <p:par>
                                <p:cTn id="80" presetID="9" presetClass="entr" fill="hold" nodeType="afterEffect">
                                  <p:stCondLst>
                                    <p:cond delay="0"/>
                                  </p:stCondLst>
                                  <p:iterate type="lt">
                                    <p:tmPct val="0"/>
                                  </p:iterate>
                                  <p:childTnLst>
                                    <p:set>
                                      <p:cBhvr additive="repl">
                                        <p:cTn id="8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82" dur="2000"/>
                                        <p:tgtEl>
                                          <p:spTgt spid="32781">
                                            <p:txEl>
                                              <p:pRg st="0" end="0"/>
                                            </p:txEl>
                                          </p:spTgt>
                                        </p:tgtEl>
                                      </p:cBhvr>
                                    </p:animEffect>
                                  </p:childTnLst>
                                </p:cTn>
                              </p:par>
                              <p:par>
                                <p:cTn id="83" presetID="9" presetClass="entr" fill="hold" nodeType="withEffect">
                                  <p:stCondLst>
                                    <p:cond delay="0"/>
                                  </p:stCondLst>
                                  <p:iterate type="lt">
                                    <p:tmPct val="0"/>
                                  </p:iterate>
                                  <p:childTnLst>
                                    <p:set>
                                      <p:cBhvr additive="repl">
                                        <p:cTn id="84"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85" dur="2000"/>
                                        <p:tgtEl>
                                          <p:spTgt spid="32781">
                                            <p:txEl>
                                              <p:pRg st="1" end="1"/>
                                            </p:txEl>
                                          </p:spTgt>
                                        </p:tgtEl>
                                      </p:cBhvr>
                                    </p:animEffect>
                                  </p:childTnLst>
                                </p:cTn>
                              </p:par>
                            </p:childTnLst>
                          </p:cTn>
                        </p:par>
                        <p:par>
                          <p:cTn id="86" fill="hold" nodeType="afterGroup">
                            <p:stCondLst>
                              <p:cond delay="31000"/>
                            </p:stCondLst>
                            <p:childTnLst>
                              <p:par>
                                <p:cTn id="87" presetID="42" presetClass="entr" fill="hold" nodeType="afterEffect">
                                  <p:stCondLst>
                                    <p:cond delay="0"/>
                                  </p:stCondLst>
                                  <p:childTnLst>
                                    <p:set>
                                      <p:cBhvr additive="repl">
                                        <p:cTn id="88" dur="1" fill="hold">
                                          <p:stCondLst>
                                            <p:cond delay="0"/>
                                          </p:stCondLst>
                                        </p:cTn>
                                        <p:tgtEl>
                                          <p:spTgt spid="32784"/>
                                        </p:tgtEl>
                                        <p:attrNameLst>
                                          <p:attrName>style.visibility</p:attrName>
                                        </p:attrNameLst>
                                      </p:cBhvr>
                                      <p:to>
                                        <p:strVal val="visible"/>
                                      </p:to>
                                    </p:set>
                                    <p:animEffect transition="in" filter="fade">
                                      <p:cBhvr additive="repl">
                                        <p:cTn id="89" dur="2000"/>
                                        <p:tgtEl>
                                          <p:spTgt spid="32784"/>
                                        </p:tgtEl>
                                      </p:cBhvr>
                                    </p:animEffect>
                                    <p:anim calcmode="lin" valueType="num">
                                      <p:cBhvr additive="repl">
                                        <p:cTn id="90" dur="2000" fill="hold"/>
                                        <p:tgtEl>
                                          <p:spTgt spid="32784"/>
                                        </p:tgtEl>
                                        <p:attrNameLst>
                                          <p:attrName>ppt_x</p:attrName>
                                        </p:attrNameLst>
                                      </p:cBhvr>
                                      <p:tavLst>
                                        <p:tav tm="100000">
                                          <p:val>
                                            <p:strVal val="#ppt_x"/>
                                          </p:val>
                                        </p:tav>
                                        <p:tav>
                                          <p:val>
                                            <p:strVal val="#ppt_x"/>
                                          </p:val>
                                        </p:tav>
                                      </p:tavLst>
                                    </p:anim>
                                    <p:anim calcmode="lin" valueType="num">
                                      <p:cBhvr additive="repl">
                                        <p:cTn id="91" dur="2000" fill="hold"/>
                                        <p:tgtEl>
                                          <p:spTgt spid="32784"/>
                                        </p:tgtEl>
                                        <p:attrNameLst>
                                          <p:attrName>ppt_y</p:attrName>
                                        </p:attrNameLst>
                                      </p:cBhvr>
                                      <p:tavLst>
                                        <p:tav tm="100000">
                                          <p:val>
                                            <p:strVal val="#ppt_y+.1"/>
                                          </p:val>
                                        </p:tav>
                                        <p:tav>
                                          <p:val>
                                            <p:strVal val="#ppt_y"/>
                                          </p:val>
                                        </p:tav>
                                      </p:tavLst>
                                    </p:anim>
                                  </p:childTnLst>
                                </p:cTn>
                              </p:par>
                            </p:childTnLst>
                          </p:cTn>
                        </p:par>
                        <p:par>
                          <p:cTn id="92" fill="hold" nodeType="afterGroup">
                            <p:stCondLst>
                              <p:cond delay="33000"/>
                            </p:stCondLst>
                            <p:childTnLst>
                              <p:par>
                                <p:cTn id="93" presetID="9" presetClass="entr" fill="hold" nodeType="afterEffect">
                                  <p:stCondLst>
                                    <p:cond delay="0"/>
                                  </p:stCondLst>
                                  <p:childTnLst>
                                    <p:set>
                                      <p:cBhvr additive="repl">
                                        <p:cTn id="94" dur="1" fill="hold">
                                          <p:stCondLst>
                                            <p:cond delay="0"/>
                                          </p:stCondLst>
                                        </p:cTn>
                                        <p:tgtEl>
                                          <p:spTgt spid="32782"/>
                                        </p:tgtEl>
                                        <p:attrNameLst>
                                          <p:attrName>style.visibility</p:attrName>
                                        </p:attrNameLst>
                                      </p:cBhvr>
                                      <p:to>
                                        <p:strVal val="visible"/>
                                      </p:to>
                                    </p:set>
                                    <p:animEffect transition="in" filter="dissolve">
                                      <p:cBhvr additive="repl">
                                        <p:cTn id="95" dur="2000"/>
                                        <p:tgtEl>
                                          <p:spTgt spid="32782"/>
                                        </p:tgtEl>
                                      </p:cBhvr>
                                    </p:animEffect>
                                  </p:childTnLst>
                                </p:cTn>
                              </p:par>
                            </p:childTnLst>
                          </p:cTn>
                        </p:par>
                        <p:par>
                          <p:cTn id="96" fill="hold" nodeType="afterGroup">
                            <p:stCondLst>
                              <p:cond delay="35000"/>
                            </p:stCondLst>
                            <p:childTnLst>
                              <p:par>
                                <p:cTn id="97" presetID="47" presetClass="entr" fill="hold" nodeType="afterEffect">
                                  <p:stCondLst>
                                    <p:cond delay="0"/>
                                  </p:stCondLst>
                                  <p:childTnLst>
                                    <p:set>
                                      <p:cBhvr additive="repl">
                                        <p:cTn id="98" dur="1" fill="hold">
                                          <p:stCondLst>
                                            <p:cond delay="0"/>
                                          </p:stCondLst>
                                        </p:cTn>
                                        <p:tgtEl>
                                          <p:spTgt spid="19"/>
                                        </p:tgtEl>
                                        <p:attrNameLst>
                                          <p:attrName>style.visibility</p:attrName>
                                        </p:attrNameLst>
                                      </p:cBhvr>
                                      <p:to>
                                        <p:strVal val="visible"/>
                                      </p:to>
                                    </p:set>
                                    <p:animEffect transition="in" filter="fade">
                                      <p:cBhvr additive="repl">
                                        <p:cTn id="99" dur="2000"/>
                                        <p:tgtEl>
                                          <p:spTgt spid="19"/>
                                        </p:tgtEl>
                                      </p:cBhvr>
                                    </p:animEffect>
                                    <p:anim calcmode="lin" valueType="num">
                                      <p:cBhvr additive="repl">
                                        <p:cTn id="100" dur="2000" fill="hold"/>
                                        <p:tgtEl>
                                          <p:spTgt spid="19"/>
                                        </p:tgtEl>
                                        <p:attrNameLst>
                                          <p:attrName>ppt_x</p:attrName>
                                        </p:attrNameLst>
                                      </p:cBhvr>
                                      <p:tavLst>
                                        <p:tav tm="100000">
                                          <p:val>
                                            <p:strVal val="#ppt_x"/>
                                          </p:val>
                                        </p:tav>
                                        <p:tav>
                                          <p:val>
                                            <p:strVal val="#ppt_x"/>
                                          </p:val>
                                        </p:tav>
                                      </p:tavLst>
                                    </p:anim>
                                    <p:anim calcmode="lin" valueType="num">
                                      <p:cBhvr additive="repl">
                                        <p:cTn id="101" dur="2000" fill="hold"/>
                                        <p:tgtEl>
                                          <p:spTgt spid="19"/>
                                        </p:tgtEl>
                                        <p:attrNameLst>
                                          <p:attrName>ppt_y</p:attrName>
                                        </p:attrNameLst>
                                      </p:cBhvr>
                                      <p:tavLst>
                                        <p:tav tm="100000">
                                          <p:val>
                                            <p:strVal val="#ppt_y-.1"/>
                                          </p:val>
                                        </p:tav>
                                        <p:tav>
                                          <p:val>
                                            <p:strVal val="#ppt_y"/>
                                          </p:val>
                                        </p:tav>
                                      </p:tavLst>
                                    </p:anim>
                                  </p:childTnLst>
                                </p:cTn>
                              </p:par>
                            </p:childTnLst>
                          </p:cTn>
                        </p:par>
                        <p:par>
                          <p:cTn id="102" fill="hold">
                            <p:stCondLst>
                              <p:cond delay="37000"/>
                            </p:stCondLst>
                            <p:childTnLst>
                              <p:par>
                                <p:cTn id="103" presetID="22" presetClass="entr" presetSubtype="8" fill="hold" grpId="0" nodeType="after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wipe(left)">
                                      <p:cBhvr>
                                        <p:cTn id="10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الكلمة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2652" y="259010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الإخلاص</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هوشع</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565</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4115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1106" name="Title 1"/>
          <p:cNvSpPr>
            <a:spLocks noGrp="1"/>
          </p:cNvSpPr>
          <p:nvPr>
            <p:ph type="ctrTitle"/>
          </p:nvPr>
        </p:nvSpPr>
        <p:spPr>
          <a:xfrm>
            <a:off x="-1616075" y="115888"/>
            <a:ext cx="7772400" cy="1470025"/>
          </a:xfrm>
        </p:spPr>
        <p:txBody>
          <a:bodyPr/>
          <a:lstStyle/>
          <a:p>
            <a:pPr algn="l"/>
            <a:r>
              <a:rPr lang="en-US">
                <a:solidFill>
                  <a:srgbClr val="FFFFFF"/>
                </a:solidFill>
                <a:latin typeface="Calibri" charset="0"/>
                <a:ea typeface="ＭＳ Ｐゴシック" charset="0"/>
                <a:cs typeface="ＭＳ Ｐゴシック" charset="0"/>
              </a:rPr>
              <a:t>Black</a:t>
            </a:r>
          </a:p>
        </p:txBody>
      </p:sp>
    </p:spTree>
    <p:extLst>
      <p:ext uri="{BB962C8B-B14F-4D97-AF65-F5344CB8AC3E}">
        <p14:creationId xmlns:p14="http://schemas.microsoft.com/office/powerpoint/2010/main" val="198082474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ext Box 1"/>
          <p:cNvSpPr txBox="1">
            <a:spLocks noChangeArrowheads="1"/>
          </p:cNvSpPr>
          <p:nvPr/>
        </p:nvSpPr>
        <p:spPr bwMode="auto">
          <a:xfrm>
            <a:off x="-36513" y="-26988"/>
            <a:ext cx="9180513" cy="1079399"/>
          </a:xfrm>
          <a:prstGeom prst="rect">
            <a:avLst/>
          </a:prstGeom>
          <a:solidFill>
            <a:schemeClr val="tx1"/>
          </a:solidFill>
          <a:ln w="9525">
            <a:noFill/>
            <a:miter lim="800000"/>
            <a:headEnd/>
            <a:tailEnd/>
          </a:ln>
        </p:spPr>
        <p:txBody>
          <a:bodyPr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هل هناك مستقبل لعرق إسرائيل المؤمن؟</a:t>
            </a:r>
            <a:endParaRPr kumimoji="0" lang="en-GB" sz="4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1746" name="Oval 2"/>
          <p:cNvSpPr>
            <a:spLocks noChangeArrowheads="1"/>
          </p:cNvSpPr>
          <p:nvPr/>
        </p:nvSpPr>
        <p:spPr bwMode="auto">
          <a:xfrm>
            <a:off x="457200" y="2170113"/>
            <a:ext cx="3810000" cy="3657600"/>
          </a:xfrm>
          <a:prstGeom prst="ellipse">
            <a:avLst/>
          </a:prstGeom>
          <a:noFill/>
          <a:ln w="57240">
            <a:solidFill>
              <a:srgbClr val="FFFF66"/>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SG" sz="28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1747" name="Text Box 3"/>
          <p:cNvSpPr txBox="1">
            <a:spLocks noChangeArrowheads="1"/>
          </p:cNvSpPr>
          <p:nvPr/>
        </p:nvSpPr>
        <p:spPr bwMode="auto">
          <a:xfrm>
            <a:off x="1571656" y="1124744"/>
            <a:ext cx="1900177" cy="1079399"/>
          </a:xfrm>
          <a:prstGeom prst="rect">
            <a:avLst/>
          </a:prstGeom>
          <a:no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66"/>
                </a:solidFill>
                <a:effectLst/>
                <a:uLnTx/>
                <a:uFillTx/>
                <a:latin typeface="Arial" panose="020B0604020202020204" pitchFamily="34" charset="0"/>
                <a:ea typeface="MS PGothic" pitchFamily="34" charset="-128"/>
                <a:cs typeface="Arial" panose="020B0604020202020204" pitchFamily="34" charset="0"/>
              </a:rPr>
              <a:t>ما قبل الألفيَّة</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66"/>
                </a:solidFill>
                <a:effectLst/>
                <a:uLnTx/>
                <a:uFillTx/>
                <a:latin typeface="Arial" panose="020B0604020202020204" pitchFamily="34" charset="0"/>
                <a:ea typeface="MS PGothic" pitchFamily="34" charset="-128"/>
                <a:cs typeface="Arial" panose="020B0604020202020204" pitchFamily="34" charset="0"/>
              </a:rPr>
              <a:t> التدبيريَّة</a:t>
            </a:r>
            <a:endParaRPr kumimoji="0" lang="en-GB" sz="3200" b="1" i="0" u="none" strike="noStrike" kern="1200" cap="none" spc="0" normalizeH="0" baseline="0" noProof="0" dirty="0">
              <a:ln>
                <a:noFill/>
              </a:ln>
              <a:solidFill>
                <a:srgbClr val="FFFF66"/>
              </a:solidFill>
              <a:effectLst/>
              <a:uLnTx/>
              <a:uFillTx/>
              <a:latin typeface="Arial" panose="020B0604020202020204" pitchFamily="34" charset="0"/>
              <a:ea typeface="MS PGothic" pitchFamily="34" charset="-128"/>
              <a:cs typeface="Arial" panose="020B0604020202020204" pitchFamily="34" charset="0"/>
            </a:endParaRPr>
          </a:p>
        </p:txBody>
      </p:sp>
      <p:sp>
        <p:nvSpPr>
          <p:cNvPr id="31748" name="Text Box 4"/>
          <p:cNvSpPr txBox="1">
            <a:spLocks noChangeArrowheads="1"/>
          </p:cNvSpPr>
          <p:nvPr/>
        </p:nvSpPr>
        <p:spPr bwMode="auto">
          <a:xfrm>
            <a:off x="2843808" y="3501008"/>
            <a:ext cx="1314450" cy="1387176"/>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66"/>
                </a:solidFill>
                <a:effectLst/>
                <a:uLnTx/>
                <a:uFillTx/>
                <a:latin typeface="Arial" panose="020B0604020202020204" pitchFamily="34" charset="0"/>
                <a:ea typeface="MS PGothic" pitchFamily="34" charset="-128"/>
                <a:cs typeface="Arial" panose="020B0604020202020204" pitchFamily="34" charset="0"/>
              </a:rPr>
              <a:t>يوجد مستقبل لإسرائيل</a:t>
            </a:r>
            <a:endParaRPr kumimoji="0" lang="en-GB" sz="2800" b="1" i="0" u="none" strike="noStrike" kern="1200" cap="none" spc="0" normalizeH="0" baseline="0" noProof="0" dirty="0">
              <a:ln>
                <a:noFill/>
              </a:ln>
              <a:solidFill>
                <a:srgbClr val="FFFF66"/>
              </a:solidFill>
              <a:effectLst/>
              <a:uLnTx/>
              <a:uFillTx/>
              <a:latin typeface="Arial" panose="020B0604020202020204" pitchFamily="34" charset="0"/>
              <a:ea typeface="MS PGothic" pitchFamily="34" charset="-128"/>
              <a:cs typeface="Arial" panose="020B0604020202020204" pitchFamily="34" charset="0"/>
            </a:endParaRPr>
          </a:p>
        </p:txBody>
      </p:sp>
      <p:sp>
        <p:nvSpPr>
          <p:cNvPr id="31749" name="Oval 5"/>
          <p:cNvSpPr>
            <a:spLocks noChangeArrowheads="1"/>
          </p:cNvSpPr>
          <p:nvPr/>
        </p:nvSpPr>
        <p:spPr bwMode="auto">
          <a:xfrm>
            <a:off x="4876800" y="2170113"/>
            <a:ext cx="3810000" cy="3657600"/>
          </a:xfrm>
          <a:prstGeom prst="ellipse">
            <a:avLst/>
          </a:prstGeom>
          <a:noFill/>
          <a:ln w="57240">
            <a:solidFill>
              <a:srgbClr val="C9C4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SG" sz="28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1750" name="Text Box 6"/>
          <p:cNvSpPr txBox="1">
            <a:spLocks noChangeArrowheads="1"/>
          </p:cNvSpPr>
          <p:nvPr/>
        </p:nvSpPr>
        <p:spPr bwMode="auto">
          <a:xfrm>
            <a:off x="5257800" y="1124744"/>
            <a:ext cx="3124200" cy="1079399"/>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C9C4FF"/>
                </a:solidFill>
                <a:effectLst/>
                <a:uLnTx/>
                <a:uFillTx/>
                <a:latin typeface="Arial" panose="020B0604020202020204" pitchFamily="34" charset="0"/>
                <a:ea typeface="MS PGothic" pitchFamily="34" charset="-128"/>
                <a:cs typeface="Arial" panose="020B0604020202020204" pitchFamily="34" charset="0"/>
              </a:rPr>
              <a:t>اللاألفيَّة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C9C4FF"/>
                </a:solidFill>
                <a:effectLst/>
                <a:uLnTx/>
                <a:uFillTx/>
                <a:latin typeface="Arial" panose="020B0604020202020204" pitchFamily="34" charset="0"/>
                <a:ea typeface="MS PGothic" pitchFamily="34" charset="-128"/>
                <a:cs typeface="Arial" panose="020B0604020202020204" pitchFamily="34" charset="0"/>
              </a:rPr>
              <a:t>وما بعد الألفيَّة</a:t>
            </a:r>
            <a:endParaRPr kumimoji="0" lang="en-GB" sz="3200" b="1" i="0" u="none" strike="noStrike" kern="1200" cap="none" spc="0" normalizeH="0" baseline="0" noProof="0" dirty="0">
              <a:ln>
                <a:noFill/>
              </a:ln>
              <a:solidFill>
                <a:srgbClr val="C9C4FF"/>
              </a:solidFill>
              <a:effectLst/>
              <a:uLnTx/>
              <a:uFillTx/>
              <a:latin typeface="Arial" panose="020B0604020202020204" pitchFamily="34" charset="0"/>
              <a:ea typeface="MS PGothic" pitchFamily="34" charset="-128"/>
              <a:cs typeface="Arial" panose="020B0604020202020204" pitchFamily="34" charset="0"/>
            </a:endParaRPr>
          </a:p>
        </p:txBody>
      </p:sp>
      <p:sp>
        <p:nvSpPr>
          <p:cNvPr id="31751" name="Text Box 7"/>
          <p:cNvSpPr txBox="1">
            <a:spLocks noChangeArrowheads="1"/>
          </p:cNvSpPr>
          <p:nvPr/>
        </p:nvSpPr>
        <p:spPr bwMode="auto">
          <a:xfrm>
            <a:off x="7152184" y="3212976"/>
            <a:ext cx="1314450" cy="1571842"/>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C9C4FF"/>
                </a:solidFill>
                <a:effectLst/>
                <a:uLnTx/>
                <a:uFillTx/>
                <a:latin typeface="Arial" panose="020B0604020202020204" pitchFamily="34" charset="0"/>
                <a:ea typeface="MS PGothic" pitchFamily="34" charset="-128"/>
                <a:cs typeface="Arial" panose="020B0604020202020204" pitchFamily="34" charset="0"/>
              </a:rPr>
              <a:t>لا يوجد مستقبل لإسرائيل</a:t>
            </a:r>
            <a:endParaRPr kumimoji="0" lang="en-GB" sz="3200" b="1" i="0" u="none" strike="noStrike" kern="1200" cap="none" spc="0" normalizeH="0" baseline="0" noProof="0">
              <a:ln>
                <a:noFill/>
              </a:ln>
              <a:solidFill>
                <a:srgbClr val="C9C4FF"/>
              </a:solidFill>
              <a:effectLst/>
              <a:uLnTx/>
              <a:uFillTx/>
              <a:latin typeface="Arial" panose="020B0604020202020204" pitchFamily="34" charset="0"/>
              <a:ea typeface="MS PGothic" pitchFamily="34" charset="-128"/>
              <a:cs typeface="Arial" panose="020B0604020202020204" pitchFamily="34" charset="0"/>
            </a:endParaRPr>
          </a:p>
        </p:txBody>
      </p:sp>
      <p:sp>
        <p:nvSpPr>
          <p:cNvPr id="31752" name="Oval 8"/>
          <p:cNvSpPr>
            <a:spLocks noChangeArrowheads="1"/>
          </p:cNvSpPr>
          <p:nvPr/>
        </p:nvSpPr>
        <p:spPr bwMode="auto">
          <a:xfrm>
            <a:off x="2706216" y="2780928"/>
            <a:ext cx="3810000" cy="3657600"/>
          </a:xfrm>
          <a:prstGeom prst="ellipse">
            <a:avLst/>
          </a:prstGeom>
          <a:noFill/>
          <a:ln w="57240">
            <a:solidFill>
              <a:srgbClr val="00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SG" sz="28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1753" name="Text Box 9"/>
          <p:cNvSpPr txBox="1">
            <a:spLocks noChangeArrowheads="1"/>
          </p:cNvSpPr>
          <p:nvPr/>
        </p:nvSpPr>
        <p:spPr bwMode="auto">
          <a:xfrm>
            <a:off x="6188994" y="5733977"/>
            <a:ext cx="1900177" cy="1079399"/>
          </a:xfrm>
          <a:prstGeom prst="rect">
            <a:avLst/>
          </a:prstGeom>
          <a:no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FFFF"/>
                </a:solidFill>
                <a:effectLst/>
                <a:uLnTx/>
                <a:uFillTx/>
                <a:latin typeface="Arial" panose="020B0604020202020204" pitchFamily="34" charset="0"/>
                <a:ea typeface="MS PGothic" pitchFamily="34" charset="-128"/>
                <a:cs typeface="Arial" panose="020B0604020202020204" pitchFamily="34" charset="0"/>
              </a:rPr>
              <a:t>ما قبل الألفيَّة</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FFFF"/>
                </a:solidFill>
                <a:effectLst/>
                <a:uLnTx/>
                <a:uFillTx/>
                <a:latin typeface="Arial" panose="020B0604020202020204" pitchFamily="34" charset="0"/>
                <a:ea typeface="MS PGothic" pitchFamily="34" charset="-128"/>
                <a:cs typeface="Arial" panose="020B0604020202020204" pitchFamily="34" charset="0"/>
              </a:rPr>
              <a:t> العهديَّة</a:t>
            </a:r>
            <a:endParaRPr kumimoji="0" lang="en-GB" sz="3200" b="1" i="0" u="none" strike="noStrike" kern="1200" cap="none" spc="0" normalizeH="0" baseline="0" noProof="0" dirty="0">
              <a:ln>
                <a:noFill/>
              </a:ln>
              <a:solidFill>
                <a:srgbClr val="00FFFF"/>
              </a:solidFill>
              <a:effectLst/>
              <a:uLnTx/>
              <a:uFillTx/>
              <a:latin typeface="Arial" panose="020B0604020202020204" pitchFamily="34" charset="0"/>
              <a:ea typeface="MS PGothic" pitchFamily="34" charset="-128"/>
              <a:cs typeface="Arial" panose="020B0604020202020204" pitchFamily="34" charset="0"/>
            </a:endParaRPr>
          </a:p>
        </p:txBody>
      </p:sp>
      <p:sp>
        <p:nvSpPr>
          <p:cNvPr id="31754" name="Text Box 10"/>
          <p:cNvSpPr txBox="1">
            <a:spLocks noChangeArrowheads="1"/>
          </p:cNvSpPr>
          <p:nvPr/>
        </p:nvSpPr>
        <p:spPr bwMode="auto">
          <a:xfrm>
            <a:off x="5064174" y="3469134"/>
            <a:ext cx="1314450" cy="1818063"/>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FFFF"/>
                </a:solidFill>
                <a:effectLst/>
                <a:uLnTx/>
                <a:uFillTx/>
                <a:latin typeface="Arial" panose="020B0604020202020204" pitchFamily="34" charset="0"/>
                <a:ea typeface="MS PGothic" pitchFamily="34" charset="-128"/>
                <a:cs typeface="Arial" panose="020B0604020202020204" pitchFamily="34" charset="0"/>
              </a:rPr>
              <a:t>الكنيسة هي إسرائيل الجديدة</a:t>
            </a:r>
            <a:endParaRPr kumimoji="0" lang="en-GB" sz="2800" b="1" i="0" u="none" strike="noStrike" kern="1200" cap="none" spc="0" normalizeH="0" baseline="0" noProof="0" dirty="0">
              <a:ln>
                <a:noFill/>
              </a:ln>
              <a:solidFill>
                <a:srgbClr val="00FFFF"/>
              </a:solidFill>
              <a:effectLst/>
              <a:uLnTx/>
              <a:uFillTx/>
              <a:latin typeface="Arial" panose="020B0604020202020204" pitchFamily="34" charset="0"/>
              <a:ea typeface="MS PGothic" pitchFamily="34" charset="-128"/>
              <a:cs typeface="Arial" panose="020B0604020202020204" pitchFamily="34" charset="0"/>
            </a:endParaRPr>
          </a:p>
        </p:txBody>
      </p:sp>
      <p:sp>
        <p:nvSpPr>
          <p:cNvPr id="31755" name="Text Box 11"/>
          <p:cNvSpPr txBox="1">
            <a:spLocks noChangeArrowheads="1"/>
          </p:cNvSpPr>
          <p:nvPr/>
        </p:nvSpPr>
        <p:spPr bwMode="auto">
          <a:xfrm>
            <a:off x="827584" y="3257426"/>
            <a:ext cx="1543050" cy="2064284"/>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66"/>
                </a:solidFill>
                <a:effectLst/>
                <a:uLnTx/>
                <a:uFillTx/>
                <a:latin typeface="Arial" panose="020B0604020202020204" pitchFamily="34" charset="0"/>
                <a:ea typeface="MS PGothic" pitchFamily="34" charset="-128"/>
                <a:cs typeface="Arial" panose="020B0604020202020204" pitchFamily="34" charset="0"/>
              </a:rPr>
              <a:t>التمييز بين الكنيسة وإسرائيل</a:t>
            </a:r>
            <a:endParaRPr kumimoji="0" lang="en-GB" sz="3200" b="1" i="0" u="none" strike="noStrike" kern="1200" cap="none" spc="0" normalizeH="0" baseline="0" noProof="0" dirty="0">
              <a:ln>
                <a:noFill/>
              </a:ln>
              <a:solidFill>
                <a:srgbClr val="FFFF66"/>
              </a:solidFill>
              <a:effectLst/>
              <a:uLnTx/>
              <a:uFillTx/>
              <a:latin typeface="Arial" panose="020B0604020202020204" pitchFamily="34" charset="0"/>
              <a:ea typeface="MS PGothic" pitchFamily="34" charset="-128"/>
              <a:cs typeface="Arial" panose="020B0604020202020204" pitchFamily="34" charset="0"/>
            </a:endParaRPr>
          </a:p>
        </p:txBody>
      </p:sp>
      <p:sp>
        <p:nvSpPr>
          <p:cNvPr id="238605" name="Text Box 4"/>
          <p:cNvSpPr txBox="1">
            <a:spLocks noChangeArrowheads="1"/>
          </p:cNvSpPr>
          <p:nvPr/>
        </p:nvSpPr>
        <p:spPr bwMode="auto">
          <a:xfrm>
            <a:off x="9251950" y="0"/>
            <a:ext cx="1042988"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8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8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08410855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1000" fill="hold"/>
                                        <p:tgtEl>
                                          <p:spTgt spid="31747"/>
                                        </p:tgtEl>
                                        <p:attrNameLst>
                                          <p:attrName>ppt_w</p:attrName>
                                        </p:attrNameLst>
                                      </p:cBhvr>
                                      <p:tavLst>
                                        <p:tav tm="100000">
                                          <p:val>
                                            <p:strVal val="#ppt_w+.3"/>
                                          </p:val>
                                        </p:tav>
                                        <p:tav>
                                          <p:val>
                                            <p:strVal val="#ppt_w"/>
                                          </p:val>
                                        </p:tav>
                                      </p:tavLst>
                                    </p:anim>
                                    <p:anim calcmode="lin" valueType="num">
                                      <p:cBhvr additive="repl">
                                        <p:cTn id="8" dur="1000" fill="hold"/>
                                        <p:tgtEl>
                                          <p:spTgt spid="31747"/>
                                        </p:tgtEl>
                                        <p:attrNameLst>
                                          <p:attrName>ppt_h</p:attrName>
                                        </p:attrNameLst>
                                      </p:cBhvr>
                                      <p:tavLst>
                                        <p:tav tm="100000">
                                          <p:val>
                                            <p:strVal val="#ppt_h"/>
                                          </p:val>
                                        </p:tav>
                                        <p:tav>
                                          <p:val>
                                            <p:strVal val="#ppt_h"/>
                                          </p:val>
                                        </p:tav>
                                      </p:tavLst>
                                    </p:anim>
                                    <p:animEffect transition="in" filter="fade">
                                      <p:cBhvr additive="repl">
                                        <p:cTn id="9" dur="1000"/>
                                        <p:tgtEl>
                                          <p:spTgt spid="31747"/>
                                        </p:tgtEl>
                                      </p:cBhvr>
                                    </p:animEffect>
                                  </p:childTnLst>
                                </p:cTn>
                              </p:par>
                            </p:childTnLst>
                          </p:cTn>
                        </p:par>
                        <p:par>
                          <p:cTn id="10" fill="hold" nodeType="afterGroup">
                            <p:stCondLst>
                              <p:cond delay="1000"/>
                            </p:stCondLst>
                            <p:childTnLst>
                              <p:par>
                                <p:cTn id="11" presetID="50" presetClass="entr" decel="100000" fill="hold" grpId="0" nodeType="afterEffect">
                                  <p:stCondLst>
                                    <p:cond delay="0"/>
                                  </p:stCondLst>
                                  <p:childTnLst>
                                    <p:set>
                                      <p:cBhvr additive="repl">
                                        <p:cTn id="12" dur="1" fill="hold">
                                          <p:stCondLst>
                                            <p:cond delay="0"/>
                                          </p:stCondLst>
                                        </p:cTn>
                                        <p:tgtEl>
                                          <p:spTgt spid="31746"/>
                                        </p:tgtEl>
                                        <p:attrNameLst>
                                          <p:attrName>style.visibility</p:attrName>
                                        </p:attrNameLst>
                                      </p:cBhvr>
                                      <p:to>
                                        <p:strVal val="visible"/>
                                      </p:to>
                                    </p:set>
                                    <p:anim calcmode="lin" valueType="num">
                                      <p:cBhvr additive="repl">
                                        <p:cTn id="13" dur="1000" fill="hold"/>
                                        <p:tgtEl>
                                          <p:spTgt spid="31746"/>
                                        </p:tgtEl>
                                        <p:attrNameLst>
                                          <p:attrName>ppt_w</p:attrName>
                                        </p:attrNameLst>
                                      </p:cBhvr>
                                      <p:tavLst>
                                        <p:tav tm="100000">
                                          <p:val>
                                            <p:strVal val="#ppt_w+.3"/>
                                          </p:val>
                                        </p:tav>
                                        <p:tav>
                                          <p:val>
                                            <p:strVal val="#ppt_w"/>
                                          </p:val>
                                        </p:tav>
                                      </p:tavLst>
                                    </p:anim>
                                    <p:anim calcmode="lin" valueType="num">
                                      <p:cBhvr additive="repl">
                                        <p:cTn id="14" dur="1000" fill="hold"/>
                                        <p:tgtEl>
                                          <p:spTgt spid="31746"/>
                                        </p:tgtEl>
                                        <p:attrNameLst>
                                          <p:attrName>ppt_h</p:attrName>
                                        </p:attrNameLst>
                                      </p:cBhvr>
                                      <p:tavLst>
                                        <p:tav tm="100000">
                                          <p:val>
                                            <p:strVal val="#ppt_h"/>
                                          </p:val>
                                        </p:tav>
                                        <p:tav>
                                          <p:val>
                                            <p:strVal val="#ppt_h"/>
                                          </p:val>
                                        </p:tav>
                                      </p:tavLst>
                                    </p:anim>
                                    <p:animEffect transition="in" filter="fade">
                                      <p:cBhvr additive="repl">
                                        <p:cTn id="15" dur="1000"/>
                                        <p:tgtEl>
                                          <p:spTgt spid="31746"/>
                                        </p:tgtEl>
                                      </p:cBhvr>
                                    </p:animEffect>
                                  </p:childTnLst>
                                </p:cTn>
                              </p:par>
                            </p:childTnLst>
                          </p:cTn>
                        </p:par>
                        <p:par>
                          <p:cTn id="16" fill="hold" nodeType="afterGroup">
                            <p:stCondLst>
                              <p:cond delay="2000"/>
                            </p:stCondLst>
                            <p:childTnLst>
                              <p:par>
                                <p:cTn id="17" presetID="50" presetClass="entr" decel="100000" fill="hold" nodeType="afterEffect">
                                  <p:stCondLst>
                                    <p:cond delay="0"/>
                                  </p:stCondLst>
                                  <p:childTnLst>
                                    <p:set>
                                      <p:cBhvr additive="repl">
                                        <p:cTn id="18" dur="1" fill="hold">
                                          <p:stCondLst>
                                            <p:cond delay="0"/>
                                          </p:stCondLst>
                                        </p:cTn>
                                        <p:tgtEl>
                                          <p:spTgt spid="31748"/>
                                        </p:tgtEl>
                                        <p:attrNameLst>
                                          <p:attrName>style.visibility</p:attrName>
                                        </p:attrNameLst>
                                      </p:cBhvr>
                                      <p:to>
                                        <p:strVal val="visible"/>
                                      </p:to>
                                    </p:set>
                                    <p:anim calcmode="lin" valueType="num">
                                      <p:cBhvr additive="repl">
                                        <p:cTn id="19" dur="1000" fill="hold"/>
                                        <p:tgtEl>
                                          <p:spTgt spid="31748"/>
                                        </p:tgtEl>
                                        <p:attrNameLst>
                                          <p:attrName>ppt_w</p:attrName>
                                        </p:attrNameLst>
                                      </p:cBhvr>
                                      <p:tavLst>
                                        <p:tav tm="100000">
                                          <p:val>
                                            <p:strVal val="#ppt_w+.3"/>
                                          </p:val>
                                        </p:tav>
                                        <p:tav>
                                          <p:val>
                                            <p:strVal val="#ppt_w"/>
                                          </p:val>
                                        </p:tav>
                                      </p:tavLst>
                                    </p:anim>
                                    <p:anim calcmode="lin" valueType="num">
                                      <p:cBhvr additive="repl">
                                        <p:cTn id="20" dur="1000" fill="hold"/>
                                        <p:tgtEl>
                                          <p:spTgt spid="31748"/>
                                        </p:tgtEl>
                                        <p:attrNameLst>
                                          <p:attrName>ppt_h</p:attrName>
                                        </p:attrNameLst>
                                      </p:cBhvr>
                                      <p:tavLst>
                                        <p:tav tm="100000">
                                          <p:val>
                                            <p:strVal val="#ppt_h"/>
                                          </p:val>
                                        </p:tav>
                                        <p:tav>
                                          <p:val>
                                            <p:strVal val="#ppt_h"/>
                                          </p:val>
                                        </p:tav>
                                      </p:tavLst>
                                    </p:anim>
                                    <p:animEffect transition="in" filter="fade">
                                      <p:cBhvr additive="repl">
                                        <p:cTn id="21" dur="1000"/>
                                        <p:tgtEl>
                                          <p:spTgt spid="3174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decel="100000" fill="hold" nodeType="clickEffect">
                                  <p:stCondLst>
                                    <p:cond delay="0"/>
                                  </p:stCondLst>
                                  <p:childTnLst>
                                    <p:set>
                                      <p:cBhvr additive="repl">
                                        <p:cTn id="25" dur="1" fill="hold">
                                          <p:stCondLst>
                                            <p:cond delay="0"/>
                                          </p:stCondLst>
                                        </p:cTn>
                                        <p:tgtEl>
                                          <p:spTgt spid="31750"/>
                                        </p:tgtEl>
                                        <p:attrNameLst>
                                          <p:attrName>style.visibility</p:attrName>
                                        </p:attrNameLst>
                                      </p:cBhvr>
                                      <p:to>
                                        <p:strVal val="visible"/>
                                      </p:to>
                                    </p:set>
                                    <p:anim calcmode="lin" valueType="num">
                                      <p:cBhvr additive="repl">
                                        <p:cTn id="26" dur="1000" fill="hold"/>
                                        <p:tgtEl>
                                          <p:spTgt spid="31750"/>
                                        </p:tgtEl>
                                        <p:attrNameLst>
                                          <p:attrName>ppt_w</p:attrName>
                                        </p:attrNameLst>
                                      </p:cBhvr>
                                      <p:tavLst>
                                        <p:tav tm="100000">
                                          <p:val>
                                            <p:strVal val="#ppt_w+.3"/>
                                          </p:val>
                                        </p:tav>
                                        <p:tav>
                                          <p:val>
                                            <p:strVal val="#ppt_w"/>
                                          </p:val>
                                        </p:tav>
                                      </p:tavLst>
                                    </p:anim>
                                    <p:anim calcmode="lin" valueType="num">
                                      <p:cBhvr additive="repl">
                                        <p:cTn id="27" dur="1000" fill="hold"/>
                                        <p:tgtEl>
                                          <p:spTgt spid="31750"/>
                                        </p:tgtEl>
                                        <p:attrNameLst>
                                          <p:attrName>ppt_h</p:attrName>
                                        </p:attrNameLst>
                                      </p:cBhvr>
                                      <p:tavLst>
                                        <p:tav tm="100000">
                                          <p:val>
                                            <p:strVal val="#ppt_h"/>
                                          </p:val>
                                        </p:tav>
                                        <p:tav>
                                          <p:val>
                                            <p:strVal val="#ppt_h"/>
                                          </p:val>
                                        </p:tav>
                                      </p:tavLst>
                                    </p:anim>
                                    <p:animEffect transition="in" filter="fade">
                                      <p:cBhvr additive="repl">
                                        <p:cTn id="28" dur="1000"/>
                                        <p:tgtEl>
                                          <p:spTgt spid="31750"/>
                                        </p:tgtEl>
                                      </p:cBhvr>
                                    </p:animEffect>
                                  </p:childTnLst>
                                </p:cTn>
                              </p:par>
                            </p:childTnLst>
                          </p:cTn>
                        </p:par>
                        <p:par>
                          <p:cTn id="29" fill="hold" nodeType="afterGroup">
                            <p:stCondLst>
                              <p:cond delay="1000"/>
                            </p:stCondLst>
                            <p:childTnLst>
                              <p:par>
                                <p:cTn id="30" presetID="50" presetClass="entr" decel="100000" fill="hold" grpId="0" nodeType="afterEffect">
                                  <p:stCondLst>
                                    <p:cond delay="0"/>
                                  </p:stCondLst>
                                  <p:childTnLst>
                                    <p:set>
                                      <p:cBhvr additive="repl">
                                        <p:cTn id="31" dur="1" fill="hold">
                                          <p:stCondLst>
                                            <p:cond delay="0"/>
                                          </p:stCondLst>
                                        </p:cTn>
                                        <p:tgtEl>
                                          <p:spTgt spid="31749"/>
                                        </p:tgtEl>
                                        <p:attrNameLst>
                                          <p:attrName>style.visibility</p:attrName>
                                        </p:attrNameLst>
                                      </p:cBhvr>
                                      <p:to>
                                        <p:strVal val="visible"/>
                                      </p:to>
                                    </p:set>
                                    <p:anim calcmode="lin" valueType="num">
                                      <p:cBhvr additive="repl">
                                        <p:cTn id="32" dur="1000" fill="hold"/>
                                        <p:tgtEl>
                                          <p:spTgt spid="31749"/>
                                        </p:tgtEl>
                                        <p:attrNameLst>
                                          <p:attrName>ppt_w</p:attrName>
                                        </p:attrNameLst>
                                      </p:cBhvr>
                                      <p:tavLst>
                                        <p:tav tm="100000">
                                          <p:val>
                                            <p:strVal val="#ppt_w+.3"/>
                                          </p:val>
                                        </p:tav>
                                        <p:tav>
                                          <p:val>
                                            <p:strVal val="#ppt_w"/>
                                          </p:val>
                                        </p:tav>
                                      </p:tavLst>
                                    </p:anim>
                                    <p:anim calcmode="lin" valueType="num">
                                      <p:cBhvr additive="repl">
                                        <p:cTn id="33" dur="1000" fill="hold"/>
                                        <p:tgtEl>
                                          <p:spTgt spid="31749"/>
                                        </p:tgtEl>
                                        <p:attrNameLst>
                                          <p:attrName>ppt_h</p:attrName>
                                        </p:attrNameLst>
                                      </p:cBhvr>
                                      <p:tavLst>
                                        <p:tav tm="100000">
                                          <p:val>
                                            <p:strVal val="#ppt_h"/>
                                          </p:val>
                                        </p:tav>
                                        <p:tav>
                                          <p:val>
                                            <p:strVal val="#ppt_h"/>
                                          </p:val>
                                        </p:tav>
                                      </p:tavLst>
                                    </p:anim>
                                    <p:animEffect transition="in" filter="fade">
                                      <p:cBhvr additive="repl">
                                        <p:cTn id="34" dur="1000"/>
                                        <p:tgtEl>
                                          <p:spTgt spid="31749"/>
                                        </p:tgtEl>
                                      </p:cBhvr>
                                    </p:animEffect>
                                  </p:childTnLst>
                                </p:cTn>
                              </p:par>
                            </p:childTnLst>
                          </p:cTn>
                        </p:par>
                        <p:par>
                          <p:cTn id="35" fill="hold" nodeType="afterGroup">
                            <p:stCondLst>
                              <p:cond delay="2000"/>
                            </p:stCondLst>
                            <p:childTnLst>
                              <p:par>
                                <p:cTn id="36" presetID="50" presetClass="entr" decel="100000" fill="hold" nodeType="afterEffect">
                                  <p:stCondLst>
                                    <p:cond delay="0"/>
                                  </p:stCondLst>
                                  <p:childTnLst>
                                    <p:set>
                                      <p:cBhvr additive="repl">
                                        <p:cTn id="37" dur="1" fill="hold">
                                          <p:stCondLst>
                                            <p:cond delay="0"/>
                                          </p:stCondLst>
                                        </p:cTn>
                                        <p:tgtEl>
                                          <p:spTgt spid="31751"/>
                                        </p:tgtEl>
                                        <p:attrNameLst>
                                          <p:attrName>style.visibility</p:attrName>
                                        </p:attrNameLst>
                                      </p:cBhvr>
                                      <p:to>
                                        <p:strVal val="visible"/>
                                      </p:to>
                                    </p:set>
                                    <p:anim calcmode="lin" valueType="num">
                                      <p:cBhvr additive="repl">
                                        <p:cTn id="38" dur="1000" fill="hold"/>
                                        <p:tgtEl>
                                          <p:spTgt spid="31751"/>
                                        </p:tgtEl>
                                        <p:attrNameLst>
                                          <p:attrName>ppt_w</p:attrName>
                                        </p:attrNameLst>
                                      </p:cBhvr>
                                      <p:tavLst>
                                        <p:tav tm="100000">
                                          <p:val>
                                            <p:strVal val="#ppt_w+.3"/>
                                          </p:val>
                                        </p:tav>
                                        <p:tav>
                                          <p:val>
                                            <p:strVal val="#ppt_w"/>
                                          </p:val>
                                        </p:tav>
                                      </p:tavLst>
                                    </p:anim>
                                    <p:anim calcmode="lin" valueType="num">
                                      <p:cBhvr additive="repl">
                                        <p:cTn id="39" dur="1000" fill="hold"/>
                                        <p:tgtEl>
                                          <p:spTgt spid="31751"/>
                                        </p:tgtEl>
                                        <p:attrNameLst>
                                          <p:attrName>ppt_h</p:attrName>
                                        </p:attrNameLst>
                                      </p:cBhvr>
                                      <p:tavLst>
                                        <p:tav tm="100000">
                                          <p:val>
                                            <p:strVal val="#ppt_h"/>
                                          </p:val>
                                        </p:tav>
                                        <p:tav>
                                          <p:val>
                                            <p:strVal val="#ppt_h"/>
                                          </p:val>
                                        </p:tav>
                                      </p:tavLst>
                                    </p:anim>
                                    <p:animEffect transition="in" filter="fade">
                                      <p:cBhvr additive="repl">
                                        <p:cTn id="40" dur="1000"/>
                                        <p:tgtEl>
                                          <p:spTgt spid="3175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decel="100000" fill="hold" nodeType="clickEffect">
                                  <p:stCondLst>
                                    <p:cond delay="0"/>
                                  </p:stCondLst>
                                  <p:childTnLst>
                                    <p:set>
                                      <p:cBhvr additive="repl">
                                        <p:cTn id="44" dur="1" fill="hold">
                                          <p:stCondLst>
                                            <p:cond delay="0"/>
                                          </p:stCondLst>
                                        </p:cTn>
                                        <p:tgtEl>
                                          <p:spTgt spid="31753"/>
                                        </p:tgtEl>
                                        <p:attrNameLst>
                                          <p:attrName>style.visibility</p:attrName>
                                        </p:attrNameLst>
                                      </p:cBhvr>
                                      <p:to>
                                        <p:strVal val="visible"/>
                                      </p:to>
                                    </p:set>
                                    <p:anim calcmode="lin" valueType="num">
                                      <p:cBhvr additive="repl">
                                        <p:cTn id="45" dur="1000" fill="hold"/>
                                        <p:tgtEl>
                                          <p:spTgt spid="31753"/>
                                        </p:tgtEl>
                                        <p:attrNameLst>
                                          <p:attrName>ppt_w</p:attrName>
                                        </p:attrNameLst>
                                      </p:cBhvr>
                                      <p:tavLst>
                                        <p:tav tm="100000">
                                          <p:val>
                                            <p:strVal val="#ppt_w+.3"/>
                                          </p:val>
                                        </p:tav>
                                        <p:tav>
                                          <p:val>
                                            <p:strVal val="#ppt_w"/>
                                          </p:val>
                                        </p:tav>
                                      </p:tavLst>
                                    </p:anim>
                                    <p:anim calcmode="lin" valueType="num">
                                      <p:cBhvr additive="repl">
                                        <p:cTn id="46" dur="1000" fill="hold"/>
                                        <p:tgtEl>
                                          <p:spTgt spid="31753"/>
                                        </p:tgtEl>
                                        <p:attrNameLst>
                                          <p:attrName>ppt_h</p:attrName>
                                        </p:attrNameLst>
                                      </p:cBhvr>
                                      <p:tavLst>
                                        <p:tav tm="100000">
                                          <p:val>
                                            <p:strVal val="#ppt_h"/>
                                          </p:val>
                                        </p:tav>
                                        <p:tav>
                                          <p:val>
                                            <p:strVal val="#ppt_h"/>
                                          </p:val>
                                        </p:tav>
                                      </p:tavLst>
                                    </p:anim>
                                    <p:animEffect transition="in" filter="fade">
                                      <p:cBhvr additive="repl">
                                        <p:cTn id="47" dur="1000"/>
                                        <p:tgtEl>
                                          <p:spTgt spid="31753"/>
                                        </p:tgtEl>
                                      </p:cBhvr>
                                    </p:animEffect>
                                  </p:childTnLst>
                                </p:cTn>
                              </p:par>
                            </p:childTnLst>
                          </p:cTn>
                        </p:par>
                        <p:par>
                          <p:cTn id="48" fill="hold" nodeType="afterGroup">
                            <p:stCondLst>
                              <p:cond delay="1000"/>
                            </p:stCondLst>
                            <p:childTnLst>
                              <p:par>
                                <p:cTn id="49" presetID="50" presetClass="entr" decel="100000" fill="hold" grpId="0" nodeType="afterEffect">
                                  <p:stCondLst>
                                    <p:cond delay="0"/>
                                  </p:stCondLst>
                                  <p:childTnLst>
                                    <p:set>
                                      <p:cBhvr additive="repl">
                                        <p:cTn id="50" dur="1" fill="hold">
                                          <p:stCondLst>
                                            <p:cond delay="0"/>
                                          </p:stCondLst>
                                        </p:cTn>
                                        <p:tgtEl>
                                          <p:spTgt spid="31752"/>
                                        </p:tgtEl>
                                        <p:attrNameLst>
                                          <p:attrName>style.visibility</p:attrName>
                                        </p:attrNameLst>
                                      </p:cBhvr>
                                      <p:to>
                                        <p:strVal val="visible"/>
                                      </p:to>
                                    </p:set>
                                    <p:anim calcmode="lin" valueType="num">
                                      <p:cBhvr additive="repl">
                                        <p:cTn id="51" dur="1000" fill="hold"/>
                                        <p:tgtEl>
                                          <p:spTgt spid="31752"/>
                                        </p:tgtEl>
                                        <p:attrNameLst>
                                          <p:attrName>ppt_w</p:attrName>
                                        </p:attrNameLst>
                                      </p:cBhvr>
                                      <p:tavLst>
                                        <p:tav tm="100000">
                                          <p:val>
                                            <p:strVal val="#ppt_w+.3"/>
                                          </p:val>
                                        </p:tav>
                                        <p:tav>
                                          <p:val>
                                            <p:strVal val="#ppt_w"/>
                                          </p:val>
                                        </p:tav>
                                      </p:tavLst>
                                    </p:anim>
                                    <p:anim calcmode="lin" valueType="num">
                                      <p:cBhvr additive="repl">
                                        <p:cTn id="52" dur="1000" fill="hold"/>
                                        <p:tgtEl>
                                          <p:spTgt spid="31752"/>
                                        </p:tgtEl>
                                        <p:attrNameLst>
                                          <p:attrName>ppt_h</p:attrName>
                                        </p:attrNameLst>
                                      </p:cBhvr>
                                      <p:tavLst>
                                        <p:tav tm="100000">
                                          <p:val>
                                            <p:strVal val="#ppt_h"/>
                                          </p:val>
                                        </p:tav>
                                        <p:tav>
                                          <p:val>
                                            <p:strVal val="#ppt_h"/>
                                          </p:val>
                                        </p:tav>
                                      </p:tavLst>
                                    </p:anim>
                                    <p:animEffect transition="in" filter="fade">
                                      <p:cBhvr additive="repl">
                                        <p:cTn id="53" dur="1000"/>
                                        <p:tgtEl>
                                          <p:spTgt spid="3175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decel="100000" fill="hold" nodeType="clickEffect">
                                  <p:stCondLst>
                                    <p:cond delay="0"/>
                                  </p:stCondLst>
                                  <p:childTnLst>
                                    <p:set>
                                      <p:cBhvr additive="repl">
                                        <p:cTn id="57" dur="1" fill="hold">
                                          <p:stCondLst>
                                            <p:cond delay="0"/>
                                          </p:stCondLst>
                                        </p:cTn>
                                        <p:tgtEl>
                                          <p:spTgt spid="31754"/>
                                        </p:tgtEl>
                                        <p:attrNameLst>
                                          <p:attrName>style.visibility</p:attrName>
                                        </p:attrNameLst>
                                      </p:cBhvr>
                                      <p:to>
                                        <p:strVal val="visible"/>
                                      </p:to>
                                    </p:set>
                                    <p:anim calcmode="lin" valueType="num">
                                      <p:cBhvr additive="repl">
                                        <p:cTn id="58" dur="1000" fill="hold"/>
                                        <p:tgtEl>
                                          <p:spTgt spid="31754"/>
                                        </p:tgtEl>
                                        <p:attrNameLst>
                                          <p:attrName>ppt_w</p:attrName>
                                        </p:attrNameLst>
                                      </p:cBhvr>
                                      <p:tavLst>
                                        <p:tav tm="100000">
                                          <p:val>
                                            <p:strVal val="#ppt_w+.3"/>
                                          </p:val>
                                        </p:tav>
                                        <p:tav>
                                          <p:val>
                                            <p:strVal val="#ppt_w"/>
                                          </p:val>
                                        </p:tav>
                                      </p:tavLst>
                                    </p:anim>
                                    <p:anim calcmode="lin" valueType="num">
                                      <p:cBhvr additive="repl">
                                        <p:cTn id="59" dur="1000" fill="hold"/>
                                        <p:tgtEl>
                                          <p:spTgt spid="31754"/>
                                        </p:tgtEl>
                                        <p:attrNameLst>
                                          <p:attrName>ppt_h</p:attrName>
                                        </p:attrNameLst>
                                      </p:cBhvr>
                                      <p:tavLst>
                                        <p:tav tm="100000">
                                          <p:val>
                                            <p:strVal val="#ppt_h"/>
                                          </p:val>
                                        </p:tav>
                                        <p:tav>
                                          <p:val>
                                            <p:strVal val="#ppt_h"/>
                                          </p:val>
                                        </p:tav>
                                      </p:tavLst>
                                    </p:anim>
                                    <p:animEffect transition="in" filter="fade">
                                      <p:cBhvr additive="repl">
                                        <p:cTn id="60" dur="1000"/>
                                        <p:tgtEl>
                                          <p:spTgt spid="3175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0" presetClass="entr" decel="100000" fill="hold" nodeType="clickEffect">
                                  <p:stCondLst>
                                    <p:cond delay="0"/>
                                  </p:stCondLst>
                                  <p:childTnLst>
                                    <p:set>
                                      <p:cBhvr additive="repl">
                                        <p:cTn id="64" dur="1" fill="hold">
                                          <p:stCondLst>
                                            <p:cond delay="0"/>
                                          </p:stCondLst>
                                        </p:cTn>
                                        <p:tgtEl>
                                          <p:spTgt spid="31755"/>
                                        </p:tgtEl>
                                        <p:attrNameLst>
                                          <p:attrName>style.visibility</p:attrName>
                                        </p:attrNameLst>
                                      </p:cBhvr>
                                      <p:to>
                                        <p:strVal val="visible"/>
                                      </p:to>
                                    </p:set>
                                    <p:anim calcmode="lin" valueType="num">
                                      <p:cBhvr additive="repl">
                                        <p:cTn id="65" dur="1000" fill="hold"/>
                                        <p:tgtEl>
                                          <p:spTgt spid="31755"/>
                                        </p:tgtEl>
                                        <p:attrNameLst>
                                          <p:attrName>ppt_w</p:attrName>
                                        </p:attrNameLst>
                                      </p:cBhvr>
                                      <p:tavLst>
                                        <p:tav tm="100000">
                                          <p:val>
                                            <p:strVal val="#ppt_w+.3"/>
                                          </p:val>
                                        </p:tav>
                                        <p:tav>
                                          <p:val>
                                            <p:strVal val="#ppt_w"/>
                                          </p:val>
                                        </p:tav>
                                      </p:tavLst>
                                    </p:anim>
                                    <p:anim calcmode="lin" valueType="num">
                                      <p:cBhvr additive="repl">
                                        <p:cTn id="66" dur="1000" fill="hold"/>
                                        <p:tgtEl>
                                          <p:spTgt spid="31755"/>
                                        </p:tgtEl>
                                        <p:attrNameLst>
                                          <p:attrName>ppt_h</p:attrName>
                                        </p:attrNameLst>
                                      </p:cBhvr>
                                      <p:tavLst>
                                        <p:tav tm="100000">
                                          <p:val>
                                            <p:strVal val="#ppt_h"/>
                                          </p:val>
                                        </p:tav>
                                        <p:tav>
                                          <p:val>
                                            <p:strVal val="#ppt_h"/>
                                          </p:val>
                                        </p:tav>
                                      </p:tavLst>
                                    </p:anim>
                                    <p:animEffect transition="in" filter="fade">
                                      <p:cBhvr additive="repl">
                                        <p:cTn id="67" dur="1000"/>
                                        <p:tgtEl>
                                          <p:spTgt spid="31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9" grpId="0" animBg="1"/>
      <p:bldP spid="31752"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1106" name="Title 1"/>
          <p:cNvSpPr>
            <a:spLocks noGrp="1"/>
          </p:cNvSpPr>
          <p:nvPr>
            <p:ph type="ctrTitle"/>
          </p:nvPr>
        </p:nvSpPr>
        <p:spPr>
          <a:xfrm>
            <a:off x="-1616075" y="115888"/>
            <a:ext cx="7772400" cy="1470025"/>
          </a:xfrm>
        </p:spPr>
        <p:txBody>
          <a:bodyPr/>
          <a:lstStyle/>
          <a:p>
            <a:pPr algn="l"/>
            <a:r>
              <a:rPr lang="en-US">
                <a:solidFill>
                  <a:srgbClr val="FFFFFF"/>
                </a:solidFill>
                <a:latin typeface="Calibri" charset="0"/>
                <a:ea typeface="ＭＳ Ｐゴシック" charset="0"/>
                <a:cs typeface="ＭＳ Ｐゴシック" charset="0"/>
              </a:rPr>
              <a:t>Black</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charset="0"/>
                <a:ea typeface="ＭＳ Ｐゴシック" charset="0"/>
              </a:rPr>
              <a:t>مسح العهد القديم</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a:t>
            </a:r>
            <a:r>
              <a:rPr lang="ar-JO" sz="4000" b="1" dirty="0">
                <a:solidFill>
                  <a:srgbClr val="FFFFFF"/>
                </a:solidFill>
                <a:latin typeface="Arial" charset="0"/>
                <a:cs typeface="Arial" charset="0"/>
              </a:rPr>
              <a:t>ى</a:t>
            </a: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التقديمي</a:t>
            </a: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مجانا</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4" descr="Whitcomb Chart"/>
          <p:cNvPicPr>
            <a:picLocks noChangeAspect="1" noChangeArrowheads="1"/>
          </p:cNvPicPr>
          <p:nvPr/>
        </p:nvPicPr>
        <p:blipFill>
          <a:blip r:embed="rId3" cstate="print"/>
          <a:srcRect/>
          <a:stretch>
            <a:fillRect/>
          </a:stretch>
        </p:blipFill>
        <p:spPr bwMode="auto">
          <a:xfrm>
            <a:off x="0" y="561975"/>
            <a:ext cx="9144000" cy="6353175"/>
          </a:xfrm>
          <a:prstGeom prst="rect">
            <a:avLst/>
          </a:prstGeom>
          <a:noFill/>
          <a:ln w="9525">
            <a:noFill/>
            <a:miter lim="800000"/>
            <a:headEnd/>
            <a:tailEnd/>
          </a:ln>
        </p:spPr>
      </p:pic>
      <p:sp>
        <p:nvSpPr>
          <p:cNvPr id="545795" name="Rectangle 3"/>
          <p:cNvSpPr>
            <a:spLocks noGrp="1" noChangeArrowheads="1"/>
          </p:cNvSpPr>
          <p:nvPr>
            <p:ph type="title"/>
          </p:nvPr>
        </p:nvSpPr>
        <p:spPr>
          <a:xfrm>
            <a:off x="0" y="-76200"/>
            <a:ext cx="7596188" cy="685800"/>
          </a:xfrm>
        </p:spPr>
        <p:txBody>
          <a:bodyPr/>
          <a:lstStyle/>
          <a:p>
            <a:pPr algn="ctr">
              <a:defRPr/>
            </a:pPr>
            <a:r>
              <a:rPr kumimoji="0" lang="ar-JO" sz="3200" b="1" dirty="0">
                <a:solidFill>
                  <a:schemeClr val="tx1"/>
                </a:solidFill>
                <a:effectLst/>
                <a:latin typeface="Arial" panose="020B0604020202020204" pitchFamily="34" charset="0"/>
                <a:ea typeface="ＭＳ Ｐゴシック" charset="0"/>
                <a:cs typeface="Arial" panose="020B0604020202020204" pitchFamily="34" charset="0"/>
              </a:rPr>
              <a:t>مخطط ملوك وأنبياء العهد القديم</a:t>
            </a:r>
            <a:endParaRPr kumimoji="0" lang="en-US" sz="32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ext uri="{91240B29-F687-4f45-9708-019B960494DF}"/>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 و342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0" y="642918"/>
            <a:ext cx="8786842" cy="214314"/>
          </a:xfrm>
          <a:prstGeom prst="rect">
            <a:avLst/>
          </a:prstGeom>
          <a:solidFill>
            <a:srgbClr val="FFE7D0"/>
          </a:solidFill>
          <a:ln>
            <a:solidFill>
              <a:srgbClr val="FFE7D0">
                <a:alpha val="0"/>
              </a:srgbClr>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840     850      860     870      880      890      900      910     920      930     940      950      960      970      980      990     1000    1010   1020    1030    1040 </a:t>
            </a:r>
            <a:r>
              <a:rPr kumimoji="0" lang="ar-JO" sz="9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1050</a:t>
            </a:r>
          </a:p>
        </p:txBody>
      </p:sp>
      <p:sp>
        <p:nvSpPr>
          <p:cNvPr id="8" name="Rectangle 7"/>
          <p:cNvSpPr/>
          <p:nvPr/>
        </p:nvSpPr>
        <p:spPr>
          <a:xfrm>
            <a:off x="500034" y="1071546"/>
            <a:ext cx="2357454" cy="35719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ملوك و أنبياء العهد القديم</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استخدام إدوين و ثايل لوضع التسلسل الزمني للملوك العبرانيين ) </a:t>
            </a:r>
          </a:p>
        </p:txBody>
      </p:sp>
      <p:sp>
        <p:nvSpPr>
          <p:cNvPr id="9" name="Rectangle 8"/>
          <p:cNvSpPr/>
          <p:nvPr/>
        </p:nvSpPr>
        <p:spPr>
          <a:xfrm>
            <a:off x="357158" y="1714488"/>
            <a:ext cx="1332000"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شاول</a:t>
            </a:r>
          </a:p>
        </p:txBody>
      </p:sp>
      <p:sp>
        <p:nvSpPr>
          <p:cNvPr id="10" name="Rectangle 9"/>
          <p:cNvSpPr/>
          <p:nvPr/>
        </p:nvSpPr>
        <p:spPr>
          <a:xfrm>
            <a:off x="1643042" y="1714488"/>
            <a:ext cx="1714512"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 ( في أورشليم )</a:t>
            </a:r>
          </a:p>
        </p:txBody>
      </p:sp>
      <p:sp>
        <p:nvSpPr>
          <p:cNvPr id="11" name="Rectangle 10"/>
          <p:cNvSpPr/>
          <p:nvPr/>
        </p:nvSpPr>
        <p:spPr>
          <a:xfrm>
            <a:off x="3357554" y="1714488"/>
            <a:ext cx="1571636" cy="180000"/>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سليمان</a:t>
            </a:r>
          </a:p>
        </p:txBody>
      </p:sp>
      <p:sp>
        <p:nvSpPr>
          <p:cNvPr id="12" name="Rectangle 11"/>
          <p:cNvSpPr/>
          <p:nvPr/>
        </p:nvSpPr>
        <p:spPr>
          <a:xfrm>
            <a:off x="857224" y="1571612"/>
            <a:ext cx="1152000" cy="144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إيشبوشث و أبنير (في محنايم)</a:t>
            </a:r>
          </a:p>
        </p:txBody>
      </p:sp>
      <p:sp>
        <p:nvSpPr>
          <p:cNvPr id="13" name="Rectangle 12"/>
          <p:cNvSpPr/>
          <p:nvPr/>
        </p:nvSpPr>
        <p:spPr>
          <a:xfrm>
            <a:off x="285720"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1043</a:t>
            </a:r>
          </a:p>
        </p:txBody>
      </p:sp>
      <p:sp>
        <p:nvSpPr>
          <p:cNvPr id="14" name="Rectangle 13"/>
          <p:cNvSpPr/>
          <p:nvPr/>
        </p:nvSpPr>
        <p:spPr>
          <a:xfrm>
            <a:off x="1500166"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1011</a:t>
            </a:r>
          </a:p>
        </p:txBody>
      </p:sp>
      <p:sp>
        <p:nvSpPr>
          <p:cNvPr id="15" name="Rectangle 14"/>
          <p:cNvSpPr/>
          <p:nvPr/>
        </p:nvSpPr>
        <p:spPr>
          <a:xfrm>
            <a:off x="1857356" y="192880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1004</a:t>
            </a:r>
          </a:p>
        </p:txBody>
      </p:sp>
      <p:sp>
        <p:nvSpPr>
          <p:cNvPr id="16" name="Rectangle 15"/>
          <p:cNvSpPr/>
          <p:nvPr/>
        </p:nvSpPr>
        <p:spPr>
          <a:xfrm>
            <a:off x="428596" y="2000240"/>
            <a:ext cx="357190"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صموئيل</a:t>
            </a:r>
          </a:p>
        </p:txBody>
      </p:sp>
      <p:sp>
        <p:nvSpPr>
          <p:cNvPr id="17" name="Rectangle 16"/>
          <p:cNvSpPr/>
          <p:nvPr/>
        </p:nvSpPr>
        <p:spPr>
          <a:xfrm>
            <a:off x="1500166" y="2000240"/>
            <a:ext cx="571504"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 ( في حبرون )</a:t>
            </a:r>
          </a:p>
        </p:txBody>
      </p:sp>
      <p:sp>
        <p:nvSpPr>
          <p:cNvPr id="18" name="Rectangle 17"/>
          <p:cNvSpPr/>
          <p:nvPr/>
        </p:nvSpPr>
        <p:spPr>
          <a:xfrm>
            <a:off x="71406" y="2143116"/>
            <a:ext cx="857256"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1049 – معركة أبنير</a:t>
            </a:r>
          </a:p>
        </p:txBody>
      </p:sp>
      <p:sp>
        <p:nvSpPr>
          <p:cNvPr id="19" name="Rectangle 18"/>
          <p:cNvSpPr/>
          <p:nvPr/>
        </p:nvSpPr>
        <p:spPr>
          <a:xfrm>
            <a:off x="3071802" y="1921660"/>
            <a:ext cx="285752" cy="7858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971</a:t>
            </a:r>
          </a:p>
        </p:txBody>
      </p:sp>
      <p:sp>
        <p:nvSpPr>
          <p:cNvPr id="20" name="Rectangle 19"/>
          <p:cNvSpPr/>
          <p:nvPr/>
        </p:nvSpPr>
        <p:spPr>
          <a:xfrm>
            <a:off x="3714744" y="1142984"/>
            <a:ext cx="71438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ملوك دمشق</a:t>
            </a:r>
          </a:p>
        </p:txBody>
      </p:sp>
      <p:sp>
        <p:nvSpPr>
          <p:cNvPr id="21" name="Rectangle 20"/>
          <p:cNvSpPr/>
          <p:nvPr/>
        </p:nvSpPr>
        <p:spPr>
          <a:xfrm>
            <a:off x="4429124" y="1285860"/>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940</a:t>
            </a:r>
          </a:p>
        </p:txBody>
      </p:sp>
      <p:sp>
        <p:nvSpPr>
          <p:cNvPr id="22" name="Rectangle 21"/>
          <p:cNvSpPr/>
          <p:nvPr/>
        </p:nvSpPr>
        <p:spPr>
          <a:xfrm>
            <a:off x="5000628" y="1142984"/>
            <a:ext cx="35719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هزيون ريزون الثالث</a:t>
            </a:r>
          </a:p>
        </p:txBody>
      </p:sp>
      <p:sp>
        <p:nvSpPr>
          <p:cNvPr id="23" name="Rectangle 22"/>
          <p:cNvSpPr/>
          <p:nvPr/>
        </p:nvSpPr>
        <p:spPr>
          <a:xfrm>
            <a:off x="5929322" y="1142984"/>
            <a:ext cx="35719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تبريمون</a:t>
            </a:r>
          </a:p>
        </p:txBody>
      </p:sp>
      <p:sp>
        <p:nvSpPr>
          <p:cNvPr id="24" name="Rectangle 23"/>
          <p:cNvSpPr/>
          <p:nvPr/>
        </p:nvSpPr>
        <p:spPr>
          <a:xfrm>
            <a:off x="5643570" y="1214422"/>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a:t>
            </a:r>
          </a:p>
        </p:txBody>
      </p:sp>
      <p:sp>
        <p:nvSpPr>
          <p:cNvPr id="25" name="Rectangle 24"/>
          <p:cNvSpPr/>
          <p:nvPr/>
        </p:nvSpPr>
        <p:spPr>
          <a:xfrm>
            <a:off x="6143636" y="928670"/>
            <a:ext cx="571504"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ملوك أشور</a:t>
            </a:r>
          </a:p>
        </p:txBody>
      </p:sp>
      <p:sp>
        <p:nvSpPr>
          <p:cNvPr id="26" name="Rectangle 25"/>
          <p:cNvSpPr/>
          <p:nvPr/>
        </p:nvSpPr>
        <p:spPr>
          <a:xfrm>
            <a:off x="6715140" y="107154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883</a:t>
            </a:r>
          </a:p>
        </p:txBody>
      </p:sp>
      <p:sp>
        <p:nvSpPr>
          <p:cNvPr id="28" name="Rectangle 27"/>
          <p:cNvSpPr/>
          <p:nvPr/>
        </p:nvSpPr>
        <p:spPr>
          <a:xfrm>
            <a:off x="5429256"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ناداب</a:t>
            </a:r>
          </a:p>
        </p:txBody>
      </p:sp>
      <p:sp>
        <p:nvSpPr>
          <p:cNvPr id="29" name="Rectangle 28"/>
          <p:cNvSpPr/>
          <p:nvPr/>
        </p:nvSpPr>
        <p:spPr>
          <a:xfrm>
            <a:off x="6429388" y="121442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890</a:t>
            </a:r>
          </a:p>
        </p:txBody>
      </p:sp>
      <p:sp>
        <p:nvSpPr>
          <p:cNvPr id="30" name="Rectangle 29"/>
          <p:cNvSpPr/>
          <p:nvPr/>
        </p:nvSpPr>
        <p:spPr>
          <a:xfrm>
            <a:off x="6429388"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أيلة</a:t>
            </a:r>
          </a:p>
        </p:txBody>
      </p:sp>
      <p:sp>
        <p:nvSpPr>
          <p:cNvPr id="31" name="Rectangle 30"/>
          <p:cNvSpPr/>
          <p:nvPr/>
        </p:nvSpPr>
        <p:spPr>
          <a:xfrm>
            <a:off x="6715140" y="1285860"/>
            <a:ext cx="285752"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زمري</a:t>
            </a:r>
          </a:p>
        </p:txBody>
      </p:sp>
      <p:sp>
        <p:nvSpPr>
          <p:cNvPr id="32" name="Rectangle 31"/>
          <p:cNvSpPr/>
          <p:nvPr/>
        </p:nvSpPr>
        <p:spPr>
          <a:xfrm>
            <a:off x="7000892" y="1000108"/>
            <a:ext cx="500066"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آشور نصربال الثاني</a:t>
            </a:r>
          </a:p>
        </p:txBody>
      </p:sp>
      <p:sp>
        <p:nvSpPr>
          <p:cNvPr id="33" name="Rectangle 32"/>
          <p:cNvSpPr/>
          <p:nvPr/>
        </p:nvSpPr>
        <p:spPr>
          <a:xfrm>
            <a:off x="7643834" y="107154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859</a:t>
            </a:r>
          </a:p>
        </p:txBody>
      </p:sp>
      <p:sp>
        <p:nvSpPr>
          <p:cNvPr id="34" name="Rectangle 33"/>
          <p:cNvSpPr/>
          <p:nvPr/>
        </p:nvSpPr>
        <p:spPr>
          <a:xfrm>
            <a:off x="8143900" y="1000108"/>
            <a:ext cx="500066"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شلمنأصر الثالث</a:t>
            </a:r>
          </a:p>
        </p:txBody>
      </p:sp>
      <p:sp>
        <p:nvSpPr>
          <p:cNvPr id="35" name="Rectangle 34"/>
          <p:cNvSpPr/>
          <p:nvPr/>
        </p:nvSpPr>
        <p:spPr>
          <a:xfrm>
            <a:off x="8001024" y="1071546"/>
            <a:ext cx="64294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853 – معركة قرقر</a:t>
            </a:r>
          </a:p>
        </p:txBody>
      </p:sp>
      <p:sp>
        <p:nvSpPr>
          <p:cNvPr id="36" name="Rectangle 35"/>
          <p:cNvSpPr/>
          <p:nvPr/>
        </p:nvSpPr>
        <p:spPr>
          <a:xfrm>
            <a:off x="7358082" y="1142984"/>
            <a:ext cx="357190" cy="108000"/>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بنهدد الأول</a:t>
            </a:r>
          </a:p>
        </p:txBody>
      </p:sp>
      <p:sp>
        <p:nvSpPr>
          <p:cNvPr id="37" name="Rectangle 36"/>
          <p:cNvSpPr/>
          <p:nvPr/>
        </p:nvSpPr>
        <p:spPr>
          <a:xfrm>
            <a:off x="8429652" y="1285860"/>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841</a:t>
            </a:r>
          </a:p>
        </p:txBody>
      </p:sp>
      <p:sp>
        <p:nvSpPr>
          <p:cNvPr id="38" name="Rectangle 37"/>
          <p:cNvSpPr/>
          <p:nvPr/>
        </p:nvSpPr>
        <p:spPr>
          <a:xfrm>
            <a:off x="8643966" y="1142984"/>
            <a:ext cx="28575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حزائيل</a:t>
            </a:r>
          </a:p>
        </p:txBody>
      </p:sp>
      <p:sp>
        <p:nvSpPr>
          <p:cNvPr id="39" name="Rectangle 38"/>
          <p:cNvSpPr/>
          <p:nvPr/>
        </p:nvSpPr>
        <p:spPr>
          <a:xfrm>
            <a:off x="3428992" y="1928802"/>
            <a:ext cx="64294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966 – بدء الهيكل</a:t>
            </a: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( 480 سنة بعد الخروج )</a:t>
            </a:r>
          </a:p>
        </p:txBody>
      </p:sp>
      <p:sp>
        <p:nvSpPr>
          <p:cNvPr id="40" name="Rectangle 39"/>
          <p:cNvSpPr/>
          <p:nvPr/>
        </p:nvSpPr>
        <p:spPr>
          <a:xfrm>
            <a:off x="4929190" y="1714488"/>
            <a:ext cx="857256"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931 – انقسام المملكة</a:t>
            </a:r>
          </a:p>
        </p:txBody>
      </p:sp>
      <p:sp>
        <p:nvSpPr>
          <p:cNvPr id="41" name="Rectangle 40"/>
          <p:cNvSpPr/>
          <p:nvPr/>
        </p:nvSpPr>
        <p:spPr>
          <a:xfrm>
            <a:off x="4929190" y="1428736"/>
            <a:ext cx="857256"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يربعام الأول</a:t>
            </a:r>
          </a:p>
        </p:txBody>
      </p:sp>
      <p:sp>
        <p:nvSpPr>
          <p:cNvPr id="42" name="Rectangle 41"/>
          <p:cNvSpPr/>
          <p:nvPr/>
        </p:nvSpPr>
        <p:spPr>
          <a:xfrm>
            <a:off x="5643570" y="1571612"/>
            <a:ext cx="285752"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910 909</a:t>
            </a:r>
          </a:p>
        </p:txBody>
      </p:sp>
      <p:sp>
        <p:nvSpPr>
          <p:cNvPr id="43" name="Rectangle 42"/>
          <p:cNvSpPr/>
          <p:nvPr/>
        </p:nvSpPr>
        <p:spPr>
          <a:xfrm>
            <a:off x="5786446" y="1428736"/>
            <a:ext cx="928694"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بعشا</a:t>
            </a:r>
          </a:p>
        </p:txBody>
      </p:sp>
      <p:sp>
        <p:nvSpPr>
          <p:cNvPr id="44" name="Rectangle 43"/>
          <p:cNvSpPr/>
          <p:nvPr/>
        </p:nvSpPr>
        <p:spPr>
          <a:xfrm>
            <a:off x="6572264" y="1571612"/>
            <a:ext cx="714380"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874           880     885     886</a:t>
            </a:r>
          </a:p>
        </p:txBody>
      </p:sp>
      <p:sp>
        <p:nvSpPr>
          <p:cNvPr id="45" name="Rectangle 44"/>
          <p:cNvSpPr/>
          <p:nvPr/>
        </p:nvSpPr>
        <p:spPr>
          <a:xfrm>
            <a:off x="6643702" y="1428736"/>
            <a:ext cx="285752"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تبني</a:t>
            </a:r>
          </a:p>
        </p:txBody>
      </p:sp>
      <p:sp>
        <p:nvSpPr>
          <p:cNvPr id="46" name="Rectangle 45"/>
          <p:cNvSpPr/>
          <p:nvPr/>
        </p:nvSpPr>
        <p:spPr>
          <a:xfrm>
            <a:off x="6929454" y="1428736"/>
            <a:ext cx="285752"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عمري</a:t>
            </a:r>
          </a:p>
        </p:txBody>
      </p:sp>
      <p:sp>
        <p:nvSpPr>
          <p:cNvPr id="47" name="Rectangle 46"/>
          <p:cNvSpPr/>
          <p:nvPr/>
        </p:nvSpPr>
        <p:spPr>
          <a:xfrm>
            <a:off x="7215206" y="1428736"/>
            <a:ext cx="857256" cy="142876"/>
          </a:xfrm>
          <a:prstGeom prst="rect">
            <a:avLst/>
          </a:prstGeom>
          <a:solidFill>
            <a:srgbClr val="FF5050"/>
          </a:solidFill>
          <a:ln>
            <a:solidFill>
              <a:schemeClr val="bg2"/>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آخاب</a:t>
            </a:r>
          </a:p>
        </p:txBody>
      </p:sp>
      <p:sp>
        <p:nvSpPr>
          <p:cNvPr id="48" name="Rectangle 47"/>
          <p:cNvSpPr/>
          <p:nvPr/>
        </p:nvSpPr>
        <p:spPr>
          <a:xfrm>
            <a:off x="7858148" y="1571612"/>
            <a:ext cx="357190"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852-853</a:t>
            </a:r>
          </a:p>
        </p:txBody>
      </p:sp>
      <p:sp>
        <p:nvSpPr>
          <p:cNvPr id="49" name="Rectangle 48"/>
          <p:cNvSpPr/>
          <p:nvPr/>
        </p:nvSpPr>
        <p:spPr>
          <a:xfrm>
            <a:off x="8358214" y="1571612"/>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841</a:t>
            </a:r>
          </a:p>
        </p:txBody>
      </p:sp>
      <p:sp>
        <p:nvSpPr>
          <p:cNvPr id="50" name="Rectangle 49"/>
          <p:cNvSpPr/>
          <p:nvPr/>
        </p:nvSpPr>
        <p:spPr>
          <a:xfrm>
            <a:off x="7643834" y="1714488"/>
            <a:ext cx="142876" cy="142876"/>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51" name="Rectangle 50"/>
          <p:cNvSpPr/>
          <p:nvPr/>
        </p:nvSpPr>
        <p:spPr>
          <a:xfrm>
            <a:off x="7858148" y="1785926"/>
            <a:ext cx="285752" cy="71438"/>
          </a:xfrm>
          <a:prstGeom prst="rect">
            <a:avLst/>
          </a:prstGeom>
          <a:solidFill>
            <a:srgbClr val="FFE7D0"/>
          </a:solidFill>
          <a:ln>
            <a:solidFill>
              <a:srgbClr val="FFFFCC"/>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إيليا</a:t>
            </a:r>
          </a:p>
        </p:txBody>
      </p:sp>
      <p:pic>
        <p:nvPicPr>
          <p:cNvPr id="52" name="Picture 4" descr="Whitcomb Chart"/>
          <p:cNvPicPr>
            <a:picLocks noChangeAspect="1" noChangeArrowheads="1"/>
          </p:cNvPicPr>
          <p:nvPr/>
        </p:nvPicPr>
        <p:blipFill>
          <a:blip r:embed="rId3" cstate="print"/>
          <a:srcRect/>
          <a:stretch>
            <a:fillRect/>
          </a:stretch>
        </p:blipFill>
        <p:spPr bwMode="auto">
          <a:xfrm>
            <a:off x="0" y="571481"/>
            <a:ext cx="9144000" cy="6496070"/>
          </a:xfrm>
          <a:prstGeom prst="rect">
            <a:avLst/>
          </a:prstGeom>
          <a:noFill/>
          <a:ln w="9525">
            <a:noFill/>
            <a:miter lim="800000"/>
            <a:headEnd/>
            <a:tailEnd/>
          </a:ln>
        </p:spPr>
      </p:pic>
      <p:sp>
        <p:nvSpPr>
          <p:cNvPr id="53" name="Rectangle 52"/>
          <p:cNvSpPr/>
          <p:nvPr/>
        </p:nvSpPr>
        <p:spPr>
          <a:xfrm>
            <a:off x="4500562" y="6643710"/>
            <a:ext cx="3771920" cy="21429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مخطط ملوك وأنبياء العهد القديم</a:t>
            </a:r>
          </a:p>
          <a:p>
            <a:pPr marL="0" marR="0" lvl="0" indent="0" algn="ctr" defTabSz="449263" rtl="1" eaLnBrk="1" fontAlgn="base" latinLnBrk="0" hangingPunct="1">
              <a:lnSpc>
                <a:spcPct val="100000"/>
              </a:lnSpc>
              <a:spcBef>
                <a:spcPct val="0"/>
              </a:spcBef>
              <a:spcAft>
                <a:spcPct val="0"/>
              </a:spcAft>
              <a:buClrTx/>
              <a:buSzTx/>
              <a:buFontTx/>
              <a:buNone/>
              <a:tabLst/>
              <a:defRPr/>
            </a:pPr>
            <a:endParaRPr kumimoji="0" lang="ar-JO"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3336909"/>
      </p:ext>
    </p:extLst>
  </p:cSld>
  <p:clrMapOvr>
    <a:masterClrMapping/>
  </p:clrMapOvr>
  <p:transition spd="med">
    <p:zoom dir="in"/>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Whitcomb Chart"/>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54627" name="Rectangle 3"/>
          <p:cNvSpPr>
            <a:spLocks noGrp="1" noChangeArrowheads="1"/>
          </p:cNvSpPr>
          <p:nvPr>
            <p:ph type="title"/>
          </p:nvPr>
        </p:nvSpPr>
        <p:spPr>
          <a:xfrm>
            <a:off x="0" y="-76200"/>
            <a:ext cx="8229600" cy="685800"/>
          </a:xfrm>
          <a:solidFill>
            <a:srgbClr val="000090"/>
          </a:solidFill>
        </p:spPr>
        <p:txBody>
          <a:bodyPr/>
          <a:lstStyle/>
          <a:p>
            <a:pPr algn="ctr">
              <a:defRPr/>
            </a:pPr>
            <a:r>
              <a:rPr kumimoji="0" lang="ar-JO" sz="3200" b="1" dirty="0">
                <a:solidFill>
                  <a:schemeClr val="tx1"/>
                </a:solidFill>
                <a:effectLst/>
                <a:latin typeface="Arial"/>
                <a:ea typeface="ＭＳ Ｐゴシック" charset="0"/>
                <a:cs typeface="Arial"/>
              </a:rPr>
              <a:t>مخطط ملوك وأنبياء العهد القديم</a:t>
            </a:r>
            <a:endParaRPr kumimoji="0" lang="en-US" sz="3200" b="1" dirty="0">
              <a:solidFill>
                <a:schemeClr val="tx1"/>
              </a:solidFill>
              <a:effectLst/>
              <a:latin typeface="Arial"/>
              <a:ea typeface="ＭＳ Ｐゴシック" charset="0"/>
              <a:cs typeface="Arial"/>
            </a:endParaRPr>
          </a:p>
        </p:txBody>
      </p:sp>
      <p:sp>
        <p:nvSpPr>
          <p:cNvPr id="158723" name="Text Box 4"/>
          <p:cNvSpPr txBox="1">
            <a:spLocks noChangeArrowheads="1"/>
          </p:cNvSpPr>
          <p:nvPr/>
        </p:nvSpPr>
        <p:spPr bwMode="auto">
          <a:xfrm>
            <a:off x="7019925" y="0"/>
            <a:ext cx="2124075" cy="609600"/>
          </a:xfrm>
          <a:prstGeom prst="rect">
            <a:avLst/>
          </a:prstGeom>
          <a:solidFill>
            <a:srgbClr val="000090"/>
          </a:solidFill>
          <a:ln w="9525">
            <a:noFill/>
            <a:miter lim="800000"/>
            <a:headEnd/>
            <a:tailEnd/>
          </a:ln>
          <a:effec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232 و342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259077" name="Picture 2" descr="Whitcomb Chart"/>
          <p:cNvPicPr>
            <a:picLocks noChangeAspect="1" noChangeArrowheads="1"/>
          </p:cNvPicPr>
          <p:nvPr/>
        </p:nvPicPr>
        <p:blipFill>
          <a:blip r:embed="rId4" cstate="print"/>
          <a:srcRect b="-14490"/>
          <a:stretch>
            <a:fillRect/>
          </a:stretch>
        </p:blipFill>
        <p:spPr bwMode="auto">
          <a:xfrm>
            <a:off x="0" y="620713"/>
            <a:ext cx="3862388" cy="450833"/>
          </a:xfrm>
          <a:prstGeom prst="rect">
            <a:avLst/>
          </a:prstGeom>
          <a:noFill/>
          <a:ln w="9525">
            <a:noFill/>
            <a:miter lim="800000"/>
            <a:headEnd/>
            <a:tailEnd/>
          </a:ln>
        </p:spPr>
      </p:pic>
    </p:spTree>
    <p:extLst>
      <p:ext uri="{BB962C8B-B14F-4D97-AF65-F5344CB8AC3E}">
        <p14:creationId xmlns:p14="http://schemas.microsoft.com/office/powerpoint/2010/main" val="3724238471"/>
      </p:ext>
    </p:extLst>
  </p:cSld>
  <p:clrMapOvr>
    <a:masterClrMapping/>
  </p:clrMapOvr>
  <p:transition spd="med">
    <p:zoom dir="in"/>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descr="Green marble"/>
          <p:cNvSpPr>
            <a:spLocks noChangeArrowheads="1"/>
          </p:cNvSpPr>
          <p:nvPr/>
        </p:nvSpPr>
        <p:spPr bwMode="auto">
          <a:xfrm>
            <a:off x="3633788" y="3276600"/>
            <a:ext cx="1133644" cy="584775"/>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ar-JO" sz="3200" b="1" dirty="0">
                <a:solidFill>
                  <a:schemeClr val="bg1"/>
                </a:solidFill>
                <a:latin typeface="Arial" charset="0"/>
                <a:cs typeface="Arial" charset="0"/>
              </a:rPr>
              <a:t>المؤلف</a:t>
            </a:r>
            <a:endParaRPr lang="en-US" sz="3200" b="1" dirty="0">
              <a:solidFill>
                <a:schemeClr val="bg1"/>
              </a:solidFill>
              <a:latin typeface="Arial" charset="0"/>
              <a:cs typeface="Arial" charset="0"/>
            </a:endParaRPr>
          </a:p>
        </p:txBody>
      </p:sp>
      <p:sp>
        <p:nvSpPr>
          <p:cNvPr id="5124" name="Rectangle 4"/>
          <p:cNvSpPr>
            <a:spLocks noChangeArrowheads="1"/>
          </p:cNvSpPr>
          <p:nvPr/>
        </p:nvSpPr>
        <p:spPr bwMode="auto">
          <a:xfrm>
            <a:off x="179388" y="3886200"/>
            <a:ext cx="8964612"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lstStyle/>
          <a:p>
            <a:pPr marL="568325" indent="-568325" algn="r" rtl="1">
              <a:spcBef>
                <a:spcPct val="20000"/>
              </a:spcBef>
              <a:buFont typeface="Wingdings" charset="0"/>
              <a:buChar char="&amp;"/>
            </a:pPr>
            <a:r>
              <a:rPr lang="ar-JO" b="1" dirty="0">
                <a:latin typeface="Arial" charset="0"/>
                <a:cs typeface="Arial" charset="0"/>
              </a:rPr>
              <a:t>يدعي السفر أنه كُتِب من قبل هوشع نفسه (1: 1)</a:t>
            </a:r>
            <a:endParaRPr lang="en-US" b="1" dirty="0">
              <a:latin typeface="Arial" charset="0"/>
              <a:cs typeface="Arial" charset="0"/>
            </a:endParaRPr>
          </a:p>
          <a:p>
            <a:pPr marL="568325" indent="-568325" algn="r" rtl="1">
              <a:spcBef>
                <a:spcPct val="20000"/>
              </a:spcBef>
              <a:buFont typeface="Wingdings" charset="0"/>
              <a:buChar char="&amp;"/>
            </a:pPr>
            <a:r>
              <a:rPr lang="ar-JO" b="1" dirty="0">
                <a:latin typeface="Arial" charset="0"/>
                <a:cs typeface="Arial" charset="0"/>
              </a:rPr>
              <a:t>نعرف القليل عن النبي مما يشمل مكان ميلاده، وطنه ووظيفته</a:t>
            </a:r>
            <a:endParaRPr lang="en-US" b="1" dirty="0">
              <a:latin typeface="Arial" charset="0"/>
              <a:cs typeface="Arial" charset="0"/>
            </a:endParaRPr>
          </a:p>
          <a:p>
            <a:pPr marL="568325" indent="-568325" algn="r" rtl="1">
              <a:spcBef>
                <a:spcPct val="20000"/>
              </a:spcBef>
              <a:buFont typeface="Wingdings" charset="0"/>
              <a:buChar char="&amp;"/>
            </a:pPr>
            <a:r>
              <a:rPr lang="ar-JO" b="1" dirty="0">
                <a:latin typeface="Arial" charset="0"/>
                <a:cs typeface="Arial" charset="0"/>
              </a:rPr>
              <a:t>ربما كان خبازاً (أنظر 7: 4 وما يليه)</a:t>
            </a:r>
            <a:endParaRPr lang="en-US" b="1" dirty="0">
              <a:latin typeface="Arial" charset="0"/>
              <a:cs typeface="Arial" charset="0"/>
            </a:endParaRPr>
          </a:p>
          <a:p>
            <a:pPr marL="568325" indent="-568325" algn="r" rtl="1">
              <a:spcBef>
                <a:spcPct val="20000"/>
              </a:spcBef>
              <a:buFont typeface="Wingdings" charset="0"/>
              <a:buChar char="&amp;"/>
            </a:pPr>
            <a:r>
              <a:rPr lang="ar-JO" b="1" dirty="0">
                <a:latin typeface="Arial" charset="0"/>
                <a:cs typeface="Arial" charset="0"/>
              </a:rPr>
              <a:t>كان على الأرجح مزارعاً لأنه رسم الكثير من صوره من الحديقة والمزرعة</a:t>
            </a:r>
            <a:endParaRPr lang="en-US" b="1" dirty="0">
              <a:solidFill>
                <a:srgbClr val="000000"/>
              </a:solidFill>
              <a:latin typeface="Arial" charset="0"/>
              <a:cs typeface="Arial" charset="0"/>
            </a:endParaRPr>
          </a:p>
        </p:txBody>
      </p:sp>
      <p:sp>
        <p:nvSpPr>
          <p:cNvPr id="237571" name="Text Box 8"/>
          <p:cNvSpPr txBox="1">
            <a:spLocks noChangeArrowheads="1"/>
          </p:cNvSpPr>
          <p:nvPr/>
        </p:nvSpPr>
        <p:spPr bwMode="auto">
          <a:xfrm>
            <a:off x="8382000" y="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sz="2000" b="1" dirty="0">
                <a:latin typeface="Arial" charset="0"/>
                <a:cs typeface="Arial" charset="0"/>
              </a:rPr>
              <a:t>566</a:t>
            </a:r>
            <a:endParaRPr lang="en-US" sz="2000" b="1" dirty="0">
              <a:latin typeface="Arial" charset="0"/>
              <a:cs typeface="Arial" charset="0"/>
            </a:endParaRPr>
          </a:p>
        </p:txBody>
      </p:sp>
      <p:sp>
        <p:nvSpPr>
          <p:cNvPr id="237572" name="Title 6"/>
          <p:cNvSpPr>
            <a:spLocks noGrp="1"/>
          </p:cNvSpPr>
          <p:nvPr>
            <p:ph type="title" idx="4294967295"/>
          </p:nvPr>
        </p:nvSpPr>
        <p:spPr>
          <a:xfrm>
            <a:off x="2625725" y="106869"/>
            <a:ext cx="1779654" cy="584775"/>
          </a:xfrm>
          <a:blipFill dpi="0" rotWithShape="1">
            <a:blip r:embed="rId3"/>
            <a:srcRect/>
            <a:tile tx="0" ty="0" sx="100000" sy="100000" flip="none" algn="tl"/>
          </a:blipFill>
        </p:spPr>
        <p:txBody>
          <a:bodyPr wrap="none">
            <a:spAutoFit/>
          </a:bodyPr>
          <a:lstStyle/>
          <a:p>
            <a:pPr algn="l"/>
            <a:r>
              <a:rPr lang="ar-JO" sz="3200" dirty="0">
                <a:solidFill>
                  <a:schemeClr val="bg1"/>
                </a:solidFill>
                <a:latin typeface="Arial" charset="0"/>
                <a:ea typeface="ＭＳ Ｐゴシック" charset="0"/>
              </a:rPr>
              <a:t>هل تعلم ...؟</a:t>
            </a:r>
            <a:endParaRPr lang="en-US" sz="3200" dirty="0">
              <a:solidFill>
                <a:schemeClr val="bg1"/>
              </a:solidFill>
              <a:latin typeface="Arial" charset="0"/>
              <a:ea typeface="ＭＳ Ｐゴシック" charset="0"/>
            </a:endParaRPr>
          </a:p>
        </p:txBody>
      </p:sp>
      <p:pic>
        <p:nvPicPr>
          <p:cNvPr id="23757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81750" y="549275"/>
            <a:ext cx="2798763" cy="333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7" name="Rectangle 7"/>
          <p:cNvSpPr>
            <a:spLocks noChangeArrowheads="1"/>
          </p:cNvSpPr>
          <p:nvPr/>
        </p:nvSpPr>
        <p:spPr bwMode="auto">
          <a:xfrm>
            <a:off x="179388" y="685800"/>
            <a:ext cx="6202362"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lstStyle/>
          <a:p>
            <a:pPr marL="457200" indent="-457200" algn="r" rtl="1">
              <a:spcBef>
                <a:spcPct val="20000"/>
              </a:spcBef>
              <a:buFont typeface="Wingdings" charset="0"/>
              <a:buChar char="&amp;"/>
            </a:pPr>
            <a:r>
              <a:rPr lang="ar-JO" b="1" dirty="0">
                <a:latin typeface="Arial" charset="0"/>
                <a:cs typeface="Arial" charset="0"/>
              </a:rPr>
              <a:t>كان هوشع هو النبي الوحيد الذي كتب من إسرائيل وتم إرساله إلى إسرائيل</a:t>
            </a:r>
            <a:endParaRPr lang="en-US" b="1" dirty="0">
              <a:latin typeface="Arial" charset="0"/>
              <a:cs typeface="Arial" charset="0"/>
            </a:endParaRPr>
          </a:p>
          <a:p>
            <a:pPr marL="457200" indent="-457200" algn="r" rtl="1">
              <a:spcBef>
                <a:spcPct val="20000"/>
              </a:spcBef>
              <a:buFont typeface="Wingdings" charset="0"/>
              <a:buChar char="&amp;"/>
            </a:pPr>
            <a:r>
              <a:rPr lang="ar-JO" b="1" dirty="0">
                <a:latin typeface="Arial" charset="0"/>
                <a:cs typeface="Arial" charset="0"/>
              </a:rPr>
              <a:t>كان هوشع هو النبي الوحيد المكتوب عنه أنه تزوج من امرأة زانية</a:t>
            </a:r>
            <a:r>
              <a:rPr lang="en-US" b="1" dirty="0">
                <a:latin typeface="Arial" charset="0"/>
                <a:cs typeface="Arial" charset="0"/>
              </a:rPr>
              <a:t> </a:t>
            </a:r>
          </a:p>
          <a:p>
            <a:pPr marL="457200" indent="-457200" algn="r" rtl="1">
              <a:spcBef>
                <a:spcPct val="20000"/>
              </a:spcBef>
              <a:buFont typeface="Wingdings" charset="0"/>
              <a:buChar char="&amp;"/>
            </a:pPr>
            <a:r>
              <a:rPr lang="ar-JO" b="1" dirty="0">
                <a:solidFill>
                  <a:srgbClr val="000000"/>
                </a:solidFill>
                <a:latin typeface="Arial" charset="0"/>
                <a:cs typeface="Arial" charset="0"/>
              </a:rPr>
              <a:t>سفره هو السفر الأطول في كتابات الأنبياء الصغار قبل السبي</a:t>
            </a:r>
            <a:endParaRPr lang="en-US" b="1" dirty="0">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FCFB9-2C1C-AC46-50F5-A4B3076FB6C2}"/>
            </a:ext>
          </a:extLst>
        </p:cNvPr>
        <p:cNvGrpSpPr/>
        <p:nvPr/>
      </p:nvGrpSpPr>
      <p:grpSpPr>
        <a:xfrm>
          <a:off x="0" y="0"/>
          <a:ext cx="0" cy="0"/>
          <a:chOff x="0" y="0"/>
          <a:chExt cx="0" cy="0"/>
        </a:xfrm>
      </p:grpSpPr>
      <p:pic>
        <p:nvPicPr>
          <p:cNvPr id="239617" name="Picture 18" descr="Flower Ribbon">
            <a:extLst>
              <a:ext uri="{FF2B5EF4-FFF2-40B4-BE49-F238E27FC236}">
                <a16:creationId xmlns:a16="http://schemas.microsoft.com/office/drawing/2014/main" id="{CEF61468-F60D-EA8C-71B8-53AE2E76571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8" name="Text Box 2">
            <a:extLst>
              <a:ext uri="{FF2B5EF4-FFF2-40B4-BE49-F238E27FC236}">
                <a16:creationId xmlns:a16="http://schemas.microsoft.com/office/drawing/2014/main" id="{77753798-9D4C-A654-4BD2-E082D0F05094}"/>
              </a:ext>
            </a:extLst>
          </p:cNvPr>
          <p:cNvSpPr txBox="1">
            <a:spLocks noChangeArrowheads="1"/>
          </p:cNvSpPr>
          <p:nvPr/>
        </p:nvSpPr>
        <p:spPr bwMode="auto">
          <a:xfrm>
            <a:off x="1447800" y="685800"/>
            <a:ext cx="685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a:latin typeface="Arial" charset="0"/>
              <a:cs typeface="Arial" charset="0"/>
            </a:endParaRPr>
          </a:p>
        </p:txBody>
      </p:sp>
      <p:sp>
        <p:nvSpPr>
          <p:cNvPr id="3075" name="Text Box 3">
            <a:extLst>
              <a:ext uri="{FF2B5EF4-FFF2-40B4-BE49-F238E27FC236}">
                <a16:creationId xmlns:a16="http://schemas.microsoft.com/office/drawing/2014/main" id="{1DCFB794-80F7-F01A-92AD-C767D9655EBF}"/>
              </a:ext>
            </a:extLst>
          </p:cNvPr>
          <p:cNvSpPr txBox="1">
            <a:spLocks noChangeArrowheads="1"/>
          </p:cNvSpPr>
          <p:nvPr/>
        </p:nvSpPr>
        <p:spPr bwMode="auto">
          <a:xfrm>
            <a:off x="-3176" y="1835150"/>
            <a:ext cx="5878513" cy="1686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lnSpc>
                <a:spcPct val="90000"/>
              </a:lnSpc>
              <a:spcBef>
                <a:spcPct val="50000"/>
              </a:spcBef>
            </a:pPr>
            <a:r>
              <a:rPr lang="ar-JO" sz="2800" b="1" dirty="0">
                <a:latin typeface="Arial" charset="0"/>
                <a:cs typeface="Arial" charset="0"/>
              </a:rPr>
              <a:t>الإسم:          هوشع (الرب يخلص)</a:t>
            </a:r>
            <a:endParaRPr lang="en-US" sz="2800" b="1" dirty="0">
              <a:latin typeface="Arial" charset="0"/>
              <a:cs typeface="Arial" charset="0"/>
            </a:endParaRPr>
          </a:p>
          <a:p>
            <a:pPr>
              <a:lnSpc>
                <a:spcPct val="90000"/>
              </a:lnSpc>
              <a:spcBef>
                <a:spcPct val="50000"/>
              </a:spcBef>
            </a:pPr>
            <a:endParaRPr lang="en-US" sz="2800" b="1" dirty="0">
              <a:latin typeface="Arial" charset="0"/>
              <a:cs typeface="Arial" charset="0"/>
            </a:endParaRPr>
          </a:p>
          <a:p>
            <a:pPr>
              <a:lnSpc>
                <a:spcPct val="90000"/>
              </a:lnSpc>
              <a:spcBef>
                <a:spcPct val="50000"/>
              </a:spcBef>
            </a:pPr>
            <a:endParaRPr lang="en-US" sz="2800" b="1" dirty="0">
              <a:latin typeface="Arial" charset="0"/>
              <a:cs typeface="Arial" charset="0"/>
            </a:endParaRPr>
          </a:p>
        </p:txBody>
      </p:sp>
      <p:graphicFrame>
        <p:nvGraphicFramePr>
          <p:cNvPr id="3077" name="Object 2">
            <a:extLst>
              <a:ext uri="{FF2B5EF4-FFF2-40B4-BE49-F238E27FC236}">
                <a16:creationId xmlns:a16="http://schemas.microsoft.com/office/drawing/2014/main" id="{1FA30141-A880-6202-B825-DA2D7959695D}"/>
              </a:ext>
            </a:extLst>
          </p:cNvPr>
          <p:cNvGraphicFramePr>
            <a:graphicFrameLocks noChangeAspect="1"/>
          </p:cNvGraphicFramePr>
          <p:nvPr/>
        </p:nvGraphicFramePr>
        <p:xfrm>
          <a:off x="7580313" y="1981200"/>
          <a:ext cx="1487487" cy="2743200"/>
        </p:xfrm>
        <a:graphic>
          <a:graphicData uri="http://schemas.openxmlformats.org/presentationml/2006/ole">
            <mc:AlternateContent xmlns:mc="http://schemas.openxmlformats.org/markup-compatibility/2006">
              <mc:Choice xmlns:v="urn:schemas-microsoft-com:vml" Requires="v">
                <p:oleObj name="Clip" r:id="rId4" imgW="520700" imgH="965200" progId="MS_ClipArt_Gallery.2">
                  <p:embed/>
                </p:oleObj>
              </mc:Choice>
              <mc:Fallback>
                <p:oleObj name="Clip" r:id="rId4" imgW="520700" imgH="965200" progId="MS_ClipArt_Gallery.2">
                  <p:embed/>
                  <p:pic>
                    <p:nvPicPr>
                      <p:cNvPr id="3077"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0313" y="1981200"/>
                        <a:ext cx="1487487" cy="2743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078" name="Rectangle 6">
            <a:extLst>
              <a:ext uri="{FF2B5EF4-FFF2-40B4-BE49-F238E27FC236}">
                <a16:creationId xmlns:a16="http://schemas.microsoft.com/office/drawing/2014/main" id="{8977A3D0-1ABB-5062-798E-819F0025417C}"/>
              </a:ext>
            </a:extLst>
          </p:cNvPr>
          <p:cNvSpPr>
            <a:spLocks noChangeArrowheads="1"/>
          </p:cNvSpPr>
          <p:nvPr/>
        </p:nvSpPr>
        <p:spPr bwMode="auto">
          <a:xfrm>
            <a:off x="0" y="2438400"/>
            <a:ext cx="5867400" cy="48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lnSpc>
                <a:spcPct val="90000"/>
              </a:lnSpc>
              <a:spcBef>
                <a:spcPct val="50000"/>
              </a:spcBef>
            </a:pPr>
            <a:r>
              <a:rPr lang="ar-JO" sz="2800" b="1" dirty="0">
                <a:latin typeface="Arial" charset="0"/>
                <a:cs typeface="Arial" charset="0"/>
              </a:rPr>
              <a:t>العائلة : الأب - بيري</a:t>
            </a:r>
            <a:endParaRPr lang="en-US" sz="2800" b="1" dirty="0">
              <a:latin typeface="Arial" charset="0"/>
              <a:cs typeface="Arial" charset="0"/>
            </a:endParaRPr>
          </a:p>
        </p:txBody>
      </p:sp>
      <p:sp>
        <p:nvSpPr>
          <p:cNvPr id="3079" name="Rectangle 7">
            <a:extLst>
              <a:ext uri="{FF2B5EF4-FFF2-40B4-BE49-F238E27FC236}">
                <a16:creationId xmlns:a16="http://schemas.microsoft.com/office/drawing/2014/main" id="{1CF75E83-D304-DEF5-8F07-BFB00C9ACC03}"/>
              </a:ext>
            </a:extLst>
          </p:cNvPr>
          <p:cNvSpPr>
            <a:spLocks noChangeArrowheads="1"/>
          </p:cNvSpPr>
          <p:nvPr/>
        </p:nvSpPr>
        <p:spPr bwMode="auto">
          <a:xfrm>
            <a:off x="2971800" y="3333750"/>
            <a:ext cx="2892425" cy="480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lnSpc>
                <a:spcPct val="90000"/>
              </a:lnSpc>
              <a:spcBef>
                <a:spcPct val="50000"/>
              </a:spcBef>
            </a:pPr>
            <a:r>
              <a:rPr lang="ar-JO" sz="2800" b="1" dirty="0">
                <a:latin typeface="Arial" charset="0"/>
                <a:cs typeface="Arial" charset="0"/>
              </a:rPr>
              <a:t>الطفل الأول: يزرعيل</a:t>
            </a:r>
            <a:endParaRPr lang="en-US" sz="2800" b="1" dirty="0">
              <a:latin typeface="Arial" charset="0"/>
              <a:cs typeface="Arial" charset="0"/>
            </a:endParaRPr>
          </a:p>
        </p:txBody>
      </p:sp>
      <p:sp>
        <p:nvSpPr>
          <p:cNvPr id="3081" name="Rectangle 9">
            <a:extLst>
              <a:ext uri="{FF2B5EF4-FFF2-40B4-BE49-F238E27FC236}">
                <a16:creationId xmlns:a16="http://schemas.microsoft.com/office/drawing/2014/main" id="{1CBE015A-4B99-7B6C-28D1-549954EE5184}"/>
              </a:ext>
            </a:extLst>
          </p:cNvPr>
          <p:cNvSpPr>
            <a:spLocks noChangeArrowheads="1"/>
          </p:cNvSpPr>
          <p:nvPr/>
        </p:nvSpPr>
        <p:spPr bwMode="auto">
          <a:xfrm>
            <a:off x="0" y="3810000"/>
            <a:ext cx="58562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r>
              <a:rPr lang="ar-JO" sz="2800" b="1" dirty="0">
                <a:latin typeface="Arial" charset="0"/>
                <a:cs typeface="Arial" charset="0"/>
              </a:rPr>
              <a:t>الطفل الثاني: لورحامة</a:t>
            </a:r>
            <a:endParaRPr lang="en-US" sz="2800" b="1" dirty="0">
              <a:latin typeface="Arial" charset="0"/>
              <a:cs typeface="Arial" charset="0"/>
            </a:endParaRPr>
          </a:p>
        </p:txBody>
      </p:sp>
      <p:sp>
        <p:nvSpPr>
          <p:cNvPr id="3082" name="Rectangle 10">
            <a:extLst>
              <a:ext uri="{FF2B5EF4-FFF2-40B4-BE49-F238E27FC236}">
                <a16:creationId xmlns:a16="http://schemas.microsoft.com/office/drawing/2014/main" id="{2EE54435-613E-0356-C479-67F7825C6A59}"/>
              </a:ext>
            </a:extLst>
          </p:cNvPr>
          <p:cNvSpPr>
            <a:spLocks noChangeArrowheads="1"/>
          </p:cNvSpPr>
          <p:nvPr/>
        </p:nvSpPr>
        <p:spPr bwMode="auto">
          <a:xfrm>
            <a:off x="1" y="4343400"/>
            <a:ext cx="585628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r>
              <a:rPr lang="ar-JO" sz="2800" b="1" dirty="0">
                <a:latin typeface="Arial" charset="0"/>
                <a:cs typeface="Arial" charset="0"/>
              </a:rPr>
              <a:t>الطفل الثالث: لوعمي</a:t>
            </a:r>
            <a:endParaRPr lang="en-US" sz="2800" b="1" dirty="0">
              <a:latin typeface="Arial" charset="0"/>
              <a:cs typeface="Arial" charset="0"/>
            </a:endParaRPr>
          </a:p>
        </p:txBody>
      </p:sp>
      <p:sp>
        <p:nvSpPr>
          <p:cNvPr id="3083" name="Rectangle 11">
            <a:extLst>
              <a:ext uri="{FF2B5EF4-FFF2-40B4-BE49-F238E27FC236}">
                <a16:creationId xmlns:a16="http://schemas.microsoft.com/office/drawing/2014/main" id="{7E434092-5FFD-122B-F969-6F524FB932EE}"/>
              </a:ext>
            </a:extLst>
          </p:cNvPr>
          <p:cNvSpPr>
            <a:spLocks noChangeArrowheads="1"/>
          </p:cNvSpPr>
          <p:nvPr/>
        </p:nvSpPr>
        <p:spPr bwMode="auto">
          <a:xfrm>
            <a:off x="1143000" y="5021263"/>
            <a:ext cx="6237312" cy="480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lnSpc>
                <a:spcPct val="90000"/>
              </a:lnSpc>
              <a:spcBef>
                <a:spcPct val="50000"/>
              </a:spcBef>
            </a:pPr>
            <a:r>
              <a:rPr lang="ar-JO" sz="2800" b="1" dirty="0">
                <a:latin typeface="Arial" charset="0"/>
                <a:cs typeface="Arial" charset="0"/>
              </a:rPr>
              <a:t>المهنة : نبي للمملكة الشمالية</a:t>
            </a:r>
            <a:endParaRPr lang="en-US" sz="2800" b="1" dirty="0">
              <a:latin typeface="Arial" charset="0"/>
              <a:cs typeface="Arial" charset="0"/>
            </a:endParaRPr>
          </a:p>
        </p:txBody>
      </p:sp>
      <p:graphicFrame>
        <p:nvGraphicFramePr>
          <p:cNvPr id="3084" name="Object 3">
            <a:extLst>
              <a:ext uri="{FF2B5EF4-FFF2-40B4-BE49-F238E27FC236}">
                <a16:creationId xmlns:a16="http://schemas.microsoft.com/office/drawing/2014/main" id="{9403C693-1660-FBEB-EAD2-DB8464F0B118}"/>
              </a:ext>
            </a:extLst>
          </p:cNvPr>
          <p:cNvGraphicFramePr>
            <a:graphicFrameLocks noChangeAspect="1"/>
          </p:cNvGraphicFramePr>
          <p:nvPr/>
        </p:nvGraphicFramePr>
        <p:xfrm>
          <a:off x="6858000" y="2438400"/>
          <a:ext cx="1916113" cy="2362200"/>
        </p:xfrm>
        <a:graphic>
          <a:graphicData uri="http://schemas.openxmlformats.org/presentationml/2006/ole">
            <mc:AlternateContent xmlns:mc="http://schemas.openxmlformats.org/markup-compatibility/2006">
              <mc:Choice xmlns:v="urn:schemas-microsoft-com:vml" Requires="v">
                <p:oleObj name="Clip" r:id="rId6" imgW="2044700" imgH="2540000" progId="MS_ClipArt_Gallery.2">
                  <p:embed/>
                </p:oleObj>
              </mc:Choice>
              <mc:Fallback>
                <p:oleObj name="Clip" r:id="rId6" imgW="2044700" imgH="2540000" progId="MS_ClipArt_Gallery.2">
                  <p:embed/>
                  <p:pic>
                    <p:nvPicPr>
                      <p:cNvPr id="3084"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2438400"/>
                        <a:ext cx="1916113" cy="2362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3085" name="Object 4">
            <a:extLst>
              <a:ext uri="{FF2B5EF4-FFF2-40B4-BE49-F238E27FC236}">
                <a16:creationId xmlns:a16="http://schemas.microsoft.com/office/drawing/2014/main" id="{65C85D56-C595-507F-8C78-E3EA8D86050B}"/>
              </a:ext>
            </a:extLst>
          </p:cNvPr>
          <p:cNvGraphicFramePr>
            <a:graphicFrameLocks noChangeAspect="1"/>
          </p:cNvGraphicFramePr>
          <p:nvPr>
            <p:extLst>
              <p:ext uri="{D42A27DB-BD31-4B8C-83A1-F6EECF244321}">
                <p14:modId xmlns:p14="http://schemas.microsoft.com/office/powerpoint/2010/main" val="3296194124"/>
              </p:ext>
            </p:extLst>
          </p:nvPr>
        </p:nvGraphicFramePr>
        <p:xfrm>
          <a:off x="5875338" y="2590800"/>
          <a:ext cx="2895600" cy="2020888"/>
        </p:xfrm>
        <a:graphic>
          <a:graphicData uri="http://schemas.openxmlformats.org/presentationml/2006/ole">
            <mc:AlternateContent xmlns:mc="http://schemas.openxmlformats.org/markup-compatibility/2006">
              <mc:Choice xmlns:v="urn:schemas-microsoft-com:vml" Requires="v">
                <p:oleObj name="Clip" r:id="rId8" imgW="4673600" imgH="2819400" progId="MS_ClipArt_Gallery.2">
                  <p:embed/>
                </p:oleObj>
              </mc:Choice>
              <mc:Fallback>
                <p:oleObj name="Clip" r:id="rId8" imgW="4673600" imgH="2819400" progId="MS_ClipArt_Gallery.2">
                  <p:embed/>
                  <p:pic>
                    <p:nvPicPr>
                      <p:cNvPr id="3085"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5338" y="2590800"/>
                        <a:ext cx="2895600" cy="2020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091" name="Rectangle 19">
            <a:extLst>
              <a:ext uri="{FF2B5EF4-FFF2-40B4-BE49-F238E27FC236}">
                <a16:creationId xmlns:a16="http://schemas.microsoft.com/office/drawing/2014/main" id="{ACA6633C-707E-221E-E3AF-E66F62FDD516}"/>
              </a:ext>
            </a:extLst>
          </p:cNvPr>
          <p:cNvSpPr>
            <a:spLocks noChangeArrowheads="1"/>
          </p:cNvSpPr>
          <p:nvPr/>
        </p:nvSpPr>
        <p:spPr bwMode="auto">
          <a:xfrm>
            <a:off x="-11113" y="2876550"/>
            <a:ext cx="5867400" cy="867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lnSpc>
                <a:spcPct val="90000"/>
              </a:lnSpc>
              <a:spcBef>
                <a:spcPct val="50000"/>
              </a:spcBef>
            </a:pPr>
            <a:r>
              <a:rPr lang="en-US" sz="2800" b="1" dirty="0">
                <a:latin typeface="Arial" charset="0"/>
                <a:cs typeface="Arial" charset="0"/>
              </a:rPr>
              <a:t>			 	</a:t>
            </a:r>
            <a:r>
              <a:rPr lang="ar-JO" sz="2800" b="1" dirty="0">
                <a:latin typeface="Arial" charset="0"/>
                <a:cs typeface="Arial" charset="0"/>
              </a:rPr>
              <a:t>الزوجة:  جومر</a:t>
            </a:r>
            <a:r>
              <a:rPr lang="en-US" sz="2800" b="1" dirty="0">
                <a:latin typeface="Arial" charset="0"/>
                <a:cs typeface="Arial" charset="0"/>
              </a:rPr>
              <a:t>			 	</a:t>
            </a:r>
          </a:p>
        </p:txBody>
      </p:sp>
      <p:pic>
        <p:nvPicPr>
          <p:cNvPr id="3094" name="Picture 22" descr="j0189242">
            <a:extLst>
              <a:ext uri="{FF2B5EF4-FFF2-40B4-BE49-F238E27FC236}">
                <a16:creationId xmlns:a16="http://schemas.microsoft.com/office/drawing/2014/main" id="{B1A370E2-7D03-B912-872E-3C5B60FDDEF5}"/>
              </a:ext>
            </a:extLst>
          </p:cNvPr>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a:off x="5867400" y="3124200"/>
            <a:ext cx="847725"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30" name="Text Box 23">
            <a:extLst>
              <a:ext uri="{FF2B5EF4-FFF2-40B4-BE49-F238E27FC236}">
                <a16:creationId xmlns:a16="http://schemas.microsoft.com/office/drawing/2014/main" id="{AE753084-6494-4750-2595-8BB23221E520}"/>
              </a:ext>
            </a:extLst>
          </p:cNvPr>
          <p:cNvSpPr txBox="1">
            <a:spLocks noChangeArrowheads="1"/>
          </p:cNvSpPr>
          <p:nvPr/>
        </p:nvSpPr>
        <p:spPr bwMode="auto">
          <a:xfrm>
            <a:off x="8350250" y="1174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latin typeface="Arial" charset="0"/>
                <a:cs typeface="Arial" charset="0"/>
              </a:rPr>
              <a:t>566</a:t>
            </a:r>
            <a:endParaRPr lang="en-US" b="1" dirty="0">
              <a:latin typeface="Arial" charset="0"/>
              <a:cs typeface="Arial" charset="0"/>
            </a:endParaRPr>
          </a:p>
        </p:txBody>
      </p:sp>
      <p:sp>
        <p:nvSpPr>
          <p:cNvPr id="18" name="Title 17">
            <a:extLst>
              <a:ext uri="{FF2B5EF4-FFF2-40B4-BE49-F238E27FC236}">
                <a16:creationId xmlns:a16="http://schemas.microsoft.com/office/drawing/2014/main" id="{ED0511C7-D603-9B06-FB2C-2092B75CE1ED}"/>
              </a:ext>
            </a:extLst>
          </p:cNvPr>
          <p:cNvSpPr>
            <a:spLocks noGrp="1"/>
          </p:cNvSpPr>
          <p:nvPr>
            <p:ph type="title" idx="4294967295"/>
          </p:nvPr>
        </p:nvSpPr>
        <p:spPr>
          <a:xfrm>
            <a:off x="685800" y="152400"/>
            <a:ext cx="7772400" cy="1143000"/>
          </a:xfrm>
        </p:spPr>
        <p:txBody>
          <a:bodyPr/>
          <a:lstStyle/>
          <a:p>
            <a:pPr>
              <a:defRPr/>
            </a:pPr>
            <a:r>
              <a:rPr lang="ar-JO" sz="3600" dirty="0">
                <a:solidFill>
                  <a:schemeClr val="tx1"/>
                </a:solidFill>
                <a:effectLst>
                  <a:outerShdw blurRad="38100" dist="38100" dir="2700000" algn="tl">
                    <a:srgbClr val="FFFFFF"/>
                  </a:outerShdw>
                </a:effectLst>
                <a:latin typeface="Arial" charset="0"/>
                <a:ea typeface="ＭＳ Ｐゴシック" charset="0"/>
              </a:rPr>
              <a:t>سيرة هوشع الذاتية</a:t>
            </a:r>
            <a:endParaRPr lang="en-US" dirty="0">
              <a:effectLst>
                <a:outerShdw blurRad="38100" dist="38100" dir="2700000" algn="tl">
                  <a:srgbClr val="FFFFFF"/>
                </a:outerShdw>
              </a:effectLst>
              <a:latin typeface="Arial" charset="0"/>
              <a:ea typeface="ＭＳ Ｐゴシック" charset="0"/>
            </a:endParaRPr>
          </a:p>
        </p:txBody>
      </p:sp>
    </p:spTree>
    <p:extLst>
      <p:ext uri="{BB962C8B-B14F-4D97-AF65-F5344CB8AC3E}">
        <p14:creationId xmlns:p14="http://schemas.microsoft.com/office/powerpoint/2010/main" val="142321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5"/>
                                        </p:tgtEl>
                                        <p:attrNameLst>
                                          <p:attrName>style.visibility</p:attrName>
                                        </p:attrNameLst>
                                      </p:cBhvr>
                                      <p:to>
                                        <p:strVal val="visible"/>
                                      </p:to>
                                    </p:set>
                                  </p:childTnLst>
                                  <p:subTnLst>
                                    <p:animClr clrSpc="rgb" dir="cw">
                                      <p:cBhvr override="childStyle">
                                        <p:cTn dur="1" fill="hold" display="0" masterRel="nextClick" afterEffect="1"/>
                                        <p:tgtEl>
                                          <p:spTgt spid="3075"/>
                                        </p:tgtEl>
                                        <p:attrNameLst>
                                          <p:attrName>ppt_c</p:attrName>
                                        </p:attrNameLst>
                                      </p:cBhvr>
                                      <p:to>
                                        <a:schemeClr val="accent2"/>
                                      </p:to>
                                    </p:animClr>
                                  </p:sub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3077"/>
                                        </p:tgtEl>
                                        <p:attrNameLst>
                                          <p:attrName>style.visibility</p:attrName>
                                        </p:attrNameLst>
                                      </p:cBhvr>
                                      <p:to>
                                        <p:strVal val="visible"/>
                                      </p:to>
                                    </p:set>
                                  </p:childTnLst>
                                  <p:subTnLst>
                                    <p:set>
                                      <p:cBhvr override="childStyle">
                                        <p:cTn dur="1" fill="hold" display="0" masterRel="nextClick" afterEffect="1"/>
                                        <p:tgtEl>
                                          <p:spTgt spid="3077"/>
                                        </p:tgtEl>
                                        <p:attrNameLst>
                                          <p:attrName>style.visibility</p:attrName>
                                        </p:attrNameLst>
                                      </p:cBhvr>
                                      <p:to>
                                        <p:strVal val="hidden"/>
                                      </p:to>
                                    </p:set>
                                  </p:sub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3078"/>
                                        </p:tgtEl>
                                        <p:attrNameLst>
                                          <p:attrName>style.visibility</p:attrName>
                                        </p:attrNameLst>
                                      </p:cBhvr>
                                      <p:to>
                                        <p:strVal val="visible"/>
                                      </p:to>
                                    </p:set>
                                  </p:childTnLst>
                                  <p:subTnLst>
                                    <p:animClr clrSpc="rgb" dir="cw">
                                      <p:cBhvr override="childStyle">
                                        <p:cTn dur="1" fill="hold" display="0" masterRel="nextClick" afterEffect="1"/>
                                        <p:tgtEl>
                                          <p:spTgt spid="3078"/>
                                        </p:tgtEl>
                                        <p:attrNameLst>
                                          <p:attrName>ppt_c</p:attrName>
                                        </p:attrNameLst>
                                      </p:cBhvr>
                                      <p:to>
                                        <a:schemeClr val="accent2"/>
                                      </p:to>
                                    </p:animClr>
                                  </p:sub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499"/>
                                          </p:stCondLst>
                                        </p:cTn>
                                        <p:tgtEl>
                                          <p:spTgt spid="3084"/>
                                        </p:tgtEl>
                                        <p:attrNameLst>
                                          <p:attrName>style.visibility</p:attrName>
                                        </p:attrNameLst>
                                      </p:cBhvr>
                                      <p:to>
                                        <p:strVal val="visible"/>
                                      </p:to>
                                    </p:set>
                                  </p:childTnLst>
                                  <p:subTnLst>
                                    <p:set>
                                      <p:cBhvr override="childStyle">
                                        <p:cTn dur="1" fill="hold" display="0" masterRel="nextClick" afterEffect="1"/>
                                        <p:tgtEl>
                                          <p:spTgt spid="3084"/>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091"/>
                                        </p:tgtEl>
                                        <p:attrNameLst>
                                          <p:attrName>style.visibility</p:attrName>
                                        </p:attrNameLst>
                                      </p:cBhvr>
                                      <p:to>
                                        <p:strVal val="visible"/>
                                      </p:to>
                                    </p:set>
                                  </p:childTnLst>
                                  <p:subTnLst>
                                    <p:animClr clrSpc="rgb" dir="cw">
                                      <p:cBhvr override="childStyle">
                                        <p:cTn dur="1" fill="hold" display="0" masterRel="nextClick" afterEffect="1"/>
                                        <p:tgtEl>
                                          <p:spTgt spid="3091"/>
                                        </p:tgtEl>
                                        <p:attrNameLst>
                                          <p:attrName>ppt_c</p:attrName>
                                        </p:attrNameLst>
                                      </p:cBhvr>
                                      <p:to>
                                        <a:schemeClr val="accent2"/>
                                      </p:to>
                                    </p:animClr>
                                  </p:subTnLst>
                                </p:cTn>
                              </p:par>
                            </p:childTnLst>
                          </p:cTn>
                        </p:par>
                        <p:par>
                          <p:cTn id="21" fill="hold" nodeType="afterGroup">
                            <p:stCondLst>
                              <p:cond delay="500"/>
                            </p:stCondLst>
                            <p:childTnLst>
                              <p:par>
                                <p:cTn id="22" presetID="1" presetClass="entr" presetSubtype="0" fill="hold" nodeType="afterEffect">
                                  <p:stCondLst>
                                    <p:cond delay="0"/>
                                  </p:stCondLst>
                                  <p:childTnLst>
                                    <p:set>
                                      <p:cBhvr>
                                        <p:cTn id="23" dur="1" fill="hold">
                                          <p:stCondLst>
                                            <p:cond delay="499"/>
                                          </p:stCondLst>
                                        </p:cTn>
                                        <p:tgtEl>
                                          <p:spTgt spid="3085"/>
                                        </p:tgtEl>
                                        <p:attrNameLst>
                                          <p:attrName>style.visibility</p:attrName>
                                        </p:attrNameLst>
                                      </p:cBhvr>
                                      <p:to>
                                        <p:strVal val="visible"/>
                                      </p:to>
                                    </p:set>
                                  </p:childTnLst>
                                </p:cTn>
                              </p:par>
                            </p:childTnLst>
                          </p:cTn>
                        </p:par>
                        <p:par>
                          <p:cTn id="24" fill="hold" nodeType="afterGroup">
                            <p:stCondLst>
                              <p:cond delay="1000"/>
                            </p:stCondLst>
                            <p:childTnLst>
                              <p:par>
                                <p:cTn id="25" presetID="1" presetClass="entr" presetSubtype="0" fill="hold" nodeType="afterEffect">
                                  <p:stCondLst>
                                    <p:cond delay="1000"/>
                                  </p:stCondLst>
                                  <p:childTnLst>
                                    <p:set>
                                      <p:cBhvr>
                                        <p:cTn id="26" dur="1" fill="hold">
                                          <p:stCondLst>
                                            <p:cond delay="499"/>
                                          </p:stCondLst>
                                        </p:cTn>
                                        <p:tgtEl>
                                          <p:spTgt spid="309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308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094"/>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499"/>
                                          </p:stCondLst>
                                        </p:cTn>
                                        <p:tgtEl>
                                          <p:spTgt spid="3079"/>
                                        </p:tgtEl>
                                        <p:attrNameLst>
                                          <p:attrName>style.visibility</p:attrName>
                                        </p:attrNameLst>
                                      </p:cBhvr>
                                      <p:to>
                                        <p:strVal val="visible"/>
                                      </p:to>
                                    </p:set>
                                  </p:childTnLst>
                                  <p:subTnLst>
                                    <p:animClr clrSpc="rgb" dir="cw">
                                      <p:cBhvr override="childStyle">
                                        <p:cTn dur="1" fill="hold" display="0" masterRel="nextClick" afterEffect="1"/>
                                        <p:tgtEl>
                                          <p:spTgt spid="3079"/>
                                        </p:tgtEl>
                                        <p:attrNameLst>
                                          <p:attrName>ppt_c</p:attrName>
                                        </p:attrNameLst>
                                      </p:cBhvr>
                                      <p:to>
                                        <a:schemeClr val="accent2"/>
                                      </p:to>
                                    </p:animClr>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081"/>
                                        </p:tgtEl>
                                        <p:attrNameLst>
                                          <p:attrName>style.visibility</p:attrName>
                                        </p:attrNameLst>
                                      </p:cBhvr>
                                      <p:to>
                                        <p:strVal val="visible"/>
                                      </p:to>
                                    </p:set>
                                  </p:childTnLst>
                                  <p:subTnLst>
                                    <p:animClr clrSpc="rgb" dir="cw">
                                      <p:cBhvr override="childStyle">
                                        <p:cTn dur="1" fill="hold" display="0" masterRel="nextClick" afterEffect="1"/>
                                        <p:tgtEl>
                                          <p:spTgt spid="3081"/>
                                        </p:tgtEl>
                                        <p:attrNameLst>
                                          <p:attrName>ppt_c</p:attrName>
                                        </p:attrNameLst>
                                      </p:cBhvr>
                                      <p:to>
                                        <a:schemeClr val="accent2"/>
                                      </p:to>
                                    </p:animClr>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082"/>
                                        </p:tgtEl>
                                        <p:attrNameLst>
                                          <p:attrName>style.visibility</p:attrName>
                                        </p:attrNameLst>
                                      </p:cBhvr>
                                      <p:to>
                                        <p:strVal val="visible"/>
                                      </p:to>
                                    </p:set>
                                  </p:childTnLst>
                                  <p:subTnLst>
                                    <p:animClr clrSpc="rgb" dir="cw">
                                      <p:cBhvr override="childStyle">
                                        <p:cTn dur="1" fill="hold" display="0" masterRel="nextClick" afterEffect="1"/>
                                        <p:tgtEl>
                                          <p:spTgt spid="3082"/>
                                        </p:tgtEl>
                                        <p:attrNameLst>
                                          <p:attrName>ppt_c</p:attrName>
                                        </p:attrNameLst>
                                      </p:cBhvr>
                                      <p:to>
                                        <a:schemeClr val="accent2"/>
                                      </p:to>
                                    </p:animClr>
                                  </p:sub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083"/>
                                        </p:tgtEl>
                                        <p:attrNameLst>
                                          <p:attrName>style.visibility</p:attrName>
                                        </p:attrNameLst>
                                      </p:cBhvr>
                                      <p:to>
                                        <p:strVal val="visible"/>
                                      </p:to>
                                    </p:set>
                                  </p:childTnLst>
                                  <p:subTnLst>
                                    <p:animClr clrSpc="rgb" dir="cw">
                                      <p:cBhvr override="childStyle">
                                        <p:cTn dur="1" fill="hold" display="0" masterRel="nextClick" afterEffect="1"/>
                                        <p:tgtEl>
                                          <p:spTgt spid="3083"/>
                                        </p:tgtEl>
                                        <p:attrNameLst>
                                          <p:attrName>ppt_c</p:attrName>
                                        </p:attrNameLst>
                                      </p:cBhvr>
                                      <p:to>
                                        <a:schemeClr val="accent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utoUpdateAnimBg="0"/>
      <p:bldP spid="3078" grpId="0" autoUpdateAnimBg="0"/>
      <p:bldP spid="3079" grpId="0" autoUpdateAnimBg="0"/>
      <p:bldP spid="3081" grpId="0" autoUpdateAnimBg="0"/>
      <p:bldP spid="3082" grpId="0" autoUpdateAnimBg="0"/>
      <p:bldP spid="3083" grpId="0" autoUpdateAnimBg="0"/>
      <p:bldP spid="309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5718"/>
            <a:ext cx="9141064" cy="6866182"/>
          </a:xfrm>
          <a:prstGeom prst="rect">
            <a:avLst/>
          </a:prstGeom>
        </p:spPr>
      </p:pic>
      <p:sp>
        <p:nvSpPr>
          <p:cNvPr id="900098" name="Rectangle 2"/>
          <p:cNvSpPr>
            <a:spLocks noGrp="1" noChangeArrowheads="1"/>
          </p:cNvSpPr>
          <p:nvPr>
            <p:ph type="ctrTitle"/>
          </p:nvPr>
        </p:nvSpPr>
        <p:spPr>
          <a:xfrm>
            <a:off x="133685" y="90752"/>
            <a:ext cx="4450001" cy="2203339"/>
          </a:xfrm>
          <a:effectLst>
            <a:outerShdw blurRad="63500" dist="35921" dir="2700000" algn="ctr" rotWithShape="0">
              <a:schemeClr val="tx2">
                <a:alpha val="74998"/>
              </a:schemeClr>
            </a:outerShdw>
          </a:effectLst>
        </p:spPr>
        <p:txBody>
          <a:bodyPr anchor="t"/>
          <a:lstStyle/>
          <a:p>
            <a:pPr>
              <a:defRPr/>
            </a:pPr>
            <a:r>
              <a:rPr lang="ar-JO" b="1" dirty="0">
                <a:effectLst>
                  <a:glow rad="228600">
                    <a:schemeClr val="accent4">
                      <a:satMod val="175000"/>
                      <a:alpha val="91000"/>
                    </a:schemeClr>
                  </a:glow>
                </a:effectLst>
                <a:latin typeface="Arial" panose="020B0604020202020204" pitchFamily="34" charset="0"/>
                <a:ea typeface="ＭＳ Ｐゴシック" charset="0"/>
                <a:cs typeface="Arial" panose="020B0604020202020204" pitchFamily="34" charset="0"/>
              </a:rPr>
              <a:t>لمن</a:t>
            </a:r>
            <a:br>
              <a:rPr lang="ar-JO" b="1" dirty="0">
                <a:effectLst>
                  <a:glow rad="228600">
                    <a:schemeClr val="accent4">
                      <a:satMod val="175000"/>
                      <a:alpha val="91000"/>
                    </a:schemeClr>
                  </a:glow>
                </a:effectLst>
                <a:latin typeface="Arial" panose="020B0604020202020204" pitchFamily="34" charset="0"/>
                <a:ea typeface="ＭＳ Ｐゴシック" charset="0"/>
                <a:cs typeface="Arial" panose="020B0604020202020204" pitchFamily="34" charset="0"/>
              </a:rPr>
            </a:br>
            <a:r>
              <a:rPr lang="ar-JO" b="1" dirty="0">
                <a:effectLst>
                  <a:glow rad="228600">
                    <a:schemeClr val="accent4">
                      <a:satMod val="175000"/>
                      <a:alpha val="91000"/>
                    </a:schemeClr>
                  </a:glow>
                </a:effectLst>
                <a:latin typeface="Arial" panose="020B0604020202020204" pitchFamily="34" charset="0"/>
                <a:ea typeface="ＭＳ Ｐゴシック" charset="0"/>
                <a:cs typeface="Arial" panose="020B0604020202020204" pitchFamily="34" charset="0"/>
              </a:rPr>
              <a:t>يخدم</a:t>
            </a:r>
            <a:br>
              <a:rPr lang="ar-JO" b="1" dirty="0">
                <a:effectLst>
                  <a:glow rad="228600">
                    <a:schemeClr val="accent4">
                      <a:satMod val="175000"/>
                      <a:alpha val="91000"/>
                    </a:schemeClr>
                  </a:glow>
                </a:effectLst>
                <a:latin typeface="Arial" panose="020B0604020202020204" pitchFamily="34" charset="0"/>
                <a:ea typeface="ＭＳ Ｐゴシック" charset="0"/>
                <a:cs typeface="Arial" panose="020B0604020202020204" pitchFamily="34" charset="0"/>
              </a:rPr>
            </a:br>
            <a:r>
              <a:rPr lang="ar-JO" b="1" dirty="0">
                <a:effectLst>
                  <a:glow rad="228600">
                    <a:schemeClr val="accent4">
                      <a:satMod val="175000"/>
                      <a:alpha val="91000"/>
                    </a:schemeClr>
                  </a:glow>
                </a:effectLst>
                <a:latin typeface="Arial" panose="020B0604020202020204" pitchFamily="34" charset="0"/>
                <a:ea typeface="ＭＳ Ｐゴシック" charset="0"/>
                <a:cs typeface="Arial" panose="020B0604020202020204" pitchFamily="34" charset="0"/>
              </a:rPr>
              <a:t>الأنبياء</a:t>
            </a:r>
            <a:endParaRPr lang="en-US" b="1" dirty="0">
              <a:effectLst>
                <a:glow rad="228600">
                  <a:schemeClr val="accent4">
                    <a:satMod val="175000"/>
                    <a:alpha val="91000"/>
                  </a:schemeClr>
                </a:glow>
              </a:effectLst>
              <a:latin typeface="Arial" panose="020B0604020202020204" pitchFamily="34" charset="0"/>
              <a:ea typeface="ＭＳ Ｐゴシック" charset="0"/>
              <a:cs typeface="Arial" panose="020B0604020202020204" pitchFamily="34" charset="0"/>
            </a:endParaRPr>
          </a:p>
        </p:txBody>
      </p:sp>
      <p:sp>
        <p:nvSpPr>
          <p:cNvPr id="10" name="Text Box 6"/>
          <p:cNvSpPr txBox="1">
            <a:spLocks noChangeArrowheads="1"/>
          </p:cNvSpPr>
          <p:nvPr/>
        </p:nvSpPr>
        <p:spPr bwMode="auto">
          <a:xfrm>
            <a:off x="4751614" y="353310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يهوذا</a:t>
            </a:r>
            <a:endParaRPr kumimoji="0" lang="en-US"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12" name="Text Box 8"/>
          <p:cNvSpPr txBox="1">
            <a:spLocks noChangeArrowheads="1"/>
          </p:cNvSpPr>
          <p:nvPr/>
        </p:nvSpPr>
        <p:spPr bwMode="auto">
          <a:xfrm>
            <a:off x="5162630" y="2687637"/>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إسرائيل</a:t>
            </a:r>
            <a:endParaRPr kumimoji="0" lang="en-US"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49" name="Text Box 2"/>
          <p:cNvSpPr txBox="1">
            <a:spLocks noChangeArrowheads="1"/>
          </p:cNvSpPr>
          <p:nvPr/>
        </p:nvSpPr>
        <p:spPr bwMode="auto">
          <a:xfrm>
            <a:off x="8388756" y="13061"/>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cs typeface="Arial" panose="020B0604020202020204" pitchFamily="34" charset="0"/>
              </a:rPr>
              <a:t>443</a:t>
            </a:r>
            <a:endParaRPr kumimoji="0" lang="en-US" sz="24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عمّون</a:t>
            </a:r>
            <a:endParaRPr kumimoji="0" lang="en-US"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آرام</a:t>
            </a:r>
            <a:endParaRPr kumimoji="0" lang="en-US"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15" name="Text Box 6"/>
          <p:cNvSpPr txBox="1">
            <a:spLocks noChangeArrowheads="1"/>
          </p:cNvSpPr>
          <p:nvPr/>
        </p:nvSpPr>
        <p:spPr bwMode="auto">
          <a:xfrm>
            <a:off x="5354263" y="5828827"/>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أدوم</a:t>
            </a:r>
            <a:endParaRPr kumimoji="0" lang="en-US"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موآب</a:t>
            </a:r>
            <a:endParaRPr kumimoji="0" lang="en-US"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مصر</a:t>
            </a:r>
            <a:endParaRPr kumimoji="0" lang="en-US"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19" name="Text Box 8"/>
          <p:cNvSpPr txBox="1">
            <a:spLocks noChangeArrowheads="1"/>
          </p:cNvSpPr>
          <p:nvPr/>
        </p:nvSpPr>
        <p:spPr bwMode="auto">
          <a:xfrm rot="17809876">
            <a:off x="5011128" y="230493"/>
            <a:ext cx="1998527"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فينيقيا</a:t>
            </a:r>
            <a:endParaRPr kumimoji="0" lang="en-US"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20" name="Text Box 3"/>
          <p:cNvSpPr txBox="1">
            <a:spLocks noChangeArrowheads="1"/>
          </p:cNvSpPr>
          <p:nvPr/>
        </p:nvSpPr>
        <p:spPr bwMode="auto">
          <a:xfrm>
            <a:off x="4675825" y="2970174"/>
            <a:ext cx="1329861"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cs typeface="Arial" panose="020B0604020202020204" pitchFamily="34" charset="0"/>
              </a:rPr>
              <a:t>عاموس</a:t>
            </a:r>
            <a:endParaRPr kumimoji="0" lang="en-US"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cs typeface="Arial" panose="020B0604020202020204" pitchFamily="34" charset="0"/>
            </a:endParaRPr>
          </a:p>
        </p:txBody>
      </p:sp>
      <p:sp>
        <p:nvSpPr>
          <p:cNvPr id="21" name="Text Box 4"/>
          <p:cNvSpPr txBox="1">
            <a:spLocks noChangeArrowheads="1"/>
          </p:cNvSpPr>
          <p:nvPr/>
        </p:nvSpPr>
        <p:spPr bwMode="auto">
          <a:xfrm>
            <a:off x="4889241" y="2589174"/>
            <a:ext cx="1161365"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66"/>
                </a:solidFill>
                <a:effectLst>
                  <a:glow rad="228600">
                    <a:srgbClr val="000000">
                      <a:satMod val="175000"/>
                      <a:alpha val="91000"/>
                    </a:srgbClr>
                  </a:glow>
                </a:effectLst>
                <a:uLnTx/>
                <a:uFillTx/>
                <a:latin typeface="Arial" panose="020B0604020202020204" pitchFamily="34" charset="0"/>
                <a:cs typeface="Arial" panose="020B0604020202020204" pitchFamily="34" charset="0"/>
              </a:rPr>
              <a:t>هوشع</a:t>
            </a:r>
            <a:endParaRPr kumimoji="0" lang="en-US" sz="3200" b="1" i="0" u="none" strike="noStrike" kern="1200" cap="none" spc="0" normalizeH="0" baseline="0" noProof="0" dirty="0">
              <a:ln>
                <a:noFill/>
              </a:ln>
              <a:solidFill>
                <a:srgbClr val="FFFF66"/>
              </a:solidFill>
              <a:effectLst>
                <a:glow rad="228600">
                  <a:srgbClr val="000000">
                    <a:satMod val="175000"/>
                    <a:alpha val="91000"/>
                  </a:srgbClr>
                </a:glow>
              </a:effectLst>
              <a:uLnTx/>
              <a:uFillTx/>
              <a:latin typeface="Arial" panose="020B0604020202020204" pitchFamily="34" charset="0"/>
              <a:cs typeface="Arial" panose="020B0604020202020204" pitchFamily="34" charset="0"/>
            </a:endParaRPr>
          </a:p>
        </p:txBody>
      </p:sp>
      <p:sp>
        <p:nvSpPr>
          <p:cNvPr id="22" name="Text Box 5"/>
          <p:cNvSpPr txBox="1">
            <a:spLocks noChangeArrowheads="1"/>
          </p:cNvSpPr>
          <p:nvPr/>
        </p:nvSpPr>
        <p:spPr bwMode="auto">
          <a:xfrm>
            <a:off x="4212210" y="32670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23" name="Text Box 6"/>
          <p:cNvSpPr txBox="1">
            <a:spLocks noChangeArrowheads="1"/>
          </p:cNvSpPr>
          <p:nvPr/>
        </p:nvSpPr>
        <p:spPr bwMode="auto">
          <a:xfrm>
            <a:off x="4239520" y="3514725"/>
            <a:ext cx="138873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ميخا</a:t>
            </a:r>
            <a:endParaRPr kumimoji="0" lang="en-US"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24" name="Text Box 7"/>
          <p:cNvSpPr txBox="1">
            <a:spLocks noChangeArrowheads="1"/>
          </p:cNvSpPr>
          <p:nvPr/>
        </p:nvSpPr>
        <p:spPr bwMode="auto">
          <a:xfrm>
            <a:off x="2462496" y="3943350"/>
            <a:ext cx="146492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إشعياء</a:t>
            </a:r>
            <a:endParaRPr kumimoji="0" lang="en-US"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25" name="Rectangle 8"/>
          <p:cNvSpPr>
            <a:spLocks noChangeArrowheads="1"/>
          </p:cNvSpPr>
          <p:nvPr/>
        </p:nvSpPr>
        <p:spPr bwMode="auto">
          <a:xfrm>
            <a:off x="5776716" y="6368680"/>
            <a:ext cx="1828553"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عُوبديا</a:t>
            </a:r>
            <a:endParaRPr kumimoji="0" lang="en-US"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26" name="Text Box 9"/>
          <p:cNvSpPr txBox="1">
            <a:spLocks noChangeArrowheads="1"/>
          </p:cNvSpPr>
          <p:nvPr/>
        </p:nvSpPr>
        <p:spPr bwMode="auto">
          <a:xfrm>
            <a:off x="4364610" y="34194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27" name="Rectangle 10"/>
          <p:cNvSpPr>
            <a:spLocks noChangeArrowheads="1"/>
          </p:cNvSpPr>
          <p:nvPr/>
        </p:nvSpPr>
        <p:spPr bwMode="auto">
          <a:xfrm>
            <a:off x="4239520" y="3943350"/>
            <a:ext cx="22198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صفنيا</a:t>
            </a:r>
            <a:endParaRPr kumimoji="0" lang="en-US"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28" name="Rectangle 11"/>
          <p:cNvSpPr>
            <a:spLocks noChangeArrowheads="1"/>
          </p:cNvSpPr>
          <p:nvPr/>
        </p:nvSpPr>
        <p:spPr bwMode="auto">
          <a:xfrm>
            <a:off x="2462496" y="4391025"/>
            <a:ext cx="20553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إرميا</a:t>
            </a:r>
            <a:endParaRPr kumimoji="0" lang="en-US"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29" name="Rectangle 12"/>
          <p:cNvSpPr>
            <a:spLocks noChangeArrowheads="1"/>
          </p:cNvSpPr>
          <p:nvPr/>
        </p:nvSpPr>
        <p:spPr bwMode="auto">
          <a:xfrm>
            <a:off x="2462496" y="3514725"/>
            <a:ext cx="212119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حبقوق</a:t>
            </a:r>
            <a:endParaRPr kumimoji="0" lang="en-US"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30" name="Rectangle 13"/>
          <p:cNvSpPr>
            <a:spLocks noChangeArrowheads="1"/>
          </p:cNvSpPr>
          <p:nvPr/>
        </p:nvSpPr>
        <p:spPr bwMode="auto">
          <a:xfrm>
            <a:off x="7960672" y="781050"/>
            <a:ext cx="1372063"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ناحوم</a:t>
            </a:r>
            <a:endParaRPr kumimoji="0" lang="en-US"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31" name="Rectangle 14"/>
          <p:cNvSpPr>
            <a:spLocks noChangeArrowheads="1"/>
          </p:cNvSpPr>
          <p:nvPr/>
        </p:nvSpPr>
        <p:spPr bwMode="auto">
          <a:xfrm>
            <a:off x="7569448" y="1817366"/>
            <a:ext cx="1523288"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حزقيال</a:t>
            </a:r>
            <a:endParaRPr kumimoji="0" lang="en-US"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32" name="Rectangle 15"/>
          <p:cNvSpPr>
            <a:spLocks noChangeArrowheads="1"/>
          </p:cNvSpPr>
          <p:nvPr/>
        </p:nvSpPr>
        <p:spPr bwMode="auto">
          <a:xfrm>
            <a:off x="3933621" y="5573713"/>
            <a:ext cx="172638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ملاخي</a:t>
            </a:r>
            <a:endParaRPr kumimoji="0" lang="en-US"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33" name="Rectangle 16"/>
          <p:cNvSpPr>
            <a:spLocks noChangeArrowheads="1"/>
          </p:cNvSpPr>
          <p:nvPr/>
        </p:nvSpPr>
        <p:spPr bwMode="auto">
          <a:xfrm>
            <a:off x="7584470" y="2179270"/>
            <a:ext cx="1342756"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دانيال</a:t>
            </a:r>
            <a:endParaRPr kumimoji="0" lang="en-US"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34" name="Rectangle 17"/>
          <p:cNvSpPr>
            <a:spLocks noChangeArrowheads="1"/>
          </p:cNvSpPr>
          <p:nvPr/>
        </p:nvSpPr>
        <p:spPr bwMode="auto">
          <a:xfrm>
            <a:off x="3976606" y="4743450"/>
            <a:ext cx="155323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حجي</a:t>
            </a:r>
            <a:endParaRPr kumimoji="0" lang="en-US"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35" name="Rectangle 18"/>
          <p:cNvSpPr>
            <a:spLocks noChangeArrowheads="1"/>
          </p:cNvSpPr>
          <p:nvPr/>
        </p:nvSpPr>
        <p:spPr bwMode="auto">
          <a:xfrm>
            <a:off x="3927415" y="5124450"/>
            <a:ext cx="2081845"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زكريا</a:t>
            </a:r>
            <a:endParaRPr kumimoji="0" lang="en-US"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36" name="Rectangle 19"/>
          <p:cNvSpPr>
            <a:spLocks noChangeArrowheads="1"/>
          </p:cNvSpPr>
          <p:nvPr/>
        </p:nvSpPr>
        <p:spPr bwMode="auto">
          <a:xfrm>
            <a:off x="2462496" y="4876800"/>
            <a:ext cx="1321198"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يوئيل</a:t>
            </a:r>
            <a:r>
              <a:rPr kumimoji="0" lang="en-US"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 </a:t>
            </a:r>
          </a:p>
        </p:txBody>
      </p:sp>
      <p:sp>
        <p:nvSpPr>
          <p:cNvPr id="37" name="Text Box 20"/>
          <p:cNvSpPr txBox="1">
            <a:spLocks noChangeArrowheads="1"/>
          </p:cNvSpPr>
          <p:nvPr/>
        </p:nvSpPr>
        <p:spPr bwMode="auto">
          <a:xfrm>
            <a:off x="7960673" y="400050"/>
            <a:ext cx="1230046"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يونان</a:t>
            </a:r>
            <a:endParaRPr kumimoji="0" lang="en-US"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38" name="Text Box 21"/>
          <p:cNvSpPr txBox="1">
            <a:spLocks noChangeArrowheads="1"/>
          </p:cNvSpPr>
          <p:nvPr/>
        </p:nvSpPr>
        <p:spPr bwMode="auto">
          <a:xfrm>
            <a:off x="6159374" y="506758"/>
            <a:ext cx="1801299"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آشور</a:t>
            </a:r>
            <a:endParaRPr kumimoji="0" lang="en-US"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39" name="Line 22"/>
          <p:cNvSpPr>
            <a:spLocks noChangeShapeType="1"/>
          </p:cNvSpPr>
          <p:nvPr/>
        </p:nvSpPr>
        <p:spPr bwMode="auto">
          <a:xfrm>
            <a:off x="7065963" y="1864968"/>
            <a:ext cx="2078037" cy="0"/>
          </a:xfrm>
          <a:prstGeom prst="line">
            <a:avLst/>
          </a:prstGeom>
          <a:noFill/>
          <a:ln w="38100">
            <a:solidFill>
              <a:schemeClr val="bg1"/>
            </a:solidFill>
            <a:round/>
            <a:headEnd/>
            <a:tailEnd type="triangle" w="lg" len="lg"/>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40" name="Text Box 23"/>
          <p:cNvSpPr txBox="1">
            <a:spLocks noChangeArrowheads="1"/>
          </p:cNvSpPr>
          <p:nvPr/>
        </p:nvSpPr>
        <p:spPr bwMode="auto">
          <a:xfrm>
            <a:off x="5715247" y="1284012"/>
            <a:ext cx="182855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بابل و</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فارس</a:t>
            </a:r>
            <a:endParaRPr kumimoji="0" lang="en-US" sz="32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41" name="Line 26"/>
          <p:cNvSpPr>
            <a:spLocks noChangeShapeType="1"/>
          </p:cNvSpPr>
          <p:nvPr/>
        </p:nvSpPr>
        <p:spPr bwMode="auto">
          <a:xfrm flipV="1">
            <a:off x="6791469" y="-736"/>
            <a:ext cx="1495425" cy="762000"/>
          </a:xfrm>
          <a:prstGeom prst="line">
            <a:avLst/>
          </a:prstGeom>
          <a:noFill/>
          <a:ln w="38100">
            <a:solidFill>
              <a:schemeClr val="bg1"/>
            </a:solidFill>
            <a:round/>
            <a:headEnd/>
            <a:tailEnd type="triangle" w="lg" len="lg"/>
          </a:ln>
          <a:extLst>
            <a:ext uri="{909E8E84-426E-40dd-AFC4-6F175D3DCCD1}">
              <a14:hiddenFill xmlns:a14="http://schemas.microsoft.com/office/drawing/2010/main" xmlns="">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
        <p:nvSpPr>
          <p:cNvPr id="42" name="Rectangle 11"/>
          <p:cNvSpPr>
            <a:spLocks noChangeArrowheads="1"/>
          </p:cNvSpPr>
          <p:nvPr/>
        </p:nvSpPr>
        <p:spPr bwMode="auto">
          <a:xfrm>
            <a:off x="4239520" y="4389438"/>
            <a:ext cx="280174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rPr>
              <a:t>(مراثي إرميا)</a:t>
            </a:r>
            <a:endParaRPr kumimoji="0" lang="en-US" sz="28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49882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P spid="20" grpId="0"/>
      <p:bldP spid="21" grpId="0"/>
      <p:bldP spid="23" grpId="0"/>
      <p:bldP spid="24" grpId="0"/>
      <p:bldP spid="25" grpId="0"/>
      <p:bldP spid="27" grpId="0"/>
      <p:bldP spid="28" grpId="0"/>
      <p:bldP spid="29" grpId="0"/>
      <p:bldP spid="30" grpId="0"/>
      <p:bldP spid="31" grpId="0"/>
      <p:bldP spid="32" grpId="0"/>
      <p:bldP spid="33" grpId="0"/>
      <p:bldP spid="34" grpId="0"/>
      <p:bldP spid="35" grpId="0"/>
      <p:bldP spid="36" grpId="0"/>
      <p:bldP spid="37" grpId="0"/>
      <p:bldP spid="38" grpId="0"/>
      <p:bldP spid="39" grpId="0" animBg="1"/>
      <p:bldP spid="40" grpId="0"/>
      <p:bldP spid="41" grpId="0" animBg="1"/>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0"/>
            <a:ext cx="8229600" cy="762000"/>
          </a:xfrm>
          <a:solidFill>
            <a:srgbClr val="006600"/>
          </a:solidFill>
        </p:spPr>
        <p:txBody>
          <a:bodyPr/>
          <a:lstStyle/>
          <a:p>
            <a:pPr eaLnBrk="1" hangingPunct="1">
              <a:defRPr/>
            </a:pPr>
            <a:r>
              <a:rPr lang="ar-JO" sz="3600" b="1" dirty="0">
                <a:solidFill>
                  <a:schemeClr val="bg1"/>
                </a:solidFill>
                <a:effectLst>
                  <a:outerShdw blurRad="38100" dist="38100" dir="2700000" algn="tl">
                    <a:srgbClr val="000000"/>
                  </a:outerShdw>
                </a:effectLst>
                <a:latin typeface="Arial" charset="0"/>
                <a:ea typeface="ＭＳ Ｐゴシック" charset="0"/>
                <a:cs typeface="Arial" charset="0"/>
              </a:rPr>
              <a:t>تباين هوشع وعاموس</a:t>
            </a:r>
            <a:endParaRPr lang="en-US" sz="3600" b="1" dirty="0">
              <a:effectLst>
                <a:outerShdw blurRad="38100" dist="38100" dir="2700000" algn="tl">
                  <a:srgbClr val="FFFFFF"/>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ar-JO" b="1" dirty="0">
                <a:solidFill>
                  <a:srgbClr val="FFFFFF"/>
                </a:solidFill>
                <a:effectLst>
                  <a:outerShdw blurRad="38100" dist="38100" dir="2700000" algn="tl">
                    <a:srgbClr val="000000"/>
                  </a:outerShdw>
                </a:effectLst>
                <a:latin typeface="Arial" charset="0"/>
                <a:cs typeface="Arial" charset="0"/>
              </a:rPr>
              <a:t>590</a:t>
            </a:r>
            <a:endParaRPr lang="en-US" b="1" dirty="0">
              <a:solidFill>
                <a:srgbClr val="FFFFFF"/>
              </a:solidFill>
              <a:effectLst>
                <a:outerShdw blurRad="38100" dist="38100" dir="2700000" algn="tl">
                  <a:srgbClr val="000000"/>
                </a:outerShdw>
              </a:effectLst>
              <a:latin typeface="Arial" charset="0"/>
              <a:cs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680098118"/>
              </p:ext>
            </p:extLst>
          </p:nvPr>
        </p:nvGraphicFramePr>
        <p:xfrm>
          <a:off x="0" y="796923"/>
          <a:ext cx="9144000" cy="6061077"/>
        </p:xfrm>
        <a:graphic>
          <a:graphicData uri="http://schemas.openxmlformats.org/drawingml/2006/table">
            <a:tbl>
              <a:tblPr>
                <a:effectLst/>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32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هوشع</a:t>
                      </a:r>
                      <a:endParaRPr kumimoji="0" lang="en-US" sz="32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عاموس</a:t>
                      </a:r>
                      <a:endParaRPr kumimoji="0" lang="en-US" sz="32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2" marB="45722" anchor="ctr"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نبي محترف (1: 1)</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نبي غير محترف (7: 14)</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extLst>
                  <a:ext uri="{0D108BD9-81ED-4DB2-BD59-A6C34878D82A}">
                    <a16:rowId xmlns:a16="http://schemas.microsoft.com/office/drawing/2014/main" val="10001"/>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وطني من إسرائيل (7: 5)</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مرسل من يهوذا (1: 1)</a:t>
                      </a: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2"/>
                  </a:ext>
                </a:extLst>
              </a:tr>
              <a:tr h="60963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الإهتمام: الزنا الروحي</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(العبادة)</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الإهتمام: الظلم الإجتماعي</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(السلوك)</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3"/>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خيانة إسرائيل</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ظلم إسرائيل</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4"/>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أمانة الله</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عدالة الله</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5"/>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نعمة الله</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بر الله</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6"/>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محبة الله المخلصة (حيسيد)</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دينونة الله</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7"/>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لهجة متعاطفة</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نغمة صارمة</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8"/>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رحيم (11: 1)</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خشن (4: 1)</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9"/>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هيكل صعب</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هيكل بسيط</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10"/>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إسرائيل ينقصها المعرفة</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إسرائيل ينقصها الأخلاق</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11"/>
                  </a:ext>
                </a:extLst>
              </a:tr>
              <a:tr h="4429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معرفة الله (4: 1، 6، 6: 6)</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طلب الله (5: 4، 6)</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46323"/>
            <a:ext cx="4695380" cy="6044235"/>
          </a:xfrm>
          <a:prstGeom prst="rect">
            <a:avLst/>
          </a:prstGeom>
        </p:spPr>
      </p:pic>
      <p:sp>
        <p:nvSpPr>
          <p:cNvPr id="8" name="Rectangle 2"/>
          <p:cNvSpPr txBox="1">
            <a:spLocks noChangeArrowheads="1"/>
          </p:cNvSpPr>
          <p:nvPr/>
        </p:nvSpPr>
        <p:spPr bwMode="auto">
          <a:xfrm>
            <a:off x="4671567" y="3391850"/>
            <a:ext cx="4448620" cy="23525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رسالة                سفر                 هوشع</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80900"/>
            <a:ext cx="9120187" cy="1446653"/>
          </a:xfrm>
          <a:effectLst>
            <a:outerShdw blurRad="63500" dist="35921" dir="2700000" algn="ctr" rotWithShape="0">
              <a:schemeClr val="tx2">
                <a:alpha val="74998"/>
              </a:schemeClr>
            </a:outerShdw>
          </a:effectLst>
        </p:spPr>
        <p:txBody>
          <a:bodyPr/>
          <a:lstStyle/>
          <a:p>
            <a:pPr>
              <a:defRPr/>
            </a:pPr>
            <a:r>
              <a:rPr lang="ar-JO" sz="13800" b="1" dirty="0">
                <a:effectLst>
                  <a:glow rad="127000">
                    <a:schemeClr val="tx1"/>
                  </a:glow>
                </a:effectLst>
                <a:latin typeface="Arial" panose="020B0604020202020204" pitchFamily="34" charset="0"/>
                <a:ea typeface="ＭＳ Ｐゴシック" charset="0"/>
                <a:cs typeface="Arial" panose="020B0604020202020204" pitchFamily="34" charset="0"/>
              </a:rPr>
              <a:t>كن مخلصاً</a:t>
            </a:r>
            <a:endParaRPr lang="en-US" sz="13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a:extLst>
              <a:ext uri="{FF2B5EF4-FFF2-40B4-BE49-F238E27FC236}">
                <a16:creationId xmlns:a16="http://schemas.microsoft.com/office/drawing/2014/main" id="{1E2727D0-091C-3B1F-03BC-F0E57EFE2F68}"/>
              </a:ext>
            </a:extLst>
          </p:cNvPr>
          <p:cNvSpPr txBox="1">
            <a:spLocks noChangeArrowheads="1"/>
          </p:cNvSpPr>
          <p:nvPr/>
        </p:nvSpPr>
        <p:spPr bwMode="auto">
          <a:xfrm>
            <a:off x="0" y="6092825"/>
            <a:ext cx="9144000"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ريك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ريفيث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1"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43000" y="0"/>
            <a:ext cx="6858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95288"/>
            <a:ext cx="9143999" cy="1080120"/>
          </a:xfrm>
          <a:effectLst/>
        </p:spPr>
        <p:txBody>
          <a:bodyPr/>
          <a:lstStyle/>
          <a:p>
            <a:pPr>
              <a:defRPr/>
            </a:pPr>
            <a:r>
              <a:rPr lang="ar-JO" sz="6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الإخلاص</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88621235"/>
      </p:ext>
    </p:extLst>
  </p:cSld>
  <p:clrMapOvr>
    <a:overrideClrMapping bg1="lt1" tx1="dk1" bg2="lt2" tx2="dk2" accent1="accent1" accent2="accent2" accent3="accent3" accent4="accent4" accent5="accent5" accent6="accent6" hlink="hlink" folHlink="folHlink"/>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69075"/>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أنت مخلص؟</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1714500"/>
            <a:ext cx="9144000" cy="5143500"/>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b="1" dirty="0">
                <a:effectLst>
                  <a:glow rad="101600">
                    <a:schemeClr val="tx1">
                      <a:alpha val="99000"/>
                    </a:schemeClr>
                  </a:glow>
                </a:effectLst>
                <a:latin typeface="Arial" panose="020B0604020202020204" pitchFamily="34" charset="0"/>
                <a:cs typeface="Arial" panose="020B0604020202020204" pitchFamily="34" charset="0"/>
              </a:rPr>
              <a:t>الموضوع الرئيسي</a:t>
            </a:r>
            <a:endParaRPr lang="en-US" sz="4800" b="1"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535290"/>
            <a:ext cx="9144000" cy="38889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إخلاص الله لإسرائيل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565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هوشع</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794401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 y="-1310551"/>
            <a:ext cx="9143999" cy="1080120"/>
          </a:xfrm>
          <a:effectLst/>
        </p:spPr>
        <p:txBody>
          <a:bodyPr/>
          <a:lstStyle/>
          <a:p>
            <a:pPr>
              <a:defRPr/>
            </a:pPr>
            <a:r>
              <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Loyal Relationships</a:t>
            </a: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1610435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هل أنت مخلص لله؟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987633"/>
            <a:ext cx="10444680" cy="5870367"/>
          </a:xfrm>
          <a:prstGeom prst="rect">
            <a:avLst/>
          </a:prstGeom>
        </p:spPr>
      </p:pic>
    </p:spTree>
    <p:extLst>
      <p:ext uri="{BB962C8B-B14F-4D97-AF65-F5344CB8AC3E}">
        <p14:creationId xmlns:p14="http://schemas.microsoft.com/office/powerpoint/2010/main" val="175537617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يحفزك الله لتكون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مخلصاً</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Tree>
    <p:extLst>
      <p:ext uri="{BB962C8B-B14F-4D97-AF65-F5344CB8AC3E}">
        <p14:creationId xmlns:p14="http://schemas.microsoft.com/office/powerpoint/2010/main" val="3928549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panose="020B0604020202020204" pitchFamily="34" charset="0"/>
              <a:cs typeface="Arial" panose="020B0604020202020204" pitchFamily="34" charset="0"/>
            </a:endParaRPr>
          </a:p>
        </p:txBody>
      </p:sp>
      <p:sp>
        <p:nvSpPr>
          <p:cNvPr id="106498"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panose="020B0604020202020204" pitchFamily="34" charset="0"/>
              <a:cs typeface="Arial" panose="020B0604020202020204" pitchFamily="34" charset="0"/>
            </a:endParaRPr>
          </a:p>
        </p:txBody>
      </p:sp>
      <p:sp>
        <p:nvSpPr>
          <p:cNvPr id="106499"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panose="020B0604020202020204" pitchFamily="34" charset="0"/>
              <a:cs typeface="Arial" panose="020B0604020202020204" pitchFamily="34" charset="0"/>
            </a:endParaRPr>
          </a:p>
        </p:txBody>
      </p:sp>
      <p:sp>
        <p:nvSpPr>
          <p:cNvPr id="106500"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panose="020B0604020202020204" pitchFamily="34" charset="0"/>
              <a:cs typeface="Arial" panose="020B0604020202020204" pitchFamily="34" charset="0"/>
            </a:endParaRPr>
          </a:p>
        </p:txBody>
      </p:sp>
      <p:sp>
        <p:nvSpPr>
          <p:cNvPr id="106501"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panose="020B0604020202020204" pitchFamily="34" charset="0"/>
              <a:cs typeface="Arial" panose="020B0604020202020204" pitchFamily="34" charset="0"/>
            </a:endParaRPr>
          </a:p>
        </p:txBody>
      </p:sp>
      <p:sp>
        <p:nvSpPr>
          <p:cNvPr id="106502"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panose="020B0604020202020204" pitchFamily="34" charset="0"/>
              <a:cs typeface="Arial" panose="020B0604020202020204" pitchFamily="34" charset="0"/>
            </a:endParaRPr>
          </a:p>
        </p:txBody>
      </p:sp>
      <p:sp>
        <p:nvSpPr>
          <p:cNvPr id="106503"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panose="020B0604020202020204" pitchFamily="34" charset="0"/>
              <a:cs typeface="Arial" panose="020B0604020202020204" pitchFamily="34" charset="0"/>
            </a:endParaRPr>
          </a:p>
        </p:txBody>
      </p:sp>
      <p:sp>
        <p:nvSpPr>
          <p:cNvPr id="106504" name="Text Box 9"/>
          <p:cNvSpPr txBox="1">
            <a:spLocks noChangeArrowheads="1"/>
          </p:cNvSpPr>
          <p:nvPr/>
        </p:nvSpPr>
        <p:spPr bwMode="auto">
          <a:xfrm>
            <a:off x="8382000" y="7620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342</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698"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931</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699"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722</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0"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586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1" name="Rectangle 13"/>
          <p:cNvSpPr>
            <a:spLocks noChangeArrowheads="1"/>
          </p:cNvSpPr>
          <p:nvPr/>
        </p:nvSpPr>
        <p:spPr bwMode="auto">
          <a:xfrm>
            <a:off x="7467600" y="1676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عوبديا</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2" name="Rectangle 14"/>
          <p:cNvSpPr>
            <a:spLocks noChangeArrowheads="1"/>
          </p:cNvSpPr>
          <p:nvPr/>
        </p:nvSpPr>
        <p:spPr bwMode="auto">
          <a:xfrm>
            <a:off x="-762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يونان</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3" name="Rectangle 15"/>
          <p:cNvSpPr>
            <a:spLocks noChangeArrowheads="1"/>
          </p:cNvSpPr>
          <p:nvPr/>
        </p:nvSpPr>
        <p:spPr bwMode="auto">
          <a:xfrm>
            <a:off x="11430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عاموس</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4" name="Rectangle 16"/>
          <p:cNvSpPr>
            <a:spLocks noChangeArrowheads="1"/>
          </p:cNvSpPr>
          <p:nvPr/>
        </p:nvSpPr>
        <p:spPr bwMode="auto">
          <a:xfrm>
            <a:off x="24384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هوشع</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5" name="Rectangle 17"/>
          <p:cNvSpPr>
            <a:spLocks noChangeArrowheads="1"/>
          </p:cNvSpPr>
          <p:nvPr/>
        </p:nvSpPr>
        <p:spPr bwMode="auto">
          <a:xfrm>
            <a:off x="2743200" y="37719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أشعياء</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4706" name="Rectangle 18"/>
          <p:cNvSpPr>
            <a:spLocks noChangeArrowheads="1"/>
          </p:cNvSpPr>
          <p:nvPr/>
        </p:nvSpPr>
        <p:spPr bwMode="auto">
          <a:xfrm>
            <a:off x="2971800" y="41148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ميخا</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6525" name="Rectangle 30"/>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a:solidFill>
                  <a:srgbClr val="000000"/>
                </a:solidFill>
                <a:latin typeface="Arial" panose="020B0604020202020204" pitchFamily="34" charset="0"/>
                <a:cs typeface="Arial" panose="020B0604020202020204" pitchFamily="34" charset="0"/>
              </a:rPr>
              <a:t>Placing the Prophets</a:t>
            </a:r>
            <a:endParaRPr kumimoji="1" lang="en-US">
              <a:latin typeface="Arial" panose="020B0604020202020204" pitchFamily="34" charset="0"/>
              <a:cs typeface="Arial" panose="020B0604020202020204" pitchFamily="34" charset="0"/>
            </a:endParaRPr>
          </a:p>
        </p:txBody>
      </p:sp>
      <p:sp>
        <p:nvSpPr>
          <p:cNvPr id="106526" name="Rectangle 31"/>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ar-JO" sz="2800" b="0" i="0"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التواريخ الرئيسية</a:t>
            </a:r>
            <a:endParaRPr kumimoji="1" lang="en-US" sz="2800" b="0" i="0"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06527" name="WordArt 32"/>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FFCC"/>
                    </a:gs>
                    <a:gs pos="100000">
                      <a:srgbClr val="FF9999"/>
                    </a:gs>
                  </a:gsLst>
                  <a:lin ang="5400000" scaled="1"/>
                </a:gradFill>
                <a:effectLst/>
                <a:uLnTx/>
                <a:uFillTx/>
                <a:latin typeface="Times New Roman"/>
                <a:ea typeface="Times New Roman"/>
                <a:cs typeface="Times New Roman"/>
              </a:rPr>
              <a:t>ترتيب الأنبياء</a:t>
            </a:r>
            <a:endParaRPr kumimoji="0" lang="en-US" sz="3600" b="0" i="0" u="none" strike="noStrike" kern="10" cap="none" spc="0" normalizeH="0" baseline="0" noProof="0" dirty="0">
              <a:ln w="9525">
                <a:round/>
                <a:headEnd/>
                <a:tailEnd/>
              </a:ln>
              <a:gradFill rotWithShape="1">
                <a:gsLst>
                  <a:gs pos="0">
                    <a:srgbClr val="FFFFCC"/>
                  </a:gs>
                  <a:gs pos="100000">
                    <a:srgbClr val="FF9999"/>
                  </a:gs>
                </a:gsLst>
                <a:lin ang="5400000" scaled="1"/>
              </a:gradFill>
              <a:effectLst/>
              <a:uLnTx/>
              <a:uFillTx/>
              <a:latin typeface="Times New Roman"/>
              <a:ea typeface="Times New Roman"/>
              <a:cs typeface="Times New Roman"/>
            </a:endParaRPr>
          </a:p>
        </p:txBody>
      </p:sp>
    </p:spTree>
    <p:extLst>
      <p:ext uri="{BB962C8B-B14F-4D97-AF65-F5344CB8AC3E}">
        <p14:creationId xmlns:p14="http://schemas.microsoft.com/office/powerpoint/2010/main" val="766136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4698"/>
                                        </p:tgtEl>
                                        <p:attrNameLst>
                                          <p:attrName>style.visibility</p:attrName>
                                        </p:attrNameLst>
                                      </p:cBhvr>
                                      <p:to>
                                        <p:strVal val="visible"/>
                                      </p:to>
                                    </p:set>
                                    <p:anim calcmode="lin" valueType="num">
                                      <p:cBhvr additive="base">
                                        <p:cTn id="7" dur="500" fill="hold"/>
                                        <p:tgtEl>
                                          <p:spTgt spid="114698"/>
                                        </p:tgtEl>
                                        <p:attrNameLst>
                                          <p:attrName>ppt_x</p:attrName>
                                        </p:attrNameLst>
                                      </p:cBhvr>
                                      <p:tavLst>
                                        <p:tav tm="0">
                                          <p:val>
                                            <p:strVal val="0-#ppt_w/2"/>
                                          </p:val>
                                        </p:tav>
                                        <p:tav tm="100000">
                                          <p:val>
                                            <p:strVal val="#ppt_x"/>
                                          </p:val>
                                        </p:tav>
                                      </p:tavLst>
                                    </p:anim>
                                    <p:anim calcmode="lin" valueType="num">
                                      <p:cBhvr additive="base">
                                        <p:cTn id="8" dur="500" fill="hold"/>
                                        <p:tgtEl>
                                          <p:spTgt spid="1146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4699"/>
                                        </p:tgtEl>
                                        <p:attrNameLst>
                                          <p:attrName>style.visibility</p:attrName>
                                        </p:attrNameLst>
                                      </p:cBhvr>
                                      <p:to>
                                        <p:strVal val="visible"/>
                                      </p:to>
                                    </p:set>
                                    <p:anim calcmode="lin" valueType="num">
                                      <p:cBhvr additive="base">
                                        <p:cTn id="13" dur="500" fill="hold"/>
                                        <p:tgtEl>
                                          <p:spTgt spid="114699"/>
                                        </p:tgtEl>
                                        <p:attrNameLst>
                                          <p:attrName>ppt_x</p:attrName>
                                        </p:attrNameLst>
                                      </p:cBhvr>
                                      <p:tavLst>
                                        <p:tav tm="0">
                                          <p:val>
                                            <p:strVal val="0-#ppt_w/2"/>
                                          </p:val>
                                        </p:tav>
                                        <p:tav tm="100000">
                                          <p:val>
                                            <p:strVal val="#ppt_x"/>
                                          </p:val>
                                        </p:tav>
                                      </p:tavLst>
                                    </p:anim>
                                    <p:anim calcmode="lin" valueType="num">
                                      <p:cBhvr additive="base">
                                        <p:cTn id="14" dur="500" fill="hold"/>
                                        <p:tgtEl>
                                          <p:spTgt spid="1146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4700"/>
                                        </p:tgtEl>
                                        <p:attrNameLst>
                                          <p:attrName>style.visibility</p:attrName>
                                        </p:attrNameLst>
                                      </p:cBhvr>
                                      <p:to>
                                        <p:strVal val="visible"/>
                                      </p:to>
                                    </p:set>
                                    <p:anim calcmode="lin" valueType="num">
                                      <p:cBhvr additive="base">
                                        <p:cTn id="19" dur="500" fill="hold"/>
                                        <p:tgtEl>
                                          <p:spTgt spid="114700"/>
                                        </p:tgtEl>
                                        <p:attrNameLst>
                                          <p:attrName>ppt_x</p:attrName>
                                        </p:attrNameLst>
                                      </p:cBhvr>
                                      <p:tavLst>
                                        <p:tav tm="0">
                                          <p:val>
                                            <p:strVal val="0-#ppt_w/2"/>
                                          </p:val>
                                        </p:tav>
                                        <p:tav tm="100000">
                                          <p:val>
                                            <p:strVal val="#ppt_x"/>
                                          </p:val>
                                        </p:tav>
                                      </p:tavLst>
                                    </p:anim>
                                    <p:anim calcmode="lin" valueType="num">
                                      <p:cBhvr additive="base">
                                        <p:cTn id="20" dur="500" fill="hold"/>
                                        <p:tgtEl>
                                          <p:spTgt spid="11470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4701"/>
                                        </p:tgtEl>
                                        <p:attrNameLst>
                                          <p:attrName>style.visibility</p:attrName>
                                        </p:attrNameLst>
                                      </p:cBhvr>
                                      <p:to>
                                        <p:strVal val="visible"/>
                                      </p:to>
                                    </p:set>
                                    <p:anim calcmode="lin" valueType="num">
                                      <p:cBhvr additive="base">
                                        <p:cTn id="25" dur="500" fill="hold"/>
                                        <p:tgtEl>
                                          <p:spTgt spid="114701"/>
                                        </p:tgtEl>
                                        <p:attrNameLst>
                                          <p:attrName>ppt_x</p:attrName>
                                        </p:attrNameLst>
                                      </p:cBhvr>
                                      <p:tavLst>
                                        <p:tav tm="0">
                                          <p:val>
                                            <p:strVal val="0-#ppt_w/2"/>
                                          </p:val>
                                        </p:tav>
                                        <p:tav tm="100000">
                                          <p:val>
                                            <p:strVal val="#ppt_x"/>
                                          </p:val>
                                        </p:tav>
                                      </p:tavLst>
                                    </p:anim>
                                    <p:anim calcmode="lin" valueType="num">
                                      <p:cBhvr additive="base">
                                        <p:cTn id="26" dur="500" fill="hold"/>
                                        <p:tgtEl>
                                          <p:spTgt spid="11470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4702"/>
                                        </p:tgtEl>
                                        <p:attrNameLst>
                                          <p:attrName>style.visibility</p:attrName>
                                        </p:attrNameLst>
                                      </p:cBhvr>
                                      <p:to>
                                        <p:strVal val="visible"/>
                                      </p:to>
                                    </p:set>
                                    <p:anim calcmode="lin" valueType="num">
                                      <p:cBhvr additive="base">
                                        <p:cTn id="31" dur="500" fill="hold"/>
                                        <p:tgtEl>
                                          <p:spTgt spid="114702"/>
                                        </p:tgtEl>
                                        <p:attrNameLst>
                                          <p:attrName>ppt_x</p:attrName>
                                        </p:attrNameLst>
                                      </p:cBhvr>
                                      <p:tavLst>
                                        <p:tav tm="0">
                                          <p:val>
                                            <p:strVal val="0-#ppt_w/2"/>
                                          </p:val>
                                        </p:tav>
                                        <p:tav tm="100000">
                                          <p:val>
                                            <p:strVal val="#ppt_x"/>
                                          </p:val>
                                        </p:tav>
                                      </p:tavLst>
                                    </p:anim>
                                    <p:anim calcmode="lin" valueType="num">
                                      <p:cBhvr additive="base">
                                        <p:cTn id="32" dur="500" fill="hold"/>
                                        <p:tgtEl>
                                          <p:spTgt spid="11470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4703"/>
                                        </p:tgtEl>
                                        <p:attrNameLst>
                                          <p:attrName>style.visibility</p:attrName>
                                        </p:attrNameLst>
                                      </p:cBhvr>
                                      <p:to>
                                        <p:strVal val="visible"/>
                                      </p:to>
                                    </p:set>
                                    <p:anim calcmode="lin" valueType="num">
                                      <p:cBhvr additive="base">
                                        <p:cTn id="37" dur="500" fill="hold"/>
                                        <p:tgtEl>
                                          <p:spTgt spid="114703"/>
                                        </p:tgtEl>
                                        <p:attrNameLst>
                                          <p:attrName>ppt_x</p:attrName>
                                        </p:attrNameLst>
                                      </p:cBhvr>
                                      <p:tavLst>
                                        <p:tav tm="0">
                                          <p:val>
                                            <p:strVal val="0-#ppt_w/2"/>
                                          </p:val>
                                        </p:tav>
                                        <p:tav tm="100000">
                                          <p:val>
                                            <p:strVal val="#ppt_x"/>
                                          </p:val>
                                        </p:tav>
                                      </p:tavLst>
                                    </p:anim>
                                    <p:anim calcmode="lin" valueType="num">
                                      <p:cBhvr additive="base">
                                        <p:cTn id="38" dur="500" fill="hold"/>
                                        <p:tgtEl>
                                          <p:spTgt spid="11470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4704"/>
                                        </p:tgtEl>
                                        <p:attrNameLst>
                                          <p:attrName>style.visibility</p:attrName>
                                        </p:attrNameLst>
                                      </p:cBhvr>
                                      <p:to>
                                        <p:strVal val="visible"/>
                                      </p:to>
                                    </p:set>
                                    <p:anim calcmode="lin" valueType="num">
                                      <p:cBhvr additive="base">
                                        <p:cTn id="43" dur="500" fill="hold"/>
                                        <p:tgtEl>
                                          <p:spTgt spid="114704"/>
                                        </p:tgtEl>
                                        <p:attrNameLst>
                                          <p:attrName>ppt_x</p:attrName>
                                        </p:attrNameLst>
                                      </p:cBhvr>
                                      <p:tavLst>
                                        <p:tav tm="0">
                                          <p:val>
                                            <p:strVal val="0-#ppt_w/2"/>
                                          </p:val>
                                        </p:tav>
                                        <p:tav tm="100000">
                                          <p:val>
                                            <p:strVal val="#ppt_x"/>
                                          </p:val>
                                        </p:tav>
                                      </p:tavLst>
                                    </p:anim>
                                    <p:anim calcmode="lin" valueType="num">
                                      <p:cBhvr additive="base">
                                        <p:cTn id="44" dur="500" fill="hold"/>
                                        <p:tgtEl>
                                          <p:spTgt spid="11470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4705"/>
                                        </p:tgtEl>
                                        <p:attrNameLst>
                                          <p:attrName>style.visibility</p:attrName>
                                        </p:attrNameLst>
                                      </p:cBhvr>
                                      <p:to>
                                        <p:strVal val="visible"/>
                                      </p:to>
                                    </p:set>
                                    <p:anim calcmode="lin" valueType="num">
                                      <p:cBhvr additive="base">
                                        <p:cTn id="49" dur="500" fill="hold"/>
                                        <p:tgtEl>
                                          <p:spTgt spid="114705"/>
                                        </p:tgtEl>
                                        <p:attrNameLst>
                                          <p:attrName>ppt_x</p:attrName>
                                        </p:attrNameLst>
                                      </p:cBhvr>
                                      <p:tavLst>
                                        <p:tav tm="0">
                                          <p:val>
                                            <p:strVal val="0-#ppt_w/2"/>
                                          </p:val>
                                        </p:tav>
                                        <p:tav tm="100000">
                                          <p:val>
                                            <p:strVal val="#ppt_x"/>
                                          </p:val>
                                        </p:tav>
                                      </p:tavLst>
                                    </p:anim>
                                    <p:anim calcmode="lin" valueType="num">
                                      <p:cBhvr additive="base">
                                        <p:cTn id="50" dur="500" fill="hold"/>
                                        <p:tgtEl>
                                          <p:spTgt spid="11470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4706"/>
                                        </p:tgtEl>
                                        <p:attrNameLst>
                                          <p:attrName>style.visibility</p:attrName>
                                        </p:attrNameLst>
                                      </p:cBhvr>
                                      <p:to>
                                        <p:strVal val="visible"/>
                                      </p:to>
                                    </p:set>
                                    <p:anim calcmode="lin" valueType="num">
                                      <p:cBhvr additive="base">
                                        <p:cTn id="55" dur="500" fill="hold"/>
                                        <p:tgtEl>
                                          <p:spTgt spid="114706"/>
                                        </p:tgtEl>
                                        <p:attrNameLst>
                                          <p:attrName>ppt_x</p:attrName>
                                        </p:attrNameLst>
                                      </p:cBhvr>
                                      <p:tavLst>
                                        <p:tav tm="0">
                                          <p:val>
                                            <p:strVal val="0-#ppt_w/2"/>
                                          </p:val>
                                        </p:tav>
                                        <p:tav tm="100000">
                                          <p:val>
                                            <p:strVal val="#ppt_x"/>
                                          </p:val>
                                        </p:tav>
                                      </p:tavLst>
                                    </p:anim>
                                    <p:anim calcmode="lin" valueType="num">
                                      <p:cBhvr additive="base">
                                        <p:cTn id="56" dur="500" fill="hold"/>
                                        <p:tgtEl>
                                          <p:spTgt spid="1147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8" grpId="0" autoUpdateAnimBg="0"/>
      <p:bldP spid="114699" grpId="0" autoUpdateAnimBg="0"/>
      <p:bldP spid="114700" grpId="0" autoUpdateAnimBg="0"/>
      <p:bldP spid="114701" grpId="0" autoUpdateAnimBg="0"/>
      <p:bldP spid="114702" grpId="0" autoUpdateAnimBg="0"/>
      <p:bldP spid="114703" grpId="0" autoUpdateAnimBg="0"/>
      <p:bldP spid="114704" grpId="0" autoUpdateAnimBg="0"/>
      <p:bldP spid="114705" grpId="0" autoUpdateAnimBg="0"/>
      <p:bldP spid="11470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a:xfrm>
            <a:off x="0" y="55245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dirty="0">
                <a:solidFill>
                  <a:srgbClr val="EAEAEA"/>
                </a:solidFill>
                <a:effectLst/>
                <a:latin typeface="Arial" panose="020B0604020202020204" pitchFamily="34" charset="0"/>
                <a:ea typeface="ＭＳ Ｐゴシック" charset="0"/>
                <a:cs typeface="Arial" panose="020B0604020202020204" pitchFamily="34" charset="0"/>
              </a:rPr>
              <a:t>مخاطر الرخاء</a:t>
            </a:r>
            <a:endParaRPr lang="en-US" dirty="0">
              <a:solidFill>
                <a:srgbClr val="EAEAEA"/>
              </a:solidFill>
              <a:effectLst/>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375688504"/>
              </p:ext>
            </p:extLst>
          </p:nvPr>
        </p:nvGraphicFramePr>
        <p:xfrm>
          <a:off x="0" y="1220788"/>
          <a:ext cx="9144000" cy="5664206"/>
        </p:xfrm>
        <a:graphic>
          <a:graphicData uri="http://schemas.openxmlformats.org/drawingml/2006/table">
            <a:tbl>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5181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latin typeface="Arial" charset="0"/>
                          <a:ea typeface="ＭＳ Ｐゴシック" charset="0"/>
                          <a:cs typeface="Arial" charset="0"/>
                        </a:rPr>
                        <a:t>يونان</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latin typeface="Arial" charset="0"/>
                          <a:ea typeface="ＭＳ Ｐゴシック" charset="0"/>
                          <a:cs typeface="Arial" charset="0"/>
                        </a:rPr>
                        <a:t>عاموس</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800" b="1" i="0" u="none" strike="noStrike" cap="none" normalizeH="0" baseline="0" dirty="0">
                          <a:ln>
                            <a:noFill/>
                          </a:ln>
                          <a:solidFill>
                            <a:schemeClr val="bg1"/>
                          </a:solidFill>
                          <a:effectLst/>
                          <a:latin typeface="Arial" charset="0"/>
                          <a:ea typeface="ＭＳ Ｐゴシック" charset="0"/>
                          <a:cs typeface="Arial" charset="0"/>
                        </a:rPr>
                        <a:t>هوشع</a:t>
                      </a:r>
                      <a:endParaRPr kumimoji="0" lang="en-US" sz="28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21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المسؤولية المطروحة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كرازية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اجتماعي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روحي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مشكلة إسرائيل</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قصر النظر</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الظلم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الزنا</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صفة الله</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الرحمة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العدل</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الأمانة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48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الكلمة المفتاحية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التحنن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الظلم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الإخلاص</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8870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الملخص</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ar-JO" b="1" dirty="0"/>
                        <a:t>يهتم الله حتى بالأمم القساة ،  لذا يجب عليك عمل ذلك أنت أيضًا</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الله عادل معك لذا يجب أن تكون عادلاً مع الآخرين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الله مخلص معك فكن مخلصاً معه</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1438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التوازي المعاصر</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فشل المسؤولية الإرسالية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اضطهاد الخادمات والعمال الأجانب</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إله الكنيسة هو الحداثة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6924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تاريخ الخدمة</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t>
                      </a:r>
                      <a:r>
                        <a:rPr kumimoji="0" lang="ar-JO" sz="1800" b="1" i="0" u="none" strike="noStrike" cap="none" normalizeH="0" baseline="0" dirty="0">
                          <a:ln>
                            <a:noFill/>
                          </a:ln>
                          <a:solidFill>
                            <a:schemeClr val="tx1"/>
                          </a:solidFill>
                          <a:effectLst/>
                          <a:latin typeface="Arial" charset="0"/>
                          <a:ea typeface="ＭＳ Ｐゴシック" charset="0"/>
                          <a:cs typeface="Arial" charset="0"/>
                        </a:rPr>
                        <a:t>تقريباً</a:t>
                      </a:r>
                      <a:r>
                        <a:rPr kumimoji="0" lang="en-US" sz="1800" b="1" i="0" u="none" strike="noStrike" cap="none" normalizeH="0" baseline="0" dirty="0">
                          <a:ln>
                            <a:noFill/>
                          </a:ln>
                          <a:solidFill>
                            <a:schemeClr val="tx1"/>
                          </a:solidFill>
                          <a:effectLst/>
                          <a:latin typeface="Arial" charset="0"/>
                          <a:ea typeface="ＭＳ Ｐゴシック" charset="0"/>
                          <a:cs typeface="Arial" charset="0"/>
                        </a:rPr>
                        <a:t>)</a:t>
                      </a: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785-758</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بدء حكم يربعام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1800" b="1" i="0" u="none" strike="noStrike" cap="none" normalizeH="0" baseline="0" dirty="0">
                          <a:ln>
                            <a:noFill/>
                          </a:ln>
                          <a:solidFill>
                            <a:schemeClr val="tx1"/>
                          </a:solidFill>
                          <a:effectLst/>
                          <a:latin typeface="Arial" charset="0"/>
                          <a:ea typeface="ＭＳ Ｐゴシック" charset="0"/>
                          <a:cs typeface="Arial" charset="0"/>
                        </a:rPr>
                        <a:t>767-753</a:t>
                      </a:r>
                      <a:br>
                        <a:rPr kumimoji="0" lang="en-US" sz="1800" b="1" i="0" u="none" strike="noStrike" cap="none" normalizeH="0" baseline="0" dirty="0">
                          <a:ln>
                            <a:noFill/>
                          </a:ln>
                          <a:solidFill>
                            <a:schemeClr val="tx1"/>
                          </a:solidFill>
                          <a:effectLst/>
                          <a:latin typeface="Arial" charset="0"/>
                          <a:ea typeface="ＭＳ Ｐゴシック" charset="0"/>
                          <a:cs typeface="Arial" charset="0"/>
                        </a:rPr>
                      </a:br>
                      <a:r>
                        <a:rPr kumimoji="0" lang="ar-JO" sz="1800" b="1" i="0" u="none" strike="noStrike" cap="none" normalizeH="0" baseline="0" dirty="0">
                          <a:ln>
                            <a:noFill/>
                          </a:ln>
                          <a:solidFill>
                            <a:schemeClr val="tx1"/>
                          </a:solidFill>
                          <a:effectLst/>
                          <a:latin typeface="Arial" charset="0"/>
                          <a:ea typeface="ＭＳ Ｐゴシック" charset="0"/>
                          <a:cs typeface="Arial" charset="0"/>
                        </a:rPr>
                        <a:t>منتصف حكم يربعام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755-710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نهاية حكم يربعام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42737"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2738" name="Text Box 123"/>
          <p:cNvSpPr txBox="1">
            <a:spLocks noChangeArrowheads="1"/>
          </p:cNvSpPr>
          <p:nvPr/>
        </p:nvSpPr>
        <p:spPr bwMode="auto">
          <a:xfrm>
            <a:off x="84582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592</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6"/>
          <p:cNvSpPr>
            <a:spLocks noChangeArrowheads="1"/>
          </p:cNvSpPr>
          <p:nvPr/>
        </p:nvSpPr>
        <p:spPr bwMode="auto">
          <a:xfrm>
            <a:off x="6875463" y="1214863"/>
            <a:ext cx="2305050" cy="5661025"/>
          </a:xfrm>
          <a:prstGeom prst="rect">
            <a:avLst/>
          </a:prstGeom>
          <a:noFill/>
          <a:ln w="76200">
            <a:solidFill>
              <a:srgbClr val="660066"/>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949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035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وثنية إسرائيل</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4565546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528906"/>
            <a:ext cx="9120364" cy="5785731"/>
          </a:xfrm>
          <a:prstGeom prst="rect">
            <a:avLst/>
          </a:prstGeom>
        </p:spPr>
      </p:pic>
      <p:sp>
        <p:nvSpPr>
          <p:cNvPr id="900098" name="Rectangle 2"/>
          <p:cNvSpPr>
            <a:spLocks noGrp="1" noChangeArrowheads="1"/>
          </p:cNvSpPr>
          <p:nvPr>
            <p:ph type="ctrTitle"/>
          </p:nvPr>
        </p:nvSpPr>
        <p:spPr>
          <a:xfrm>
            <a:off x="-11818" y="4519932"/>
            <a:ext cx="9144000" cy="1660735"/>
          </a:xfrm>
          <a:solidFill>
            <a:schemeClr val="tx1"/>
          </a:solidFill>
          <a:effectLst>
            <a:outerShdw blurRad="63500" dist="35921" dir="2700000" algn="ctr" rotWithShape="0">
              <a:schemeClr val="tx2">
                <a:alpha val="74998"/>
              </a:schemeClr>
            </a:outerShdw>
          </a:effectLst>
        </p:spPr>
        <p:txBody>
          <a:bodyPr anchor="ct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حب مدهش</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CBEC432F-8DA8-45F0-0403-C5D92B17E83B}"/>
              </a:ext>
            </a:extLst>
          </p:cNvPr>
          <p:cNvSpPr txBox="1">
            <a:spLocks noChangeArrowheads="1"/>
          </p:cNvSpPr>
          <p:nvPr/>
        </p:nvSpPr>
        <p:spPr bwMode="auto">
          <a:xfrm>
            <a:off x="0" y="5825067"/>
            <a:ext cx="9144000" cy="100471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هوشع</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026846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A4C47E-0566-B06F-6826-F20323710869}"/>
              </a:ext>
            </a:extLst>
          </p:cNvPr>
          <p:cNvPicPr>
            <a:picLocks noChangeAspect="1"/>
          </p:cNvPicPr>
          <p:nvPr/>
        </p:nvPicPr>
        <p:blipFill>
          <a:blip r:embed="rId3"/>
          <a:stretch>
            <a:fillRect/>
          </a:stretch>
        </p:blipFill>
        <p:spPr>
          <a:xfrm>
            <a:off x="0" y="1529360"/>
            <a:ext cx="9249229" cy="530041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1818" y="4519932"/>
            <a:ext cx="9144000" cy="1660735"/>
          </a:xfrm>
          <a:solidFill>
            <a:schemeClr val="tx1"/>
          </a:solidFill>
          <a:effectLst>
            <a:outerShdw blurRad="63500" dist="35921" dir="2700000" algn="ctr" rotWithShape="0">
              <a:schemeClr val="tx2">
                <a:alpha val="74998"/>
              </a:schemeClr>
            </a:outerShdw>
          </a:effectLst>
        </p:spPr>
        <p:txBody>
          <a:bodyPr anchor="ct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حب مدهش</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CBEC432F-8DA8-45F0-0403-C5D92B17E83B}"/>
              </a:ext>
            </a:extLst>
          </p:cNvPr>
          <p:cNvSpPr txBox="1">
            <a:spLocks noChangeArrowheads="1"/>
          </p:cNvSpPr>
          <p:nvPr/>
        </p:nvSpPr>
        <p:spPr bwMode="auto">
          <a:xfrm>
            <a:off x="0" y="5825067"/>
            <a:ext cx="9144000" cy="100471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هوشع</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4701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0604"/>
            <a:ext cx="9144000" cy="2033256"/>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يحفزنا الله لنكون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مخلصين</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0" y="2057400"/>
            <a:ext cx="9144000" cy="4800600"/>
          </a:xfrm>
          <a:prstGeom prst="rect">
            <a:avLst/>
          </a:prstGeom>
        </p:spPr>
      </p:pic>
      <p:sp>
        <p:nvSpPr>
          <p:cNvPr id="4" name="Rectangle 2"/>
          <p:cNvSpPr txBox="1">
            <a:spLocks noChangeArrowheads="1"/>
          </p:cNvSpPr>
          <p:nvPr/>
        </p:nvSpPr>
        <p:spPr bwMode="auto">
          <a:xfrm rot="20387377">
            <a:off x="3326715" y="2164507"/>
            <a:ext cx="5388029" cy="1225212"/>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طريقتين</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1714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الكلمة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134543"/>
            <a:ext cx="9144000" cy="272532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الإخلاص</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هوشع</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565</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830655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هوشع</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565</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1294543"/>
            <a:ext cx="9144000" cy="44672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 عن إسرائيل)</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وأزرعها لنفسي في الأرض</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وأرحم لورحامة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وأقول للوعمي: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أنت شعبي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وهو يقول: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أنت إلهي.</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23)</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52079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p:spPr>
        <p:txBody>
          <a:bodyPr anchor="t"/>
          <a:lstStyle/>
          <a:p>
            <a:pPr>
              <a:defRPr/>
            </a:pP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يحفز الله الإخلاص من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خلال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الأمثلة</a:t>
            </a:r>
            <a:endParaRPr lang="en-US"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4258496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50" r="3751"/>
          <a:stretch/>
        </p:blipFill>
        <p:spPr>
          <a:xfrm>
            <a:off x="0" y="-1"/>
            <a:ext cx="5365672" cy="69223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526830"/>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أظهر هوشع إخلاصاً مدهشاً في زواجه الفاشل</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(هوشع 1-3)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51926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هوشع</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١</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554761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170" y="-27384"/>
            <a:ext cx="9270265" cy="6947867"/>
          </a:xfrm>
          <a:prstGeom prst="rect">
            <a:avLst/>
          </a:pr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pic>
      <p:sp>
        <p:nvSpPr>
          <p:cNvPr id="676866" name="Text Box 2"/>
          <p:cNvSpPr txBox="1">
            <a:spLocks noChangeArrowheads="1"/>
          </p:cNvSpPr>
          <p:nvPr/>
        </p:nvSpPr>
        <p:spPr bwMode="auto">
          <a:xfrm>
            <a:off x="1617120" y="4953000"/>
            <a:ext cx="6096000" cy="1295400"/>
          </a:xfrm>
          <a:prstGeom prst="rect">
            <a:avLst/>
          </a:prstGeom>
          <a:blipFill dpi="0" rotWithShape="0">
            <a:blip r:embed="rId4"/>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امتدت خدمة هوشع 45 سنة</a:t>
            </a:r>
            <a:br>
              <a:rPr kumimoji="0" lang="en-GB" altLang="ja-JP"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GB" altLang="ja-JP"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r>
              <a:rPr kumimoji="0" lang="ar-JO" altLang="ja-JP"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755-710 ق.م</a:t>
            </a:r>
            <a:r>
              <a:rPr kumimoji="0" lang="en-GB" altLang="ja-JP"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endParaRPr kumimoji="0" lang="ar-JO" altLang="ja-JP"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عزيا</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يوثام</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آحاز</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حزقيا</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76871" name="Rectangle 7"/>
          <p:cNvSpPr>
            <a:spLocks noChangeArrowheads="1"/>
          </p:cNvSpPr>
          <p:nvPr/>
        </p:nvSpPr>
        <p:spPr bwMode="auto">
          <a:xfrm>
            <a:off x="3297238" y="2819400"/>
            <a:ext cx="1539877"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فقح</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76872" name="Rectangle 8"/>
          <p:cNvSpPr>
            <a:spLocks noChangeArrowheads="1"/>
          </p:cNvSpPr>
          <p:nvPr/>
        </p:nvSpPr>
        <p:spPr bwMode="auto">
          <a:xfrm>
            <a:off x="483711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هوشع</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76873" name="Text Box 9"/>
          <p:cNvSpPr txBox="1">
            <a:spLocks noChangeArrowheads="1"/>
          </p:cNvSpPr>
          <p:nvPr/>
        </p:nvSpPr>
        <p:spPr bwMode="auto">
          <a:xfrm>
            <a:off x="76200" y="2237688"/>
            <a:ext cx="1140019"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ملوك إسرائيل</a:t>
            </a:r>
            <a:endParaRPr kumimoji="0" lang="en-GB"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76874" name="Text Box 10"/>
          <p:cNvSpPr txBox="1">
            <a:spLocks noChangeArrowheads="1"/>
          </p:cNvSpPr>
          <p:nvPr/>
        </p:nvSpPr>
        <p:spPr bwMode="auto">
          <a:xfrm>
            <a:off x="76200" y="3825875"/>
            <a:ext cx="1140019"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charset="0"/>
                <a:ea typeface="ＭＳ Ｐゴシック" charset="0"/>
                <a:cs typeface="Arial" charset="0"/>
              </a:rPr>
              <a:t>ملوك يهوذا</a:t>
            </a:r>
            <a:endParaRPr kumimoji="0" lang="en-GB" sz="2400" b="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7687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453</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 name="Title 1"/>
          <p:cNvSpPr>
            <a:spLocks noGrp="1"/>
          </p:cNvSpPr>
          <p:nvPr>
            <p:ph type="title" idx="4294967295"/>
          </p:nvPr>
        </p:nvSpPr>
        <p:spPr>
          <a:xfrm>
            <a:off x="0" y="609601"/>
            <a:ext cx="9144000" cy="875184"/>
          </a:xfrm>
          <a:solidFill>
            <a:schemeClr val="tx1"/>
          </a:solidFill>
        </p:spPr>
        <p:txBody>
          <a:bodyPr/>
          <a:lstStyle/>
          <a:p>
            <a:r>
              <a:rPr lang="ar-JO" b="1" dirty="0">
                <a:solidFill>
                  <a:schemeClr val="bg1"/>
                </a:solidFill>
              </a:rPr>
              <a:t>متى كتب هوشع (1: 1)</a:t>
            </a:r>
            <a:endParaRPr lang="en-US" b="1" dirty="0">
              <a:solidFill>
                <a:schemeClr val="bg1"/>
              </a:solidFill>
            </a:endParaRPr>
          </a:p>
        </p:txBody>
      </p:sp>
      <p:sp>
        <p:nvSpPr>
          <p:cNvPr id="14" name="Rectangle 6"/>
          <p:cNvSpPr>
            <a:spLocks noChangeArrowheads="1"/>
          </p:cNvSpPr>
          <p:nvPr/>
        </p:nvSpPr>
        <p:spPr bwMode="auto">
          <a:xfrm>
            <a:off x="1019473" y="2819400"/>
            <a:ext cx="2320731" cy="533400"/>
          </a:xfrm>
          <a:prstGeom prst="rect">
            <a:avLst/>
          </a:prstGeom>
          <a:solidFill>
            <a:srgbClr val="00009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يربعام</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17097874"/>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44000" cy="681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6" name="Title 1"/>
          <p:cNvSpPr txBox="1">
            <a:spLocks/>
          </p:cNvSpPr>
          <p:nvPr/>
        </p:nvSpPr>
        <p:spPr bwMode="auto">
          <a:xfrm>
            <a:off x="0" y="404664"/>
            <a:ext cx="4355976" cy="6453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أول ما كلم الرب هوشع قال الرب لهوشع اذهب خذ لنفسك امرأة زنى وأولاد زنى لأن الأرض قد زنت زنى تاركة الرب</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endParaRPr>
          </a:p>
        </p:txBody>
      </p:sp>
      <p:sp>
        <p:nvSpPr>
          <p:cNvPr id="2" name="Title 1"/>
          <p:cNvSpPr>
            <a:spLocks noGrp="1"/>
          </p:cNvSpPr>
          <p:nvPr>
            <p:ph type="title"/>
          </p:nvPr>
        </p:nvSpPr>
        <p:spPr>
          <a:xfrm>
            <a:off x="0" y="44450"/>
            <a:ext cx="9144000" cy="623888"/>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3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هوشع 1: 2</a:t>
            </a:r>
            <a:endParaRPr lang="en-US" sz="3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641987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p:cNvPicPr>
            <a:picLocks noChangeAspect="1"/>
          </p:cNvPicPr>
          <p:nvPr/>
        </p:nvPicPr>
        <p:blipFill rotWithShape="1">
          <a:blip r:embed="rId3" cstate="screen">
            <a:extLst>
              <a:ext uri="{28A0092B-C50C-407E-A947-70E740481C1C}">
                <a14:useLocalDpi xmlns:a14="http://schemas.microsoft.com/office/drawing/2010/main"/>
              </a:ext>
            </a:extLst>
          </a:blip>
          <a:srcRect t="10670"/>
          <a:stretch/>
        </p:blipFill>
        <p:spPr bwMode="auto">
          <a:xfrm>
            <a:off x="-68263" y="-1"/>
            <a:ext cx="9212263"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Title 4"/>
          <p:cNvSpPr>
            <a:spLocks noGrp="1"/>
          </p:cNvSpPr>
          <p:nvPr>
            <p:ph type="title" idx="4294967295"/>
          </p:nvPr>
        </p:nvSpPr>
        <p:spPr>
          <a:xfrm>
            <a:off x="0" y="-171450"/>
            <a:ext cx="9144000" cy="2232298"/>
          </a:xfrm>
        </p:spPr>
        <p:txBody>
          <a:bodyPr/>
          <a:lstStyle/>
          <a:p>
            <a:pPr>
              <a:spcBef>
                <a:spcPct val="50000"/>
              </a:spcBef>
              <a:defRPr/>
            </a:pPr>
            <a:r>
              <a:rPr lang="ar-JO" dirty="0">
                <a:solidFill>
                  <a:srgbClr val="FFFFFF"/>
                </a:solidFill>
                <a:effectLst>
                  <a:glow rad="127000">
                    <a:schemeClr val="tx1"/>
                  </a:glow>
                </a:effectLst>
                <a:latin typeface="Arial" charset="0"/>
                <a:ea typeface="ＭＳ Ｐゴシック" charset="0"/>
              </a:rPr>
              <a:t>ذهبت جومر لمحبين آخرين</a:t>
            </a:r>
            <a:endParaRPr lang="en-US" dirty="0">
              <a:solidFill>
                <a:srgbClr val="FFFFFF"/>
              </a:solidFill>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38205596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4978" name="Rectangle 4"/>
          <p:cNvSpPr>
            <a:spLocks noGrp="1" noChangeArrowheads="1"/>
          </p:cNvSpPr>
          <p:nvPr>
            <p:ph type="title"/>
          </p:nvPr>
        </p:nvSpPr>
        <p:spPr>
          <a:xfrm>
            <a:off x="596900" y="152400"/>
            <a:ext cx="8151813" cy="1143000"/>
          </a:xfrm>
        </p:spPr>
        <p:txBody>
          <a:bodyPr/>
          <a:lstStyle/>
          <a:p>
            <a:r>
              <a:rPr lang="ar-JO" sz="3600" dirty="0">
                <a:solidFill>
                  <a:schemeClr val="bg1"/>
                </a:solidFill>
                <a:latin typeface="Arial" charset="0"/>
                <a:ea typeface="ＭＳ Ｐゴシック" charset="0"/>
              </a:rPr>
              <a:t>ماذا عن أولاد جومر؟</a:t>
            </a:r>
            <a:endParaRPr lang="en-US" sz="3600" dirty="0">
              <a:solidFill>
                <a:schemeClr val="bg1"/>
              </a:solidFill>
              <a:latin typeface="Arial" charset="0"/>
              <a:ea typeface="ＭＳ Ｐゴシック" charset="0"/>
            </a:endParaRPr>
          </a:p>
        </p:txBody>
      </p:sp>
      <p:sp>
        <p:nvSpPr>
          <p:cNvPr id="47128" name="Text Box 47"/>
          <p:cNvSpPr txBox="1">
            <a:spLocks noChangeArrowheads="1"/>
          </p:cNvSpPr>
          <p:nvPr/>
        </p:nvSpPr>
        <p:spPr bwMode="auto">
          <a:xfrm>
            <a:off x="8459788" y="14288"/>
            <a:ext cx="704039" cy="461665"/>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573</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947314" y="1384840"/>
            <a:ext cx="7213600" cy="4826000"/>
          </a:xfrm>
          <a:prstGeom prst="rect">
            <a:avLst/>
          </a:prstGeom>
        </p:spPr>
      </p:pic>
    </p:spTree>
    <p:extLst>
      <p:ext uri="{BB962C8B-B14F-4D97-AF65-F5344CB8AC3E}">
        <p14:creationId xmlns:p14="http://schemas.microsoft.com/office/powerpoint/2010/main" val="39401191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ChangeArrowheads="1"/>
          </p:cNvSpPr>
          <p:nvPr>
            <p:ph type="title" idx="4294967295"/>
          </p:nvPr>
        </p:nvSpPr>
        <p:spPr>
          <a:xfrm>
            <a:off x="0" y="974725"/>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أولاد جومر</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nvGraphicFramePr>
        <p:xfrm>
          <a:off x="228600" y="1635125"/>
          <a:ext cx="8610600" cy="4673600"/>
        </p:xfrm>
        <a:graphic>
          <a:graphicData uri="http://schemas.openxmlformats.org/drawingml/2006/table">
            <a:tbl>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211388">
                  <a:extLst>
                    <a:ext uri="{9D8B030D-6E8A-4147-A177-3AD203B41FA5}">
                      <a16:colId xmlns:a16="http://schemas.microsoft.com/office/drawing/2014/main" val="20002"/>
                    </a:ext>
                  </a:extLst>
                </a:gridCol>
                <a:gridCol w="2436812">
                  <a:extLst>
                    <a:ext uri="{9D8B030D-6E8A-4147-A177-3AD203B41FA5}">
                      <a16:colId xmlns:a16="http://schemas.microsoft.com/office/drawing/2014/main" val="20003"/>
                    </a:ext>
                  </a:extLst>
                </a:gridCol>
              </a:tblGrid>
              <a:tr h="11684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dirty="0">
                          <a:ln>
                            <a:noFill/>
                          </a:ln>
                          <a:solidFill>
                            <a:schemeClr val="tx1"/>
                          </a:solidFill>
                          <a:effectLst/>
                          <a:latin typeface="Arial" charset="0"/>
                          <a:ea typeface="ＭＳ Ｐゴシック" charset="0"/>
                          <a:cs typeface="Arial" charset="0"/>
                        </a:rPr>
                        <a:t>Text</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هوشع 1: 2-5</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هوشع 1: 6-7</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هوشع 1: 8</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84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1" u="none" strike="noStrike" cap="none" normalizeH="0" baseline="0" dirty="0">
                          <a:ln>
                            <a:noFill/>
                          </a:ln>
                          <a:solidFill>
                            <a:schemeClr val="tx1"/>
                          </a:solidFill>
                          <a:effectLst/>
                          <a:latin typeface="Arial" charset="0"/>
                          <a:ea typeface="ＭＳ Ｐゴシック" charset="0"/>
                          <a:cs typeface="Arial" charset="0"/>
                        </a:rPr>
                        <a:t>الإسم</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يزرعيل</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لورحامة</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لوعمي</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684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1" u="none" strike="noStrike" cap="none" normalizeH="0" baseline="0" dirty="0">
                          <a:ln>
                            <a:noFill/>
                          </a:ln>
                          <a:solidFill>
                            <a:schemeClr val="tx1"/>
                          </a:solidFill>
                          <a:effectLst/>
                          <a:latin typeface="Arial" charset="0"/>
                          <a:ea typeface="ＭＳ Ｐゴシック" charset="0"/>
                          <a:cs typeface="Arial" charset="0"/>
                        </a:rPr>
                        <a:t>الجنس</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ولد</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بنت</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Arial" charset="0"/>
                        </a:rPr>
                        <a:t>ولد</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84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sz="2400" b="1" i="1" u="none" strike="noStrike" cap="none" normalizeH="0" baseline="0" dirty="0">
                          <a:ln>
                            <a:noFill/>
                          </a:ln>
                          <a:solidFill>
                            <a:schemeClr val="tx1"/>
                          </a:solidFill>
                          <a:effectLst/>
                          <a:latin typeface="Arial" charset="0"/>
                          <a:ea typeface="ＭＳ Ｐゴシック" charset="0"/>
                          <a:cs typeface="Arial" charset="0"/>
                        </a:rPr>
                        <a:t>الترجمة</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ar-JO" sz="2400" b="1" i="0" u="none" strike="noStrike" cap="none" normalizeH="0" baseline="0" dirty="0">
                          <a:ln>
                            <a:noFill/>
                          </a:ln>
                          <a:solidFill>
                            <a:schemeClr val="tx1"/>
                          </a:solidFill>
                          <a:effectLst/>
                          <a:latin typeface="Arial" charset="0"/>
                          <a:ea typeface="ＭＳ Ｐゴシック" charset="0"/>
                          <a:cs typeface="Arial" charset="0"/>
                        </a:rPr>
                        <a:t>الله يشتت</a:t>
                      </a: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ar-JO" sz="2400" b="1" i="0" u="none" strike="noStrike" cap="none" normalizeH="0" baseline="0" dirty="0">
                          <a:ln>
                            <a:noFill/>
                          </a:ln>
                          <a:solidFill>
                            <a:schemeClr val="tx1"/>
                          </a:solidFill>
                          <a:effectLst/>
                          <a:latin typeface="Arial" charset="0"/>
                          <a:ea typeface="ＭＳ Ｐゴシック" charset="0"/>
                          <a:cs typeface="Arial" charset="0"/>
                        </a:rPr>
                        <a:t>لا رحمة</a:t>
                      </a: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ar-JO" sz="2400" b="1" i="0" u="none" strike="noStrike" cap="none" normalizeH="0" baseline="0" dirty="0">
                          <a:ln>
                            <a:noFill/>
                          </a:ln>
                          <a:solidFill>
                            <a:schemeClr val="tx1"/>
                          </a:solidFill>
                          <a:effectLst/>
                          <a:latin typeface="Arial" charset="0"/>
                          <a:ea typeface="ＭＳ Ｐゴシック" charset="0"/>
                          <a:cs typeface="Arial" charset="0"/>
                        </a:rPr>
                        <a:t>لستم شعبي</a:t>
                      </a:r>
                      <a:r>
                        <a:rPr kumimoji="0" lang="en-US" altLang="ja-JP" sz="2400" b="1" i="0" u="none" strike="noStrike" cap="none" normalizeH="0" baseline="0" dirty="0">
                          <a:ln>
                            <a:noFill/>
                          </a:ln>
                          <a:solidFill>
                            <a:schemeClr val="tx1"/>
                          </a:solidFill>
                          <a:effectLst/>
                          <a:latin typeface="Arial" charset="0"/>
                          <a:ea typeface="ＭＳ Ｐゴシック" charset="0"/>
                          <a:cs typeface="Arial" charset="0"/>
                        </a:rPr>
                        <a:t>"</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57053"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7054" name="Text Box 123"/>
          <p:cNvSpPr txBox="1">
            <a:spLocks noChangeArrowheads="1"/>
          </p:cNvSpPr>
          <p:nvPr/>
        </p:nvSpPr>
        <p:spPr bwMode="auto">
          <a:xfrm>
            <a:off x="845820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573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570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0825" y="-100013"/>
            <a:ext cx="1866900" cy="28575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93706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4978" name="Rectangle 4"/>
          <p:cNvSpPr>
            <a:spLocks noGrp="1" noChangeArrowheads="1"/>
          </p:cNvSpPr>
          <p:nvPr>
            <p:ph type="title"/>
          </p:nvPr>
        </p:nvSpPr>
        <p:spPr>
          <a:xfrm>
            <a:off x="596900" y="152400"/>
            <a:ext cx="8151813" cy="1143000"/>
          </a:xfrm>
        </p:spPr>
        <p:txBody>
          <a:bodyPr/>
          <a:lstStyle/>
          <a:p>
            <a:r>
              <a:rPr lang="ar-JO" sz="3600" dirty="0">
                <a:solidFill>
                  <a:schemeClr val="bg1"/>
                </a:solidFill>
                <a:latin typeface="Arial" charset="0"/>
                <a:ea typeface="ＭＳ Ｐゴシック" charset="0"/>
              </a:rPr>
              <a:t>ماذا عن أولاد جومر؟</a:t>
            </a:r>
            <a:endParaRPr lang="en-US" sz="3600" dirty="0">
              <a:solidFill>
                <a:schemeClr val="bg1"/>
              </a:solidFill>
              <a:latin typeface="Arial" charset="0"/>
              <a:ea typeface="ＭＳ Ｐゴシック" charset="0"/>
            </a:endParaRPr>
          </a:p>
        </p:txBody>
      </p:sp>
      <p:sp>
        <p:nvSpPr>
          <p:cNvPr id="47128" name="Text Box 47"/>
          <p:cNvSpPr txBox="1">
            <a:spLocks noChangeArrowheads="1"/>
          </p:cNvSpPr>
          <p:nvPr/>
        </p:nvSpPr>
        <p:spPr bwMode="auto">
          <a:xfrm>
            <a:off x="8459788" y="14288"/>
            <a:ext cx="704039" cy="461665"/>
          </a:xfrm>
          <a:prstGeom prst="rect">
            <a:avLst/>
          </a:prstGeom>
          <a:noFill/>
          <a:ln w="9525">
            <a:noFill/>
            <a:miter lim="800000"/>
            <a:headEnd/>
            <a:tailEnd/>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573</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pic>
        <p:nvPicPr>
          <p:cNvPr id="25498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1550" y="1196975"/>
            <a:ext cx="7367588" cy="532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0248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2" descr="Thro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152400" y="4267200"/>
            <a:ext cx="4419600" cy="1828800"/>
          </a:xfrm>
        </p:spPr>
        <p:txBody>
          <a:bodyPr/>
          <a:lstStyle/>
          <a:p>
            <a:pPr>
              <a:defRPr/>
            </a:pPr>
            <a:r>
              <a:rPr lang="ar-JO" sz="3200" dirty="0">
                <a:solidFill>
                  <a:schemeClr val="bg1"/>
                </a:solidFill>
                <a:effectLst>
                  <a:outerShdw blurRad="38100" dist="38100" dir="2700000" algn="tl">
                    <a:srgbClr val="000000"/>
                  </a:outerShdw>
                </a:effectLst>
                <a:latin typeface="CAC Futura Casual" charset="0"/>
                <a:ea typeface="ＭＳ Ｐゴシック" charset="0"/>
              </a:rPr>
              <a:t>أهمية                        هوشع                   المستقبلية</a:t>
            </a:r>
            <a:endParaRPr lang="en-US" dirty="0">
              <a:effectLst>
                <a:outerShdw blurRad="38100" dist="38100" dir="2700000" algn="tl">
                  <a:srgbClr val="FFFFFF"/>
                </a:outerShdw>
              </a:effectLst>
              <a:latin typeface="Arial" charset="0"/>
              <a:ea typeface="ＭＳ Ｐゴシック" charset="0"/>
            </a:endParaRPr>
          </a:p>
        </p:txBody>
      </p:sp>
    </p:spTree>
    <p:extLst>
      <p:ext uri="{BB962C8B-B14F-4D97-AF65-F5344CB8AC3E}">
        <p14:creationId xmlns:p14="http://schemas.microsoft.com/office/powerpoint/2010/main" val="3507076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chemeClr val="bg1"/>
                </a:solidFill>
                <a:effectLst>
                  <a:glow rad="101600">
                    <a:schemeClr val="tx1">
                      <a:alpha val="99000"/>
                    </a:schemeClr>
                  </a:glow>
                </a:effectLst>
                <a:latin typeface="Arial"/>
                <a:cs typeface="Arial"/>
              </a:rPr>
              <a:t>بيان الملكوت</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على الرغم من تأديب الله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لإسرائيل لرفضها له،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بقي الله </a:t>
            </a:r>
            <a:r>
              <a:rPr kumimoji="0" lang="ar-JO" sz="4400" b="1" i="0" u="none" strike="noStrike" kern="1200" cap="none" spc="0" normalizeH="0" baseline="0" noProof="0" dirty="0">
                <a:ln>
                  <a:noFill/>
                </a:ln>
                <a:solidFill>
                  <a:srgbClr val="FFFF00"/>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مخلصاً</a:t>
            </a:r>
            <a:r>
              <a:rPr kumimoji="0" lang="ar-JO"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للأمة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كدافع للأمة للخضوع</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لحكمه كزوج محب. </a:t>
            </a: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
        <p:nvSpPr>
          <p:cNvPr id="7" name="Rectangle 2">
            <a:extLst>
              <a:ext uri="{FF2B5EF4-FFF2-40B4-BE49-F238E27FC236}">
                <a16:creationId xmlns:a16="http://schemas.microsoft.com/office/drawing/2014/main" id="{7EFFE924-9D50-C244-8667-3C03412ABBA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هوشع</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248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النوحي</a:t>
            </a:r>
            <a:endParaRPr kumimoji="0" lang="en-US" sz="1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آدم يحكم مع الله تك 1: 26, 28 تك 2: 19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الشيطان يحكم كاله هذا العالم           تك 3: 15           2 كو 4: 4</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عهد الأرض</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الداوودي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الجديد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خر 19 : 6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تعليم الملكوت</a:t>
            </a:r>
            <a:endParaRPr kumimoji="0" lang="en-US"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3</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فشل إسرائيل في الشهادة للأمم كمملكة كهنة أدين من خلال السبي تحت حكم أجنبي</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5" name="Rectangle 27"/>
          <p:cNvSpPr>
            <a:spLocks noChangeArrowheads="1"/>
          </p:cNvSpPr>
          <p:nvPr/>
        </p:nvSpPr>
        <p:spPr bwMode="auto">
          <a:xfrm>
            <a:off x="3582561" y="4740275"/>
            <a:ext cx="1104471"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 31 – 34 يعد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الغفران</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قلب و فكر و طبيعة جديدة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لم شمل إسرائيل و يهوذا</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(الإبن سيبنيه)</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امتلاك أبدي للأرض (تك 17 : 8) بعد السبي و 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من خلال الأرض (أش 14 : 1-2)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13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23 : 37 – 39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أخاف يسوع أعداء اسرائيل  و 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 11 : 26 – 27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أدينت اسرائيل لرفضها المسيا بالتشتت من الأرض لتسعة عشر قرناً ( 70م – 1948م ) لكنها الآن استردت جزئياً ( حز 37 : 1 – 7 )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أف 2 : 19 – 22, 2 كو 6 : 16)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 22 : 20, 2 كو 3 : 6 )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الألفية        </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المسيانية    </a:t>
            </a: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الأبدي     </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659688" y="2411413"/>
            <a:ext cx="9112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(أش 2 :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 21 – 22)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على العالم</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t>
            </a: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أش 11</a:t>
            </a: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5 : 10,   20 : 4-6)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رؤ 22 : 5ب</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 1 - 3</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416925" y="3389313"/>
            <a:ext cx="75088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 15 : 24)</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 2: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السادسة</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 حزيران 2012</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 8)</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21 : 5)</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 3 : 19 ) و مشروط ( تث 28 ) ليعلن الخطية ( رو 7 : 7 ) و 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غل 3 : 23 – 25 )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إلغاء و تتميم و 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7: 1-6, 1كو 9: 19-21, عب 8: 13)</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6 : 18, 9 : 8 – 17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4" name="Rectangle 106"/>
          <p:cNvSpPr>
            <a:spLocks noChangeArrowheads="1"/>
          </p:cNvSpPr>
          <p:nvPr/>
        </p:nvSpPr>
        <p:spPr bwMode="auto">
          <a:xfrm>
            <a:off x="-685800" y="3886200"/>
            <a:ext cx="182808" cy="582211"/>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خط سير الملكوت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 و 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08" name="Object 2">
            <a:extLst>
              <a:ext uri="{FF2B5EF4-FFF2-40B4-BE49-F238E27FC236}">
                <a16:creationId xmlns:a16="http://schemas.microsoft.com/office/drawing/2014/main" id="{DFFAABA4-04EF-7B47-A408-2C0E2E1F8679}"/>
              </a:ext>
            </a:extLst>
          </p:cNvPr>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02760" imgH="2093400" progId="">
                  <p:embed/>
                </p:oleObj>
              </mc:Choice>
              <mc:Fallback>
                <p:oleObj name="Microsoft ClipArt Gallery" r:id="rId3" imgW="2102760" imgH="2093400" progId="">
                  <p:embed/>
                  <p:pic>
                    <p:nvPicPr>
                      <p:cNvPr id="108" name="Object 2">
                        <a:extLst>
                          <a:ext uri="{FF2B5EF4-FFF2-40B4-BE49-F238E27FC236}">
                            <a16:creationId xmlns:a16="http://schemas.microsoft.com/office/drawing/2014/main" id="{DFFAABA4-04EF-7B47-A408-2C0E2E1F867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5483521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0" y="548680"/>
            <a:ext cx="8820472" cy="5478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1588">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على الرغم من تأديب الله فقد أخبر هوشع أنه سيسترد الأمة بالطرق التالية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588" marR="0" lvl="1" indent="0" algn="r" defTabSz="914400" rtl="1" eaLnBrk="0" fontAlgn="base" latinLnBrk="0" hangingPunct="0">
              <a:lnSpc>
                <a:spcPct val="100000"/>
              </a:lnSpc>
              <a:spcBef>
                <a:spcPts val="300"/>
              </a:spcBef>
              <a:spcAft>
                <a:spcPts val="300"/>
              </a:spcAft>
              <a:buClrTx/>
              <a:buSzTx/>
              <a:buFont typeface="Symbol" charset="0"/>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النمو العددي (1: 10أ)</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588" marR="0" lvl="1" indent="0" algn="r" defTabSz="914400" rtl="1" eaLnBrk="0" fontAlgn="base" latinLnBrk="0" hangingPunct="0">
              <a:lnSpc>
                <a:spcPct val="100000"/>
              </a:lnSpc>
              <a:spcBef>
                <a:spcPts val="300"/>
              </a:spcBef>
              <a:spcAft>
                <a:spcPts val="300"/>
              </a:spcAft>
              <a:buClrTx/>
              <a:buSzTx/>
              <a:buFont typeface="Symbol" charset="0"/>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الإسترداد الروحي (1: 10ب)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588" marR="0" lvl="1" indent="0" algn="r" defTabSz="914400" rtl="1" eaLnBrk="0" fontAlgn="base" latinLnBrk="0" hangingPunct="0">
              <a:lnSpc>
                <a:spcPct val="100000"/>
              </a:lnSpc>
              <a:spcBef>
                <a:spcPts val="300"/>
              </a:spcBef>
              <a:spcAft>
                <a:spcPts val="300"/>
              </a:spcAft>
              <a:buClrTx/>
              <a:buSzTx/>
              <a:buFont typeface="Symbol" charset="0"/>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الوحدة الوطنية (1: 11أ)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588" marR="0" lvl="1" indent="0" algn="r" defTabSz="914400" rtl="1" eaLnBrk="0" fontAlgn="base" latinLnBrk="0" hangingPunct="0">
              <a:lnSpc>
                <a:spcPct val="100000"/>
              </a:lnSpc>
              <a:spcBef>
                <a:spcPts val="300"/>
              </a:spcBef>
              <a:spcAft>
                <a:spcPts val="300"/>
              </a:spcAft>
              <a:buClrTx/>
              <a:buSzTx/>
              <a:buFont typeface="Symbol" charset="0"/>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المركزية المدنية (1: 11ب)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588" marR="0" lvl="1" indent="0" algn="r" defTabSz="914400" rtl="1" eaLnBrk="0" fontAlgn="base" latinLnBrk="0" hangingPunct="0">
              <a:lnSpc>
                <a:spcPct val="100000"/>
              </a:lnSpc>
              <a:spcBef>
                <a:spcPts val="300"/>
              </a:spcBef>
              <a:spcAft>
                <a:spcPts val="300"/>
              </a:spcAft>
              <a:buClrTx/>
              <a:buSzTx/>
              <a:buFont typeface="Symbol" charset="0"/>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احتلال الأقاليم (1: 11ت)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588" marR="0" lvl="1" indent="0" algn="r" defTabSz="914400" rtl="1" eaLnBrk="0" fontAlgn="base" latinLnBrk="0" hangingPunct="0">
              <a:lnSpc>
                <a:spcPct val="100000"/>
              </a:lnSpc>
              <a:spcBef>
                <a:spcPts val="300"/>
              </a:spcBef>
              <a:spcAft>
                <a:spcPts val="300"/>
              </a:spcAft>
              <a:buClrTx/>
              <a:buSzTx/>
              <a:buFont typeface="Symbol" charset="0"/>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البركة الإلهية (2: 1)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itchFamily="34" charset="0"/>
              </a:rPr>
              <a:t>هذه الوعود لم تتحقق بعد. تظهر نصوص مثل هذه أن الله يقدم هذه الأنواع من الوعود حول مملكة مستقبلية فعلية حيث سيحتل إسرائيل الأرض بسلام ويختبر بركات الله. إذا كنت لا تؤمن بألف عام ، عليك أن تتجاهل هذه المقاطع أو تقول إنها قد تحققت بالفعل في التاريخ أو ستتحقق في الكنيسة</a:t>
            </a:r>
            <a:r>
              <a:rPr kumimoji="0" lang="ar-JO" sz="2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0"/>
            <a:ext cx="9144000" cy="533400"/>
          </a:xfrm>
          <a:solidFill>
            <a:srgbClr val="22228B"/>
          </a:solidFill>
        </p:spPr>
        <p:txBody>
          <a:bodyPr/>
          <a:lstStyle/>
          <a:p>
            <a:pPr>
              <a:defRPr/>
            </a:pPr>
            <a:r>
              <a:rPr lang="ar-JO" sz="2800" dirty="0">
                <a:solidFill>
                  <a:srgbClr val="EAEAEA"/>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استرداد إسرائيل المستقبلي (هوشع ١: ١٠-٢: ١)</a:t>
            </a:r>
            <a:endParaRPr lang="en-US" sz="2400" dirty="0">
              <a:solidFill>
                <a:srgbClr val="EAEAEA"/>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4" name="Text Box 5"/>
          <p:cNvSpPr txBox="1">
            <a:spLocks noChangeArrowheads="1"/>
          </p:cNvSpPr>
          <p:nvPr/>
        </p:nvSpPr>
        <p:spPr bwMode="auto">
          <a:xfrm>
            <a:off x="8440738" y="76200"/>
            <a:ext cx="715962" cy="461963"/>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569</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26522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504" y="1248410"/>
            <a:ext cx="4576044" cy="2756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085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blinds(horizontal)">
                                      <p:cBhvr>
                                        <p:cTn id="7" dur="500"/>
                                        <p:tgtEl>
                                          <p:spTgt spid="14338">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338">
                                            <p:txEl>
                                              <p:pRg st="1" end="1"/>
                                            </p:txEl>
                                          </p:spTgt>
                                        </p:tgtEl>
                                        <p:attrNameLst>
                                          <p:attrName>style.visibility</p:attrName>
                                        </p:attrNameLst>
                                      </p:cBhvr>
                                      <p:to>
                                        <p:strVal val="visible"/>
                                      </p:to>
                                    </p:set>
                                    <p:animEffect transition="in" filter="blinds(horizontal)">
                                      <p:cBhvr>
                                        <p:cTn id="10" dur="500"/>
                                        <p:tgtEl>
                                          <p:spTgt spid="14338">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338">
                                            <p:txEl>
                                              <p:pRg st="2" end="2"/>
                                            </p:txEl>
                                          </p:spTgt>
                                        </p:tgtEl>
                                        <p:attrNameLst>
                                          <p:attrName>style.visibility</p:attrName>
                                        </p:attrNameLst>
                                      </p:cBhvr>
                                      <p:to>
                                        <p:strVal val="visible"/>
                                      </p:to>
                                    </p:set>
                                    <p:animEffect transition="in" filter="blinds(horizontal)">
                                      <p:cBhvr>
                                        <p:cTn id="13" dur="500"/>
                                        <p:tgtEl>
                                          <p:spTgt spid="14338">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4338">
                                            <p:txEl>
                                              <p:pRg st="3" end="3"/>
                                            </p:txEl>
                                          </p:spTgt>
                                        </p:tgtEl>
                                        <p:attrNameLst>
                                          <p:attrName>style.visibility</p:attrName>
                                        </p:attrNameLst>
                                      </p:cBhvr>
                                      <p:to>
                                        <p:strVal val="visible"/>
                                      </p:to>
                                    </p:set>
                                    <p:animEffect transition="in" filter="blinds(horizontal)">
                                      <p:cBhvr>
                                        <p:cTn id="16" dur="500"/>
                                        <p:tgtEl>
                                          <p:spTgt spid="14338">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4338">
                                            <p:txEl>
                                              <p:pRg st="4" end="4"/>
                                            </p:txEl>
                                          </p:spTgt>
                                        </p:tgtEl>
                                        <p:attrNameLst>
                                          <p:attrName>style.visibility</p:attrName>
                                        </p:attrNameLst>
                                      </p:cBhvr>
                                      <p:to>
                                        <p:strVal val="visible"/>
                                      </p:to>
                                    </p:set>
                                    <p:animEffect transition="in" filter="blinds(horizontal)">
                                      <p:cBhvr>
                                        <p:cTn id="19" dur="500"/>
                                        <p:tgtEl>
                                          <p:spTgt spid="14338">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4338">
                                            <p:txEl>
                                              <p:pRg st="5" end="5"/>
                                            </p:txEl>
                                          </p:spTgt>
                                        </p:tgtEl>
                                        <p:attrNameLst>
                                          <p:attrName>style.visibility</p:attrName>
                                        </p:attrNameLst>
                                      </p:cBhvr>
                                      <p:to>
                                        <p:strVal val="visible"/>
                                      </p:to>
                                    </p:set>
                                    <p:animEffect transition="in" filter="blinds(horizontal)">
                                      <p:cBhvr>
                                        <p:cTn id="22" dur="500"/>
                                        <p:tgtEl>
                                          <p:spTgt spid="14338">
                                            <p:txEl>
                                              <p:pRg st="5" end="5"/>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4338">
                                            <p:txEl>
                                              <p:pRg st="6" end="6"/>
                                            </p:txEl>
                                          </p:spTgt>
                                        </p:tgtEl>
                                        <p:attrNameLst>
                                          <p:attrName>style.visibility</p:attrName>
                                        </p:attrNameLst>
                                      </p:cBhvr>
                                      <p:to>
                                        <p:strVal val="visible"/>
                                      </p:to>
                                    </p:set>
                                    <p:animEffect transition="in" filter="blinds(horizontal)">
                                      <p:cBhvr>
                                        <p:cTn id="25" dur="500"/>
                                        <p:tgtEl>
                                          <p:spTgt spid="14338">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4338">
                                            <p:txEl>
                                              <p:pRg st="8" end="8"/>
                                            </p:txEl>
                                          </p:spTgt>
                                        </p:tgtEl>
                                        <p:attrNameLst>
                                          <p:attrName>style.visibility</p:attrName>
                                        </p:attrNameLst>
                                      </p:cBhvr>
                                      <p:to>
                                        <p:strVal val="visible"/>
                                      </p:to>
                                    </p:set>
                                    <p:animEffect transition="in" filter="blinds(horizontal)">
                                      <p:cBhvr>
                                        <p:cTn id="30" dur="500"/>
                                        <p:tgtEl>
                                          <p:spTgt spid="143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uiExpand="1" build="allAtOnce"/>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Arial" charset="0"/>
              <a:cs typeface="Arial" charset="0"/>
            </a:endParaRPr>
          </a:p>
        </p:txBody>
      </p:sp>
      <p:sp>
        <p:nvSpPr>
          <p:cNvPr id="26627" name="Text Box 3"/>
          <p:cNvSpPr txBox="1">
            <a:spLocks noChangeArrowheads="1"/>
          </p:cNvSpPr>
          <p:nvPr/>
        </p:nvSpPr>
        <p:spPr bwMode="auto">
          <a:xfrm>
            <a:off x="4139952" y="6392863"/>
            <a:ext cx="5004048"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spcBef>
                <a:spcPct val="50000"/>
              </a:spcBef>
              <a:defRPr/>
            </a:pPr>
            <a:r>
              <a:rPr lang="ar-JO" b="1" dirty="0">
                <a:solidFill>
                  <a:schemeClr val="bg1"/>
                </a:solidFill>
                <a:latin typeface="Arial"/>
                <a:ea typeface="+mn-ea"/>
                <a:cs typeface="Arial"/>
              </a:rPr>
              <a:t>1989</a:t>
            </a:r>
            <a:r>
              <a:rPr lang="en-US" b="1" dirty="0">
                <a:solidFill>
                  <a:schemeClr val="bg1"/>
                </a:solidFill>
                <a:latin typeface="Arial"/>
                <a:ea typeface="Times New Roman" pitchFamily="-112" charset="0"/>
                <a:cs typeface="Arial"/>
              </a:rPr>
              <a:t>©</a:t>
            </a:r>
            <a:r>
              <a:rPr lang="ar-JO" b="1" dirty="0">
                <a:solidFill>
                  <a:schemeClr val="bg1"/>
                </a:solidFill>
                <a:latin typeface="Arial"/>
                <a:ea typeface="+mn-ea"/>
                <a:cs typeface="Arial"/>
              </a:rPr>
              <a:t>السير عبر الكتاب المقدس</a:t>
            </a:r>
            <a:endParaRPr lang="en-US" b="1" dirty="0">
              <a:solidFill>
                <a:schemeClr val="bg1"/>
              </a:solidFill>
              <a:latin typeface="Arial"/>
              <a:ea typeface="+mn-ea"/>
              <a:cs typeface="Arial"/>
            </a:endParaRPr>
          </a:p>
        </p:txBody>
      </p:sp>
      <p:sp>
        <p:nvSpPr>
          <p:cNvPr id="26628" name="Text Box 4"/>
          <p:cNvSpPr txBox="1">
            <a:spLocks noChangeArrowheads="1"/>
          </p:cNvSpPr>
          <p:nvPr/>
        </p:nvSpPr>
        <p:spPr bwMode="auto">
          <a:xfrm>
            <a:off x="952500" y="76200"/>
            <a:ext cx="47625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800" b="1" dirty="0">
                <a:solidFill>
                  <a:schemeClr val="bg1"/>
                </a:solidFill>
                <a:latin typeface="Arial"/>
                <a:ea typeface="+mn-ea"/>
                <a:cs typeface="Arial"/>
              </a:rPr>
              <a:t>"</a:t>
            </a:r>
            <a:r>
              <a:rPr lang="ar-JO" sz="4800" b="1" dirty="0">
                <a:solidFill>
                  <a:schemeClr val="bg1"/>
                </a:solidFill>
                <a:latin typeface="Arial"/>
                <a:ea typeface="+mn-ea"/>
                <a:cs typeface="Arial"/>
              </a:rPr>
              <a:t>عاهرة</a:t>
            </a:r>
            <a:r>
              <a:rPr lang="en-US" sz="4800" b="1" dirty="0">
                <a:solidFill>
                  <a:schemeClr val="bg1"/>
                </a:solidFill>
                <a:latin typeface="Arial"/>
                <a:ea typeface="+mn-ea"/>
                <a:cs typeface="Arial"/>
              </a:rPr>
              <a:t>" </a:t>
            </a:r>
          </a:p>
        </p:txBody>
      </p:sp>
      <p:sp>
        <p:nvSpPr>
          <p:cNvPr id="26629" name="Text Box 5"/>
          <p:cNvSpPr txBox="1">
            <a:spLocks noChangeArrowheads="1"/>
          </p:cNvSpPr>
          <p:nvPr/>
        </p:nvSpPr>
        <p:spPr bwMode="auto">
          <a:xfrm>
            <a:off x="3810000" y="76200"/>
            <a:ext cx="53340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SA" sz="4800" b="1" u="sng" dirty="0">
                <a:solidFill>
                  <a:schemeClr val="bg1"/>
                </a:solidFill>
                <a:latin typeface="Arial"/>
                <a:ea typeface="+mn-ea"/>
                <a:cs typeface="Arial"/>
              </a:rPr>
              <a:t>هوشع</a:t>
            </a:r>
            <a:endParaRPr lang="en-US" sz="4800" b="1" dirty="0">
              <a:solidFill>
                <a:schemeClr val="bg1"/>
              </a:solidFill>
              <a:latin typeface="Arial"/>
              <a:ea typeface="+mn-ea"/>
              <a:cs typeface="Arial"/>
            </a:endParaRPr>
          </a:p>
        </p:txBody>
      </p:sp>
      <p:pic>
        <p:nvPicPr>
          <p:cNvPr id="243717" name="Picture 6" descr="Hosea WTB"/>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70000" y="1223963"/>
            <a:ext cx="6061075" cy="4630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9" name="Title 6"/>
          <p:cNvSpPr>
            <a:spLocks noGrp="1"/>
          </p:cNvSpPr>
          <p:nvPr>
            <p:ph type="title" idx="4294967295"/>
          </p:nvPr>
        </p:nvSpPr>
        <p:spPr>
          <a:xfrm>
            <a:off x="685800" y="5715000"/>
            <a:ext cx="7772400" cy="838200"/>
          </a:xfrm>
        </p:spPr>
        <p:txBody>
          <a:bodyPr/>
          <a:lstStyle/>
          <a:p>
            <a:pPr>
              <a:defRPr/>
            </a:pPr>
            <a:r>
              <a:rPr lang="ar-JO" dirty="0">
                <a:solidFill>
                  <a:srgbClr val="FFFFFF"/>
                </a:solidFill>
                <a:effectLst>
                  <a:outerShdw blurRad="38100" dist="38100" dir="2700000" algn="tl">
                    <a:srgbClr val="000000"/>
                  </a:outerShdw>
                </a:effectLst>
                <a:latin typeface="Arial" charset="0"/>
                <a:ea typeface="ＭＳ Ｐゴシック" charset="0"/>
                <a:cs typeface="Arial" charset="0"/>
              </a:rPr>
              <a:t>هوشع</a:t>
            </a:r>
            <a:endParaRPr lang="en-US"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6629"/>
                                        </p:tgtEl>
                                        <p:attrNameLst>
                                          <p:attrName>style.visibility</p:attrName>
                                        </p:attrNameLst>
                                      </p:cBhvr>
                                      <p:to>
                                        <p:strVal val="visible"/>
                                      </p:to>
                                    </p:set>
                                    <p:animEffect transition="in" filter="dissolve">
                                      <p:cBhvr>
                                        <p:cTn id="7" dur="500"/>
                                        <p:tgtEl>
                                          <p:spTgt spid="26629"/>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26628"/>
                                        </p:tgtEl>
                                        <p:attrNameLst>
                                          <p:attrName>style.visibility</p:attrName>
                                        </p:attrNameLst>
                                      </p:cBhvr>
                                      <p:to>
                                        <p:strVal val="visible"/>
                                      </p:to>
                                    </p:set>
                                    <p:animEffect transition="in" filter="dissolve">
                                      <p:cBhvr>
                                        <p:cTn id="11" dur="5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utoUpdateAnimBg="0"/>
      <p:bldP spid="26629"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6547" name="Text Box 3"/>
          <p:cNvSpPr txBox="1">
            <a:spLocks noChangeArrowheads="1"/>
          </p:cNvSpPr>
          <p:nvPr/>
        </p:nvSpPr>
        <p:spPr bwMode="auto">
          <a:xfrm>
            <a:off x="61722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650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48" name="Text Box 4"/>
          <p:cNvSpPr txBox="1">
            <a:spLocks noChangeArrowheads="1"/>
          </p:cNvSpPr>
          <p:nvPr/>
        </p:nvSpPr>
        <p:spPr bwMode="auto">
          <a:xfrm>
            <a:off x="41148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800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49" name="Text Box 5"/>
          <p:cNvSpPr txBox="1">
            <a:spLocks noChangeArrowheads="1"/>
          </p:cNvSpPr>
          <p:nvPr/>
        </p:nvSpPr>
        <p:spPr bwMode="auto">
          <a:xfrm>
            <a:off x="27432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900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50" name="Text Box 6"/>
          <p:cNvSpPr txBox="1">
            <a:spLocks noChangeArrowheads="1"/>
          </p:cNvSpPr>
          <p:nvPr/>
        </p:nvSpPr>
        <p:spPr bwMode="auto">
          <a:xfrm>
            <a:off x="20574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950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51" name="Text Box 7"/>
          <p:cNvSpPr txBox="1">
            <a:spLocks noChangeArrowheads="1"/>
          </p:cNvSpPr>
          <p:nvPr/>
        </p:nvSpPr>
        <p:spPr bwMode="auto">
          <a:xfrm>
            <a:off x="13716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1000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52" name="Text Box 8"/>
          <p:cNvSpPr txBox="1">
            <a:spLocks noChangeArrowheads="1"/>
          </p:cNvSpPr>
          <p:nvPr/>
        </p:nvSpPr>
        <p:spPr bwMode="auto">
          <a:xfrm>
            <a:off x="81534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464904" name="Group 9"/>
          <p:cNvGrpSpPr>
            <a:grpSpLocks/>
          </p:cNvGrpSpPr>
          <p:nvPr/>
        </p:nvGrpSpPr>
        <p:grpSpPr bwMode="auto">
          <a:xfrm>
            <a:off x="66675" y="3044825"/>
            <a:ext cx="9534525" cy="844550"/>
            <a:chOff x="42" y="1918"/>
            <a:chExt cx="6006" cy="532"/>
          </a:xfrm>
        </p:grpSpPr>
        <p:grpSp>
          <p:nvGrpSpPr>
            <p:cNvPr id="464927" name="Group 10"/>
            <p:cNvGrpSpPr>
              <a:grpSpLocks/>
            </p:cNvGrpSpPr>
            <p:nvPr/>
          </p:nvGrpSpPr>
          <p:grpSpPr bwMode="auto">
            <a:xfrm>
              <a:off x="96" y="1918"/>
              <a:ext cx="1296" cy="530"/>
              <a:chOff x="96" y="1918"/>
              <a:chExt cx="1296" cy="530"/>
            </a:xfrm>
          </p:grpSpPr>
          <p:sp>
            <p:nvSpPr>
              <p:cNvPr id="236555"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56"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57"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58"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4928" name="Group 15"/>
            <p:cNvGrpSpPr>
              <a:grpSpLocks/>
            </p:cNvGrpSpPr>
            <p:nvPr/>
          </p:nvGrpSpPr>
          <p:grpSpPr bwMode="auto">
            <a:xfrm>
              <a:off x="1824" y="1920"/>
              <a:ext cx="1296" cy="530"/>
              <a:chOff x="96" y="1918"/>
              <a:chExt cx="1296" cy="530"/>
            </a:xfrm>
          </p:grpSpPr>
          <p:sp>
            <p:nvSpPr>
              <p:cNvPr id="236560"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1"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2"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3"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4929" name="Group 20"/>
            <p:cNvGrpSpPr>
              <a:grpSpLocks/>
            </p:cNvGrpSpPr>
            <p:nvPr/>
          </p:nvGrpSpPr>
          <p:grpSpPr bwMode="auto">
            <a:xfrm>
              <a:off x="3552" y="1920"/>
              <a:ext cx="1296" cy="530"/>
              <a:chOff x="96" y="1918"/>
              <a:chExt cx="1296" cy="530"/>
            </a:xfrm>
          </p:grpSpPr>
          <p:sp>
            <p:nvSpPr>
              <p:cNvPr id="236565"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6"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7"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8"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36569"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70"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71"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36572" name="Text Box 28"/>
          <p:cNvSpPr txBox="1">
            <a:spLocks noChangeArrowheads="1"/>
          </p:cNvSpPr>
          <p:nvPr/>
        </p:nvSpPr>
        <p:spPr bwMode="auto">
          <a:xfrm>
            <a:off x="75438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73" name="Text Box 29"/>
          <p:cNvSpPr txBox="1">
            <a:spLocks noChangeArrowheads="1"/>
          </p:cNvSpPr>
          <p:nvPr/>
        </p:nvSpPr>
        <p:spPr bwMode="auto">
          <a:xfrm>
            <a:off x="34290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850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74" name="Text Box 30"/>
          <p:cNvSpPr txBox="1">
            <a:spLocks noChangeArrowheads="1"/>
          </p:cNvSpPr>
          <p:nvPr/>
        </p:nvSpPr>
        <p:spPr bwMode="auto">
          <a:xfrm>
            <a:off x="6858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1050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75" name="Text Box 31"/>
          <p:cNvSpPr txBox="1">
            <a:spLocks noChangeArrowheads="1"/>
          </p:cNvSpPr>
          <p:nvPr/>
        </p:nvSpPr>
        <p:spPr bwMode="auto">
          <a:xfrm>
            <a:off x="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1100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76" name="Text Box 32"/>
          <p:cNvSpPr txBox="1">
            <a:spLocks noChangeArrowheads="1"/>
          </p:cNvSpPr>
          <p:nvPr/>
        </p:nvSpPr>
        <p:spPr bwMode="auto">
          <a:xfrm>
            <a:off x="87630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77" name="Text Box 33"/>
          <p:cNvSpPr txBox="1">
            <a:spLocks noChangeArrowheads="1"/>
          </p:cNvSpPr>
          <p:nvPr/>
        </p:nvSpPr>
        <p:spPr bwMode="auto">
          <a:xfrm>
            <a:off x="3048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FFFF"/>
                </a:solidFill>
                <a:effectLst/>
                <a:uLnTx/>
                <a:uFillTx/>
                <a:latin typeface="Arial"/>
                <a:ea typeface="ＭＳ Ｐゴシック" charset="0"/>
                <a:cs typeface="Arial"/>
              </a:rPr>
              <a:t>المملكة  المتحدة</a:t>
            </a:r>
            <a:endParaRPr kumimoji="0" lang="en-US" sz="3600" b="1" i="0" u="none" strike="noStrike" kern="1200" cap="none" spc="0" normalizeH="0" baseline="0" noProof="0" dirty="0">
              <a:ln>
                <a:noFill/>
              </a:ln>
              <a:solidFill>
                <a:srgbClr val="00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FFFF"/>
                </a:solidFill>
                <a:effectLst/>
                <a:uLnTx/>
                <a:uFillTx/>
                <a:latin typeface="Arial"/>
                <a:ea typeface="ＭＳ Ｐゴシック" charset="0"/>
                <a:cs typeface="Arial"/>
              </a:rPr>
              <a:t>1050-930</a:t>
            </a:r>
            <a:endParaRPr kumimoji="0" lang="en-US" sz="3200" b="1" i="0" u="none" strike="noStrike" kern="1200" cap="none" spc="0" normalizeH="0" baseline="0" noProof="0" dirty="0">
              <a:ln>
                <a:noFill/>
              </a:ln>
              <a:solidFill>
                <a:srgbClr val="00FFFF"/>
              </a:solidFill>
              <a:effectLst/>
              <a:uLnTx/>
              <a:uFillTx/>
              <a:latin typeface="Arial"/>
              <a:ea typeface="ＭＳ Ｐゴシック" charset="0"/>
              <a:cs typeface="Arial"/>
            </a:endParaRPr>
          </a:p>
        </p:txBody>
      </p:sp>
      <p:sp>
        <p:nvSpPr>
          <p:cNvPr id="236579" name="Text Box 35"/>
          <p:cNvSpPr txBox="1">
            <a:spLocks noChangeArrowheads="1"/>
          </p:cNvSpPr>
          <p:nvPr/>
        </p:nvSpPr>
        <p:spPr bwMode="auto">
          <a:xfrm>
            <a:off x="25908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a:ea typeface="ＭＳ Ｐゴシック" charset="0"/>
                <a:cs typeface="Arial"/>
              </a:rPr>
              <a:t>المملكة المنقسمة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a:ea typeface="ＭＳ Ｐゴシック" charset="0"/>
                <a:cs typeface="Arial"/>
              </a:rPr>
              <a:t>930-722</a:t>
            </a:r>
            <a:endPar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236580" name="Text Box 36"/>
          <p:cNvSpPr txBox="1">
            <a:spLocks noChangeArrowheads="1"/>
          </p:cNvSpPr>
          <p:nvPr/>
        </p:nvSpPr>
        <p:spPr bwMode="auto">
          <a:xfrm>
            <a:off x="50292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99FF"/>
                </a:solidFill>
                <a:effectLst/>
                <a:uLnTx/>
                <a:uFillTx/>
                <a:latin typeface="Arial"/>
                <a:ea typeface="ＭＳ Ｐゴシック" charset="0"/>
                <a:cs typeface="Arial"/>
              </a:rPr>
              <a:t>المملكة المنعزلة</a:t>
            </a:r>
            <a:endParaRPr kumimoji="0" lang="en-US" sz="3600" b="1" i="0" u="none" strike="noStrike" kern="1200" cap="none" spc="0" normalizeH="0" baseline="0" noProof="0" dirty="0">
              <a:ln>
                <a:noFill/>
              </a:ln>
              <a:solidFill>
                <a:srgbClr val="FF99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99FF"/>
                </a:solidFill>
                <a:effectLst/>
                <a:uLnTx/>
                <a:uFillTx/>
                <a:latin typeface="Arial"/>
                <a:ea typeface="ＭＳ Ｐゴシック" charset="0"/>
                <a:cs typeface="Arial"/>
              </a:rPr>
              <a:t>722-586</a:t>
            </a:r>
            <a:endParaRPr kumimoji="0" lang="en-US" sz="3200" b="1" i="0" u="none" strike="noStrike" kern="1200" cap="none" spc="0" normalizeH="0" baseline="0" noProof="0" dirty="0">
              <a:ln>
                <a:noFill/>
              </a:ln>
              <a:solidFill>
                <a:srgbClr val="FF99FF"/>
              </a:solidFill>
              <a:effectLst/>
              <a:uLnTx/>
              <a:uFillTx/>
              <a:latin typeface="Arial"/>
              <a:ea typeface="ＭＳ Ｐゴシック" charset="0"/>
              <a:cs typeface="Arial"/>
            </a:endParaRPr>
          </a:p>
        </p:txBody>
      </p:sp>
      <p:sp>
        <p:nvSpPr>
          <p:cNvPr id="236581" name="Text Box 37"/>
          <p:cNvSpPr txBox="1">
            <a:spLocks noChangeArrowheads="1"/>
          </p:cNvSpPr>
          <p:nvPr/>
        </p:nvSpPr>
        <p:spPr bwMode="auto">
          <a:xfrm>
            <a:off x="5867400" y="6172200"/>
            <a:ext cx="3048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66FF66"/>
                </a:solidFill>
                <a:effectLst/>
                <a:uLnTx/>
                <a:uFillTx/>
                <a:latin typeface="Arial"/>
                <a:ea typeface="ＭＳ Ｐゴシック" charset="0"/>
                <a:cs typeface="Arial"/>
              </a:rPr>
              <a:t>السبي 586-536</a:t>
            </a:r>
            <a:endParaRPr kumimoji="0" lang="en-US" sz="3200" b="1" i="0" u="none" strike="noStrike" kern="1200" cap="none" spc="0" normalizeH="0" baseline="0" noProof="0" dirty="0">
              <a:ln>
                <a:noFill/>
              </a:ln>
              <a:solidFill>
                <a:srgbClr val="66FF66"/>
              </a:solidFill>
              <a:effectLst/>
              <a:uLnTx/>
              <a:uFillTx/>
              <a:latin typeface="Arial"/>
              <a:ea typeface="ＭＳ Ｐゴシック" charset="0"/>
              <a:cs typeface="Arial"/>
            </a:endParaRPr>
          </a:p>
        </p:txBody>
      </p:sp>
      <p:sp>
        <p:nvSpPr>
          <p:cNvPr id="464915" name="AutoShape 38"/>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6584" name="AutoShape 40"/>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85" name="Text Box 41"/>
          <p:cNvSpPr txBox="1">
            <a:spLocks noChangeArrowheads="1"/>
          </p:cNvSpPr>
          <p:nvPr/>
        </p:nvSpPr>
        <p:spPr bwMode="auto">
          <a:xfrm>
            <a:off x="4724401" y="4067175"/>
            <a:ext cx="3810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750</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p>
        </p:txBody>
      </p:sp>
      <p:sp>
        <p:nvSpPr>
          <p:cNvPr id="236586" name="AutoShape 42"/>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87" name="AutoShape 43"/>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90" name="AutoShape 46"/>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91" name="Text Box 47"/>
          <p:cNvSpPr txBox="1">
            <a:spLocks noChangeArrowheads="1"/>
          </p:cNvSpPr>
          <p:nvPr/>
        </p:nvSpPr>
        <p:spPr bwMode="auto">
          <a:xfrm>
            <a:off x="5343525" y="4067175"/>
            <a:ext cx="523875"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700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92" name="Text Box 48"/>
          <p:cNvSpPr txBox="1">
            <a:spLocks noChangeArrowheads="1"/>
          </p:cNvSpPr>
          <p:nvPr/>
        </p:nvSpPr>
        <p:spPr bwMode="auto">
          <a:xfrm>
            <a:off x="68580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600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9" name="Title 48"/>
          <p:cNvSpPr>
            <a:spLocks noGrp="1"/>
          </p:cNvSpPr>
          <p:nvPr>
            <p:ph type="title" idx="4294967295"/>
          </p:nvPr>
        </p:nvSpPr>
        <p:spPr>
          <a:xfrm>
            <a:off x="403300" y="6047272"/>
            <a:ext cx="4419600" cy="609600"/>
          </a:xfrm>
        </p:spPr>
        <p:txBody>
          <a:bodyPr/>
          <a:lstStyle/>
          <a:p>
            <a:pPr>
              <a:defRPr/>
            </a:pPr>
            <a:r>
              <a:rPr lang="ar-JO" sz="3200" dirty="0">
                <a:effectLst>
                  <a:outerShdw blurRad="38100" dist="38100" dir="2700000" algn="tl">
                    <a:srgbClr val="808080"/>
                  </a:outerShdw>
                </a:effectLst>
                <a:latin typeface="Arial" charset="0"/>
                <a:ea typeface="ＭＳ Ｐゴシック" charset="0"/>
                <a:cs typeface="Arial" charset="0"/>
              </a:rPr>
              <a:t>دانيال في تاريخ العهد القديم</a:t>
            </a:r>
            <a:endParaRPr lang="en-US" sz="3200" dirty="0">
              <a:effectLst>
                <a:outerShdw blurRad="38100" dist="38100" dir="2700000" algn="tl">
                  <a:srgbClr val="808080"/>
                </a:outerShdw>
              </a:effectLst>
              <a:latin typeface="Arial" charset="0"/>
              <a:ea typeface="ＭＳ Ｐゴシック" charset="0"/>
              <a:cs typeface="Arial" charset="0"/>
            </a:endParaRPr>
          </a:p>
        </p:txBody>
      </p:sp>
      <p:sp>
        <p:nvSpPr>
          <p:cNvPr id="3" name="Rectangle 44">
            <a:extLst>
              <a:ext uri="{FF2B5EF4-FFF2-40B4-BE49-F238E27FC236}">
                <a16:creationId xmlns:a16="http://schemas.microsoft.com/office/drawing/2014/main" id="{22B33082-E671-B4CB-0027-9F91171690C5}"/>
              </a:ext>
            </a:extLst>
          </p:cNvPr>
          <p:cNvSpPr>
            <a:spLocks noChangeArrowheads="1"/>
          </p:cNvSpPr>
          <p:nvPr/>
        </p:nvSpPr>
        <p:spPr bwMode="auto">
          <a:xfrm>
            <a:off x="4953000" y="3657600"/>
            <a:ext cx="552450" cy="26035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4" name="AutoShape 48">
            <a:extLst>
              <a:ext uri="{FF2B5EF4-FFF2-40B4-BE49-F238E27FC236}">
                <a16:creationId xmlns:a16="http://schemas.microsoft.com/office/drawing/2014/main" id="{F879EBDB-3212-6787-1CD7-7AF5773F6EF9}"/>
              </a:ext>
            </a:extLst>
          </p:cNvPr>
          <p:cNvSpPr>
            <a:spLocks noChangeArrowheads="1"/>
          </p:cNvSpPr>
          <p:nvPr/>
        </p:nvSpPr>
        <p:spPr bwMode="auto">
          <a:xfrm>
            <a:off x="4953000" y="762000"/>
            <a:ext cx="533400" cy="2895600"/>
          </a:xfrm>
          <a:prstGeom prst="downArrow">
            <a:avLst>
              <a:gd name="adj1" fmla="val 50000"/>
              <a:gd name="adj2" fmla="val 135714"/>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5" name="Text Box 43">
            <a:extLst>
              <a:ext uri="{FF2B5EF4-FFF2-40B4-BE49-F238E27FC236}">
                <a16:creationId xmlns:a16="http://schemas.microsoft.com/office/drawing/2014/main" id="{47851081-81F3-A743-F63F-802A2E51EF12}"/>
              </a:ext>
            </a:extLst>
          </p:cNvPr>
          <p:cNvSpPr txBox="1">
            <a:spLocks noChangeArrowheads="1"/>
          </p:cNvSpPr>
          <p:nvPr/>
        </p:nvSpPr>
        <p:spPr bwMode="auto">
          <a:xfrm>
            <a:off x="3003654" y="105896"/>
            <a:ext cx="4203491"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1" hangingPunct="1">
              <a:spcBef>
                <a:spcPct val="50000"/>
              </a:spcBef>
              <a:defRPr/>
            </a:pPr>
            <a:r>
              <a:rPr lang="ar-SA" sz="3200" b="1" dirty="0">
                <a:solidFill>
                  <a:schemeClr val="bg1"/>
                </a:solidFill>
                <a:latin typeface="Arial"/>
                <a:cs typeface="Arial"/>
              </a:rPr>
              <a:t>هوشع</a:t>
            </a:r>
            <a:r>
              <a:rPr lang="en-US" sz="3200" b="1" dirty="0">
                <a:solidFill>
                  <a:schemeClr val="bg1"/>
                </a:solidFill>
                <a:latin typeface="Arial"/>
                <a:cs typeface="Arial"/>
              </a:rPr>
              <a:t> 710-755 </a:t>
            </a: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ق.م</a:t>
            </a:r>
            <a:endParaRPr lang="en-US" sz="2800" b="1" dirty="0">
              <a:solidFill>
                <a:schemeClr val="bg1"/>
              </a:solidFill>
              <a:latin typeface="Arial"/>
              <a:cs typeface="Arial"/>
            </a:endParaRPr>
          </a:p>
        </p:txBody>
      </p:sp>
    </p:spTree>
    <p:extLst>
      <p:ext uri="{BB962C8B-B14F-4D97-AF65-F5344CB8AC3E}">
        <p14:creationId xmlns:p14="http://schemas.microsoft.com/office/powerpoint/2010/main" val="38525515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10" descr="Hosea fountain_of_wealth_singapore_photo_stb.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876300"/>
            <a:ext cx="9144000" cy="598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2" name="Rectangle 6"/>
          <p:cNvSpPr>
            <a:spLocks noChangeArrowheads="1"/>
          </p:cNvSpPr>
          <p:nvPr/>
        </p:nvSpPr>
        <p:spPr bwMode="auto">
          <a:xfrm>
            <a:off x="0" y="990600"/>
            <a:ext cx="9144000" cy="5562600"/>
          </a:xfrm>
          <a:prstGeom prst="rect">
            <a:avLst/>
          </a:prstGeom>
          <a:noFill/>
          <a:ln w="12700">
            <a:noFill/>
            <a:miter lim="800000"/>
            <a:headEnd/>
            <a:tailEnd/>
          </a:ln>
        </p:spPr>
        <p:txBody>
          <a:bodyPr lIns="90488" tIns="44450" rIns="90488" bIns="44450"/>
          <a:lstStyle/>
          <a:p>
            <a:pPr marL="342900" indent="-342900" algn="just" rtl="1">
              <a:spcBef>
                <a:spcPct val="20000"/>
              </a:spcBef>
              <a:buFont typeface="Wingdings" charset="0"/>
              <a:buChar char="M"/>
              <a:defRPr/>
            </a:pPr>
            <a:r>
              <a:rPr lang="ar-JO" b="1" dirty="0">
                <a:solidFill>
                  <a:srgbClr val="FFFFFF"/>
                </a:solidFill>
                <a:effectLst>
                  <a:outerShdw blurRad="38100" dist="38100" dir="2700000" algn="tl">
                    <a:srgbClr val="000000"/>
                  </a:outerShdw>
                </a:effectLst>
                <a:latin typeface="Arial" charset="0"/>
                <a:cs typeface="Arial" charset="0"/>
              </a:rPr>
              <a:t>خدم هوشع المملكة الشمالية لربع قرن قبل الغزو الأشوري والسبي</a:t>
            </a:r>
            <a:r>
              <a:rPr lang="en-US" b="1" dirty="0">
                <a:solidFill>
                  <a:srgbClr val="FFFFFF"/>
                </a:solidFill>
                <a:effectLst>
                  <a:outerShdw blurRad="38100" dist="38100" dir="2700000" algn="tl">
                    <a:srgbClr val="000000"/>
                  </a:outerShdw>
                </a:effectLst>
                <a:latin typeface="Arial" charset="0"/>
                <a:cs typeface="Arial" charset="0"/>
              </a:rPr>
              <a:t> </a:t>
            </a:r>
          </a:p>
          <a:p>
            <a:pPr marL="342900" indent="-342900" algn="just" rtl="1">
              <a:spcBef>
                <a:spcPct val="20000"/>
              </a:spcBef>
              <a:buFont typeface="Wingdings" charset="0"/>
              <a:buChar char="M"/>
              <a:defRPr/>
            </a:pPr>
            <a:r>
              <a:rPr lang="ar-JO" b="1" dirty="0">
                <a:solidFill>
                  <a:srgbClr val="FFFFFF"/>
                </a:solidFill>
                <a:effectLst>
                  <a:outerShdw blurRad="38100" dist="38100" dir="2700000" algn="tl">
                    <a:srgbClr val="000000"/>
                  </a:outerShdw>
                </a:effectLst>
                <a:latin typeface="Arial" charset="0"/>
                <a:cs typeface="Arial" charset="0"/>
              </a:rPr>
              <a:t>وصلت إسرائيل إلى ذروتها سياسياً وعسكرياً، ونتيجة لذلك كان لديها في الغالب مصالح تجارية </a:t>
            </a:r>
            <a:endParaRPr lang="en-US" b="1" dirty="0">
              <a:solidFill>
                <a:srgbClr val="FFFFFF"/>
              </a:solidFill>
              <a:effectLst>
                <a:outerShdw blurRad="38100" dist="38100" dir="2700000" algn="tl">
                  <a:srgbClr val="000000"/>
                </a:outerShdw>
              </a:effectLst>
              <a:latin typeface="Arial" charset="0"/>
              <a:cs typeface="Arial" charset="0"/>
            </a:endParaRPr>
          </a:p>
          <a:p>
            <a:pPr marL="342900" indent="-342900" algn="just" rtl="1">
              <a:spcBef>
                <a:spcPct val="20000"/>
              </a:spcBef>
              <a:buFont typeface="Wingdings" charset="0"/>
              <a:buChar char="M"/>
              <a:defRPr/>
            </a:pPr>
            <a:r>
              <a:rPr lang="ar-JO" b="1" dirty="0">
                <a:solidFill>
                  <a:srgbClr val="FFFFFF"/>
                </a:solidFill>
                <a:effectLst>
                  <a:outerShdw blurRad="38100" dist="38100" dir="2700000" algn="tl">
                    <a:srgbClr val="000000"/>
                  </a:outerShdw>
                </a:effectLst>
                <a:latin typeface="Arial" charset="0"/>
                <a:cs typeface="Arial" charset="0"/>
              </a:rPr>
              <a:t>جعل التقدم الإقتصادي الكثير من الناس أثرياء لكنهم رغبوا في المزيد من عناصر الرفاهية</a:t>
            </a:r>
            <a:endParaRPr lang="en-US" b="1" dirty="0">
              <a:solidFill>
                <a:srgbClr val="FFFFFF"/>
              </a:solidFill>
              <a:effectLst>
                <a:outerShdw blurRad="38100" dist="38100" dir="2700000" algn="tl">
                  <a:srgbClr val="000000"/>
                </a:outerShdw>
              </a:effectLst>
              <a:latin typeface="Arial" charset="0"/>
              <a:cs typeface="Arial" charset="0"/>
            </a:endParaRPr>
          </a:p>
          <a:p>
            <a:pPr marL="342900" indent="-342900" algn="just" rtl="1">
              <a:spcBef>
                <a:spcPct val="20000"/>
              </a:spcBef>
              <a:buFont typeface="Wingdings" charset="0"/>
              <a:buChar char="M"/>
              <a:defRPr/>
            </a:pPr>
            <a:r>
              <a:rPr lang="ar-JO" b="1" dirty="0">
                <a:solidFill>
                  <a:srgbClr val="FFFFFF"/>
                </a:solidFill>
                <a:effectLst>
                  <a:outerShdw blurRad="38100" dist="38100" dir="2700000" algn="tl">
                    <a:srgbClr val="000000"/>
                  </a:outerShdw>
                </a:effectLst>
                <a:latin typeface="Arial" charset="0"/>
                <a:cs typeface="Arial" charset="0"/>
              </a:rPr>
              <a:t>القوة العالمية آشور كانت تتزايد في عظمتها (9: 5-6) بينما خدم هوع خلال حكم يربعام الثاني وعزيا إلى حزقيا (715-687 ق.م)</a:t>
            </a:r>
            <a:endParaRPr lang="en-US" b="1" dirty="0">
              <a:solidFill>
                <a:srgbClr val="FFFFFF"/>
              </a:solidFill>
              <a:effectLst>
                <a:outerShdw blurRad="38100" dist="38100" dir="2700000" algn="tl">
                  <a:srgbClr val="000000"/>
                </a:outerShdw>
              </a:effectLst>
              <a:latin typeface="Arial" charset="0"/>
              <a:cs typeface="Arial" charset="0"/>
            </a:endParaRPr>
          </a:p>
          <a:p>
            <a:pPr marL="342900" indent="-342900" algn="just" rtl="1">
              <a:spcBef>
                <a:spcPct val="20000"/>
              </a:spcBef>
              <a:buFont typeface="Wingdings" charset="0"/>
              <a:buChar char="M"/>
              <a:defRPr/>
            </a:pPr>
            <a:r>
              <a:rPr lang="ar-JO" b="1" dirty="0">
                <a:solidFill>
                  <a:srgbClr val="FFFFFF"/>
                </a:solidFill>
                <a:effectLst>
                  <a:outerShdw blurRad="38100" dist="38100" dir="2700000" algn="tl">
                    <a:srgbClr val="000000"/>
                  </a:outerShdw>
                </a:effectLst>
                <a:latin typeface="Arial" charset="0"/>
                <a:cs typeface="Arial" charset="0"/>
              </a:rPr>
              <a:t>على أي حال مع موت يربعام الثاني (782-753 ق.م)، عانت المملكة الشمالية من اضطراب سياسي وألقيت البلد بأكملها في حالة من عدم الإستقرار </a:t>
            </a:r>
            <a:endParaRPr lang="en-US" b="1" dirty="0">
              <a:solidFill>
                <a:srgbClr val="FFFFFF"/>
              </a:solidFill>
              <a:effectLst>
                <a:outerShdw blurRad="38100" dist="38100" dir="2700000" algn="tl">
                  <a:srgbClr val="000000"/>
                </a:outerShdw>
              </a:effectLst>
              <a:latin typeface="Arial" charset="0"/>
              <a:cs typeface="Arial" charset="0"/>
            </a:endParaRPr>
          </a:p>
          <a:p>
            <a:pPr marL="342900" indent="-342900" algn="r" rtl="1">
              <a:spcBef>
                <a:spcPct val="20000"/>
              </a:spcBef>
              <a:buFont typeface="Wingdings" charset="0"/>
              <a:buChar char="M"/>
              <a:defRPr/>
            </a:pPr>
            <a:r>
              <a:rPr lang="ar-JO" b="1" dirty="0">
                <a:solidFill>
                  <a:srgbClr val="FFFFFF"/>
                </a:solidFill>
                <a:effectLst>
                  <a:outerShdw blurRad="38100" dist="38100" dir="2700000" algn="tl">
                    <a:srgbClr val="000000"/>
                  </a:outerShdw>
                </a:effectLst>
                <a:latin typeface="Arial" charset="0"/>
                <a:cs typeface="Arial" charset="0"/>
              </a:rPr>
              <a:t>في نهاية المطاف تم غزو البلاد من قبل تغلث فلاسر.</a:t>
            </a:r>
            <a:endParaRPr lang="en-US" b="1" dirty="0">
              <a:solidFill>
                <a:srgbClr val="FFFFFF"/>
              </a:solidFill>
              <a:effectLst>
                <a:outerShdw blurRad="38100" dist="38100" dir="2700000" algn="tl">
                  <a:srgbClr val="000000"/>
                </a:outerShdw>
              </a:effectLst>
              <a:latin typeface="Arial" charset="0"/>
              <a:cs typeface="Arial" charset="0"/>
            </a:endParaRPr>
          </a:p>
        </p:txBody>
      </p:sp>
      <p:sp>
        <p:nvSpPr>
          <p:cNvPr id="252931" name="Rectangle 7"/>
          <p:cNvSpPr>
            <a:spLocks noChangeArrowheads="1"/>
          </p:cNvSpPr>
          <p:nvPr/>
        </p:nvSpPr>
        <p:spPr bwMode="auto">
          <a:xfrm>
            <a:off x="-228600" y="3733800"/>
            <a:ext cx="18415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a:p>
            <a:endParaRPr lang="en-US">
              <a:latin typeface="Arial" charset="0"/>
              <a:cs typeface="Arial" charset="0"/>
            </a:endParaRPr>
          </a:p>
        </p:txBody>
      </p:sp>
      <p:sp>
        <p:nvSpPr>
          <p:cNvPr id="252932" name="Rectangle 8"/>
          <p:cNvSpPr>
            <a:spLocks noChangeArrowheads="1"/>
          </p:cNvSpPr>
          <p:nvPr/>
        </p:nvSpPr>
        <p:spPr bwMode="auto">
          <a:xfrm>
            <a:off x="381000" y="1905000"/>
            <a:ext cx="845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buFontTx/>
              <a:buChar char="•"/>
            </a:pPr>
            <a:endParaRPr lang="en-US">
              <a:latin typeface="Arial" charset="0"/>
              <a:cs typeface="Arial" charset="0"/>
            </a:endParaRPr>
          </a:p>
        </p:txBody>
      </p:sp>
      <p:sp>
        <p:nvSpPr>
          <p:cNvPr id="252933" name="Rectangle 9"/>
          <p:cNvSpPr>
            <a:spLocks noChangeArrowheads="1"/>
          </p:cNvSpPr>
          <p:nvPr/>
        </p:nvSpPr>
        <p:spPr bwMode="auto">
          <a:xfrm>
            <a:off x="381000" y="3124200"/>
            <a:ext cx="112156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latin typeface="Arial" charset="0"/>
              <a:cs typeface="Arial" charset="0"/>
            </a:endParaRPr>
          </a:p>
        </p:txBody>
      </p:sp>
      <p:sp>
        <p:nvSpPr>
          <p:cNvPr id="252934" name="Rectangle 10"/>
          <p:cNvSpPr>
            <a:spLocks noChangeArrowheads="1"/>
          </p:cNvSpPr>
          <p:nvPr/>
        </p:nvSpPr>
        <p:spPr bwMode="auto">
          <a:xfrm>
            <a:off x="838200" y="3886200"/>
            <a:ext cx="151066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latin typeface="Arial" charset="0"/>
              <a:cs typeface="Arial" charset="0"/>
            </a:endParaRPr>
          </a:p>
        </p:txBody>
      </p:sp>
      <p:sp>
        <p:nvSpPr>
          <p:cNvPr id="252935" name="Rectangle 11"/>
          <p:cNvSpPr>
            <a:spLocks noChangeArrowheads="1"/>
          </p:cNvSpPr>
          <p:nvPr/>
        </p:nvSpPr>
        <p:spPr bwMode="auto">
          <a:xfrm>
            <a:off x="4313238" y="60690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atin typeface="Arial" charset="0"/>
              <a:cs typeface="Arial" charset="0"/>
            </a:endParaRPr>
          </a:p>
        </p:txBody>
      </p:sp>
      <p:sp>
        <p:nvSpPr>
          <p:cNvPr id="252936" name="Text Box 13"/>
          <p:cNvSpPr txBox="1">
            <a:spLocks noChangeArrowheads="1"/>
          </p:cNvSpPr>
          <p:nvPr/>
        </p:nvSpPr>
        <p:spPr bwMode="auto">
          <a:xfrm>
            <a:off x="8499475"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latin typeface="Arial" charset="0"/>
                <a:cs typeface="Arial" charset="0"/>
              </a:rPr>
              <a:t>566</a:t>
            </a:r>
            <a:endParaRPr lang="en-US" b="1" dirty="0">
              <a:latin typeface="Arial" charset="0"/>
              <a:cs typeface="Arial" charset="0"/>
            </a:endParaRPr>
          </a:p>
        </p:txBody>
      </p:sp>
      <p:sp>
        <p:nvSpPr>
          <p:cNvPr id="10" name="Title 9"/>
          <p:cNvSpPr>
            <a:spLocks noGrp="1"/>
          </p:cNvSpPr>
          <p:nvPr>
            <p:ph type="title" idx="4294967295"/>
          </p:nvPr>
        </p:nvSpPr>
        <p:spPr>
          <a:xfrm>
            <a:off x="457200" y="76200"/>
            <a:ext cx="7772400" cy="708025"/>
          </a:xfrm>
          <a:gradFill rotWithShape="1">
            <a:gsLst>
              <a:gs pos="0">
                <a:schemeClr val="accent2"/>
              </a:gs>
              <a:gs pos="100000">
                <a:schemeClr val="tx1"/>
              </a:gs>
            </a:gsLst>
            <a:lin ang="5400000" scaled="1"/>
          </a:gradFill>
        </p:spPr>
        <p:txBody>
          <a:bodyPr>
            <a:spAutoFit/>
          </a:bodyPr>
          <a:lstStyle/>
          <a:p>
            <a:pPr>
              <a:spcBef>
                <a:spcPct val="50000"/>
              </a:spcBef>
              <a:defRPr/>
            </a:pPr>
            <a:r>
              <a:rPr lang="ar-JO" dirty="0">
                <a:solidFill>
                  <a:schemeClr val="bg1"/>
                </a:solidFill>
                <a:effectLst>
                  <a:outerShdw blurRad="38100" dist="38100" dir="2700000" algn="tl">
                    <a:srgbClr val="000000"/>
                  </a:outerShdw>
                </a:effectLst>
                <a:latin typeface="Arial" charset="0"/>
                <a:ea typeface="ＭＳ Ｐゴシック" charset="0"/>
              </a:rPr>
              <a:t>الحياة خلال زمن هوشع</a:t>
            </a:r>
            <a:endParaRPr lang="en-US" dirty="0">
              <a:solidFill>
                <a:schemeClr val="bg1"/>
              </a:solidFill>
              <a:effectLst>
                <a:outerShdw blurRad="38100" dist="38100" dir="2700000" algn="tl">
                  <a:srgbClr val="000000"/>
                </a:outerShdw>
              </a:effectLst>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2">
                                            <p:txEl>
                                              <p:pRg st="0" end="0"/>
                                            </p:txEl>
                                          </p:spTgt>
                                        </p:tgtEl>
                                        <p:attrNameLst>
                                          <p:attrName>style.visibility</p:attrName>
                                        </p:attrNameLst>
                                      </p:cBhvr>
                                      <p:to>
                                        <p:strVal val="visible"/>
                                      </p:to>
                                    </p:set>
                                    <p:anim calcmode="lin" valueType="num">
                                      <p:cBhvr additive="base">
                                        <p:cTn id="7" dur="500" fill="hold"/>
                                        <p:tgtEl>
                                          <p:spTgt spid="410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0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02">
                                            <p:txEl>
                                              <p:pRg st="1" end="1"/>
                                            </p:txEl>
                                          </p:spTgt>
                                        </p:tgtEl>
                                        <p:attrNameLst>
                                          <p:attrName>style.visibility</p:attrName>
                                        </p:attrNameLst>
                                      </p:cBhvr>
                                      <p:to>
                                        <p:strVal val="visible"/>
                                      </p:to>
                                    </p:set>
                                    <p:anim calcmode="lin" valueType="num">
                                      <p:cBhvr additive="base">
                                        <p:cTn id="13" dur="500" fill="hold"/>
                                        <p:tgtEl>
                                          <p:spTgt spid="410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0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02">
                                            <p:txEl>
                                              <p:pRg st="2" end="2"/>
                                            </p:txEl>
                                          </p:spTgt>
                                        </p:tgtEl>
                                        <p:attrNameLst>
                                          <p:attrName>style.visibility</p:attrName>
                                        </p:attrNameLst>
                                      </p:cBhvr>
                                      <p:to>
                                        <p:strVal val="visible"/>
                                      </p:to>
                                    </p:set>
                                    <p:anim calcmode="lin" valueType="num">
                                      <p:cBhvr additive="base">
                                        <p:cTn id="19" dur="500" fill="hold"/>
                                        <p:tgtEl>
                                          <p:spTgt spid="410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0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02">
                                            <p:txEl>
                                              <p:pRg st="3" end="3"/>
                                            </p:txEl>
                                          </p:spTgt>
                                        </p:tgtEl>
                                        <p:attrNameLst>
                                          <p:attrName>style.visibility</p:attrName>
                                        </p:attrNameLst>
                                      </p:cBhvr>
                                      <p:to>
                                        <p:strVal val="visible"/>
                                      </p:to>
                                    </p:set>
                                    <p:anim calcmode="lin" valueType="num">
                                      <p:cBhvr additive="base">
                                        <p:cTn id="25" dur="500" fill="hold"/>
                                        <p:tgtEl>
                                          <p:spTgt spid="410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0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02">
                                            <p:txEl>
                                              <p:pRg st="4" end="4"/>
                                            </p:txEl>
                                          </p:spTgt>
                                        </p:tgtEl>
                                        <p:attrNameLst>
                                          <p:attrName>style.visibility</p:attrName>
                                        </p:attrNameLst>
                                      </p:cBhvr>
                                      <p:to>
                                        <p:strVal val="visible"/>
                                      </p:to>
                                    </p:set>
                                    <p:anim calcmode="lin" valueType="num">
                                      <p:cBhvr additive="base">
                                        <p:cTn id="31" dur="500" fill="hold"/>
                                        <p:tgtEl>
                                          <p:spTgt spid="410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0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907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71550"/>
            <a:ext cx="3348038" cy="589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5" name="Rectangle 6"/>
          <p:cNvSpPr>
            <a:spLocks noChangeArrowheads="1"/>
          </p:cNvSpPr>
          <p:nvPr/>
        </p:nvSpPr>
        <p:spPr bwMode="auto">
          <a:xfrm>
            <a:off x="2268538" y="1052513"/>
            <a:ext cx="6856412" cy="198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lstStyle/>
          <a:p>
            <a:pPr algn="r">
              <a:spcBef>
                <a:spcPct val="20000"/>
              </a:spcBef>
            </a:pPr>
            <a:r>
              <a:rPr lang="ar-JO" b="1" dirty="0">
                <a:solidFill>
                  <a:srgbClr val="FFFFFF"/>
                </a:solidFill>
                <a:latin typeface="Arial" charset="0"/>
                <a:cs typeface="Arial" charset="0"/>
              </a:rPr>
              <a:t>أمر الله هوشع أن يأخذ زوجة زانية (1: 2) لكن هذا سبب مشاكل عديدة (أنظر تث 22: 20-22). ما معنى هذا؟</a:t>
            </a:r>
            <a:endParaRPr lang="en-US" b="1" dirty="0">
              <a:solidFill>
                <a:srgbClr val="FFFFFF"/>
              </a:solidFill>
              <a:latin typeface="Arial" charset="0"/>
              <a:cs typeface="Arial" charset="0"/>
            </a:endParaRPr>
          </a:p>
          <a:p>
            <a:pPr>
              <a:spcBef>
                <a:spcPct val="20000"/>
              </a:spcBef>
            </a:pPr>
            <a:endParaRPr lang="en-US" b="1" dirty="0">
              <a:solidFill>
                <a:srgbClr val="FFFFFF"/>
              </a:solidFill>
              <a:latin typeface="Arial" charset="0"/>
              <a:cs typeface="Arial" charset="0"/>
            </a:endParaRPr>
          </a:p>
          <a:p>
            <a:pPr algn="r">
              <a:spcBef>
                <a:spcPct val="20000"/>
              </a:spcBef>
            </a:pPr>
            <a:r>
              <a:rPr lang="ar-JO" b="1" dirty="0">
                <a:solidFill>
                  <a:srgbClr val="FFFFFF"/>
                </a:solidFill>
                <a:latin typeface="Arial" charset="0"/>
                <a:cs typeface="Arial" charset="0"/>
              </a:rPr>
              <a:t>هناك ثلاث وجهات نظر رئيسية:</a:t>
            </a:r>
            <a:endParaRPr lang="en-US" b="1" dirty="0">
              <a:solidFill>
                <a:srgbClr val="FFFFFF"/>
              </a:solidFill>
              <a:latin typeface="Arial" charset="0"/>
              <a:cs typeface="Arial" charset="0"/>
            </a:endParaRPr>
          </a:p>
        </p:txBody>
      </p:sp>
      <p:sp>
        <p:nvSpPr>
          <p:cNvPr id="7175" name="Rectangle 7"/>
          <p:cNvSpPr>
            <a:spLocks noChangeArrowheads="1"/>
          </p:cNvSpPr>
          <p:nvPr/>
        </p:nvSpPr>
        <p:spPr bwMode="auto">
          <a:xfrm>
            <a:off x="2478088" y="3213100"/>
            <a:ext cx="6557962"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b="1" dirty="0">
                <a:solidFill>
                  <a:srgbClr val="FFFFFF"/>
                </a:solidFill>
                <a:latin typeface="Arial" charset="0"/>
                <a:cs typeface="Arial" charset="0"/>
              </a:rPr>
              <a:t>1. تزوج من امرأة صارت عاهرة </a:t>
            </a:r>
            <a:r>
              <a:rPr lang="ar-JO" b="1" u="sng" dirty="0">
                <a:solidFill>
                  <a:srgbClr val="FFFFFF"/>
                </a:solidFill>
                <a:latin typeface="Arial" charset="0"/>
                <a:cs typeface="Arial" charset="0"/>
              </a:rPr>
              <a:t>لاحقاً</a:t>
            </a:r>
            <a:r>
              <a:rPr lang="ar-JO" b="1" dirty="0">
                <a:solidFill>
                  <a:srgbClr val="FFFFFF"/>
                </a:solidFill>
                <a:latin typeface="Arial" charset="0"/>
                <a:cs typeface="Arial" charset="0"/>
              </a:rPr>
              <a:t>.</a:t>
            </a:r>
            <a:endParaRPr lang="en-US" b="1" dirty="0">
              <a:solidFill>
                <a:srgbClr val="FFFFFF"/>
              </a:solidFill>
              <a:latin typeface="Arial" charset="0"/>
              <a:cs typeface="Arial" charset="0"/>
            </a:endParaRPr>
          </a:p>
          <a:p>
            <a:endParaRPr lang="en-US" b="1" dirty="0">
              <a:solidFill>
                <a:srgbClr val="FFFFFF"/>
              </a:solidFill>
              <a:latin typeface="Arial" charset="0"/>
              <a:cs typeface="Arial" charset="0"/>
            </a:endParaRPr>
          </a:p>
          <a:p>
            <a:pPr algn="r"/>
            <a:r>
              <a:rPr lang="ar-JO" b="1" dirty="0">
                <a:solidFill>
                  <a:srgbClr val="FFFFFF"/>
                </a:solidFill>
                <a:latin typeface="Arial" charset="0"/>
                <a:cs typeface="Arial" charset="0"/>
              </a:rPr>
              <a:t>2. تزوج من امرأة كانت عاهرة </a:t>
            </a:r>
            <a:r>
              <a:rPr lang="ar-JO" b="1" u="sng" dirty="0">
                <a:solidFill>
                  <a:srgbClr val="FFFFFF"/>
                </a:solidFill>
                <a:latin typeface="Arial" charset="0"/>
                <a:cs typeface="Arial" charset="0"/>
              </a:rPr>
              <a:t>سابقاً</a:t>
            </a:r>
            <a:endParaRPr lang="en-US" b="1" u="sng" dirty="0">
              <a:solidFill>
                <a:srgbClr val="FFFFFF"/>
              </a:solidFill>
              <a:latin typeface="Arial" charset="0"/>
              <a:cs typeface="Arial" charset="0"/>
            </a:endParaRPr>
          </a:p>
          <a:p>
            <a:pPr marL="457200" indent="-457200">
              <a:buFontTx/>
              <a:buAutoNum type="arabicPeriod"/>
            </a:pPr>
            <a:endParaRPr lang="en-US" b="1" dirty="0">
              <a:solidFill>
                <a:srgbClr val="FFFFFF"/>
              </a:solidFill>
              <a:latin typeface="Arial" charset="0"/>
              <a:cs typeface="Arial" charset="0"/>
            </a:endParaRPr>
          </a:p>
          <a:p>
            <a:pPr algn="r"/>
            <a:r>
              <a:rPr lang="ar-JO" b="1" dirty="0">
                <a:solidFill>
                  <a:srgbClr val="FFFFFF"/>
                </a:solidFill>
                <a:latin typeface="Arial" charset="0"/>
                <a:cs typeface="Arial" charset="0"/>
              </a:rPr>
              <a:t>3. هذا كله </a:t>
            </a:r>
            <a:r>
              <a:rPr lang="ar-JO" b="1" u="sng" dirty="0">
                <a:solidFill>
                  <a:srgbClr val="FFFFFF"/>
                </a:solidFill>
                <a:latin typeface="Arial" charset="0"/>
                <a:cs typeface="Arial" charset="0"/>
              </a:rPr>
              <a:t>مجازي</a:t>
            </a:r>
            <a:r>
              <a:rPr lang="ar-JO" b="1" dirty="0">
                <a:solidFill>
                  <a:srgbClr val="FFFFFF"/>
                </a:solidFill>
                <a:latin typeface="Arial" charset="0"/>
                <a:cs typeface="Arial" charset="0"/>
              </a:rPr>
              <a:t> (أي أنه لم يكن هناك زنا حقيقي) ولهذا فإن </a:t>
            </a:r>
          </a:p>
          <a:p>
            <a:pPr algn="r"/>
            <a:r>
              <a:rPr lang="ar-JO" b="1" dirty="0">
                <a:solidFill>
                  <a:srgbClr val="FFFFFF"/>
                </a:solidFill>
                <a:latin typeface="Arial" charset="0"/>
                <a:cs typeface="Arial" charset="0"/>
              </a:rPr>
              <a:t>     اللاأخلاقية رمز للوثنية</a:t>
            </a:r>
            <a:endParaRPr lang="en-US" b="1" dirty="0">
              <a:solidFill>
                <a:srgbClr val="FFFFFF"/>
              </a:solidFill>
              <a:latin typeface="Arial" charset="0"/>
              <a:cs typeface="Arial" charset="0"/>
            </a:endParaRPr>
          </a:p>
        </p:txBody>
      </p:sp>
      <p:sp>
        <p:nvSpPr>
          <p:cNvPr id="259077" name="Text Box 8"/>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charset="0"/>
                <a:cs typeface="Arial" charset="0"/>
              </a:rPr>
              <a:t>567</a:t>
            </a:r>
            <a:endParaRPr lang="en-US" b="1" dirty="0">
              <a:solidFill>
                <a:srgbClr val="FFFFFF"/>
              </a:solidFill>
              <a:latin typeface="Arial" charset="0"/>
              <a:cs typeface="Arial" charset="0"/>
            </a:endParaRPr>
          </a:p>
        </p:txBody>
      </p:sp>
      <p:sp>
        <p:nvSpPr>
          <p:cNvPr id="6" name="Title 5"/>
          <p:cNvSpPr>
            <a:spLocks noGrp="1"/>
          </p:cNvSpPr>
          <p:nvPr>
            <p:ph type="title" idx="4294967295"/>
          </p:nvPr>
        </p:nvSpPr>
        <p:spPr>
          <a:xfrm>
            <a:off x="0" y="304800"/>
            <a:ext cx="8388350" cy="646113"/>
          </a:xfrm>
          <a:gradFill rotWithShape="1">
            <a:gsLst>
              <a:gs pos="0">
                <a:srgbClr val="660033"/>
              </a:gs>
              <a:gs pos="50000">
                <a:srgbClr val="2F0018"/>
              </a:gs>
              <a:gs pos="100000">
                <a:srgbClr val="660033"/>
              </a:gs>
            </a:gsLst>
            <a:lin ang="5400000" scaled="1"/>
          </a:gradFill>
        </p:spPr>
        <p:txBody>
          <a:bodyPr>
            <a:spAutoFit/>
          </a:bodyPr>
          <a:lstStyle/>
          <a:p>
            <a:pPr>
              <a:defRPr/>
            </a:pPr>
            <a:r>
              <a:rPr lang="ar-JO" sz="3600" dirty="0">
                <a:solidFill>
                  <a:srgbClr val="FFFFFF"/>
                </a:solidFill>
                <a:effectLst>
                  <a:outerShdw blurRad="38100" dist="38100" dir="2700000" algn="tl">
                    <a:srgbClr val="000000"/>
                  </a:outerShdw>
                </a:effectLst>
                <a:latin typeface="Arial" charset="0"/>
                <a:ea typeface="ＭＳ Ｐゴシック" charset="0"/>
                <a:cs typeface="Arial" charset="0"/>
              </a:rPr>
              <a:t>الحجج الحرجة: الزواج من عاهرة؟</a:t>
            </a:r>
            <a:endParaRPr lang="en-US" sz="36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dissolve">
                                      <p:cBhvr>
                                        <p:cTn id="7"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1122"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971550"/>
            <a:ext cx="3348038" cy="589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ChangeArrowheads="1"/>
          </p:cNvSpPr>
          <p:nvPr/>
        </p:nvSpPr>
        <p:spPr bwMode="auto">
          <a:xfrm>
            <a:off x="76200" y="1447800"/>
            <a:ext cx="9067800" cy="4616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pPr marL="630238" lvl="1" indent="-269875" algn="r" rtl="1">
              <a:spcBef>
                <a:spcPts val="300"/>
              </a:spcBef>
              <a:spcAft>
                <a:spcPts val="300"/>
              </a:spcAft>
              <a:buFont typeface="Symbol" charset="0"/>
              <a:buChar char="·"/>
              <a:defRPr/>
            </a:pPr>
            <a:r>
              <a:rPr lang="ar-JO" b="1" dirty="0">
                <a:solidFill>
                  <a:srgbClr val="FFFFFF"/>
                </a:solidFill>
                <a:effectLst>
                  <a:glow rad="101600">
                    <a:srgbClr val="000000">
                      <a:alpha val="75000"/>
                    </a:srgbClr>
                  </a:glow>
                </a:effectLst>
                <a:latin typeface="Arial" charset="0"/>
                <a:cs typeface="Arial" charset="0"/>
              </a:rPr>
              <a:t>يتم قراءتها كتاريخ</a:t>
            </a:r>
            <a:endParaRPr lang="en-US" b="1" dirty="0">
              <a:solidFill>
                <a:srgbClr val="FFFFFF"/>
              </a:solidFill>
              <a:effectLst>
                <a:glow rad="101600">
                  <a:srgbClr val="000000">
                    <a:alpha val="75000"/>
                  </a:srgbClr>
                </a:glow>
              </a:effectLst>
              <a:latin typeface="Arial" charset="0"/>
              <a:cs typeface="Arial" charset="0"/>
            </a:endParaRPr>
          </a:p>
          <a:p>
            <a:pPr marL="630238" lvl="1" indent="-269875" algn="r" rtl="1">
              <a:spcBef>
                <a:spcPts val="300"/>
              </a:spcBef>
              <a:spcAft>
                <a:spcPts val="300"/>
              </a:spcAft>
              <a:buFont typeface="Symbol" charset="0"/>
              <a:buChar char="·"/>
              <a:defRPr/>
            </a:pPr>
            <a:r>
              <a:rPr lang="ar-JO" b="1" dirty="0">
                <a:solidFill>
                  <a:srgbClr val="FFFFFF"/>
                </a:solidFill>
                <a:effectLst>
                  <a:glow rad="101600">
                    <a:srgbClr val="000000">
                      <a:alpha val="75000"/>
                    </a:srgbClr>
                  </a:glow>
                </a:effectLst>
                <a:latin typeface="Arial" charset="0"/>
                <a:cs typeface="Arial" charset="0"/>
              </a:rPr>
              <a:t>الأسماء جومر ودبلايم لا يحتويات على رموز</a:t>
            </a:r>
            <a:endParaRPr lang="en-US" b="1" dirty="0">
              <a:solidFill>
                <a:srgbClr val="FFFFFF"/>
              </a:solidFill>
              <a:effectLst>
                <a:glow rad="101600">
                  <a:srgbClr val="000000">
                    <a:alpha val="75000"/>
                  </a:srgbClr>
                </a:glow>
              </a:effectLst>
              <a:latin typeface="Arial" charset="0"/>
              <a:cs typeface="Arial" charset="0"/>
            </a:endParaRPr>
          </a:p>
          <a:p>
            <a:pPr marL="630238" lvl="1" indent="-269875" algn="r" rtl="1">
              <a:spcBef>
                <a:spcPts val="300"/>
              </a:spcBef>
              <a:spcAft>
                <a:spcPts val="300"/>
              </a:spcAft>
              <a:buFont typeface="Symbol" charset="0"/>
              <a:buChar char="·"/>
              <a:defRPr/>
            </a:pPr>
            <a:r>
              <a:rPr lang="ar-JO" b="1" dirty="0">
                <a:solidFill>
                  <a:srgbClr val="FFFFFF"/>
                </a:solidFill>
                <a:effectLst>
                  <a:glow rad="101600">
                    <a:srgbClr val="000000">
                      <a:alpha val="75000"/>
                    </a:srgbClr>
                  </a:glow>
                </a:effectLst>
                <a:latin typeface="Arial" charset="0"/>
                <a:cs typeface="Arial" charset="0"/>
              </a:rPr>
              <a:t>عاهرة هو التوضيح الأفضل عن أولاد إسرائيل</a:t>
            </a:r>
            <a:endParaRPr lang="en-US" b="1" dirty="0">
              <a:solidFill>
                <a:srgbClr val="FFFFFF"/>
              </a:solidFill>
              <a:effectLst>
                <a:glow rad="101600">
                  <a:srgbClr val="000000">
                    <a:alpha val="75000"/>
                  </a:srgbClr>
                </a:glow>
              </a:effectLst>
              <a:latin typeface="Arial" charset="0"/>
              <a:cs typeface="Arial" charset="0"/>
            </a:endParaRPr>
          </a:p>
          <a:p>
            <a:pPr marL="630238" lvl="1" indent="-269875" algn="r" rtl="1">
              <a:spcBef>
                <a:spcPts val="300"/>
              </a:spcBef>
              <a:spcAft>
                <a:spcPts val="300"/>
              </a:spcAft>
              <a:buFont typeface="Symbol" charset="0"/>
              <a:buChar char="·"/>
              <a:defRPr/>
            </a:pPr>
            <a:r>
              <a:rPr lang="ar-JO" b="1" dirty="0">
                <a:solidFill>
                  <a:srgbClr val="FFFFFF"/>
                </a:solidFill>
                <a:effectLst>
                  <a:glow rad="101600">
                    <a:srgbClr val="000000">
                      <a:alpha val="75000"/>
                    </a:srgbClr>
                  </a:glow>
                </a:effectLst>
                <a:latin typeface="Arial" charset="0"/>
                <a:cs typeface="Arial" charset="0"/>
              </a:rPr>
              <a:t>محبة هوشع مثل محبة الله لشعبه</a:t>
            </a:r>
            <a:endParaRPr lang="en-US" b="1" dirty="0">
              <a:solidFill>
                <a:srgbClr val="FFFFFF"/>
              </a:solidFill>
              <a:effectLst>
                <a:glow rad="101600">
                  <a:srgbClr val="000000">
                    <a:alpha val="75000"/>
                  </a:srgbClr>
                </a:glow>
              </a:effectLst>
              <a:latin typeface="Arial" charset="0"/>
              <a:cs typeface="Arial" charset="0"/>
            </a:endParaRPr>
          </a:p>
          <a:p>
            <a:pPr>
              <a:defRPr/>
            </a:pPr>
            <a:endParaRPr lang="en-US" b="1" dirty="0">
              <a:solidFill>
                <a:srgbClr val="FFFFFF"/>
              </a:solidFill>
              <a:effectLst>
                <a:glow rad="101600">
                  <a:srgbClr val="000000">
                    <a:alpha val="75000"/>
                  </a:srgbClr>
                </a:glow>
              </a:effectLst>
              <a:latin typeface="Arial" charset="0"/>
              <a:cs typeface="Arial" charset="0"/>
            </a:endParaRPr>
          </a:p>
          <a:p>
            <a:pPr algn="r">
              <a:defRPr/>
            </a:pPr>
            <a:r>
              <a:rPr lang="ar-JO" b="1" dirty="0">
                <a:solidFill>
                  <a:srgbClr val="FFFF00"/>
                </a:solidFill>
                <a:effectLst>
                  <a:glow rad="101600">
                    <a:srgbClr val="000000">
                      <a:alpha val="75000"/>
                    </a:srgbClr>
                  </a:glow>
                </a:effectLst>
                <a:latin typeface="Arial" charset="0"/>
                <a:cs typeface="Arial" charset="0"/>
              </a:rPr>
              <a:t>مشاكل النظرة الرمزية</a:t>
            </a:r>
            <a:endParaRPr lang="en-US" b="1" dirty="0">
              <a:solidFill>
                <a:srgbClr val="FFFF00"/>
              </a:solidFill>
              <a:effectLst>
                <a:glow rad="101600">
                  <a:srgbClr val="000000">
                    <a:alpha val="75000"/>
                  </a:srgbClr>
                </a:glow>
              </a:effectLst>
              <a:latin typeface="Arial" charset="0"/>
              <a:cs typeface="Arial" charset="0"/>
            </a:endParaRPr>
          </a:p>
          <a:p>
            <a:pPr marL="630238" lvl="1" indent="-269875" algn="r" rtl="1">
              <a:spcBef>
                <a:spcPts val="300"/>
              </a:spcBef>
              <a:spcAft>
                <a:spcPts val="300"/>
              </a:spcAft>
              <a:buFont typeface="Symbol" charset="0"/>
              <a:buChar char="·"/>
              <a:defRPr/>
            </a:pPr>
            <a:r>
              <a:rPr lang="ar-JO" b="1" dirty="0">
                <a:solidFill>
                  <a:srgbClr val="FFFFFF"/>
                </a:solidFill>
                <a:effectLst>
                  <a:glow rad="101600">
                    <a:srgbClr val="000000">
                      <a:alpha val="75000"/>
                    </a:srgbClr>
                  </a:glow>
                </a:effectLst>
                <a:latin typeface="Arial" charset="0"/>
                <a:cs typeface="Arial" charset="0"/>
              </a:rPr>
              <a:t>إنها لا تحل المسألة، نفس المشكلة الأخلاقية تبقى في الزواج من عاهرة (لكن هل الزواج من عاهرة هي مشكلة أخلاقية؟)</a:t>
            </a:r>
            <a:endParaRPr lang="en-US" b="1" dirty="0">
              <a:solidFill>
                <a:srgbClr val="FFFFFF"/>
              </a:solidFill>
              <a:effectLst>
                <a:glow rad="101600">
                  <a:srgbClr val="000000">
                    <a:alpha val="75000"/>
                  </a:srgbClr>
                </a:glow>
              </a:effectLst>
              <a:latin typeface="Arial" charset="0"/>
              <a:cs typeface="Arial" charset="0"/>
            </a:endParaRPr>
          </a:p>
          <a:p>
            <a:pPr marL="630238" lvl="1" indent="-269875" algn="r" rtl="1">
              <a:spcBef>
                <a:spcPts val="300"/>
              </a:spcBef>
              <a:spcAft>
                <a:spcPts val="300"/>
              </a:spcAft>
              <a:buFont typeface="Symbol" charset="0"/>
              <a:buChar char="·"/>
              <a:defRPr/>
            </a:pPr>
            <a:r>
              <a:rPr lang="ar-JO" b="1" dirty="0">
                <a:solidFill>
                  <a:srgbClr val="FFFFFF"/>
                </a:solidFill>
                <a:effectLst>
                  <a:glow rad="101600">
                    <a:srgbClr val="000000">
                      <a:alpha val="75000"/>
                    </a:srgbClr>
                  </a:glow>
                </a:effectLst>
                <a:latin typeface="Arial" charset="0"/>
                <a:cs typeface="Arial" charset="0"/>
              </a:rPr>
              <a:t>لدى الأطفال أسماء رمزية (من المحتمل أنها حرفية)</a:t>
            </a:r>
            <a:endParaRPr lang="en-US" b="1" dirty="0">
              <a:solidFill>
                <a:srgbClr val="FFFFFF"/>
              </a:solidFill>
              <a:effectLst>
                <a:glow rad="101600">
                  <a:srgbClr val="000000">
                    <a:alpha val="75000"/>
                  </a:srgbClr>
                </a:glow>
              </a:effectLst>
              <a:latin typeface="Arial" charset="0"/>
              <a:cs typeface="Arial" charset="0"/>
            </a:endParaRPr>
          </a:p>
          <a:p>
            <a:pPr marL="630238" lvl="1" indent="-269875" algn="r" rtl="1">
              <a:spcBef>
                <a:spcPts val="300"/>
              </a:spcBef>
              <a:spcAft>
                <a:spcPts val="300"/>
              </a:spcAft>
              <a:buFont typeface="Symbol" charset="0"/>
              <a:buChar char="·"/>
              <a:defRPr/>
            </a:pPr>
            <a:r>
              <a:rPr lang="ar-JO" b="1" dirty="0">
                <a:solidFill>
                  <a:srgbClr val="FFFFFF"/>
                </a:solidFill>
                <a:effectLst>
                  <a:glow rad="101600">
                    <a:srgbClr val="000000">
                      <a:alpha val="75000"/>
                    </a:srgbClr>
                  </a:glow>
                </a:effectLst>
                <a:latin typeface="Arial" charset="0"/>
                <a:cs typeface="Arial" charset="0"/>
              </a:rPr>
              <a:t>يتساءل البعض عما إذا كان مثل هذا الزواج ممكناً. هل سيؤدي ذلك إلى تدمير فعالية رسالة هوشع؟ (لا، ​​لأن حياة هوشع لم تكن ملوثة).</a:t>
            </a:r>
            <a:endParaRPr lang="en-US" b="1" dirty="0">
              <a:solidFill>
                <a:srgbClr val="FFFFFF"/>
              </a:solidFill>
              <a:effectLst>
                <a:glow rad="101600">
                  <a:srgbClr val="000000">
                    <a:alpha val="75000"/>
                  </a:srgbClr>
                </a:glow>
              </a:effectLst>
              <a:latin typeface="Arial" charset="0"/>
              <a:cs typeface="Arial" charset="0"/>
            </a:endParaRPr>
          </a:p>
        </p:txBody>
      </p:sp>
      <p:sp>
        <p:nvSpPr>
          <p:cNvPr id="261124" name="Rectangle 3"/>
          <p:cNvSpPr>
            <a:spLocks noChangeArrowheads="1"/>
          </p:cNvSpPr>
          <p:nvPr/>
        </p:nvSpPr>
        <p:spPr bwMode="auto">
          <a:xfrm>
            <a:off x="0" y="228600"/>
            <a:ext cx="8320088" cy="646113"/>
          </a:xfrm>
          <a:prstGeom prst="rect">
            <a:avLst/>
          </a:prstGeom>
          <a:gradFill rotWithShape="1">
            <a:gsLst>
              <a:gs pos="0">
                <a:srgbClr val="660033"/>
              </a:gs>
              <a:gs pos="50000">
                <a:srgbClr val="2F0018"/>
              </a:gs>
              <a:gs pos="100000">
                <a:srgbClr val="660033"/>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ar-JO" sz="3600" b="1" dirty="0">
                <a:solidFill>
                  <a:srgbClr val="FFFFFF"/>
                </a:solidFill>
                <a:latin typeface="Arial" charset="0"/>
                <a:cs typeface="Arial" charset="0"/>
              </a:rPr>
              <a:t>الحجج الحرجة: الزواج من عاهرة؟</a:t>
            </a:r>
            <a:endParaRPr lang="en-US" sz="3600" b="1" dirty="0">
              <a:solidFill>
                <a:srgbClr val="FFFFFF"/>
              </a:solidFill>
              <a:latin typeface="Arial" charset="0"/>
              <a:cs typeface="Arial" charset="0"/>
            </a:endParaRPr>
          </a:p>
        </p:txBody>
      </p:sp>
      <p:sp>
        <p:nvSpPr>
          <p:cNvPr id="261125" name="Text Box 5"/>
          <p:cNvSpPr txBox="1">
            <a:spLocks noChangeArrowheads="1"/>
          </p:cNvSpPr>
          <p:nvPr/>
        </p:nvSpPr>
        <p:spPr bwMode="auto">
          <a:xfrm>
            <a:off x="8440738" y="76200"/>
            <a:ext cx="7159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charset="0"/>
                <a:cs typeface="Arial" charset="0"/>
              </a:rPr>
              <a:t>567</a:t>
            </a:r>
            <a:endParaRPr lang="en-US" b="1" dirty="0">
              <a:solidFill>
                <a:srgbClr val="FFFFFF"/>
              </a:solidFill>
              <a:latin typeface="Arial" charset="0"/>
              <a:cs typeface="Arial" charset="0"/>
            </a:endParaRPr>
          </a:p>
        </p:txBody>
      </p:sp>
      <p:sp>
        <p:nvSpPr>
          <p:cNvPr id="5" name="Title 4"/>
          <p:cNvSpPr>
            <a:spLocks noGrp="1"/>
          </p:cNvSpPr>
          <p:nvPr>
            <p:ph type="title" idx="4294967295"/>
          </p:nvPr>
        </p:nvSpPr>
        <p:spPr>
          <a:xfrm>
            <a:off x="0" y="988367"/>
            <a:ext cx="9144000" cy="461665"/>
          </a:xfrm>
        </p:spPr>
        <p:txBody>
          <a:bodyPr wrap="square">
            <a:spAutoFit/>
          </a:bodyPr>
          <a:lstStyle/>
          <a:p>
            <a:pPr algn="r">
              <a:defRPr/>
            </a:pPr>
            <a:r>
              <a:rPr lang="ar-JO" sz="2400" kern="1200" dirty="0">
                <a:solidFill>
                  <a:srgbClr val="FFFF00"/>
                </a:solidFill>
                <a:effectLst>
                  <a:glow rad="101600">
                    <a:srgbClr val="000000">
                      <a:alpha val="75000"/>
                    </a:srgbClr>
                  </a:glow>
                </a:effectLst>
                <a:latin typeface="Arial" charset="0"/>
                <a:ea typeface="ＭＳ Ｐゴシック" charset="0"/>
                <a:cs typeface="Arial" charset="0"/>
              </a:rPr>
              <a:t>دعم النظرة الحرفية:</a:t>
            </a:r>
            <a:endParaRPr lang="en-US" sz="2400" kern="1200" dirty="0">
              <a:solidFill>
                <a:srgbClr val="FFFF00"/>
              </a:solidFill>
              <a:effectLst>
                <a:glow rad="101600">
                  <a:srgbClr val="000000">
                    <a:alpha val="75000"/>
                  </a:srgbClr>
                </a:glow>
              </a:effectLst>
              <a:latin typeface="Arial" charset="0"/>
              <a:ea typeface="ＭＳ Ｐゴシック" charset="0"/>
              <a:cs typeface="Arial"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 calcmode="lin" valueType="num">
                                      <p:cBhvr additive="base">
                                        <p:cTn id="7" dur="500" fill="hold"/>
                                        <p:tgtEl>
                                          <p:spTgt spid="184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434">
                                            <p:txEl>
                                              <p:pRg st="1" end="1"/>
                                            </p:txEl>
                                          </p:spTgt>
                                        </p:tgtEl>
                                        <p:attrNameLst>
                                          <p:attrName>style.visibility</p:attrName>
                                        </p:attrNameLst>
                                      </p:cBhvr>
                                      <p:to>
                                        <p:strVal val="visible"/>
                                      </p:to>
                                    </p:set>
                                    <p:anim calcmode="lin" valueType="num">
                                      <p:cBhvr additive="base">
                                        <p:cTn id="11" dur="500" fill="hold"/>
                                        <p:tgtEl>
                                          <p:spTgt spid="1843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43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434">
                                            <p:txEl>
                                              <p:pRg st="2" end="2"/>
                                            </p:txEl>
                                          </p:spTgt>
                                        </p:tgtEl>
                                        <p:attrNameLst>
                                          <p:attrName>style.visibility</p:attrName>
                                        </p:attrNameLst>
                                      </p:cBhvr>
                                      <p:to>
                                        <p:strVal val="visible"/>
                                      </p:to>
                                    </p:set>
                                    <p:anim calcmode="lin" valueType="num">
                                      <p:cBhvr additive="base">
                                        <p:cTn id="15" dur="500" fill="hold"/>
                                        <p:tgtEl>
                                          <p:spTgt spid="1843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43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434">
                                            <p:txEl>
                                              <p:pRg st="3" end="3"/>
                                            </p:txEl>
                                          </p:spTgt>
                                        </p:tgtEl>
                                        <p:attrNameLst>
                                          <p:attrName>style.visibility</p:attrName>
                                        </p:attrNameLst>
                                      </p:cBhvr>
                                      <p:to>
                                        <p:strVal val="visible"/>
                                      </p:to>
                                    </p:set>
                                    <p:anim calcmode="lin" valueType="num">
                                      <p:cBhvr additive="base">
                                        <p:cTn id="19" dur="500" fill="hold"/>
                                        <p:tgtEl>
                                          <p:spTgt spid="1843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434">
                                            <p:txEl>
                                              <p:pRg st="5" end="5"/>
                                            </p:txEl>
                                          </p:spTgt>
                                        </p:tgtEl>
                                        <p:attrNameLst>
                                          <p:attrName>style.visibility</p:attrName>
                                        </p:attrNameLst>
                                      </p:cBhvr>
                                      <p:to>
                                        <p:strVal val="visible"/>
                                      </p:to>
                                    </p:set>
                                    <p:anim calcmode="lin" valueType="num">
                                      <p:cBhvr additive="base">
                                        <p:cTn id="25" dur="500" fill="hold"/>
                                        <p:tgtEl>
                                          <p:spTgt spid="1843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434">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434">
                                            <p:txEl>
                                              <p:pRg st="6" end="6"/>
                                            </p:txEl>
                                          </p:spTgt>
                                        </p:tgtEl>
                                        <p:attrNameLst>
                                          <p:attrName>style.visibility</p:attrName>
                                        </p:attrNameLst>
                                      </p:cBhvr>
                                      <p:to>
                                        <p:strVal val="visible"/>
                                      </p:to>
                                    </p:set>
                                    <p:anim calcmode="lin" valueType="num">
                                      <p:cBhvr additive="base">
                                        <p:cTn id="29" dur="500" fill="hold"/>
                                        <p:tgtEl>
                                          <p:spTgt spid="18434">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434">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434">
                                            <p:txEl>
                                              <p:pRg st="7" end="7"/>
                                            </p:txEl>
                                          </p:spTgt>
                                        </p:tgtEl>
                                        <p:attrNameLst>
                                          <p:attrName>style.visibility</p:attrName>
                                        </p:attrNameLst>
                                      </p:cBhvr>
                                      <p:to>
                                        <p:strVal val="visible"/>
                                      </p:to>
                                    </p:set>
                                    <p:anim calcmode="lin" valueType="num">
                                      <p:cBhvr additive="base">
                                        <p:cTn id="33" dur="500" fill="hold"/>
                                        <p:tgtEl>
                                          <p:spTgt spid="18434">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43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هوشع</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٢</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253037572"/>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txBox="1">
            <a:spLocks/>
          </p:cNvSpPr>
          <p:nvPr/>
        </p:nvSpPr>
        <p:spPr bwMode="auto">
          <a:xfrm>
            <a:off x="0" y="0"/>
            <a:ext cx="385192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قولوا لإخوتكم عمي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ولأخواتكم رحامة</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endParaRPr>
          </a:p>
        </p:txBody>
      </p:sp>
      <p:sp>
        <p:nvSpPr>
          <p:cNvPr id="2" name="Title 1"/>
          <p:cNvSpPr>
            <a:spLocks noGrp="1"/>
          </p:cNvSpPr>
          <p:nvPr>
            <p:ph type="title"/>
          </p:nvPr>
        </p:nvSpPr>
        <p:spPr>
          <a:xfrm>
            <a:off x="3708400" y="285750"/>
            <a:ext cx="54356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3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هوشع 2: 1</a:t>
            </a:r>
            <a:endParaRPr lang="en-US" sz="3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093403" y="1227868"/>
            <a:ext cx="4666058" cy="4286941"/>
          </a:xfrm>
          <a:prstGeom prst="rect">
            <a:avLst/>
          </a:prstGeom>
        </p:spPr>
      </p:pic>
    </p:spTree>
    <p:extLst>
      <p:ext uri="{BB962C8B-B14F-4D97-AF65-F5344CB8AC3E}">
        <p14:creationId xmlns:p14="http://schemas.microsoft.com/office/powerpoint/2010/main" val="4780671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88"/>
            <a:ext cx="30480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6" name="Title 1"/>
          <p:cNvSpPr txBox="1">
            <a:spLocks/>
          </p:cNvSpPr>
          <p:nvPr/>
        </p:nvSpPr>
        <p:spPr bwMode="auto">
          <a:xfrm>
            <a:off x="0" y="1052513"/>
            <a:ext cx="9144000" cy="547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2 حاكموا أمكم حاكموا </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MS PGothic" charset="0"/>
                <a:cs typeface="Arial" panose="020B0604020202020204" pitchFamily="34" charset="0"/>
              </a:rPr>
              <a:t>لأنها ليست امرأتي </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MS PGothic" charset="0"/>
                <a:cs typeface="Arial" panose="020B0604020202020204" pitchFamily="34" charset="0"/>
              </a:rPr>
              <a:t>وأنا لست رجلها </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لكي تعزل زناها عن وجهها </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وفسقها من بين ثدييها</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endParaRP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3 لئلا أجردها عريانة </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وأوقفها كيوم ولادتها </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وأجعلها كقفر </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وأصيرها كأرض يابسة </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وأميتها بالعطش</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endParaRPr>
          </a:p>
        </p:txBody>
      </p:sp>
      <p:sp>
        <p:nvSpPr>
          <p:cNvPr id="2" name="Title 1"/>
          <p:cNvSpPr>
            <a:spLocks noGrp="1"/>
          </p:cNvSpPr>
          <p:nvPr>
            <p:ph type="title"/>
          </p:nvPr>
        </p:nvSpPr>
        <p:spPr>
          <a:xfrm>
            <a:off x="2195513" y="285750"/>
            <a:ext cx="6948487"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3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هوشع 2: 2-3</a:t>
            </a:r>
            <a:endParaRPr lang="en-US" sz="3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60932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يختبر هوشع مأساة زواج شخصية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توضح استقبال الله المخلص لشعبه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غير المخلص الذين أظهروا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عدم معرفة الله، ورفضوا حبه </a:t>
            </a:r>
            <a:r>
              <a:rPr kumimoji="0" lang="ar-JO" sz="40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المخلص</a:t>
            </a: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وعدم إيمانهم بعهده،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لتحفيزهم على التوبة. </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565</a:t>
            </a:r>
            <a:endParaRPr kumimoji="0" lang="en-US"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346</a:t>
            </a:r>
            <a:endParaRPr kumimoji="0" lang="en-US"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0F20CFED-2D73-294F-92C6-FF4D0E3AF65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هوشع</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8" name="Picture 7">
            <a:extLst>
              <a:ext uri="{FF2B5EF4-FFF2-40B4-BE49-F238E27FC236}">
                <a16:creationId xmlns:a16="http://schemas.microsoft.com/office/drawing/2014/main" id="{722AC5DD-844E-1046-B02C-E51353A4BEED}"/>
              </a:ext>
            </a:extLst>
          </p:cNvPr>
          <p:cNvPicPr>
            <a:picLocks noChangeAspect="1"/>
          </p:cNvPicPr>
          <p:nvPr/>
        </p:nvPicPr>
        <p:blipFill>
          <a:blip r:embed="rId3"/>
          <a:stretch>
            <a:fillRect/>
          </a:stretch>
        </p:blipFill>
        <p:spPr>
          <a:xfrm>
            <a:off x="0" y="-55468"/>
            <a:ext cx="2734333" cy="1996167"/>
          </a:xfrm>
          <a:prstGeom prst="rect">
            <a:avLst/>
          </a:prstGeom>
        </p:spPr>
      </p:pic>
    </p:spTree>
    <p:extLst>
      <p:ext uri="{BB962C8B-B14F-4D97-AF65-F5344CB8AC3E}">
        <p14:creationId xmlns:p14="http://schemas.microsoft.com/office/powerpoint/2010/main" val="11281603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3" descr="Hosea divorce_pi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7733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838200" y="6172200"/>
            <a:ext cx="7772400" cy="685800"/>
          </a:xfrm>
        </p:spPr>
        <p:txBody>
          <a:bodyPr/>
          <a:lstStyle/>
          <a:p>
            <a:pPr>
              <a:defRPr/>
            </a:pPr>
            <a:r>
              <a:rPr lang="ar-JO" dirty="0">
                <a:effectLst>
                  <a:outerShdw blurRad="38100" dist="38100" dir="2700000" algn="tl">
                    <a:srgbClr val="FFFFFF"/>
                  </a:outerShdw>
                </a:effectLst>
                <a:latin typeface="Arial" charset="0"/>
                <a:ea typeface="ＭＳ Ｐゴシック" charset="0"/>
              </a:rPr>
              <a:t>هل طلق هوشع جومر؟</a:t>
            </a:r>
            <a:endParaRPr lang="en-US" dirty="0">
              <a:effectLst>
                <a:outerShdw blurRad="38100" dist="38100" dir="2700000" algn="tl">
                  <a:srgbClr val="FFFFFF"/>
                </a:outerShdw>
              </a:effectLst>
              <a:latin typeface="Arial" charset="0"/>
              <a:ea typeface="ＭＳ Ｐゴシック" charset="0"/>
            </a:endParaRPr>
          </a:p>
        </p:txBody>
      </p:sp>
      <p:sp>
        <p:nvSpPr>
          <p:cNvPr id="3" name="Text Box 5"/>
          <p:cNvSpPr txBox="1">
            <a:spLocks noChangeArrowheads="1"/>
          </p:cNvSpPr>
          <p:nvPr/>
        </p:nvSpPr>
        <p:spPr bwMode="auto">
          <a:xfrm>
            <a:off x="8440738" y="0"/>
            <a:ext cx="715962" cy="461963"/>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574</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604060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4" descr="hosea weird-divorce-stories-lar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57800" y="0"/>
            <a:ext cx="38862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33400" y="4267200"/>
            <a:ext cx="7772400" cy="1676400"/>
          </a:xfrm>
        </p:spPr>
        <p:txBody>
          <a:bodyPr/>
          <a:lstStyle/>
          <a:p>
            <a:pPr>
              <a:defRPr/>
            </a:pPr>
            <a:r>
              <a:rPr lang="ar-JO" dirty="0">
                <a:effectLst>
                  <a:outerShdw blurRad="38100" dist="38100" dir="2700000" algn="tl">
                    <a:srgbClr val="FFFFFF"/>
                  </a:outerShdw>
                </a:effectLst>
                <a:latin typeface="Arial" charset="0"/>
                <a:ea typeface="ＭＳ Ｐゴシック" charset="0"/>
              </a:rPr>
              <a:t>جدل مع وضد طلاق هوشع وجومر</a:t>
            </a:r>
            <a:endParaRPr lang="en-US" dirty="0">
              <a:effectLst>
                <a:outerShdw blurRad="38100" dist="38100" dir="2700000" algn="tl">
                  <a:srgbClr val="FFFFFF"/>
                </a:outerShdw>
              </a:effectLst>
              <a:latin typeface="Arial" charset="0"/>
              <a:ea typeface="ＭＳ Ｐゴシック" charset="0"/>
            </a:endParaRPr>
          </a:p>
        </p:txBody>
      </p:sp>
      <p:sp>
        <p:nvSpPr>
          <p:cNvPr id="3" name="Text Box 5"/>
          <p:cNvSpPr txBox="1">
            <a:spLocks noChangeArrowheads="1"/>
          </p:cNvSpPr>
          <p:nvPr/>
        </p:nvSpPr>
        <p:spPr bwMode="auto">
          <a:xfrm>
            <a:off x="8440738" y="0"/>
            <a:ext cx="715962" cy="461963"/>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574</a:t>
            </a:r>
            <a:endPar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pic>
        <p:nvPicPr>
          <p:cNvPr id="268292" name="Picture 5" descr="hosea divorc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5105400" cy="3829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78621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30625" y="908050"/>
            <a:ext cx="5443538" cy="561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6" name="Title 1"/>
          <p:cNvSpPr txBox="1">
            <a:spLocks/>
          </p:cNvSpPr>
          <p:nvPr/>
        </p:nvSpPr>
        <p:spPr bwMode="auto">
          <a:xfrm>
            <a:off x="0" y="0"/>
            <a:ext cx="3708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لأن أمهم قد زنت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التي حبلت بهم صنعت خزياً لأنها قالت أذهب وراء محبيّ الذين يعطون خبزي ومائي صوفي وكتاني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زيتي وأشربتي</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endParaRPr>
          </a:p>
        </p:txBody>
      </p:sp>
      <p:sp>
        <p:nvSpPr>
          <p:cNvPr id="2" name="Title 1"/>
          <p:cNvSpPr>
            <a:spLocks noGrp="1"/>
          </p:cNvSpPr>
          <p:nvPr>
            <p:ph type="title"/>
          </p:nvPr>
        </p:nvSpPr>
        <p:spPr>
          <a:xfrm>
            <a:off x="3708400" y="285750"/>
            <a:ext cx="54356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3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هوشع 2: 5</a:t>
            </a:r>
            <a:endParaRPr lang="en-US" sz="3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744755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8265" y="5956401"/>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3600" b="1" dirty="0">
                <a:effectLst>
                  <a:outerShdw blurRad="38100" dist="38100" dir="2700000" algn="tl">
                    <a:srgbClr val="000000"/>
                  </a:outerShdw>
                </a:effectLst>
                <a:latin typeface="Arial" charset="0"/>
                <a:ea typeface="ＭＳ Ｐゴシック" charset="0"/>
                <a:cs typeface="Arial" charset="0"/>
              </a:rPr>
              <a:t>هوشع 2: 14</a:t>
            </a:r>
            <a:endParaRPr lang="en-US" sz="3600" b="1" dirty="0">
              <a:effectLst>
                <a:outerShdw blurRad="38100" dist="38100" dir="2700000" algn="tl">
                  <a:srgbClr val="000000"/>
                </a:outerShdw>
              </a:effectLst>
              <a:latin typeface="Arial" charset="0"/>
              <a:ea typeface="ＭＳ Ｐゴシック" charset="0"/>
              <a:cs typeface="Arial" charset="0"/>
            </a:endParaRPr>
          </a:p>
        </p:txBody>
      </p:sp>
      <p:sp>
        <p:nvSpPr>
          <p:cNvPr id="5" name="Title 1">
            <a:extLst>
              <a:ext uri="{FF2B5EF4-FFF2-40B4-BE49-F238E27FC236}">
                <a16:creationId xmlns:a16="http://schemas.microsoft.com/office/drawing/2014/main" id="{65D50A5D-2F18-0281-C35A-17933AA68497}"/>
              </a:ext>
            </a:extLst>
          </p:cNvPr>
          <p:cNvSpPr txBox="1">
            <a:spLocks/>
          </p:cNvSpPr>
          <p:nvPr/>
        </p:nvSpPr>
        <p:spPr bwMode="auto">
          <a:xfrm>
            <a:off x="815547" y="817465"/>
            <a:ext cx="7322522" cy="3600986"/>
          </a:xfrm>
          <a:prstGeom prst="rect">
            <a:avLst/>
          </a:prstGeom>
          <a:gradFill rotWithShape="1">
            <a:gsLst>
              <a:gs pos="0">
                <a:srgbClr val="660033"/>
              </a:gs>
              <a:gs pos="50000">
                <a:srgbClr val="2F0018"/>
              </a:gs>
              <a:gs pos="100000">
                <a:srgbClr val="660033"/>
              </a:gs>
            </a:gsLst>
            <a:lin ang="5400000" scaled="1"/>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8000" b="0"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لكن هئنذا أتملقها وأذهب بها إلى البرية وألاطفها </a:t>
            </a:r>
            <a:r>
              <a:rPr kumimoji="0" lang="ar-SA" sz="8000" b="0"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rPr>
              <a:t> </a:t>
            </a:r>
            <a:endParaRPr kumimoji="0" lang="en-US" sz="8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6787212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Propohets Diagram"/>
          <p:cNvPicPr>
            <a:picLocks noGrp="1" noChangeAspect="1" noChangeArrowheads="1"/>
          </p:cNvPicPr>
          <p:nvPr>
            <p:ph idx="1"/>
          </p:nvPr>
        </p:nvPicPr>
        <p:blipFill>
          <a:blip r:embed="rId3" cstate="print"/>
          <a:srcRect/>
          <a:stretch>
            <a:fillRect/>
          </a:stretch>
        </p:blipFill>
        <p:spPr>
          <a:xfrm>
            <a:off x="-74613" y="-71438"/>
            <a:ext cx="9371013" cy="6943726"/>
          </a:xfrm>
          <a:solidFill>
            <a:srgbClr val="99CCFF"/>
          </a:solidFill>
        </p:spPr>
      </p:pic>
      <p:grpSp>
        <p:nvGrpSpPr>
          <p:cNvPr id="56323" name="Group 2"/>
          <p:cNvGrpSpPr>
            <a:grpSpLocks/>
          </p:cNvGrpSpPr>
          <p:nvPr/>
        </p:nvGrpSpPr>
        <p:grpSpPr bwMode="auto">
          <a:xfrm>
            <a:off x="71438" y="-26988"/>
            <a:ext cx="9144000" cy="6660927"/>
            <a:chOff x="72008" y="-26495"/>
            <a:chExt cx="9144000" cy="6660201"/>
          </a:xfrm>
        </p:grpSpPr>
        <p:sp>
          <p:nvSpPr>
            <p:cNvPr id="2" name="Rectangle 1"/>
            <p:cNvSpPr/>
            <p:nvPr/>
          </p:nvSpPr>
          <p:spPr bwMode="auto">
            <a:xfrm>
              <a:off x="3131120" y="3213240"/>
              <a:ext cx="3313113" cy="576200"/>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8" name="Rectangle 37"/>
            <p:cNvSpPr/>
            <p:nvPr/>
          </p:nvSpPr>
          <p:spPr bwMode="auto">
            <a:xfrm>
              <a:off x="72008" y="908441"/>
              <a:ext cx="4140200" cy="1368276"/>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2" name="Rectangle 41"/>
            <p:cNvSpPr/>
            <p:nvPr/>
          </p:nvSpPr>
          <p:spPr bwMode="auto">
            <a:xfrm>
              <a:off x="5075808" y="908441"/>
              <a:ext cx="4140200" cy="1368276"/>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4" name="Rectangle 43"/>
            <p:cNvSpPr/>
            <p:nvPr/>
          </p:nvSpPr>
          <p:spPr bwMode="auto">
            <a:xfrm>
              <a:off x="683195" y="-26495"/>
              <a:ext cx="6337300" cy="576200"/>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5" name="Rectangle 44"/>
            <p:cNvSpPr/>
            <p:nvPr/>
          </p:nvSpPr>
          <p:spPr bwMode="auto">
            <a:xfrm>
              <a:off x="2772345" y="5805121"/>
              <a:ext cx="3527425" cy="828585"/>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6" name="Rectangle 45"/>
            <p:cNvSpPr/>
            <p:nvPr/>
          </p:nvSpPr>
          <p:spPr bwMode="auto">
            <a:xfrm>
              <a:off x="3564508" y="4077118"/>
              <a:ext cx="2159000" cy="287307"/>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7" name="Rectangle 46"/>
            <p:cNvSpPr/>
            <p:nvPr/>
          </p:nvSpPr>
          <p:spPr bwMode="auto">
            <a:xfrm>
              <a:off x="179958" y="3645117"/>
              <a:ext cx="2160587" cy="3603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8" name="Rectangle 47"/>
            <p:cNvSpPr/>
            <p:nvPr/>
          </p:nvSpPr>
          <p:spPr bwMode="auto">
            <a:xfrm>
              <a:off x="6876033" y="3645118"/>
              <a:ext cx="2160587" cy="38083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9" name="Rectangle 48"/>
            <p:cNvSpPr/>
            <p:nvPr/>
          </p:nvSpPr>
          <p:spPr bwMode="auto">
            <a:xfrm>
              <a:off x="5724697" y="2459361"/>
              <a:ext cx="640080" cy="969756"/>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0" name="Rectangle 49"/>
            <p:cNvSpPr/>
            <p:nvPr/>
          </p:nvSpPr>
          <p:spPr bwMode="auto">
            <a:xfrm>
              <a:off x="2870771" y="2421114"/>
              <a:ext cx="621679" cy="1025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1" name="Rectangle 50"/>
            <p:cNvSpPr/>
            <p:nvPr/>
          </p:nvSpPr>
          <p:spPr bwMode="auto">
            <a:xfrm>
              <a:off x="3131120" y="2924346"/>
              <a:ext cx="576263" cy="9365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2" name="Rectangle 51"/>
            <p:cNvSpPr/>
            <p:nvPr/>
          </p:nvSpPr>
          <p:spPr bwMode="auto">
            <a:xfrm>
              <a:off x="5578208" y="2853115"/>
              <a:ext cx="576262" cy="9365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7" name="Rectangle 56"/>
            <p:cNvSpPr/>
            <p:nvPr/>
          </p:nvSpPr>
          <p:spPr bwMode="auto">
            <a:xfrm>
              <a:off x="3851845" y="5408788"/>
              <a:ext cx="1512888" cy="324335"/>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58" name="Rectangle 57"/>
            <p:cNvSpPr/>
            <p:nvPr/>
          </p:nvSpPr>
          <p:spPr bwMode="auto">
            <a:xfrm>
              <a:off x="3348608" y="5628242"/>
              <a:ext cx="2159000" cy="392981"/>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43" name="Rectangle 42">
              <a:extLst>
                <a:ext uri="{FF2B5EF4-FFF2-40B4-BE49-F238E27FC236}">
                  <a16:creationId xmlns:a16="http://schemas.microsoft.com/office/drawing/2014/main" id="{63EA54DD-01D9-C245-8061-40C03C6188E1}"/>
                </a:ext>
              </a:extLst>
            </p:cNvPr>
            <p:cNvSpPr/>
            <p:nvPr/>
          </p:nvSpPr>
          <p:spPr bwMode="auto">
            <a:xfrm>
              <a:off x="3040104" y="2823707"/>
              <a:ext cx="621679" cy="1025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56324" name="Rectangle 20"/>
          <p:cNvSpPr>
            <a:spLocks noGrp="1" noChangeArrowheads="1"/>
          </p:cNvSpPr>
          <p:nvPr>
            <p:ph type="title"/>
          </p:nvPr>
        </p:nvSpPr>
        <p:spPr>
          <a:xfrm>
            <a:off x="684213" y="-38100"/>
            <a:ext cx="7940675" cy="585788"/>
          </a:xfrm>
        </p:spPr>
        <p:txBody>
          <a:bodyPr/>
          <a:lstStyle/>
          <a:p>
            <a:pPr algn="ctr" eaLnBrk="1" hangingPunct="1"/>
            <a:r>
              <a:rPr lang="ar-JO" sz="3200" b="1">
                <a:latin typeface="Arial" pitchFamily="34" charset="0"/>
                <a:cs typeface="Arial" pitchFamily="34" charset="0"/>
              </a:rPr>
              <a:t>غرض الأسفار النبوية</a:t>
            </a:r>
            <a:endParaRPr lang="en-US" sz="3200" b="1">
              <a:latin typeface="Arial" pitchFamily="34" charset="0"/>
              <a:cs typeface="Arial" pitchFamily="34" charset="0"/>
            </a:endParaRPr>
          </a:p>
        </p:txBody>
      </p:sp>
      <p:sp>
        <p:nvSpPr>
          <p:cNvPr id="36872" name="Oval 8"/>
          <p:cNvSpPr>
            <a:spLocks noChangeArrowheads="1"/>
          </p:cNvSpPr>
          <p:nvPr/>
        </p:nvSpPr>
        <p:spPr bwMode="auto">
          <a:xfrm>
            <a:off x="838200" y="609600"/>
            <a:ext cx="2590800" cy="990600"/>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36873" name="Oval 9"/>
          <p:cNvSpPr>
            <a:spLocks noChangeArrowheads="1"/>
          </p:cNvSpPr>
          <p:nvPr/>
        </p:nvSpPr>
        <p:spPr bwMode="auto">
          <a:xfrm>
            <a:off x="5867400" y="609600"/>
            <a:ext cx="2590800" cy="990600"/>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36874" name="Oval 10"/>
          <p:cNvSpPr>
            <a:spLocks noChangeArrowheads="1"/>
          </p:cNvSpPr>
          <p:nvPr/>
        </p:nvSpPr>
        <p:spPr bwMode="auto">
          <a:xfrm>
            <a:off x="3203575" y="2971800"/>
            <a:ext cx="2590800" cy="990600"/>
          </a:xfrm>
          <a:prstGeom prst="ellipse">
            <a:avLst/>
          </a:prstGeom>
          <a:noFill/>
          <a:ln w="38100">
            <a:solidFill>
              <a:srgbClr val="FF0000"/>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36878" name="Text Box 14"/>
          <p:cNvSpPr txBox="1">
            <a:spLocks noChangeArrowheads="1"/>
          </p:cNvSpPr>
          <p:nvPr/>
        </p:nvSpPr>
        <p:spPr bwMode="auto">
          <a:xfrm>
            <a:off x="71438" y="5695950"/>
            <a:ext cx="1416050" cy="4000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تث 28, لا 26</a:t>
            </a:r>
            <a:endParaRPr kumimoji="0" lang="en-US"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endParaRPr>
          </a:p>
        </p:txBody>
      </p:sp>
      <p:sp>
        <p:nvSpPr>
          <p:cNvPr id="36879" name="Text Box 15"/>
          <p:cNvSpPr txBox="1">
            <a:spLocks noChangeArrowheads="1"/>
          </p:cNvSpPr>
          <p:nvPr/>
        </p:nvSpPr>
        <p:spPr bwMode="auto">
          <a:xfrm>
            <a:off x="71438" y="6018213"/>
            <a:ext cx="806450" cy="4000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مشروط</a:t>
            </a:r>
            <a:endParaRPr kumimoji="0" lang="en-US"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endParaRPr>
          </a:p>
        </p:txBody>
      </p:sp>
      <p:sp>
        <p:nvSpPr>
          <p:cNvPr id="36880" name="Text Box 16"/>
          <p:cNvSpPr txBox="1">
            <a:spLocks noChangeArrowheads="1"/>
          </p:cNvSpPr>
          <p:nvPr/>
        </p:nvSpPr>
        <p:spPr bwMode="auto">
          <a:xfrm>
            <a:off x="71438" y="6340475"/>
            <a:ext cx="700087" cy="4000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دينونة</a:t>
            </a:r>
            <a:endParaRPr kumimoji="0" lang="en-US"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endParaRPr>
          </a:p>
        </p:txBody>
      </p:sp>
      <p:sp>
        <p:nvSpPr>
          <p:cNvPr id="36883" name="Text Box 19"/>
          <p:cNvSpPr txBox="1">
            <a:spLocks noChangeArrowheads="1"/>
          </p:cNvSpPr>
          <p:nvPr/>
        </p:nvSpPr>
        <p:spPr bwMode="auto">
          <a:xfrm>
            <a:off x="71438" y="5373688"/>
            <a:ext cx="1443037" cy="400050"/>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العهد الموسوي</a:t>
            </a:r>
            <a:endParaRPr kumimoji="0" lang="en-US" sz="20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endParaRPr>
          </a:p>
        </p:txBody>
      </p:sp>
      <p:sp>
        <p:nvSpPr>
          <p:cNvPr id="59" name="Rectangle 58"/>
          <p:cNvSpPr/>
          <p:nvPr/>
        </p:nvSpPr>
        <p:spPr bwMode="auto">
          <a:xfrm rot="3272781">
            <a:off x="5066507" y="5742781"/>
            <a:ext cx="869950" cy="360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6871" name="Oval 7"/>
          <p:cNvSpPr>
            <a:spLocks noChangeArrowheads="1"/>
          </p:cNvSpPr>
          <p:nvPr/>
        </p:nvSpPr>
        <p:spPr bwMode="auto">
          <a:xfrm>
            <a:off x="3200400" y="5229225"/>
            <a:ext cx="2590800" cy="1128713"/>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56334" name="Text Box 19"/>
          <p:cNvSpPr txBox="1">
            <a:spLocks noChangeArrowheads="1"/>
          </p:cNvSpPr>
          <p:nvPr/>
        </p:nvSpPr>
        <p:spPr bwMode="auto">
          <a:xfrm>
            <a:off x="34925" y="908050"/>
            <a:ext cx="4176713" cy="1323975"/>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الأسفار التاريخية</a:t>
            </a:r>
            <a:br>
              <a:rPr kumimoji="0" lang="zh-CN" altLang="en-US" sz="1600" b="0" i="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br>
            <a:r>
              <a:rPr kumimoji="0" lang="en-US" altLang="zh-CN" sz="1600" b="0" i="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a:t>
            </a:r>
            <a:r>
              <a:rPr kumimoji="0" lang="ar-JO" altLang="zh-CN" sz="1600" b="0" i="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يشوع-أستير</a:t>
            </a:r>
            <a:r>
              <a:rPr kumimoji="0" lang="en-US" altLang="zh-CN" sz="1600" b="0" i="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مستقبلي الرسالة النبوية</a:t>
            </a:r>
            <a:endParaRPr kumimoji="0" lang="zh-CN" altLang="en-US" sz="1600" b="0"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i="1"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شعب العهد</a:t>
            </a:r>
            <a:endParaRPr kumimoji="0" lang="zh-CN" altLang="en-US" sz="1600" b="0" i="1"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56335" name="Text Box 20"/>
          <p:cNvSpPr txBox="1">
            <a:spLocks noChangeArrowheads="1"/>
          </p:cNvSpPr>
          <p:nvPr/>
        </p:nvSpPr>
        <p:spPr bwMode="auto">
          <a:xfrm>
            <a:off x="534988" y="3696176"/>
            <a:ext cx="2058988" cy="292388"/>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3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الشعب غير مخلص للعهد</a:t>
            </a:r>
            <a:endParaRPr kumimoji="0" lang="en-US" altLang="zh-CN" sz="13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56336" name="Text Box 22"/>
          <p:cNvSpPr txBox="1">
            <a:spLocks noChangeArrowheads="1"/>
          </p:cNvSpPr>
          <p:nvPr/>
        </p:nvSpPr>
        <p:spPr bwMode="auto">
          <a:xfrm>
            <a:off x="5076825" y="908050"/>
            <a:ext cx="4156075" cy="1314450"/>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الأسفار الشعرية</a:t>
            </a:r>
            <a:br>
              <a:rPr kumimoji="0" lang="zh-CN" altLang="en-US" sz="1600" b="0" i="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br>
            <a:r>
              <a:rPr kumimoji="0" lang="en-US" altLang="zh-CN" sz="1600" b="0" i="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a:t>
            </a:r>
            <a:r>
              <a:rPr kumimoji="0" lang="ar-JO" altLang="zh-CN" sz="1600" b="0" i="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أيوب-نشيد الأنشاد</a:t>
            </a:r>
            <a:r>
              <a:rPr kumimoji="0" lang="en-US" altLang="zh-CN" sz="1600" b="0" i="0" u="none" strike="noStrike" kern="1200" cap="none" spc="0" normalizeH="0" baseline="0" noProof="0">
                <a:ln>
                  <a:noFill/>
                </a:ln>
                <a:solidFill>
                  <a:srgbClr val="0060EE"/>
                </a:solidFill>
                <a:effectLst/>
                <a:uLnTx/>
                <a:uFillTx/>
                <a:latin typeface="Arial" pitchFamily="34" charset="0"/>
                <a:ea typeface="MS PGothic" pitchFamily="34" charset="-128"/>
                <a:cs typeface="Arial" pitchFamily="34" charset="0"/>
              </a:rPr>
              <a:t>)</a:t>
            </a:r>
            <a:r>
              <a:rPr kumimoji="0" lang="en-US" altLang="zh-CN" sz="1600" b="0"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 </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هدف الرسالة النبوية</a:t>
            </a:r>
            <a:endParaRPr kumimoji="0" lang="zh-CN" altLang="en-US" sz="1600" b="0"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i="1"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سلوك العهد</a:t>
            </a:r>
            <a:endParaRPr kumimoji="0" lang="zh-CN" altLang="en-US" sz="1600" b="0" i="1"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56337" name="Text Box 23"/>
          <p:cNvSpPr txBox="1">
            <a:spLocks noChangeArrowheads="1"/>
          </p:cNvSpPr>
          <p:nvPr/>
        </p:nvSpPr>
        <p:spPr bwMode="auto">
          <a:xfrm>
            <a:off x="3109913" y="3071813"/>
            <a:ext cx="2844800" cy="954087"/>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a:ln>
                  <a:noFill/>
                </a:ln>
                <a:solidFill>
                  <a:srgbClr val="DF2803"/>
                </a:solidFill>
                <a:effectLst/>
                <a:uLnTx/>
                <a:uFillTx/>
                <a:latin typeface="Arial" pitchFamily="34" charset="0"/>
                <a:ea typeface="MS PGothic" pitchFamily="34" charset="-128"/>
                <a:cs typeface="Arial" pitchFamily="34" charset="0"/>
              </a:rPr>
              <a:t>الأسفار النبوية</a:t>
            </a:r>
            <a:br>
              <a:rPr kumimoji="0" lang="zh-CN" altLang="en-US" sz="1600" b="1" i="0" u="none" strike="noStrike" kern="1200" cap="none" spc="0" normalizeH="0" baseline="0" noProof="0">
                <a:ln>
                  <a:noFill/>
                </a:ln>
                <a:solidFill>
                  <a:srgbClr val="DF2803"/>
                </a:solidFill>
                <a:effectLst/>
                <a:uLnTx/>
                <a:uFillTx/>
                <a:latin typeface="Arial" pitchFamily="34" charset="0"/>
                <a:ea typeface="MS PGothic" pitchFamily="34" charset="-128"/>
                <a:cs typeface="Arial" pitchFamily="34" charset="0"/>
              </a:rPr>
            </a:br>
            <a:r>
              <a:rPr kumimoji="0" lang="en-US" altLang="zh-CN" sz="1600" b="0" i="0" u="none" strike="noStrike" kern="1200" cap="none" spc="0" normalizeH="0" baseline="0" noProof="0">
                <a:ln>
                  <a:noFill/>
                </a:ln>
                <a:solidFill>
                  <a:srgbClr val="DF2803"/>
                </a:solidFill>
                <a:effectLst/>
                <a:uLnTx/>
                <a:uFillTx/>
                <a:latin typeface="Arial" pitchFamily="34" charset="0"/>
                <a:ea typeface="MS PGothic" pitchFamily="34" charset="-128"/>
                <a:cs typeface="Arial" pitchFamily="34" charset="0"/>
              </a:rPr>
              <a:t>(</a:t>
            </a:r>
            <a:r>
              <a:rPr kumimoji="0" lang="ar-JO" altLang="zh-CN" sz="1600" b="0" i="0" u="none" strike="noStrike" kern="1200" cap="none" spc="0" normalizeH="0" baseline="0" noProof="0">
                <a:ln>
                  <a:noFill/>
                </a:ln>
                <a:solidFill>
                  <a:srgbClr val="DF2803"/>
                </a:solidFill>
                <a:effectLst/>
                <a:uLnTx/>
                <a:uFillTx/>
                <a:latin typeface="Arial" pitchFamily="34" charset="0"/>
                <a:ea typeface="MS PGothic" pitchFamily="34" charset="-128"/>
                <a:cs typeface="Arial" pitchFamily="34" charset="0"/>
              </a:rPr>
              <a:t>أشعياء-ملاخي</a:t>
            </a:r>
            <a:r>
              <a:rPr kumimoji="0" lang="en-US" altLang="zh-CN" sz="1600" b="0" i="0" u="none" strike="noStrike" kern="1200" cap="none" spc="0" normalizeH="0" baseline="0" noProof="0">
                <a:ln>
                  <a:noFill/>
                </a:ln>
                <a:solidFill>
                  <a:srgbClr val="DF2803"/>
                </a:solidFill>
                <a:effectLst/>
                <a:uLnTx/>
                <a:uFillTx/>
                <a:latin typeface="Arial" pitchFamily="34" charset="0"/>
                <a:ea typeface="MS PGothic" pitchFamily="34" charset="-128"/>
                <a:cs typeface="Arial" pitchFamily="34" charset="0"/>
              </a:rPr>
              <a:t>)</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i="1"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وعاظ العهد </a:t>
            </a:r>
            <a:endParaRPr kumimoji="0" lang="zh-CN" altLang="en-US" sz="1600" b="0" i="1"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56338" name="Text Box 24"/>
          <p:cNvSpPr txBox="1">
            <a:spLocks noChangeArrowheads="1"/>
          </p:cNvSpPr>
          <p:nvPr/>
        </p:nvSpPr>
        <p:spPr bwMode="auto">
          <a:xfrm>
            <a:off x="2563813" y="5409387"/>
            <a:ext cx="4113213" cy="1323975"/>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أسفار موسى الخمسة</a:t>
            </a:r>
            <a:br>
              <a:rPr kumimoji="0" lang="zh-CN" altLang="en-US" sz="1600" b="0"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br>
            <a:r>
              <a:rPr kumimoji="0" lang="en-US" altLang="zh-CN" sz="1600" b="0"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a:t>
            </a:r>
            <a:r>
              <a:rPr kumimoji="0" lang="ar-JO" altLang="zh-CN" sz="1600" b="0"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تكوين-تثنية</a:t>
            </a:r>
            <a:r>
              <a:rPr kumimoji="0" lang="en-US" altLang="zh-CN" sz="1600" b="0" i="0" u="none" strike="noStrike" kern="1200" cap="none" spc="0" normalizeH="0" baseline="0" noProof="0" dirty="0">
                <a:ln>
                  <a:noFill/>
                </a:ln>
                <a:solidFill>
                  <a:srgbClr val="0060EE"/>
                </a:solidFill>
                <a:effectLst/>
                <a:uLnTx/>
                <a:uFillTx/>
                <a:latin typeface="Arial" pitchFamily="34" charset="0"/>
                <a:ea typeface="MS PGothic" pitchFamily="34" charset="-128"/>
                <a:cs typeface="Arial" pitchFamily="34" charset="0"/>
              </a:rPr>
              <a:t>)</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أساس الرسالة النبوية</a:t>
            </a:r>
            <a:endParaRPr kumimoji="0" lang="zh-CN" altLang="en-US" sz="16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علاقة العهد : إسرائيل و الله</a:t>
            </a:r>
            <a:endParaRPr kumimoji="0" lang="zh-CN" altLang="en-US" sz="1600" b="0"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56339" name="Text Box 26"/>
          <p:cNvSpPr txBox="1">
            <a:spLocks noChangeArrowheads="1"/>
          </p:cNvSpPr>
          <p:nvPr/>
        </p:nvSpPr>
        <p:spPr bwMode="auto">
          <a:xfrm>
            <a:off x="2724063" y="2390838"/>
            <a:ext cx="863600" cy="738187"/>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إلى من كانوا يهدفون</a:t>
            </a:r>
            <a:endPar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56340" name="Text Box 27"/>
          <p:cNvSpPr txBox="1">
            <a:spLocks noChangeArrowheads="1"/>
          </p:cNvSpPr>
          <p:nvPr/>
        </p:nvSpPr>
        <p:spPr bwMode="auto">
          <a:xfrm>
            <a:off x="5581401" y="2400300"/>
            <a:ext cx="893763" cy="523875"/>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إلى ماذا كانوا يهدفون</a:t>
            </a:r>
            <a:endParaRPr kumimoji="0" lang="zh-CN" alt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56341" name="Text Box 25"/>
          <p:cNvSpPr txBox="1">
            <a:spLocks noChangeArrowheads="1"/>
          </p:cNvSpPr>
          <p:nvPr/>
        </p:nvSpPr>
        <p:spPr bwMode="auto">
          <a:xfrm>
            <a:off x="6704012" y="3698442"/>
            <a:ext cx="2260600" cy="292100"/>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3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لم يتأثر السلوك بالعهد </a:t>
            </a:r>
            <a:endParaRPr kumimoji="0" lang="zh-CN" altLang="en-US" sz="13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7" name="Text Box 11"/>
          <p:cNvSpPr txBox="1">
            <a:spLocks noChangeArrowheads="1"/>
          </p:cNvSpPr>
          <p:nvPr/>
        </p:nvSpPr>
        <p:spPr bwMode="auto">
          <a:xfrm>
            <a:off x="6674699" y="5695950"/>
            <a:ext cx="2505814" cy="400110"/>
          </a:xfrm>
          <a:prstGeom prst="rect">
            <a:avLst/>
          </a:prstGeom>
          <a:noFill/>
          <a:ln w="9525">
            <a:noFill/>
            <a:miter lim="800000"/>
            <a:headEnd/>
            <a:tailEnd/>
          </a:ln>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rPr>
              <a:t>تك 12 : 1 – 3, 15 : 18</a:t>
            </a:r>
            <a:endParaRPr kumimoji="0" lang="en-US" sz="20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39" name="Text Box 12"/>
          <p:cNvSpPr txBox="1">
            <a:spLocks noChangeArrowheads="1"/>
          </p:cNvSpPr>
          <p:nvPr/>
        </p:nvSpPr>
        <p:spPr bwMode="auto">
          <a:xfrm>
            <a:off x="7985125" y="6002338"/>
            <a:ext cx="1195388" cy="400050"/>
          </a:xfrm>
          <a:prstGeom prst="rect">
            <a:avLst/>
          </a:prstGeom>
          <a:noFill/>
          <a:ln w="9525">
            <a:noFill/>
            <a:miter lim="800000"/>
            <a:headEnd/>
            <a:tailEnd/>
          </a:ln>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rPr>
              <a:t>غير مشروط</a:t>
            </a:r>
            <a:endParaRPr kumimoji="0" lang="en-US" sz="20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40" name="Text Box 13"/>
          <p:cNvSpPr txBox="1">
            <a:spLocks noChangeArrowheads="1"/>
          </p:cNvSpPr>
          <p:nvPr/>
        </p:nvSpPr>
        <p:spPr bwMode="auto">
          <a:xfrm>
            <a:off x="8027988" y="6308725"/>
            <a:ext cx="1116012" cy="400050"/>
          </a:xfrm>
          <a:prstGeom prst="rect">
            <a:avLst/>
          </a:prstGeom>
          <a:noFill/>
          <a:ln w="9525">
            <a:noFill/>
            <a:miter lim="800000"/>
            <a:headEnd/>
            <a:tailEnd/>
          </a:ln>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rPr>
              <a:t>بركة</a:t>
            </a:r>
            <a:endParaRPr kumimoji="0" lang="en-US" sz="20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41" name="Text Box 18"/>
          <p:cNvSpPr txBox="1">
            <a:spLocks noChangeArrowheads="1"/>
          </p:cNvSpPr>
          <p:nvPr/>
        </p:nvSpPr>
        <p:spPr bwMode="auto">
          <a:xfrm>
            <a:off x="7651750" y="5389563"/>
            <a:ext cx="1528763" cy="400050"/>
          </a:xfrm>
          <a:prstGeom prst="rect">
            <a:avLst/>
          </a:prstGeom>
          <a:noFill/>
          <a:ln w="9525">
            <a:noFill/>
            <a:miter lim="800000"/>
            <a:headEnd/>
            <a:tailEnd/>
          </a:ln>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rPr>
              <a:t>العهد الإبراهيمي</a:t>
            </a:r>
            <a:endParaRPr kumimoji="0" lang="en-US" sz="20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56346" name="Text Box 17"/>
          <p:cNvSpPr txBox="1">
            <a:spLocks noChangeArrowheads="1"/>
          </p:cNvSpPr>
          <p:nvPr/>
        </p:nvSpPr>
        <p:spPr bwMode="auto">
          <a:xfrm>
            <a:off x="8458200" y="0"/>
            <a:ext cx="762000" cy="1016000"/>
          </a:xfrm>
          <a:prstGeom prst="rect">
            <a:avLst/>
          </a:prstGeom>
          <a:solidFill>
            <a:schemeClr val="bg1"/>
          </a:solidFill>
          <a:ln w="9525">
            <a:noFill/>
            <a:miter lim="800000"/>
            <a:headEnd/>
            <a:tailEnd/>
          </a:ln>
        </p:spPr>
        <p:txBody>
          <a:bodyPr>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50ب</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440</a:t>
            </a:r>
            <a:endParaRPr kumimoji="0" 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53" name="Text Box 13"/>
          <p:cNvSpPr txBox="1">
            <a:spLocks noChangeArrowheads="1"/>
          </p:cNvSpPr>
          <p:nvPr/>
        </p:nvSpPr>
        <p:spPr bwMode="auto">
          <a:xfrm>
            <a:off x="6800850" y="4581525"/>
            <a:ext cx="2200275" cy="461963"/>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rPr>
              <a:t>التنبؤ</a:t>
            </a:r>
            <a:endParaRPr kumimoji="0" lang="en-US" sz="2400" b="1" i="0" u="none" strike="noStrike" kern="1200" cap="none" spc="0" normalizeH="0" baseline="0" noProof="0">
              <a:ln>
                <a:noFill/>
              </a:ln>
              <a:solidFill>
                <a:srgbClr val="0033CC"/>
              </a:solidFill>
              <a:effectLst/>
              <a:uLnTx/>
              <a:uFillTx/>
              <a:latin typeface="Arial" panose="020B0604020202020204" pitchFamily="34" charset="0"/>
              <a:ea typeface="MS PGothic" pitchFamily="34" charset="-128"/>
              <a:cs typeface="Arial" panose="020B0604020202020204" pitchFamily="34" charset="0"/>
            </a:endParaRPr>
          </a:p>
        </p:txBody>
      </p:sp>
      <p:sp>
        <p:nvSpPr>
          <p:cNvPr id="54" name="Text Box 16"/>
          <p:cNvSpPr txBox="1">
            <a:spLocks noChangeArrowheads="1"/>
          </p:cNvSpPr>
          <p:nvPr/>
        </p:nvSpPr>
        <p:spPr bwMode="auto">
          <a:xfrm>
            <a:off x="71438" y="4581525"/>
            <a:ext cx="2428875" cy="461963"/>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الإعلان</a:t>
            </a:r>
            <a:endParaRPr kumimoji="0" lang="en-US" sz="2400" b="1" i="0" u="none" strike="noStrike" kern="120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8251868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blinds(horizontal)">
                                      <p:cBhvr>
                                        <p:cTn id="7" dur="500"/>
                                        <p:tgtEl>
                                          <p:spTgt spid="368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88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87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687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688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6872"/>
                                        </p:tgtEl>
                                        <p:attrNameLst>
                                          <p:attrName>style.visibility</p:attrName>
                                        </p:attrNameLst>
                                      </p:cBhvr>
                                      <p:to>
                                        <p:strVal val="visible"/>
                                      </p:to>
                                    </p:set>
                                    <p:animEffect transition="in" filter="blinds(horizontal)">
                                      <p:cBhvr>
                                        <p:cTn id="28" dur="500"/>
                                        <p:tgtEl>
                                          <p:spTgt spid="3687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6873"/>
                                        </p:tgtEl>
                                        <p:attrNameLst>
                                          <p:attrName>style.visibility</p:attrName>
                                        </p:attrNameLst>
                                      </p:cBhvr>
                                      <p:to>
                                        <p:strVal val="visible"/>
                                      </p:to>
                                    </p:set>
                                    <p:animEffect transition="in" filter="blinds(horizontal)">
                                      <p:cBhvr>
                                        <p:cTn id="33" dur="500"/>
                                        <p:tgtEl>
                                          <p:spTgt spid="3687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6874"/>
                                        </p:tgtEl>
                                        <p:attrNameLst>
                                          <p:attrName>style.visibility</p:attrName>
                                        </p:attrNameLst>
                                      </p:cBhvr>
                                      <p:to>
                                        <p:strVal val="visible"/>
                                      </p:to>
                                    </p:set>
                                    <p:animEffect transition="in" filter="blinds(horizontal)">
                                      <p:cBhvr>
                                        <p:cTn id="38" dur="500"/>
                                        <p:tgtEl>
                                          <p:spTgt spid="3687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animBg="1"/>
      <p:bldP spid="36873" grpId="0" animBg="1"/>
      <p:bldP spid="36874" grpId="0" animBg="1"/>
      <p:bldP spid="36878" grpId="0"/>
      <p:bldP spid="36879" grpId="0"/>
      <p:bldP spid="36880" grpId="0"/>
      <p:bldP spid="36883" grpId="0"/>
      <p:bldP spid="36871" grpId="0" animBg="1"/>
      <p:bldP spid="37" grpId="0" autoUpdateAnimBg="0"/>
      <p:bldP spid="39" grpId="0" autoUpdateAnimBg="0"/>
      <p:bldP spid="40" grpId="0" autoUpdateAnimBg="0"/>
      <p:bldP spid="41" grpId="0" autoUpdateAnimBg="0"/>
      <p:bldP spid="53" grpId="0" autoUpdateAnimBg="0"/>
      <p:bldP spid="54"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03189" y="604839"/>
            <a:ext cx="8942387" cy="369075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54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العهد الإبراهيمي</a:t>
            </a:r>
            <a:endParaRPr kumimoji="0" lang="en-US" sz="54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FF00"/>
                </a:solidFill>
                <a:effectLst/>
                <a:uLnTx/>
                <a:uFillTx/>
                <a:latin typeface="Arial" panose="020B0604020202020204" pitchFamily="34" charset="0"/>
                <a:ea typeface="ＭＳ Ｐゴシック" pitchFamily="-108" charset="-128"/>
                <a:cs typeface="Arial" panose="020B0604020202020204" pitchFamily="34" charset="0"/>
              </a:rPr>
              <a:t>تكوين 12 : 1 - 3</a:t>
            </a:r>
            <a:endParaRPr kumimoji="0" lang="en-US" sz="4400" b="1" u="none" strike="noStrike" kern="1200" cap="none" spc="0" normalizeH="0" baseline="0" noProof="0" dirty="0">
              <a:ln>
                <a:noFill/>
              </a:ln>
              <a:solidFill>
                <a:srgbClr val="00FF00"/>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u="none" strike="noStrike" kern="1200" cap="none" spc="0" normalizeH="0" baseline="0" noProof="0" dirty="0">
              <a:ln>
                <a:noFill/>
              </a:ln>
              <a:solidFill>
                <a:srgbClr val="00FF00"/>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u="none" strike="noStrike" kern="1200" cap="none" spc="0" normalizeH="0" baseline="0" noProof="0" dirty="0">
              <a:ln>
                <a:noFill/>
              </a:ln>
              <a:solidFill>
                <a:srgbClr val="00FF00"/>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u="none" strike="noStrike" kern="1200" cap="none" spc="0" normalizeH="0" baseline="0" noProof="0" dirty="0">
              <a:ln>
                <a:noFill/>
              </a:ln>
              <a:solidFill>
                <a:srgbClr val="00DFCA"/>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الأرض </a:t>
            </a:r>
            <a:r>
              <a:rPr kumimoji="0" lang="en-US"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النسل </a:t>
            </a:r>
            <a:r>
              <a:rPr kumimoji="0" lang="en-US"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     </a:t>
            </a:r>
            <a:r>
              <a:rPr kumimoji="0" lang="ar-JO"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rPr>
              <a:t>البركة      </a:t>
            </a:r>
            <a:endParaRPr kumimoji="0" lang="en-US" sz="3600" b="1" u="none" strike="noStrike" kern="1200" cap="none" spc="0" normalizeH="0" baseline="0" noProof="0" dirty="0">
              <a:ln>
                <a:noFill/>
              </a:ln>
              <a:solidFill>
                <a:srgbClr val="FAFD00"/>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33795" name="Line 3"/>
          <p:cNvSpPr>
            <a:spLocks noChangeShapeType="1"/>
          </p:cNvSpPr>
          <p:nvPr/>
        </p:nvSpPr>
        <p:spPr bwMode="auto">
          <a:xfrm>
            <a:off x="1785940"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3796" name="Line 4"/>
          <p:cNvSpPr>
            <a:spLocks noChangeShapeType="1"/>
          </p:cNvSpPr>
          <p:nvPr/>
        </p:nvSpPr>
        <p:spPr bwMode="auto">
          <a:xfrm>
            <a:off x="7316788" y="3019426"/>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3797" name="Line 5"/>
          <p:cNvSpPr>
            <a:spLocks noChangeShapeType="1"/>
          </p:cNvSpPr>
          <p:nvPr/>
        </p:nvSpPr>
        <p:spPr bwMode="auto">
          <a:xfrm>
            <a:off x="4538663" y="3052764"/>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3798" name="Line 6"/>
          <p:cNvSpPr>
            <a:spLocks noChangeShapeType="1"/>
          </p:cNvSpPr>
          <p:nvPr/>
        </p:nvSpPr>
        <p:spPr bwMode="auto">
          <a:xfrm>
            <a:off x="1778000" y="3019426"/>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3799" name="Line 7"/>
          <p:cNvSpPr>
            <a:spLocks noChangeShapeType="1"/>
          </p:cNvSpPr>
          <p:nvPr/>
        </p:nvSpPr>
        <p:spPr bwMode="auto">
          <a:xfrm>
            <a:off x="4545013" y="2100264"/>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grpSp>
        <p:nvGrpSpPr>
          <p:cNvPr id="415751" name="Group 8"/>
          <p:cNvGrpSpPr>
            <a:grpSpLocks/>
          </p:cNvGrpSpPr>
          <p:nvPr/>
        </p:nvGrpSpPr>
        <p:grpSpPr bwMode="auto">
          <a:xfrm>
            <a:off x="620713" y="160339"/>
            <a:ext cx="811213" cy="1444625"/>
            <a:chOff x="391" y="101"/>
            <a:chExt cx="511" cy="910"/>
          </a:xfrm>
        </p:grpSpPr>
        <p:sp>
          <p:nvSpPr>
            <p:cNvPr id="33801" name="Rectangle 9"/>
            <p:cNvSpPr>
              <a:spLocks noChangeArrowheads="1"/>
            </p:cNvSpPr>
            <p:nvPr/>
          </p:nvSpPr>
          <p:spPr bwMode="auto">
            <a:xfrm>
              <a:off x="391" y="101"/>
              <a:ext cx="511"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pitchFamily="-108" charset="-128"/>
                  <a:cs typeface="Arial" panose="020B0604020202020204" pitchFamily="34" charset="0"/>
                </a:rPr>
                <a:t>7</a:t>
              </a:r>
            </a:p>
          </p:txBody>
        </p:sp>
        <p:sp>
          <p:nvSpPr>
            <p:cNvPr id="33802" name="Line 1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grpSp>
      <p:sp>
        <p:nvSpPr>
          <p:cNvPr id="33803" name="Text Box 11"/>
          <p:cNvSpPr txBox="1">
            <a:spLocks noChangeArrowheads="1"/>
          </p:cNvSpPr>
          <p:nvPr/>
        </p:nvSpPr>
        <p:spPr bwMode="auto">
          <a:xfrm>
            <a:off x="4114800" y="5759451"/>
            <a:ext cx="4572000" cy="646331"/>
          </a:xfrm>
          <a:prstGeom prst="rect">
            <a:avLst/>
          </a:prstGeom>
          <a:noFill/>
          <a:ln w="12700">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FF00"/>
                </a:solidFill>
                <a:effectLst>
                  <a:outerShdw blurRad="50800" dist="76200" dir="2700000" algn="tl" rotWithShape="0">
                    <a:srgbClr val="000000"/>
                  </a:outerShdw>
                </a:effectLst>
                <a:uLnTx/>
                <a:uFillTx/>
                <a:latin typeface="Arial" panose="020B0604020202020204" pitchFamily="34" charset="0"/>
                <a:ea typeface="ＭＳ Ｐゴシック" pitchFamily="-108" charset="-128"/>
                <a:cs typeface="Arial" panose="020B0604020202020204" pitchFamily="34" charset="0"/>
              </a:rPr>
              <a:t>غير مشروط</a:t>
            </a:r>
            <a:endParaRPr kumimoji="0" lang="en-US" sz="3600" b="1" i="0" u="none" strike="noStrike" kern="1200" cap="none" spc="0" normalizeH="0" baseline="0" noProof="0" dirty="0">
              <a:ln>
                <a:noFill/>
              </a:ln>
              <a:solidFill>
                <a:srgbClr val="00FF00"/>
              </a:solidFill>
              <a:effectLst>
                <a:outerShdw blurRad="50800" dist="76200" dir="2700000" algn="tl" rotWithShape="0">
                  <a:srgbClr val="000000"/>
                </a:outerShdw>
              </a:effectLst>
              <a:uLnTx/>
              <a:uFillTx/>
              <a:latin typeface="Arial" panose="020B0604020202020204" pitchFamily="34" charset="0"/>
              <a:ea typeface="ＭＳ Ｐゴシック" pitchFamily="-108" charset="-128"/>
              <a:cs typeface="Arial" panose="020B0604020202020204" pitchFamily="34" charset="0"/>
            </a:endParaRPr>
          </a:p>
        </p:txBody>
      </p:sp>
      <p:sp>
        <p:nvSpPr>
          <p:cNvPr id="33804" name="Text Box 12"/>
          <p:cNvSpPr txBox="1">
            <a:spLocks noChangeArrowheads="1"/>
          </p:cNvSpPr>
          <p:nvPr/>
        </p:nvSpPr>
        <p:spPr bwMode="auto">
          <a:xfrm>
            <a:off x="2792413" y="4997451"/>
            <a:ext cx="2819400" cy="646331"/>
          </a:xfrm>
          <a:prstGeom prst="rect">
            <a:avLst/>
          </a:prstGeom>
          <a:noFill/>
          <a:ln w="12700">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FF00"/>
                </a:solidFill>
                <a:effectLst>
                  <a:outerShdw blurRad="50800" dist="76200" dir="2700000" algn="tl" rotWithShape="0">
                    <a:srgbClr val="000000"/>
                  </a:outerShdw>
                </a:effectLst>
                <a:uLnTx/>
                <a:uFillTx/>
                <a:latin typeface="Arial" panose="020B0604020202020204" pitchFamily="34" charset="0"/>
                <a:ea typeface="ＭＳ Ｐゴシック" pitchFamily="-108" charset="-128"/>
                <a:cs typeface="Arial" panose="020B0604020202020204" pitchFamily="34" charset="0"/>
              </a:rPr>
              <a:t>أبدي</a:t>
            </a:r>
            <a:endParaRPr kumimoji="0" lang="en-US" sz="3600" b="1" i="0" u="none" strike="noStrike" kern="1200" cap="none" spc="0" normalizeH="0" baseline="0" noProof="0" dirty="0">
              <a:ln>
                <a:noFill/>
              </a:ln>
              <a:solidFill>
                <a:srgbClr val="00FF00"/>
              </a:solidFill>
              <a:effectLst>
                <a:outerShdw blurRad="50800" dist="76200" dir="2700000" algn="tl" rotWithShape="0">
                  <a:srgbClr val="000000"/>
                </a:outerShdw>
              </a:effectLst>
              <a:uLnTx/>
              <a:uFillTx/>
              <a:latin typeface="Arial" panose="020B0604020202020204" pitchFamily="34" charset="0"/>
              <a:ea typeface="ＭＳ Ｐゴシック" pitchFamily="-108" charset="-128"/>
              <a:cs typeface="Arial" panose="020B0604020202020204" pitchFamily="34" charset="0"/>
            </a:endParaRPr>
          </a:p>
        </p:txBody>
      </p:sp>
      <p:sp>
        <p:nvSpPr>
          <p:cNvPr id="33805" name="Rectangle 13"/>
          <p:cNvSpPr>
            <a:spLocks noChangeArrowheads="1"/>
          </p:cNvSpPr>
          <p:nvPr/>
        </p:nvSpPr>
        <p:spPr bwMode="auto">
          <a:xfrm>
            <a:off x="836614" y="4267201"/>
            <a:ext cx="1035861" cy="646331"/>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FF00"/>
                </a:solidFill>
                <a:effectLst>
                  <a:outerShdw blurRad="50800" dist="76200" dir="2700000" algn="tl" rotWithShape="0">
                    <a:srgbClr val="000000"/>
                  </a:outerShdw>
                </a:effectLst>
                <a:uLnTx/>
                <a:uFillTx/>
                <a:latin typeface="Arial" panose="020B0604020202020204" pitchFamily="34" charset="0"/>
                <a:ea typeface="ＭＳ Ｐゴシック" pitchFamily="-108" charset="-128"/>
                <a:cs typeface="Arial" panose="020B0604020202020204" pitchFamily="34" charset="0"/>
              </a:rPr>
              <a:t>حرفي</a:t>
            </a:r>
            <a:endParaRPr kumimoji="0" lang="en-US" sz="3600" b="1" i="0" u="none" strike="noStrike" kern="1200" cap="none" spc="0" normalizeH="0" baseline="0" noProof="0" dirty="0">
              <a:ln>
                <a:noFill/>
              </a:ln>
              <a:solidFill>
                <a:srgbClr val="00FF00"/>
              </a:solidFill>
              <a:effectLst>
                <a:outerShdw blurRad="50800" dist="76200" dir="2700000" algn="tl" rotWithShape="0">
                  <a:srgbClr val="000000"/>
                </a:outerShdw>
              </a:effectLst>
              <a:uLnTx/>
              <a:uFillTx/>
              <a:latin typeface="Arial" panose="020B0604020202020204" pitchFamily="34" charset="0"/>
              <a:ea typeface="ＭＳ Ｐゴシック" pitchFamily="-108" charset="-128"/>
              <a:cs typeface="Arial" panose="020B0604020202020204" pitchFamily="34" charset="0"/>
            </a:endParaRPr>
          </a:p>
        </p:txBody>
      </p:sp>
      <p:sp>
        <p:nvSpPr>
          <p:cNvPr id="415755" name="Text Box 14"/>
          <p:cNvSpPr txBox="1">
            <a:spLocks noChangeArrowheads="1"/>
          </p:cNvSpPr>
          <p:nvPr/>
        </p:nvSpPr>
        <p:spPr bwMode="auto">
          <a:xfrm>
            <a:off x="533401" y="6483350"/>
            <a:ext cx="1993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3807" name="Text Box 15"/>
          <p:cNvSpPr txBox="1">
            <a:spLocks noChangeArrowheads="1"/>
          </p:cNvSpPr>
          <p:nvPr/>
        </p:nvSpPr>
        <p:spPr bwMode="auto">
          <a:xfrm>
            <a:off x="5791201" y="1"/>
            <a:ext cx="2603500" cy="27699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تك 13 : 15, تك 15</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415757" name="Picture 16"/>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7139" y="2235201"/>
            <a:ext cx="4276725" cy="13462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15758" name="Freeform 17"/>
          <p:cNvSpPr>
            <a:spLocks/>
          </p:cNvSpPr>
          <p:nvPr/>
        </p:nvSpPr>
        <p:spPr bwMode="auto">
          <a:xfrm>
            <a:off x="8764589" y="3565526"/>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5759" name="AutoShape 18"/>
          <p:cNvSpPr>
            <a:spLocks noChangeArrowheads="1"/>
          </p:cNvSpPr>
          <p:nvPr/>
        </p:nvSpPr>
        <p:spPr bwMode="auto">
          <a:xfrm>
            <a:off x="8053388" y="3457575"/>
            <a:ext cx="730251" cy="90328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5760" name="Rectangle 19"/>
          <p:cNvSpPr>
            <a:spLocks noChangeArrowheads="1"/>
          </p:cNvSpPr>
          <p:nvPr/>
        </p:nvSpPr>
        <p:spPr bwMode="auto">
          <a:xfrm>
            <a:off x="8051801" y="3614738"/>
            <a:ext cx="952500" cy="1049337"/>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5761" name="AutoShape 20"/>
          <p:cNvSpPr>
            <a:spLocks noChangeArrowheads="1"/>
          </p:cNvSpPr>
          <p:nvPr/>
        </p:nvSpPr>
        <p:spPr bwMode="auto">
          <a:xfrm>
            <a:off x="8072438" y="3482975"/>
            <a:ext cx="692151"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5762" name="Line 21"/>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5763" name="Line 22"/>
          <p:cNvSpPr>
            <a:spLocks noChangeShapeType="1"/>
          </p:cNvSpPr>
          <p:nvPr/>
        </p:nvSpPr>
        <p:spPr bwMode="auto">
          <a:xfrm flipV="1">
            <a:off x="8113714" y="4217989"/>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5764" name="Rectangle 23"/>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5765" name="Rectangle 24"/>
          <p:cNvSpPr>
            <a:spLocks noChangeArrowheads="1"/>
          </p:cNvSpPr>
          <p:nvPr/>
        </p:nvSpPr>
        <p:spPr bwMode="auto">
          <a:xfrm>
            <a:off x="8186739" y="3832226"/>
            <a:ext cx="666848"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 - S - B</a:t>
            </a:r>
          </a:p>
        </p:txBody>
      </p:sp>
      <p:sp>
        <p:nvSpPr>
          <p:cNvPr id="415766" name="Rectangle 25"/>
          <p:cNvSpPr>
            <a:spLocks noChangeArrowheads="1"/>
          </p:cNvSpPr>
          <p:nvPr/>
        </p:nvSpPr>
        <p:spPr bwMode="auto">
          <a:xfrm>
            <a:off x="8175626" y="3654425"/>
            <a:ext cx="72776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The CALL</a:t>
            </a:r>
          </a:p>
        </p:txBody>
      </p:sp>
      <p:sp>
        <p:nvSpPr>
          <p:cNvPr id="415767" name="Rectangle 26"/>
          <p:cNvSpPr>
            <a:spLocks noChangeArrowheads="1"/>
          </p:cNvSpPr>
          <p:nvPr/>
        </p:nvSpPr>
        <p:spPr bwMode="auto">
          <a:xfrm>
            <a:off x="8004176" y="3432175"/>
            <a:ext cx="779058"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ABRAHAM</a:t>
            </a:r>
          </a:p>
        </p:txBody>
      </p:sp>
      <p:sp>
        <p:nvSpPr>
          <p:cNvPr id="415768" name="Line 27"/>
          <p:cNvSpPr>
            <a:spLocks noChangeShapeType="1"/>
          </p:cNvSpPr>
          <p:nvPr/>
        </p:nvSpPr>
        <p:spPr bwMode="auto">
          <a:xfrm flipV="1">
            <a:off x="8107363" y="3824288"/>
            <a:ext cx="830263"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5769" name="Line 28"/>
          <p:cNvSpPr>
            <a:spLocks noChangeShapeType="1"/>
          </p:cNvSpPr>
          <p:nvPr/>
        </p:nvSpPr>
        <p:spPr bwMode="auto">
          <a:xfrm flipV="1">
            <a:off x="8107365" y="4400551"/>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5770" name="Line 29"/>
          <p:cNvSpPr>
            <a:spLocks noChangeShapeType="1"/>
          </p:cNvSpPr>
          <p:nvPr/>
        </p:nvSpPr>
        <p:spPr bwMode="auto">
          <a:xfrm flipV="1">
            <a:off x="8107363" y="4597401"/>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5771" name="Text Box 30"/>
          <p:cNvSpPr txBox="1">
            <a:spLocks noChangeArrowheads="1"/>
          </p:cNvSpPr>
          <p:nvPr/>
        </p:nvSpPr>
        <p:spPr bwMode="auto">
          <a:xfrm>
            <a:off x="8756359"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415772" name="Text Box 31"/>
          <p:cNvSpPr txBox="1">
            <a:spLocks noChangeArrowheads="1"/>
          </p:cNvSpPr>
          <p:nvPr/>
        </p:nvSpPr>
        <p:spPr bwMode="auto">
          <a:xfrm>
            <a:off x="8594610" y="6415058"/>
            <a:ext cx="31931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824" name="Rectangle 32"/>
          <p:cNvSpPr>
            <a:spLocks noChangeArrowheads="1"/>
          </p:cNvSpPr>
          <p:nvPr/>
        </p:nvSpPr>
        <p:spPr bwMode="auto">
          <a:xfrm>
            <a:off x="8098486" y="652534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16</a:t>
            </a:r>
          </a:p>
        </p:txBody>
      </p:sp>
      <p:sp>
        <p:nvSpPr>
          <p:cNvPr id="415774" name="Text Box 33"/>
          <p:cNvSpPr txBox="1">
            <a:spLocks noChangeArrowheads="1"/>
          </p:cNvSpPr>
          <p:nvPr/>
        </p:nvSpPr>
        <p:spPr bwMode="auto">
          <a:xfrm>
            <a:off x="6986397" y="6240869"/>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19-24</a:t>
            </a:r>
          </a:p>
        </p:txBody>
      </p:sp>
      <p:sp>
        <p:nvSpPr>
          <p:cNvPr id="33828" name="Rectangle 36"/>
          <p:cNvSpPr>
            <a:spLocks noGrp="1" noChangeArrowheads="1"/>
          </p:cNvSpPr>
          <p:nvPr>
            <p:ph type="title" idx="4294967295"/>
          </p:nvPr>
        </p:nvSpPr>
        <p:spPr bwMode="auto">
          <a:xfrm>
            <a:off x="0" y="-76200"/>
            <a:ext cx="4876800" cy="457200"/>
          </a:xfrm>
          <a:prstGeom prst="rect">
            <a:avLst/>
          </a:prstGeom>
          <a:ln>
            <a:miter lim="800000"/>
            <a:headEnd/>
            <a:tailEnd/>
          </a:ln>
        </p:spPr>
        <p:txBody>
          <a:bodyPr/>
          <a:lstStyle/>
          <a:p>
            <a:pPr eaLnBrk="1" hangingPunct="1">
              <a:defRPr/>
            </a:pPr>
            <a:r>
              <a:rPr lang="ar-JO" sz="2800" dirty="0">
                <a:latin typeface="Arial" panose="020B0604020202020204" pitchFamily="34" charset="0"/>
                <a:ea typeface="ＭＳ Ｐゴシック" charset="0"/>
                <a:cs typeface="Arial" panose="020B0604020202020204" pitchFamily="34" charset="0"/>
              </a:rPr>
              <a:t>حرفي – أبدي – غير مشروط</a:t>
            </a:r>
            <a:endParaRPr lang="en-US" sz="2800" dirty="0">
              <a:latin typeface="Arial" panose="020B0604020202020204" pitchFamily="34" charset="0"/>
              <a:ea typeface="ＭＳ Ｐゴシック" charset="0"/>
              <a:cs typeface="Arial" panose="020B0604020202020204" pitchFamily="34" charset="0"/>
            </a:endParaRPr>
          </a:p>
        </p:txBody>
      </p:sp>
      <p:sp>
        <p:nvSpPr>
          <p:cNvPr id="36" name="Text Box 34"/>
          <p:cNvSpPr txBox="1">
            <a:spLocks noChangeArrowheads="1"/>
          </p:cNvSpPr>
          <p:nvPr/>
        </p:nvSpPr>
        <p:spPr bwMode="auto">
          <a:xfrm>
            <a:off x="8496302" y="33339"/>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60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3805">
                                            <p:txEl>
                                              <p:pRg st="0" end="0"/>
                                            </p:txEl>
                                          </p:spTgt>
                                        </p:tgtEl>
                                        <p:attrNameLst>
                                          <p:attrName>style.visibility</p:attrName>
                                        </p:attrNameLst>
                                      </p:cBhvr>
                                      <p:to>
                                        <p:strVal val="visible"/>
                                      </p:to>
                                    </p:set>
                                    <p:animEffect transition="in" filter="box(out)">
                                      <p:cBhvr>
                                        <p:cTn id="7" dur="500"/>
                                        <p:tgtEl>
                                          <p:spTgt spid="338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3804">
                                            <p:txEl>
                                              <p:pRg st="0" end="0"/>
                                            </p:txEl>
                                          </p:spTgt>
                                        </p:tgtEl>
                                        <p:attrNameLst>
                                          <p:attrName>style.visibility</p:attrName>
                                        </p:attrNameLst>
                                      </p:cBhvr>
                                      <p:to>
                                        <p:strVal val="visible"/>
                                      </p:to>
                                    </p:set>
                                    <p:animEffect transition="in" filter="box(out)">
                                      <p:cBhvr>
                                        <p:cTn id="12" dur="500"/>
                                        <p:tgtEl>
                                          <p:spTgt spid="3380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3803">
                                            <p:txEl>
                                              <p:pRg st="0" end="0"/>
                                            </p:txEl>
                                          </p:spTgt>
                                        </p:tgtEl>
                                        <p:attrNameLst>
                                          <p:attrName>style.visibility</p:attrName>
                                        </p:attrNameLst>
                                      </p:cBhvr>
                                      <p:to>
                                        <p:strVal val="visible"/>
                                      </p:to>
                                    </p:set>
                                    <p:animEffect transition="in" filter="box(out)">
                                      <p:cBhvr>
                                        <p:cTn id="17" dur="500"/>
                                        <p:tgtEl>
                                          <p:spTgt spid="338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3" grpId="0" build="p" autoUpdateAnimBg="0"/>
      <p:bldP spid="33804" grpId="0" build="p" autoUpdateAnimBg="0"/>
      <p:bldP spid="33805"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6722"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宋体" charset="0"/>
              <a:cs typeface="宋体" charset="0"/>
            </a:endParaRPr>
          </a:p>
        </p:txBody>
      </p:sp>
      <p:sp>
        <p:nvSpPr>
          <p:cNvPr id="286723"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220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86724"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ar-JO" b="1" dirty="0">
                <a:solidFill>
                  <a:srgbClr val="FFFFFF"/>
                </a:solidFill>
                <a:latin typeface="Arial" charset="0"/>
                <a:ea typeface="ＭＳ Ｐゴシック" charset="0"/>
              </a:rPr>
              <a:t>المناسبة</a:t>
            </a:r>
            <a:endParaRPr lang="en-US" b="1" dirty="0">
              <a:solidFill>
                <a:srgbClr val="FFFFFF"/>
              </a:solidFill>
              <a:latin typeface="Arial" charset="0"/>
              <a:ea typeface="ＭＳ Ｐゴシック" charset="0"/>
            </a:endParaRPr>
          </a:p>
        </p:txBody>
      </p:sp>
      <p:pic>
        <p:nvPicPr>
          <p:cNvPr id="286725"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chemeClr val="accent3"/>
          </a:solidFill>
          <a:ln>
            <a:noFill/>
          </a:ln>
          <a:extLst>
            <a:ext uri="{91240B29-F687-4f45-9708-019B960494DF}">
              <a14:hiddenLine xmlns="" xmlns:a14="http://schemas.microsoft.com/office/drawing/2010/main" w="12700" cap="sq">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لماذا</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7294" name="AutoShape 14"/>
          <p:cNvSpPr>
            <a:spLocks noChangeArrowheads="1"/>
          </p:cNvSpPr>
          <p:nvPr/>
        </p:nvSpPr>
        <p:spPr bwMode="auto">
          <a:xfrm>
            <a:off x="3875956" y="2909451"/>
            <a:ext cx="3244702" cy="3371136"/>
          </a:xfrm>
          <a:prstGeom prst="irregularSeal1">
            <a:avLst/>
          </a:prstGeom>
          <a:solidFill>
            <a:srgbClr val="99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السبي</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7296" name="AutoShape 16"/>
          <p:cNvSpPr>
            <a:spLocks noChangeArrowheads="1"/>
          </p:cNvSpPr>
          <p:nvPr/>
        </p:nvSpPr>
        <p:spPr bwMode="auto">
          <a:xfrm>
            <a:off x="417342" y="3963293"/>
            <a:ext cx="2019643"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تث 28</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544675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29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729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7298"/>
                                        </p:tgtEl>
                                        <p:attrNameLst>
                                          <p:attrName>style.visibility</p:attrName>
                                        </p:attrNameLst>
                                      </p:cBhvr>
                                      <p:to>
                                        <p:strVal val="visible"/>
                                      </p:to>
                                    </p:set>
                                    <p:animEffect transition="in" filter="wipe(left)">
                                      <p:cBhvr>
                                        <p:cTn id="21"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3282" name="Title 1"/>
          <p:cNvSpPr>
            <a:spLocks noGrp="1"/>
          </p:cNvSpPr>
          <p:nvPr>
            <p:ph type="title"/>
          </p:nvPr>
        </p:nvSpPr>
        <p:spPr>
          <a:xfrm>
            <a:off x="72008" y="115888"/>
            <a:ext cx="9071992" cy="792162"/>
          </a:xfrm>
        </p:spPr>
        <p:txBody>
          <a:bodyPr/>
          <a:lstStyle/>
          <a:p>
            <a:r>
              <a:rPr lang="ar-JO" sz="3600" b="1" dirty="0">
                <a:solidFill>
                  <a:schemeClr val="bg1"/>
                </a:solidFill>
                <a:latin typeface="Arial" charset="0"/>
                <a:ea typeface="ＭＳ Ｐゴシック" charset="0"/>
              </a:rPr>
              <a:t>تثنية 28 اللعنات                </a:t>
            </a:r>
            <a:r>
              <a:rPr lang="ar-JO" sz="3600" b="1" dirty="0">
                <a:solidFill>
                  <a:srgbClr val="000090"/>
                </a:solidFill>
                <a:latin typeface="Arial" charset="0"/>
                <a:ea typeface="ＭＳ Ｐゴシック" charset="0"/>
              </a:rPr>
              <a:t>تثنية 28 البركات</a:t>
            </a:r>
            <a:endParaRPr lang="en-US" sz="3600" b="1" dirty="0">
              <a:solidFill>
                <a:srgbClr val="FFFFFF"/>
              </a:solidFill>
              <a:latin typeface="Arial" charset="0"/>
              <a:ea typeface="ＭＳ Ｐゴシック"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مباركاً تكون في المدينة ومباركاً تكون في الحقل (3)</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مباركة تكون ثمرة بطنك وثمرة أرضك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(4)</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مباركة تكون سلتك ومعجنك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(5)</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مباركاً تكون في دخولك ومباركاً تكون في خروجك (6)</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في طريق واحدة يخرج أعدائك عليك وفي سبع طرق يهربون أمامك (7)</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تقرض أمماً كثيرة وأنت لا تقترض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(12)</a:t>
            </a:r>
            <a:endParaRPr kumimoji="0" lang="en-US" sz="2000" b="1" i="0"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4427538" y="1196975"/>
            <a:ext cx="4716462"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ملعوناً تكون في المدينة وملعوناً تكون في الحقل   (16)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4427538" y="2074863"/>
            <a:ext cx="4716462"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ملعونة تكون سلتك ومعجنك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4427538" y="2954338"/>
            <a:ext cx="4716462"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ملعونة تكون ثمرة بطنك وثمرة أرضك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itle 1"/>
          <p:cNvSpPr txBox="1">
            <a:spLocks/>
          </p:cNvSpPr>
          <p:nvPr/>
        </p:nvSpPr>
        <p:spPr bwMode="auto">
          <a:xfrm>
            <a:off x="4427538" y="3832225"/>
            <a:ext cx="4679951"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ملعوناً تكون في دخولك وملعوناً تكون في خروجك (19)</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1"/>
          <p:cNvSpPr txBox="1">
            <a:spLocks/>
          </p:cNvSpPr>
          <p:nvPr/>
        </p:nvSpPr>
        <p:spPr bwMode="auto">
          <a:xfrm>
            <a:off x="4427538" y="4710113"/>
            <a:ext cx="4716462"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طريق واحدة تخرج على أعدائك وفي سبع طرق تهرب أمامهم (25)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itle 1"/>
          <p:cNvSpPr txBox="1">
            <a:spLocks/>
          </p:cNvSpPr>
          <p:nvPr/>
        </p:nvSpPr>
        <p:spPr bwMode="auto">
          <a:xfrm>
            <a:off x="4427538" y="5805488"/>
            <a:ext cx="4716462"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 يقرضك وأنت لا تقرضه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329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528893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3387D185-7964-0D32-7826-06570294E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98265" y="5956401"/>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3600" b="1" dirty="0">
                <a:effectLst>
                  <a:outerShdw blurRad="38100" dist="38100" dir="2700000" algn="tl">
                    <a:srgbClr val="000000"/>
                  </a:outerShdw>
                </a:effectLst>
                <a:latin typeface="Arial" charset="0"/>
                <a:ea typeface="ＭＳ Ｐゴシック" charset="0"/>
                <a:cs typeface="Arial" charset="0"/>
              </a:rPr>
              <a:t>هوشع 2: 16-17</a:t>
            </a:r>
            <a:endParaRPr lang="en-US" sz="3600" b="1" dirty="0">
              <a:effectLst>
                <a:outerShdw blurRad="38100" dist="38100" dir="2700000" algn="tl">
                  <a:srgbClr val="000000"/>
                </a:outerShdw>
              </a:effectLst>
              <a:latin typeface="Arial" charset="0"/>
              <a:ea typeface="ＭＳ Ｐゴシック" charset="0"/>
              <a:cs typeface="Arial" charset="0"/>
            </a:endParaRPr>
          </a:p>
        </p:txBody>
      </p:sp>
      <p:sp>
        <p:nvSpPr>
          <p:cNvPr id="5" name="Title 1">
            <a:extLst>
              <a:ext uri="{FF2B5EF4-FFF2-40B4-BE49-F238E27FC236}">
                <a16:creationId xmlns:a16="http://schemas.microsoft.com/office/drawing/2014/main" id="{70D355FA-67BE-EAD9-E1A6-DFAAA3B43075}"/>
              </a:ext>
            </a:extLst>
          </p:cNvPr>
          <p:cNvSpPr txBox="1">
            <a:spLocks/>
          </p:cNvSpPr>
          <p:nvPr/>
        </p:nvSpPr>
        <p:spPr bwMode="auto">
          <a:xfrm>
            <a:off x="5486400" y="0"/>
            <a:ext cx="3675249" cy="5956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ويكون في ذلك اليوم يقول الرب أنك تدعينني: رجلي ولا تدعينني بعد بعلي.</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وأنزع أسماء البعليم من فمها فلا تذكر أيضاً بأسمائها.</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5115255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هوشع ٣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561516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محبة الله المخلصة (في العبرية: </a:t>
            </a:r>
            <a:r>
              <a:rPr kumimoji="0" lang="ar-JO" sz="40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حسيد</a:t>
            </a: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هو عهد الله الذي يظل فيه مخلصاً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لوعوده بالإسترداد (2: 19)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رغم افتقار إسرائيل لمحبة العهد</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(4: 1؛ 6: 4، 6؛ 10: 12؛ 12: 6 [7]).</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931021" y="44450"/>
            <a:ext cx="110804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 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هوشع</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6835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الإسترداد</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17801" y="1198125"/>
            <a:ext cx="6858000" cy="5397500"/>
          </a:xfrm>
          <a:prstGeom prst="rect">
            <a:avLst/>
          </a:prstGeom>
        </p:spPr>
      </p:pic>
    </p:spTree>
    <p:extLst>
      <p:ext uri="{BB962C8B-B14F-4D97-AF65-F5344CB8AC3E}">
        <p14:creationId xmlns:p14="http://schemas.microsoft.com/office/powerpoint/2010/main" val="24508632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52513"/>
            <a:ext cx="44577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85750"/>
            <a:ext cx="9144000"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3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هوشع 3: 1 </a:t>
            </a:r>
            <a:endParaRPr lang="en-US" sz="3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71363" name="Title 1"/>
          <p:cNvSpPr txBox="1">
            <a:spLocks/>
          </p:cNvSpPr>
          <p:nvPr/>
        </p:nvSpPr>
        <p:spPr bwMode="auto">
          <a:xfrm>
            <a:off x="4500563" y="1052513"/>
            <a:ext cx="4643437" cy="547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وقال الرب لي :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اذهب أيضاً أحبب امرأة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حبيبة صاحب وزانية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كمحبة الرب لبني إسرائيل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وهم ملتفتون إلى آلهة أخرى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ومحبون لأقراص الزبيب</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2421077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5641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85750"/>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3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هوشع 3: 2-3</a:t>
            </a:r>
            <a:endParaRPr lang="en-US" sz="3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72387" name="Title 1"/>
          <p:cNvSpPr txBox="1">
            <a:spLocks/>
          </p:cNvSpPr>
          <p:nvPr/>
        </p:nvSpPr>
        <p:spPr bwMode="auto">
          <a:xfrm>
            <a:off x="5651500" y="0"/>
            <a:ext cx="3492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2 فاشتريتها لنفسي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بخمسة عشر شاقل فضة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وبحومر ولثك شعير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3 وقلت لها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تقعدين أياماً كثيرة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لا تزني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ولا تكوني لرجل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وأنا كذلك لك</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13823940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152400" y="228600"/>
            <a:ext cx="4419600" cy="8302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جومر الزانية</a:t>
            </a:r>
            <a:b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a:t>
            </a: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هو 3: 2</a:t>
            </a: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a:t>
            </a:r>
          </a:p>
        </p:txBody>
      </p:sp>
      <p:sp>
        <p:nvSpPr>
          <p:cNvPr id="6148" name="Text Box 4"/>
          <p:cNvSpPr txBox="1">
            <a:spLocks noChangeArrowheads="1"/>
          </p:cNvSpPr>
          <p:nvPr/>
        </p:nvSpPr>
        <p:spPr bwMode="auto">
          <a:xfrm>
            <a:off x="5181600" y="228600"/>
            <a:ext cx="4038600" cy="8302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إسرائيل الزانية</a:t>
            </a:r>
            <a:b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a:t>
            </a: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إر 3: 1-5</a:t>
            </a: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a:t>
            </a:r>
          </a:p>
        </p:txBody>
      </p:sp>
      <p:grpSp>
        <p:nvGrpSpPr>
          <p:cNvPr id="2" name="Group 13"/>
          <p:cNvGrpSpPr>
            <a:grpSpLocks/>
          </p:cNvGrpSpPr>
          <p:nvPr/>
        </p:nvGrpSpPr>
        <p:grpSpPr bwMode="auto">
          <a:xfrm>
            <a:off x="762000" y="838200"/>
            <a:ext cx="6024563" cy="1949450"/>
            <a:chOff x="762000" y="838200"/>
            <a:chExt cx="6024563" cy="1949450"/>
          </a:xfrm>
        </p:grpSpPr>
        <p:graphicFrame>
          <p:nvGraphicFramePr>
            <p:cNvPr id="273419" name="Object 3"/>
            <p:cNvGraphicFramePr>
              <a:graphicFrameLocks noChangeAspect="1"/>
            </p:cNvGraphicFramePr>
            <p:nvPr/>
          </p:nvGraphicFramePr>
          <p:xfrm>
            <a:off x="4429125" y="838200"/>
            <a:ext cx="2357438" cy="1949450"/>
          </p:xfrm>
          <a:graphic>
            <a:graphicData uri="http://schemas.openxmlformats.org/presentationml/2006/ole">
              <mc:AlternateContent xmlns:mc="http://schemas.openxmlformats.org/markup-compatibility/2006">
                <mc:Choice xmlns:v="urn:schemas-microsoft-com:vml" Requires="v">
                  <p:oleObj name="Clip" r:id="rId3" imgW="4571280" imgH="3245400" progId="">
                    <p:embed/>
                  </p:oleObj>
                </mc:Choice>
                <mc:Fallback>
                  <p:oleObj name="Clip" r:id="rId3" imgW="4571280" imgH="3245400" progId="">
                    <p:embed/>
                    <p:pic>
                      <p:nvPicPr>
                        <p:cNvPr id="27341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5" y="838200"/>
                          <a:ext cx="2357438" cy="1949450"/>
                        </a:xfrm>
                        <a:prstGeom prst="rect">
                          <a:avLst/>
                        </a:prstGeom>
                        <a:noFill/>
                        <a:effectLst>
                          <a:outerShdw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2" name="Text Box 8"/>
            <p:cNvSpPr txBox="1">
              <a:spLocks noChangeArrowheads="1"/>
            </p:cNvSpPr>
            <p:nvPr/>
          </p:nvSpPr>
          <p:spPr bwMode="auto">
            <a:xfrm>
              <a:off x="762000" y="1447800"/>
              <a:ext cx="3405188" cy="52322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a:ea typeface="ＭＳ Ｐゴシック" charset="0"/>
                  <a:cs typeface="Arial"/>
                </a:rPr>
                <a:t>15 شاقل فضة</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grpSp>
        <p:nvGrpSpPr>
          <p:cNvPr id="3" name="Group 14"/>
          <p:cNvGrpSpPr>
            <a:grpSpLocks/>
          </p:cNvGrpSpPr>
          <p:nvPr/>
        </p:nvGrpSpPr>
        <p:grpSpPr bwMode="auto">
          <a:xfrm>
            <a:off x="762000" y="2819400"/>
            <a:ext cx="5656263" cy="2073275"/>
            <a:chOff x="762000" y="2819400"/>
            <a:chExt cx="5656263" cy="2073275"/>
          </a:xfrm>
        </p:grpSpPr>
        <p:sp>
          <p:nvSpPr>
            <p:cNvPr id="6154" name="Text Box 10"/>
            <p:cNvSpPr txBox="1">
              <a:spLocks noChangeArrowheads="1"/>
            </p:cNvSpPr>
            <p:nvPr/>
          </p:nvSpPr>
          <p:spPr bwMode="auto">
            <a:xfrm>
              <a:off x="762000" y="3060700"/>
              <a:ext cx="3667125" cy="52322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حومر ولثك شعير</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273418" name="Object 2"/>
            <p:cNvGraphicFramePr>
              <a:graphicFrameLocks noChangeAspect="1"/>
            </p:cNvGraphicFramePr>
            <p:nvPr/>
          </p:nvGraphicFramePr>
          <p:xfrm>
            <a:off x="4691063" y="2819400"/>
            <a:ext cx="1727200" cy="2073275"/>
          </p:xfrm>
          <a:graphic>
            <a:graphicData uri="http://schemas.openxmlformats.org/presentationml/2006/ole">
              <mc:AlternateContent xmlns:mc="http://schemas.openxmlformats.org/markup-compatibility/2006">
                <mc:Choice xmlns:v="urn:schemas-microsoft-com:vml" Requires="v">
                  <p:oleObj name="Clip" r:id="rId5" imgW="3346200" imgH="3456000" progId="">
                    <p:embed/>
                  </p:oleObj>
                </mc:Choice>
                <mc:Fallback>
                  <p:oleObj name="Clip" r:id="rId5" imgW="3346200" imgH="3456000" progId="">
                    <p:embed/>
                    <p:pic>
                      <p:nvPicPr>
                        <p:cNvPr id="27341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063" y="2819400"/>
                          <a:ext cx="1727200" cy="2073275"/>
                        </a:xfrm>
                        <a:prstGeom prst="rect">
                          <a:avLst/>
                        </a:prstGeom>
                        <a:noFill/>
                        <a:effectLst>
                          <a:outerShdw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156" name="Line 12"/>
          <p:cNvSpPr>
            <a:spLocks noChangeShapeType="1"/>
          </p:cNvSpPr>
          <p:nvPr/>
        </p:nvSpPr>
        <p:spPr bwMode="auto">
          <a:xfrm>
            <a:off x="762000" y="4495800"/>
            <a:ext cx="4060825" cy="0"/>
          </a:xfrm>
          <a:prstGeom prst="line">
            <a:avLst/>
          </a:prstGeom>
          <a:noFill/>
          <a:ln w="38100">
            <a:solidFill>
              <a:schemeClr val="tx1"/>
            </a:solidFill>
            <a:round/>
            <a:headEnd/>
            <a:tailEnd/>
          </a:ln>
          <a:effectLst>
            <a:outerShdw blurRad="63500" dist="38099" dir="2700000" algn="ctr" rotWithShape="0">
              <a:schemeClr val="tx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158" name="Text Box 14"/>
          <p:cNvSpPr txBox="1">
            <a:spLocks noChangeArrowheads="1"/>
          </p:cNvSpPr>
          <p:nvPr/>
        </p:nvSpPr>
        <p:spPr bwMode="auto">
          <a:xfrm>
            <a:off x="893763" y="4953000"/>
            <a:ext cx="4059237" cy="5238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a:ea typeface="ＭＳ Ｐゴシック" charset="0"/>
                <a:cs typeface="Arial"/>
              </a:rPr>
              <a:t>= جومر الخائنة</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160" name="AutoShape 16"/>
          <p:cNvSpPr>
            <a:spLocks noChangeArrowheads="1"/>
          </p:cNvSpPr>
          <p:nvPr/>
        </p:nvSpPr>
        <p:spPr bwMode="auto">
          <a:xfrm>
            <a:off x="6132513" y="3886200"/>
            <a:ext cx="3011487" cy="2438400"/>
          </a:xfrm>
          <a:prstGeom prst="irregularSeal2">
            <a:avLst/>
          </a:prstGeom>
          <a:solidFill>
            <a:srgbClr val="FF0000"/>
          </a:solidFill>
          <a:ln w="9525">
            <a:solidFill>
              <a:schemeClr val="tx1"/>
            </a:solidFill>
            <a:miter lim="800000"/>
            <a:headEnd/>
            <a:tailEnd/>
          </a:ln>
          <a:effectLst>
            <a:outerShdw blurRad="63500" dist="38099" dir="2700000" algn="ctr" rotWithShape="0">
              <a:schemeClr val="tx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هوشع 3: 2</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0668" name="Title 13"/>
          <p:cNvSpPr>
            <a:spLocks noGrp="1"/>
          </p:cNvSpPr>
          <p:nvPr>
            <p:ph type="title" idx="4294967295"/>
          </p:nvPr>
        </p:nvSpPr>
        <p:spPr>
          <a:xfrm>
            <a:off x="609600" y="6096000"/>
            <a:ext cx="7772400" cy="762000"/>
          </a:xfrm>
        </p:spPr>
        <p:txBody>
          <a:bodyPr/>
          <a:lstStyle/>
          <a:p>
            <a:pPr>
              <a:defRPr/>
            </a:pPr>
            <a:r>
              <a:rPr lang="ar-JO" dirty="0">
                <a:effectLst>
                  <a:outerShdw blurRad="38100" dist="38100" dir="2700000" algn="tl">
                    <a:srgbClr val="FFFFFF"/>
                  </a:outerShdw>
                </a:effectLst>
                <a:latin typeface="Arial" charset="0"/>
                <a:ea typeface="ＭＳ Ｐゴシック" charset="0"/>
                <a:cs typeface="Arial" charset="0"/>
              </a:rPr>
              <a:t>ثمن الفداء</a:t>
            </a:r>
            <a:endParaRPr lang="en-US" dirty="0">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800528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1+#ppt_w/2"/>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15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5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utoUpdateAnimBg="0"/>
      <p:bldP spid="6148" grpId="0"/>
      <p:bldP spid="615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90775" y="1619250"/>
            <a:ext cx="4052888" cy="522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8" name="Rectangle 2"/>
          <p:cNvSpPr>
            <a:spLocks noChangeArrowheads="1"/>
          </p:cNvSpPr>
          <p:nvPr/>
        </p:nvSpPr>
        <p:spPr bwMode="auto">
          <a:xfrm>
            <a:off x="0" y="3051175"/>
            <a:ext cx="2731567"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179388" indent="-179388" algn="r" rtl="1">
              <a:buFontTx/>
              <a:buChar char="•"/>
              <a:defRPr/>
            </a:pPr>
            <a:r>
              <a:rPr lang="ar-JO" b="1" dirty="0">
                <a:effectLst>
                  <a:glow rad="101600">
                    <a:schemeClr val="bg1"/>
                  </a:glow>
                </a:effectLst>
                <a:latin typeface="Arial" charset="0"/>
                <a:cs typeface="Arial" charset="0"/>
              </a:rPr>
              <a:t>عدم الإعتراف بهوشع كمصدر للحب</a:t>
            </a:r>
            <a:endParaRPr lang="en-US" b="1" dirty="0">
              <a:effectLst>
                <a:glow rad="101600">
                  <a:schemeClr val="bg1"/>
                </a:glow>
              </a:effectLst>
              <a:latin typeface="Arial" charset="0"/>
              <a:cs typeface="Arial" charset="0"/>
            </a:endParaRPr>
          </a:p>
          <a:p>
            <a:pPr marL="179388" indent="-179388" algn="r" rtl="1">
              <a:buFontTx/>
              <a:buChar char="•"/>
              <a:defRPr/>
            </a:pPr>
            <a:r>
              <a:rPr lang="ar-JO" b="1" dirty="0">
                <a:effectLst>
                  <a:glow rad="101600">
                    <a:schemeClr val="bg1"/>
                  </a:glow>
                </a:effectLst>
                <a:latin typeface="Arial" charset="0"/>
                <a:cs typeface="Arial" charset="0"/>
              </a:rPr>
              <a:t>الجفاف (2: 3)</a:t>
            </a:r>
            <a:endParaRPr lang="en-US" b="1" dirty="0">
              <a:effectLst>
                <a:glow rad="101600">
                  <a:schemeClr val="bg1"/>
                </a:glow>
              </a:effectLst>
              <a:latin typeface="Arial" charset="0"/>
              <a:cs typeface="Arial" charset="0"/>
            </a:endParaRPr>
          </a:p>
          <a:p>
            <a:pPr marL="179388" indent="-179388" algn="r" rtl="1">
              <a:buFontTx/>
              <a:buChar char="•"/>
              <a:defRPr/>
            </a:pPr>
            <a:r>
              <a:rPr lang="ar-JO" b="1" dirty="0">
                <a:effectLst>
                  <a:glow rad="101600">
                    <a:schemeClr val="bg1"/>
                  </a:glow>
                </a:effectLst>
                <a:latin typeface="Arial" charset="0"/>
                <a:cs typeface="Arial" charset="0"/>
              </a:rPr>
              <a:t>الكبرياء</a:t>
            </a:r>
            <a:endParaRPr lang="en-US" b="1" dirty="0">
              <a:effectLst>
                <a:glow rad="101600">
                  <a:schemeClr val="bg1"/>
                </a:glow>
              </a:effectLst>
              <a:latin typeface="Arial" charset="0"/>
              <a:cs typeface="Arial" charset="0"/>
            </a:endParaRPr>
          </a:p>
          <a:p>
            <a:pPr marL="179388" indent="-179388" algn="r" rtl="1">
              <a:buFontTx/>
              <a:buChar char="•"/>
              <a:defRPr/>
            </a:pPr>
            <a:r>
              <a:rPr lang="ar-JO" b="1" dirty="0">
                <a:effectLst>
                  <a:glow rad="101600">
                    <a:schemeClr val="bg1"/>
                  </a:glow>
                </a:effectLst>
                <a:latin typeface="Arial" charset="0"/>
                <a:cs typeface="Arial" charset="0"/>
              </a:rPr>
              <a:t>توقعت من هوشع أن يحبها</a:t>
            </a:r>
            <a:endParaRPr lang="en-US" b="1" dirty="0">
              <a:effectLst>
                <a:glow rad="101600">
                  <a:schemeClr val="bg1"/>
                </a:glow>
              </a:effectLst>
              <a:latin typeface="Arial" charset="0"/>
              <a:cs typeface="Arial" charset="0"/>
            </a:endParaRPr>
          </a:p>
          <a:p>
            <a:pPr marL="179388" indent="-179388" algn="r" rtl="1">
              <a:buFontTx/>
              <a:buChar char="•"/>
              <a:defRPr/>
            </a:pPr>
            <a:r>
              <a:rPr lang="ar-JO" b="1" dirty="0">
                <a:effectLst>
                  <a:glow rad="101600">
                    <a:schemeClr val="bg1"/>
                  </a:glow>
                </a:effectLst>
                <a:latin typeface="Arial" charset="0"/>
                <a:cs typeface="Arial" charset="0"/>
              </a:rPr>
              <a:t>الشهوة - إلقاء اللوم على جومر</a:t>
            </a:r>
            <a:endParaRPr lang="en-US" b="1" dirty="0">
              <a:effectLst>
                <a:glow rad="101600">
                  <a:schemeClr val="bg1"/>
                </a:glow>
              </a:effectLst>
              <a:latin typeface="Arial" charset="0"/>
              <a:cs typeface="Arial" charset="0"/>
            </a:endParaRPr>
          </a:p>
        </p:txBody>
      </p:sp>
      <p:sp>
        <p:nvSpPr>
          <p:cNvPr id="24579" name="Text Box 3"/>
          <p:cNvSpPr txBox="1">
            <a:spLocks noChangeArrowheads="1"/>
          </p:cNvSpPr>
          <p:nvPr/>
        </p:nvSpPr>
        <p:spPr bwMode="auto">
          <a:xfrm>
            <a:off x="0" y="1600200"/>
            <a:ext cx="2763416" cy="954107"/>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2800" b="1" dirty="0">
                <a:effectLst>
                  <a:glow rad="101600">
                    <a:schemeClr val="bg1"/>
                  </a:glow>
                </a:effectLst>
                <a:latin typeface="Arial" charset="0"/>
                <a:cs typeface="Arial" charset="0"/>
              </a:rPr>
              <a:t>جومر العاهرة                   </a:t>
            </a:r>
            <a:r>
              <a:rPr lang="en-US" sz="2800" b="1" dirty="0">
                <a:effectLst>
                  <a:glow rad="101600">
                    <a:schemeClr val="bg1"/>
                  </a:glow>
                </a:effectLst>
                <a:latin typeface="Arial" charset="0"/>
                <a:cs typeface="Arial" charset="0"/>
              </a:rPr>
              <a:t>(</a:t>
            </a:r>
            <a:r>
              <a:rPr lang="ar-JO" sz="2800" b="1" dirty="0">
                <a:effectLst>
                  <a:glow rad="101600">
                    <a:schemeClr val="bg1"/>
                  </a:glow>
                </a:effectLst>
                <a:latin typeface="Arial" charset="0"/>
                <a:cs typeface="Arial" charset="0"/>
              </a:rPr>
              <a:t>هو 2</a:t>
            </a:r>
            <a:r>
              <a:rPr lang="en-US" sz="2800" b="1" dirty="0">
                <a:effectLst>
                  <a:glow rad="101600">
                    <a:schemeClr val="bg1"/>
                  </a:glow>
                </a:effectLst>
                <a:latin typeface="Arial" charset="0"/>
                <a:cs typeface="Arial" charset="0"/>
              </a:rPr>
              <a:t>)</a:t>
            </a:r>
          </a:p>
        </p:txBody>
      </p:sp>
      <p:sp>
        <p:nvSpPr>
          <p:cNvPr id="24580" name="Text Box 4"/>
          <p:cNvSpPr txBox="1">
            <a:spLocks noChangeArrowheads="1"/>
          </p:cNvSpPr>
          <p:nvPr/>
        </p:nvSpPr>
        <p:spPr bwMode="auto">
          <a:xfrm>
            <a:off x="4853880" y="1600200"/>
            <a:ext cx="4038600" cy="954107"/>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2800" b="1" dirty="0">
                <a:effectLst>
                  <a:glow rad="101600">
                    <a:schemeClr val="bg1"/>
                  </a:glow>
                </a:effectLst>
                <a:latin typeface="Arial" charset="0"/>
                <a:cs typeface="Arial" charset="0"/>
              </a:rPr>
              <a:t>إسرائيل العاهرة                  </a:t>
            </a:r>
            <a:r>
              <a:rPr lang="en-US" sz="2800" b="1" dirty="0">
                <a:effectLst>
                  <a:glow rad="101600">
                    <a:schemeClr val="bg1"/>
                  </a:glow>
                </a:effectLst>
                <a:latin typeface="Arial" charset="0"/>
                <a:cs typeface="Arial" charset="0"/>
              </a:rPr>
              <a:t>(</a:t>
            </a:r>
            <a:r>
              <a:rPr lang="ar-JO" sz="2800" b="1" dirty="0">
                <a:effectLst>
                  <a:glow rad="101600">
                    <a:schemeClr val="bg1"/>
                  </a:glow>
                </a:effectLst>
                <a:latin typeface="Arial" charset="0"/>
                <a:cs typeface="Arial" charset="0"/>
              </a:rPr>
              <a:t>إر 3: 1-5</a:t>
            </a:r>
            <a:r>
              <a:rPr lang="en-US" sz="2800" b="1" dirty="0">
                <a:effectLst>
                  <a:glow rad="101600">
                    <a:schemeClr val="bg1"/>
                  </a:glow>
                </a:effectLst>
                <a:latin typeface="Arial" charset="0"/>
                <a:cs typeface="Arial" charset="0"/>
              </a:rPr>
              <a:t>)</a:t>
            </a:r>
          </a:p>
        </p:txBody>
      </p:sp>
      <p:sp>
        <p:nvSpPr>
          <p:cNvPr id="24581" name="Rectangle 5"/>
          <p:cNvSpPr>
            <a:spLocks noChangeArrowheads="1"/>
          </p:cNvSpPr>
          <p:nvPr/>
        </p:nvSpPr>
        <p:spPr bwMode="auto">
          <a:xfrm>
            <a:off x="5436096" y="3048000"/>
            <a:ext cx="3712096"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179388" indent="-179388" algn="r" rtl="1">
              <a:buFontTx/>
              <a:buChar char="•"/>
              <a:defRPr/>
            </a:pPr>
            <a:r>
              <a:rPr lang="ar-JO" b="1" dirty="0">
                <a:effectLst>
                  <a:glow rad="101600">
                    <a:schemeClr val="bg1"/>
                  </a:glow>
                </a:effectLst>
                <a:latin typeface="Arial" charset="0"/>
                <a:cs typeface="Arial" charset="0"/>
              </a:rPr>
              <a:t>عدم الإعتراف بالله كمصدر للحياة (إر 2: 27)</a:t>
            </a:r>
            <a:endParaRPr lang="en-US" b="1" dirty="0">
              <a:effectLst>
                <a:glow rad="101600">
                  <a:schemeClr val="bg1"/>
                </a:glow>
              </a:effectLst>
              <a:latin typeface="Arial" charset="0"/>
              <a:cs typeface="Arial" charset="0"/>
            </a:endParaRPr>
          </a:p>
          <a:p>
            <a:pPr marL="179388" indent="-179388" algn="r" rtl="1">
              <a:buFontTx/>
              <a:buChar char="•"/>
              <a:defRPr/>
            </a:pPr>
            <a:r>
              <a:rPr lang="ar-JO" b="1" dirty="0">
                <a:effectLst>
                  <a:glow rad="101600">
                    <a:schemeClr val="bg1"/>
                  </a:glow>
                </a:effectLst>
                <a:latin typeface="Arial" charset="0"/>
                <a:cs typeface="Arial" charset="0"/>
              </a:rPr>
              <a:t>الجفاف (إر 3: 3)</a:t>
            </a:r>
            <a:endParaRPr lang="en-US" b="1" dirty="0">
              <a:effectLst>
                <a:glow rad="101600">
                  <a:schemeClr val="bg1"/>
                </a:glow>
              </a:effectLst>
              <a:latin typeface="Arial" charset="0"/>
              <a:cs typeface="Arial" charset="0"/>
            </a:endParaRPr>
          </a:p>
          <a:p>
            <a:pPr marL="179388" indent="-179388" algn="r" rtl="1">
              <a:buFontTx/>
              <a:buChar char="•"/>
              <a:defRPr/>
            </a:pPr>
            <a:r>
              <a:rPr lang="ar-JO" b="1" dirty="0">
                <a:effectLst>
                  <a:glow rad="101600">
                    <a:schemeClr val="bg1"/>
                  </a:glow>
                </a:effectLst>
                <a:latin typeface="Arial" charset="0"/>
                <a:cs typeface="Arial" charset="0"/>
              </a:rPr>
              <a:t>الكبرياء (إر 3: 3)</a:t>
            </a:r>
            <a:endParaRPr lang="en-US" b="1" dirty="0">
              <a:effectLst>
                <a:glow rad="101600">
                  <a:schemeClr val="bg1"/>
                </a:glow>
              </a:effectLst>
              <a:latin typeface="Arial" charset="0"/>
              <a:cs typeface="Arial" charset="0"/>
            </a:endParaRPr>
          </a:p>
          <a:p>
            <a:pPr marL="179388" indent="-179388" algn="r" rtl="1">
              <a:buFontTx/>
              <a:buChar char="•"/>
              <a:defRPr/>
            </a:pPr>
            <a:r>
              <a:rPr lang="ar-JO" b="1" dirty="0">
                <a:effectLst>
                  <a:glow rad="101600">
                    <a:schemeClr val="bg1"/>
                  </a:glow>
                </a:effectLst>
                <a:latin typeface="Arial" charset="0"/>
                <a:cs typeface="Arial" charset="0"/>
              </a:rPr>
              <a:t>يتوقعون أن يباركهم الله</a:t>
            </a:r>
            <a:endParaRPr lang="en-US" b="1" dirty="0">
              <a:effectLst>
                <a:glow rad="101600">
                  <a:schemeClr val="bg1"/>
                </a:glow>
              </a:effectLst>
              <a:latin typeface="Arial" charset="0"/>
              <a:cs typeface="Arial" charset="0"/>
            </a:endParaRPr>
          </a:p>
          <a:p>
            <a:pPr marL="179388" indent="-179388" algn="r" rtl="1">
              <a:buFontTx/>
              <a:buChar char="•"/>
              <a:defRPr/>
            </a:pPr>
            <a:r>
              <a:rPr lang="ar-JO" b="1" dirty="0">
                <a:effectLst>
                  <a:glow rad="101600">
                    <a:schemeClr val="bg1"/>
                  </a:glow>
                </a:effectLst>
                <a:latin typeface="Arial" charset="0"/>
                <a:cs typeface="Arial" charset="0"/>
              </a:rPr>
              <a:t>الغضب – إلقاء اللوم على الله</a:t>
            </a:r>
            <a:endParaRPr lang="en-US" b="1" dirty="0">
              <a:effectLst>
                <a:glow rad="101600">
                  <a:schemeClr val="bg1"/>
                </a:glow>
              </a:effectLst>
              <a:latin typeface="Arial" charset="0"/>
              <a:cs typeface="Arial" charset="0"/>
            </a:endParaRPr>
          </a:p>
        </p:txBody>
      </p:sp>
      <p:sp>
        <p:nvSpPr>
          <p:cNvPr id="24591" name="Rectangle 15"/>
          <p:cNvSpPr>
            <a:spLocks noGrp="1" noChangeArrowheads="1"/>
          </p:cNvSpPr>
          <p:nvPr>
            <p:ph type="title" idx="4294967295"/>
          </p:nvPr>
        </p:nvSpPr>
        <p:spPr>
          <a:xfrm>
            <a:off x="-76200" y="457200"/>
            <a:ext cx="9220200" cy="838200"/>
          </a:xfrm>
          <a:solidFill>
            <a:srgbClr val="FF0000"/>
          </a:solidFill>
        </p:spPr>
        <p:txBody>
          <a:bodyPr/>
          <a:lstStyle/>
          <a:p>
            <a:pPr>
              <a:defRPr/>
            </a:pPr>
            <a:r>
              <a:rPr lang="ar-JO" sz="3600" dirty="0">
                <a:solidFill>
                  <a:srgbClr val="EAEAEA"/>
                </a:solidFill>
                <a:effectLst>
                  <a:outerShdw blurRad="38100" dist="38100" dir="2700000" algn="tl">
                    <a:srgbClr val="000000"/>
                  </a:outerShdw>
                </a:effectLst>
                <a:latin typeface="Arial" charset="0"/>
                <a:ea typeface="ＭＳ Ｐゴシック" charset="0"/>
              </a:rPr>
              <a:t>صورة العاهرة في هوشع وإرميا</a:t>
            </a:r>
            <a:endParaRPr lang="en-US" dirty="0">
              <a:solidFill>
                <a:srgbClr val="EAEAEA"/>
              </a:solidFill>
              <a:effectLst>
                <a:outerShdw blurRad="38100" dist="38100" dir="2700000" algn="tl">
                  <a:srgbClr val="000000"/>
                </a:outerShdw>
              </a:effectLst>
              <a:latin typeface="Arial" charset="0"/>
              <a:ea typeface="ＭＳ Ｐゴシック" charset="0"/>
            </a:endParaRPr>
          </a:p>
        </p:txBody>
      </p:sp>
      <p:sp>
        <p:nvSpPr>
          <p:cNvPr id="7" name="Text Box 5"/>
          <p:cNvSpPr txBox="1">
            <a:spLocks noChangeArrowheads="1"/>
          </p:cNvSpPr>
          <p:nvPr/>
        </p:nvSpPr>
        <p:spPr bwMode="auto">
          <a:xfrm>
            <a:off x="8440738" y="76200"/>
            <a:ext cx="715962" cy="461963"/>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b="1" dirty="0">
                <a:effectLst>
                  <a:outerShdw blurRad="38100" dist="38100" dir="2700000" algn="tl">
                    <a:srgbClr val="FFFFFF"/>
                  </a:outerShdw>
                </a:effectLst>
                <a:latin typeface="Arial" charset="0"/>
                <a:cs typeface="Arial" charset="0"/>
              </a:rPr>
              <a:t>569</a:t>
            </a:r>
            <a:endParaRPr lang="en-US" b="1" dirty="0">
              <a:effectLst>
                <a:outerShdw blurRad="38100" dist="38100" dir="2700000" algn="tl">
                  <a:srgbClr val="FFFFFF"/>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linds(vertical)">
                                      <p:cBhvr>
                                        <p:cTn id="7" dur="500"/>
                                        <p:tgtEl>
                                          <p:spTgt spid="24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4581"/>
                                        </p:tgtEl>
                                        <p:attrNameLst>
                                          <p:attrName>style.visibility</p:attrName>
                                        </p:attrNameLst>
                                      </p:cBhvr>
                                      <p:to>
                                        <p:strVal val="visible"/>
                                      </p:to>
                                    </p:set>
                                    <p:animEffect transition="in" filter="blinds(horizontal)">
                                      <p:cBhvr>
                                        <p:cTn id="12"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txBox="1">
            <a:spLocks/>
          </p:cNvSpPr>
          <p:nvPr/>
        </p:nvSpPr>
        <p:spPr bwMode="auto">
          <a:xfrm>
            <a:off x="0" y="0"/>
            <a:ext cx="9144000" cy="285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rPr>
              <a:t>4 لأن بني إسرائيل سيقعدون اياماً كثيرة بلا ملك وبلا رئيس وبلا ذبيحة وبلا تمثال وبلا أفود وترافيم 5 بعد ذلك يعود بنو إسرائيل ويطلبون الرب إلههم وداود ملكهم ويفزعون إلى الرب وإلى جوده في آخر الأيام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endParaRPr>
          </a:p>
        </p:txBody>
      </p:sp>
      <p:pic>
        <p:nvPicPr>
          <p:cNvPr id="27545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851150"/>
            <a:ext cx="9144001" cy="400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36838"/>
            <a:ext cx="5580063" cy="622300"/>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3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هوشع 3: 4-5</a:t>
            </a:r>
            <a:endParaRPr lang="en-US" sz="36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78924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ChangeArrowheads="1"/>
          </p:cNvSpPr>
          <p:nvPr>
            <p:ph type="title"/>
          </p:nvPr>
        </p:nvSpPr>
        <p:spPr>
          <a:xfrm>
            <a:off x="671513" y="0"/>
            <a:ext cx="7862887" cy="914400"/>
          </a:xfrm>
          <a:solidFill>
            <a:srgbClr val="000000"/>
          </a:solidFill>
        </p:spPr>
        <p:txBody>
          <a:bodyPr/>
          <a:lstStyle/>
          <a:p>
            <a:r>
              <a:rPr lang="en-US" sz="3600" i="1" dirty="0">
                <a:solidFill>
                  <a:srgbClr val="EAEAEA"/>
                </a:solidFill>
                <a:latin typeface="Arial" panose="020B0604020202020204" pitchFamily="34" charset="0"/>
                <a:ea typeface="ＭＳ Ｐゴシック" charset="0"/>
                <a:cs typeface="Arial" panose="020B0604020202020204" pitchFamily="34" charset="0"/>
              </a:rPr>
              <a:t>Hesed </a:t>
            </a:r>
            <a:r>
              <a:rPr lang="en-US" sz="6000" dirty="0">
                <a:solidFill>
                  <a:srgbClr val="EAEAEA"/>
                </a:solidFill>
                <a:latin typeface="Arial" panose="020B0604020202020204" pitchFamily="34" charset="0"/>
                <a:ea typeface="ＭＳ Ｐゴシック" charset="0"/>
                <a:cs typeface="Arial" panose="020B0604020202020204" pitchFamily="34" charset="0"/>
              </a:rPr>
              <a:t>ds,x,</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sp>
        <p:nvSpPr>
          <p:cNvPr id="245762" name="Text Box 4"/>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567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747713" y="2133600"/>
            <a:ext cx="7772400" cy="838200"/>
          </a:xfrm>
          <a:prstGeom prst="rect">
            <a:avLst/>
          </a:prstGeom>
          <a:solidFill>
            <a:srgbClr val="000000"/>
          </a:solid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الكلمة المفتاحية لهوشع : الإخلاص</a:t>
            </a:r>
            <a:endParaRPr kumimoji="0" lang="en-US" sz="3600" b="1" i="0" u="none" strike="noStrike" kern="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762000" y="3124200"/>
            <a:ext cx="7772400" cy="3657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الآية المفتاحية لهوشع</a:t>
            </a:r>
            <a:endParaRPr kumimoji="0" lang="en-US" sz="3200" b="1" i="0"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وأزرعها لنفسي في الأرض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وأرحم لورحامة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وأقول للوعمي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أنت شعبي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وهو يقول أنت إلهي</a:t>
            </a:r>
            <a:endParaRPr kumimoji="0" lang="en-US" sz="3200" b="1" i="0"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pic>
        <p:nvPicPr>
          <p:cNvPr id="9" name="Picture 8" descr="loyalt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2125009"/>
            <a:ext cx="1425640" cy="25438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671513" y="914400"/>
            <a:ext cx="7862887"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KJV</a:t>
            </a: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لطف – محبة</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800" b="0"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 </a:t>
            </a:r>
            <a:r>
              <a:rPr kumimoji="0" lang="ar-JO" altLang="ja-JP"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رحمة</a:t>
            </a:r>
            <a:r>
              <a:rPr kumimoji="0" lang="en-US" altLang="ja-JP"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ja-JP"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a:t>
            </a: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صلاح</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(1927</a:t>
            </a:r>
            <a:r>
              <a:rPr lang="ar-JO" sz="2800" dirty="0">
                <a:solidFill>
                  <a:srgbClr val="000000"/>
                </a:solidFill>
                <a:latin typeface="Arial" panose="020B0604020202020204" pitchFamily="34" charset="0"/>
                <a:cs typeface="Arial" panose="020B0604020202020204" pitchFamily="34" charset="0"/>
              </a:rPr>
              <a:t>)</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ja-JP"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نيلسون غلويك </a:t>
            </a:r>
            <a:r>
              <a:rPr kumimoji="0" lang="ar-JO"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الإخلاص للعهد</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54E6FCA-C5A4-5563-374A-5F2EBDDE33AC}"/>
              </a:ext>
            </a:extLst>
          </p:cNvPr>
          <p:cNvPicPr>
            <a:picLocks noChangeAspect="1"/>
          </p:cNvPicPr>
          <p:nvPr/>
        </p:nvPicPr>
        <p:blipFill>
          <a:blip r:embed="rId4"/>
          <a:stretch>
            <a:fillRect/>
          </a:stretch>
        </p:blipFill>
        <p:spPr>
          <a:xfrm>
            <a:off x="4839462" y="76200"/>
            <a:ext cx="1285875" cy="838200"/>
          </a:xfrm>
          <a:prstGeom prst="rect">
            <a:avLst/>
          </a:prstGeom>
        </p:spPr>
      </p:pic>
    </p:spTree>
    <p:extLst>
      <p:ext uri="{BB962C8B-B14F-4D97-AF65-F5344CB8AC3E}">
        <p14:creationId xmlns:p14="http://schemas.microsoft.com/office/powerpoint/2010/main" val="1415139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8" presetClass="entr" presetSubtype="0" accel="5000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p:cTn id="17" dur="1000" fill="hold"/>
                                        <p:tgtEl>
                                          <p:spTgt spid="10">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1000" fill="hold"/>
                                        <p:tgtEl>
                                          <p:spTgt spid="10">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
                                          </p:val>
                                        </p:tav>
                                        <p:tav tm="100000">
                                          <p:val>
                                            <p:strVal val="#ppt_y"/>
                                          </p:val>
                                        </p:tav>
                                      </p:tavLst>
                                    </p:anim>
                                    <p:animEffect transition="in" filter="fade">
                                      <p:cBhvr>
                                        <p:cTn id="20" dur="1000"/>
                                        <p:tgtEl>
                                          <p:spTgt spid="10">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8" presetClass="entr" presetSubtype="0" accel="50000"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 calcmode="lin" valueType="num">
                                      <p:cBhvr>
                                        <p:cTn id="25" dur="1000" fill="hold"/>
                                        <p:tgtEl>
                                          <p:spTgt spid="10">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10">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10">
                                            <p:txEl>
                                              <p:pRg st="1" end="1"/>
                                            </p:txEl>
                                          </p:spTgt>
                                        </p:tgtEl>
                                        <p:attrNameLst>
                                          <p:attrName>ppt_y</p:attrName>
                                        </p:attrNameLst>
                                      </p:cBhvr>
                                      <p:tavLst>
                                        <p:tav tm="0">
                                          <p:val>
                                            <p:strVal val="#ppt_y"/>
                                          </p:val>
                                        </p:tav>
                                        <p:tav tm="100000">
                                          <p:val>
                                            <p:strVal val="#ppt_y"/>
                                          </p:val>
                                        </p:tav>
                                      </p:tavLst>
                                    </p:anim>
                                    <p:animEffect transition="in" filter="fade">
                                      <p:cBhvr>
                                        <p:cTn id="28"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Scripture</a:t>
            </a:r>
            <a:r>
              <a:rPr lang="ru-RU"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(6: </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NLT</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2" name="Picture 1"/>
          <p:cNvPicPr>
            <a:picLocks noChangeAspect="1"/>
          </p:cNvPicPr>
          <p:nvPr/>
        </p:nvPicPr>
        <p:blipFill>
          <a:blip r:embed="rId3"/>
          <a:stretch>
            <a:fillRect/>
          </a:stretch>
        </p:blipFill>
        <p:spPr>
          <a:xfrm>
            <a:off x="533400" y="0"/>
            <a:ext cx="8068235" cy="6858000"/>
          </a:xfrm>
          <a:prstGeom prst="rect">
            <a:avLst/>
          </a:prstGeom>
        </p:spPr>
      </p:pic>
    </p:spTree>
    <p:extLst>
      <p:ext uri="{BB962C8B-B14F-4D97-AF65-F5344CB8AC3E}">
        <p14:creationId xmlns:p14="http://schemas.microsoft.com/office/powerpoint/2010/main" val="65302235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6312"/>
            <a:ext cx="9144000" cy="1574730"/>
          </a:xfrm>
          <a:effectLst>
            <a:outerShdw blurRad="63500" dist="35921" dir="2700000" algn="ctr" rotWithShape="0">
              <a:schemeClr val="tx2">
                <a:alpha val="74998"/>
              </a:schemeClr>
            </a:outerShdw>
          </a:effectLst>
        </p:spPr>
        <p:txBody>
          <a:bodyPr anchor="t"/>
          <a:lstStyle/>
          <a:p>
            <a:pPr>
              <a:defRPr/>
            </a:pPr>
            <a:r>
              <a:rPr lang="ar-JO" sz="5400" b="1" dirty="0"/>
              <a:t>البعض الآخر يمثل نموذج الله </a:t>
            </a:r>
            <a:br>
              <a:rPr lang="ar-JO" sz="5400" b="1" dirty="0"/>
            </a:br>
            <a:r>
              <a:rPr lang="ar-JO" sz="5400" b="1" dirty="0"/>
              <a:t>في الولاء لنا.</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026370" y="3572940"/>
            <a:ext cx="7117630" cy="3285060"/>
          </a:xfrm>
          <a:prstGeom prst="rect">
            <a:avLst/>
          </a:prstGeom>
        </p:spPr>
      </p:pic>
      <p:pic>
        <p:nvPicPr>
          <p:cNvPr id="3" name="Picture 2"/>
          <p:cNvPicPr>
            <a:picLocks noChangeAspect="1"/>
          </p:cNvPicPr>
          <p:nvPr/>
        </p:nvPicPr>
        <p:blipFill>
          <a:blip r:embed="rId4"/>
          <a:stretch>
            <a:fillRect/>
          </a:stretch>
        </p:blipFill>
        <p:spPr>
          <a:xfrm>
            <a:off x="247855" y="1657328"/>
            <a:ext cx="6169054" cy="2711472"/>
          </a:xfrm>
          <a:prstGeom prst="rect">
            <a:avLst/>
          </a:prstGeom>
        </p:spPr>
      </p:pic>
    </p:spTree>
    <p:extLst>
      <p:ext uri="{BB962C8B-B14F-4D97-AF65-F5344CB8AC3E}">
        <p14:creationId xmlns:p14="http://schemas.microsoft.com/office/powerpoint/2010/main" val="11322633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31509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315096" y="49784"/>
            <a:ext cx="3828903" cy="680821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يحفز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الله الإخلاص</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عن طريق</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الأمثلة</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(هوشع 1-3).</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327575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ar-JO"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فداء جومر من سوق العبيد (الإصحاح 3)</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يصور محبة الله الفدائية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لأمة إسرائيل الزانية روحياً (1: 7؛ 13: 14).</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8042989" y="44450"/>
            <a:ext cx="9960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 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هوشع</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4876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loyaltycruis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a:gradFill flip="none" rotWithShape="1">
            <a:gsLst>
              <a:gs pos="0">
                <a:srgbClr val="000000">
                  <a:alpha val="99000"/>
                </a:srgbClr>
              </a:gs>
              <a:gs pos="100000">
                <a:srgbClr val="FFFFFF"/>
              </a:gs>
            </a:gsLst>
            <a:path path="circle">
              <a:fillToRect l="50000" t="50000" r="50000" b="50000"/>
            </a:path>
            <a:tileRect/>
          </a:gradFill>
        </p:spPr>
      </p:pic>
      <p:sp>
        <p:nvSpPr>
          <p:cNvPr id="53251" name="Rectangle 4"/>
          <p:cNvSpPr>
            <a:spLocks noGrp="1" noChangeArrowheads="1"/>
          </p:cNvSpPr>
          <p:nvPr>
            <p:ph type="title"/>
          </p:nvPr>
        </p:nvSpPr>
        <p:spPr>
          <a:xfrm>
            <a:off x="381000" y="152400"/>
            <a:ext cx="7772400" cy="1143000"/>
          </a:xfrm>
          <a:solidFill>
            <a:schemeClr val="tx1"/>
          </a:solidFill>
        </p:spPr>
        <p:txBody>
          <a:bodyPr/>
          <a:lstStyle/>
          <a:p>
            <a:pPr>
              <a:defRPr/>
            </a:pPr>
            <a:r>
              <a:rPr lang="ar-JO" sz="3600" dirty="0">
                <a:solidFill>
                  <a:schemeClr val="bg1"/>
                </a:solidFill>
                <a:effectLst/>
                <a:latin typeface="Arial" panose="020B0604020202020204" pitchFamily="34" charset="0"/>
                <a:ea typeface="ＭＳ Ｐゴシック" charset="0"/>
                <a:cs typeface="Arial" panose="020B0604020202020204" pitchFamily="34" charset="0"/>
              </a:rPr>
              <a:t>إخلاص الله لإسرائيل</a:t>
            </a:r>
            <a:endParaRPr lang="en-US" sz="3600" dirty="0">
              <a:solidFill>
                <a:schemeClr val="bg1"/>
              </a:solidFill>
              <a:effectLst/>
              <a:latin typeface="Arial" panose="020B0604020202020204" pitchFamily="34" charset="0"/>
              <a:ea typeface="ＭＳ Ｐゴシック" charset="0"/>
              <a:cs typeface="Arial" panose="020B0604020202020204" pitchFamily="34" charset="0"/>
            </a:endParaRPr>
          </a:p>
        </p:txBody>
      </p:sp>
      <p:graphicFrame>
        <p:nvGraphicFramePr>
          <p:cNvPr id="19502" name="Group 46"/>
          <p:cNvGraphicFramePr>
            <a:graphicFrameLocks noGrp="1"/>
          </p:cNvGraphicFramePr>
          <p:nvPr>
            <p:ph type="tbl" idx="1"/>
          </p:nvPr>
        </p:nvGraphicFramePr>
        <p:xfrm>
          <a:off x="381000" y="1295400"/>
          <a:ext cx="7772400" cy="4111625"/>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3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جومر غير الأمينة</a:t>
                      </a:r>
                      <a:endParaRPr kumimoji="0" lang="en-US" sz="36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36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rPr>
                        <a:t>إسرائيل غير الأمينة</a:t>
                      </a:r>
                      <a:endParaRPr kumimoji="0" lang="en-US" sz="36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3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هوشع الأمين</a:t>
                      </a:r>
                      <a:endParaRPr kumimoji="0" lang="en-US" sz="3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36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rPr>
                        <a:t>الرّب الأمين</a:t>
                      </a:r>
                      <a:endParaRPr kumimoji="0" lang="en-US" sz="32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3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زواج هوشع</a:t>
                      </a:r>
                      <a:endParaRPr kumimoji="0" lang="en-US" sz="3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36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rPr>
                        <a:t>رسالة هوشع</a:t>
                      </a:r>
                      <a:endParaRPr kumimoji="0" lang="en-US" sz="36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3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شخصية</a:t>
                      </a:r>
                      <a:endParaRPr kumimoji="0" lang="en-US" sz="3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36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rPr>
                        <a:t>عالمية</a:t>
                      </a:r>
                      <a:endParaRPr kumimoji="0" lang="en-US" sz="36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3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الاصحاحات 1-3</a:t>
                      </a:r>
                      <a:endParaRPr kumimoji="0" lang="en-US" sz="3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ar-JO" altLang="zh-CN" sz="36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rPr>
                        <a:t>الاصحاحات 4-14</a:t>
                      </a:r>
                      <a:endParaRPr kumimoji="0" lang="en-US" sz="36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7128" name="Text Box 47"/>
          <p:cNvSpPr txBox="1">
            <a:spLocks noChangeArrowheads="1"/>
          </p:cNvSpPr>
          <p:nvPr/>
        </p:nvSpPr>
        <p:spPr bwMode="auto">
          <a:xfrm>
            <a:off x="8502650" y="0"/>
            <a:ext cx="617477" cy="400110"/>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565</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Rectangle 2">
            <a:extLst>
              <a:ext uri="{FF2B5EF4-FFF2-40B4-BE49-F238E27FC236}">
                <a16:creationId xmlns:a16="http://schemas.microsoft.com/office/drawing/2014/main" id="{AA107300-B906-4545-B1E2-1D49C013767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هوشع</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008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17889"/>
            <a:ext cx="9144000" cy="69186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7888"/>
            <a:ext cx="9144000" cy="218140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يحفز الله الإخلاص</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ب</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موازنة</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التصحيح والبركات</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(هوشع 4-14).</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508967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964379" y="5112336"/>
            <a:ext cx="7221114" cy="1745663"/>
          </a:xfrm>
          <a:solidFill>
            <a:schemeClr val="tx1"/>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عاقب الله إسرائيل كما وعد في عهده مع موسى (هوشع 4-13)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451594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هوشع ٤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0561727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F6A03-C9BF-CC9B-DB9A-260274F8A4D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419740D-71E4-2C09-7A83-C398193291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32" y="-1"/>
            <a:ext cx="9144001" cy="6858001"/>
          </a:xfrm>
          <a:prstGeom prst="rect">
            <a:avLst/>
          </a:prstGeom>
        </p:spPr>
      </p:pic>
      <p:sp>
        <p:nvSpPr>
          <p:cNvPr id="900098" name="Rectangle 2">
            <a:extLst>
              <a:ext uri="{FF2B5EF4-FFF2-40B4-BE49-F238E27FC236}">
                <a16:creationId xmlns:a16="http://schemas.microsoft.com/office/drawing/2014/main" id="{18D97BF1-2241-8873-B3BD-660133E7958F}"/>
              </a:ext>
            </a:extLst>
          </p:cNvPr>
          <p:cNvSpPr>
            <a:spLocks noGrp="1" noChangeArrowheads="1"/>
          </p:cNvSpPr>
          <p:nvPr>
            <p:ph type="ctrTitle"/>
          </p:nvPr>
        </p:nvSpPr>
        <p:spPr>
          <a:xfrm>
            <a:off x="3598606" y="29470"/>
            <a:ext cx="5478191" cy="410284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اسمعوا قول الرب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يا بني إسرائيل: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إن للرب محاكمة مع سكان الأرض لأنه لا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أمانة</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ولا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إحسان</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(هوشع)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ولا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معرفة</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الله في الأرض.</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(هوشع 4: 1)</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3" name="Group 2">
            <a:extLst>
              <a:ext uri="{FF2B5EF4-FFF2-40B4-BE49-F238E27FC236}">
                <a16:creationId xmlns:a16="http://schemas.microsoft.com/office/drawing/2014/main" id="{1BA8E058-F452-F9B3-2622-AE637B638A97}"/>
              </a:ext>
            </a:extLst>
          </p:cNvPr>
          <p:cNvGrpSpPr/>
          <p:nvPr/>
        </p:nvGrpSpPr>
        <p:grpSpPr>
          <a:xfrm>
            <a:off x="6265864" y="3355885"/>
            <a:ext cx="2788112" cy="3201907"/>
            <a:chOff x="6265864" y="3355885"/>
            <a:chExt cx="2788112" cy="3201907"/>
          </a:xfrm>
        </p:grpSpPr>
        <p:sp>
          <p:nvSpPr>
            <p:cNvPr id="6" name="AutoShape 16">
              <a:extLst>
                <a:ext uri="{FF2B5EF4-FFF2-40B4-BE49-F238E27FC236}">
                  <a16:creationId xmlns:a16="http://schemas.microsoft.com/office/drawing/2014/main" id="{446FAF43-3630-C946-30C3-C2D1E018E3EC}"/>
                </a:ext>
              </a:extLst>
            </p:cNvPr>
            <p:cNvSpPr>
              <a:spLocks noChangeArrowheads="1"/>
            </p:cNvSpPr>
            <p:nvPr/>
          </p:nvSpPr>
          <p:spPr bwMode="auto">
            <a:xfrm>
              <a:off x="6265864" y="5698935"/>
              <a:ext cx="2788112"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 4- 6: 3</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Down Arrow 3">
              <a:extLst>
                <a:ext uri="{FF2B5EF4-FFF2-40B4-BE49-F238E27FC236}">
                  <a16:creationId xmlns:a16="http://schemas.microsoft.com/office/drawing/2014/main" id="{F47E7CC0-B205-A67E-DBBE-347589938FE1}"/>
                </a:ext>
              </a:extLst>
            </p:cNvPr>
            <p:cNvSpPr/>
            <p:nvPr/>
          </p:nvSpPr>
          <p:spPr bwMode="auto">
            <a:xfrm rot="20860094">
              <a:off x="7389439" y="3355885"/>
              <a:ext cx="523642" cy="1490689"/>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a:extLst>
              <a:ext uri="{FF2B5EF4-FFF2-40B4-BE49-F238E27FC236}">
                <a16:creationId xmlns:a16="http://schemas.microsoft.com/office/drawing/2014/main" id="{1FE2810F-173E-9994-3783-D9458C92C34A}"/>
              </a:ext>
            </a:extLst>
          </p:cNvPr>
          <p:cNvGrpSpPr/>
          <p:nvPr/>
        </p:nvGrpSpPr>
        <p:grpSpPr>
          <a:xfrm>
            <a:off x="3451199" y="2584902"/>
            <a:ext cx="2704968" cy="3974778"/>
            <a:chOff x="-61099" y="2661825"/>
            <a:chExt cx="2704968" cy="3974778"/>
          </a:xfrm>
        </p:grpSpPr>
        <p:sp>
          <p:nvSpPr>
            <p:cNvPr id="10" name="AutoShape 16">
              <a:extLst>
                <a:ext uri="{FF2B5EF4-FFF2-40B4-BE49-F238E27FC236}">
                  <a16:creationId xmlns:a16="http://schemas.microsoft.com/office/drawing/2014/main" id="{E3BDC134-E5DC-E419-0221-9F237198DC9F}"/>
                </a:ext>
              </a:extLst>
            </p:cNvPr>
            <p:cNvSpPr>
              <a:spLocks noChangeArrowheads="1"/>
            </p:cNvSpPr>
            <p:nvPr/>
          </p:nvSpPr>
          <p:spPr bwMode="auto">
            <a:xfrm>
              <a:off x="-61099"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4- 11:11</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Down Arrow 10">
              <a:extLst>
                <a:ext uri="{FF2B5EF4-FFF2-40B4-BE49-F238E27FC236}">
                  <a16:creationId xmlns:a16="http://schemas.microsoft.com/office/drawing/2014/main" id="{49B921E2-CD03-CE38-7620-8E6ECD217B20}"/>
                </a:ext>
              </a:extLst>
            </p:cNvPr>
            <p:cNvSpPr/>
            <p:nvPr/>
          </p:nvSpPr>
          <p:spPr bwMode="auto">
            <a:xfrm rot="2179635">
              <a:off x="1967456" y="2661825"/>
              <a:ext cx="502255" cy="1968323"/>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11">
            <a:extLst>
              <a:ext uri="{FF2B5EF4-FFF2-40B4-BE49-F238E27FC236}">
                <a16:creationId xmlns:a16="http://schemas.microsoft.com/office/drawing/2014/main" id="{71BAAC36-940B-C2AC-D298-28D5DAAEC304}"/>
              </a:ext>
            </a:extLst>
          </p:cNvPr>
          <p:cNvGrpSpPr/>
          <p:nvPr/>
        </p:nvGrpSpPr>
        <p:grpSpPr>
          <a:xfrm>
            <a:off x="28569" y="1740526"/>
            <a:ext cx="4754785" cy="4781222"/>
            <a:chOff x="-594111" y="1837431"/>
            <a:chExt cx="4754785" cy="4781222"/>
          </a:xfrm>
        </p:grpSpPr>
        <p:sp>
          <p:nvSpPr>
            <p:cNvPr id="13" name="AutoShape 16">
              <a:extLst>
                <a:ext uri="{FF2B5EF4-FFF2-40B4-BE49-F238E27FC236}">
                  <a16:creationId xmlns:a16="http://schemas.microsoft.com/office/drawing/2014/main" id="{A412AC71-6898-D4A0-E544-57FB2C2B5E56}"/>
                </a:ext>
              </a:extLst>
            </p:cNvPr>
            <p:cNvSpPr>
              <a:spLocks noChangeArrowheads="1"/>
            </p:cNvSpPr>
            <p:nvPr/>
          </p:nvSpPr>
          <p:spPr bwMode="auto">
            <a:xfrm>
              <a:off x="-594111" y="5841592"/>
              <a:ext cx="3299089" cy="777061"/>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 12- 13: 16</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Down Arrow 13">
              <a:extLst>
                <a:ext uri="{FF2B5EF4-FFF2-40B4-BE49-F238E27FC236}">
                  <a16:creationId xmlns:a16="http://schemas.microsoft.com/office/drawing/2014/main" id="{98399E01-3425-5E05-4712-C2F90C33CC5F}"/>
                </a:ext>
              </a:extLst>
            </p:cNvPr>
            <p:cNvSpPr/>
            <p:nvPr/>
          </p:nvSpPr>
          <p:spPr bwMode="auto">
            <a:xfrm rot="2638101">
              <a:off x="3519328" y="1837431"/>
              <a:ext cx="641346" cy="2846731"/>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0481377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587" b="7713"/>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اسمعوا قول الرب يا بني إسرائيل إن للرب محاكمة مع سكان الأرض </a:t>
            </a:r>
            <a:b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لأنه لا </a:t>
            </a:r>
            <a:r>
              <a:rPr lang="ar-JO" sz="6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أمانة</a:t>
            </a: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ولا </a:t>
            </a:r>
            <a:r>
              <a:rPr lang="ar-JO" sz="6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إحسان</a:t>
            </a: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 ولا </a:t>
            </a:r>
            <a:r>
              <a:rPr lang="ar-JO" sz="6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معرفة</a:t>
            </a: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 الله في الأرض</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3" name="Group 4"/>
          <p:cNvGrpSpPr/>
          <p:nvPr/>
        </p:nvGrpSpPr>
        <p:grpSpPr>
          <a:xfrm>
            <a:off x="37260" y="4638325"/>
            <a:ext cx="3389741" cy="1998278"/>
            <a:chOff x="201914" y="4638325"/>
            <a:chExt cx="3389741" cy="1998278"/>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4-6: 3</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Down Arrow 3"/>
            <p:cNvSpPr/>
            <p:nvPr/>
          </p:nvSpPr>
          <p:spPr bwMode="auto">
            <a:xfrm rot="2733652">
              <a:off x="2864917" y="4464705"/>
              <a:ext cx="553117" cy="900358"/>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385760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04800" y="1970088"/>
            <a:ext cx="3048000" cy="267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الكذب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القتل</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السرقة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الزنى</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219" name="Text Box 3"/>
          <p:cNvSpPr txBox="1">
            <a:spLocks noChangeArrowheads="1"/>
          </p:cNvSpPr>
          <p:nvPr/>
        </p:nvSpPr>
        <p:spPr bwMode="auto">
          <a:xfrm>
            <a:off x="533400" y="990600"/>
            <a:ext cx="3657600" cy="519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هوشع 4: 2</a:t>
            </a:r>
            <a:endParaRPr kumimoji="0" lang="en-US"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9220" name="Text Box 4"/>
          <p:cNvSpPr txBox="1">
            <a:spLocks noChangeArrowheads="1"/>
          </p:cNvSpPr>
          <p:nvPr/>
        </p:nvSpPr>
        <p:spPr bwMode="auto">
          <a:xfrm>
            <a:off x="4572000" y="990600"/>
            <a:ext cx="4343400" cy="102552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الوصايا العشرة</a:t>
            </a:r>
            <a:endParaRPr kumimoji="0" lang="en-US"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a:t>
            </a:r>
            <a:r>
              <a:rPr kumimoji="0" lang="ar-JO"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خروج 20</a:t>
            </a:r>
            <a:r>
              <a:rPr kumimoji="0" lang="en-US"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a:t>
            </a:r>
          </a:p>
        </p:txBody>
      </p:sp>
      <p:sp>
        <p:nvSpPr>
          <p:cNvPr id="9231" name="Rectangle 15"/>
          <p:cNvSpPr>
            <a:spLocks noChangeArrowheads="1"/>
          </p:cNvSpPr>
          <p:nvPr/>
        </p:nvSpPr>
        <p:spPr bwMode="auto">
          <a:xfrm>
            <a:off x="4953000" y="1970088"/>
            <a:ext cx="4114800" cy="267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الوصية 9 (20: 16)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الوصية 6 (20: 13)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الوصية 8 (20: 15)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الوصية 7 (20: 14)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233" name="Line 17"/>
          <p:cNvSpPr>
            <a:spLocks noChangeShapeType="1"/>
          </p:cNvSpPr>
          <p:nvPr/>
        </p:nvSpPr>
        <p:spPr bwMode="auto">
          <a:xfrm>
            <a:off x="2514600" y="2255838"/>
            <a:ext cx="251460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234" name="Line 18"/>
          <p:cNvSpPr>
            <a:spLocks noChangeShapeType="1"/>
          </p:cNvSpPr>
          <p:nvPr/>
        </p:nvSpPr>
        <p:spPr bwMode="auto">
          <a:xfrm>
            <a:off x="2590800" y="2941638"/>
            <a:ext cx="251460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235" name="Line 19"/>
          <p:cNvSpPr>
            <a:spLocks noChangeShapeType="1"/>
          </p:cNvSpPr>
          <p:nvPr/>
        </p:nvSpPr>
        <p:spPr bwMode="auto">
          <a:xfrm>
            <a:off x="2590800" y="3703638"/>
            <a:ext cx="251460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236" name="Line 20"/>
          <p:cNvSpPr>
            <a:spLocks noChangeShapeType="1"/>
          </p:cNvSpPr>
          <p:nvPr/>
        </p:nvSpPr>
        <p:spPr bwMode="auto">
          <a:xfrm>
            <a:off x="2590800" y="4389438"/>
            <a:ext cx="251460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276489" name="Object 2"/>
          <p:cNvGraphicFramePr>
            <a:graphicFrameLocks noChangeAspect="1"/>
          </p:cNvGraphicFramePr>
          <p:nvPr/>
        </p:nvGraphicFramePr>
        <p:xfrm>
          <a:off x="3487738" y="4572000"/>
          <a:ext cx="2455862" cy="2286000"/>
        </p:xfrm>
        <a:graphic>
          <a:graphicData uri="http://schemas.openxmlformats.org/presentationml/2006/ole">
            <mc:AlternateContent xmlns:mc="http://schemas.openxmlformats.org/markup-compatibility/2006">
              <mc:Choice xmlns:v="urn:schemas-microsoft-com:vml" Requires="v">
                <p:oleObj name="Clip" r:id="rId3" imgW="3711960" imgH="3456000" progId="">
                  <p:embed/>
                </p:oleObj>
              </mc:Choice>
              <mc:Fallback>
                <p:oleObj name="Clip" r:id="rId3" imgW="3711960" imgH="3456000" progId="">
                  <p:embed/>
                  <p:pic>
                    <p:nvPicPr>
                      <p:cNvPr id="27648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7738" y="4572000"/>
                        <a:ext cx="2455862" cy="228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490" name="Title 10"/>
          <p:cNvSpPr>
            <a:spLocks noGrp="1"/>
          </p:cNvSpPr>
          <p:nvPr>
            <p:ph type="title" idx="4294967295"/>
          </p:nvPr>
        </p:nvSpPr>
        <p:spPr>
          <a:xfrm>
            <a:off x="0" y="0"/>
            <a:ext cx="9144000" cy="762000"/>
          </a:xfrm>
          <a:solidFill>
            <a:schemeClr val="tx1"/>
          </a:solidFill>
        </p:spPr>
        <p:txBody>
          <a:bodyPr/>
          <a:lstStyle/>
          <a:p>
            <a:r>
              <a:rPr lang="ar-JO" sz="3600" dirty="0">
                <a:solidFill>
                  <a:srgbClr val="FFFFFF"/>
                </a:solidFill>
                <a:latin typeface="Arial" panose="020B0604020202020204" pitchFamily="34" charset="0"/>
                <a:ea typeface="ＭＳ Ｐゴシック" charset="0"/>
                <a:cs typeface="Arial" panose="020B0604020202020204" pitchFamily="34" charset="0"/>
              </a:rPr>
              <a:t>التوازي مع الوصايا العشرة</a:t>
            </a:r>
            <a:endParaRPr lang="en-US" sz="360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07665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0-#ppt_w/2"/>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blinds(vertical)">
                                      <p:cBhvr>
                                        <p:cTn id="13" dur="500"/>
                                        <p:tgtEl>
                                          <p:spTgt spid="92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9233"/>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nodeType="afterEffect">
                                  <p:stCondLst>
                                    <p:cond delay="0"/>
                                  </p:stCondLst>
                                  <p:childTnLst>
                                    <p:set>
                                      <p:cBhvr>
                                        <p:cTn id="20" dur="1" fill="hold">
                                          <p:stCondLst>
                                            <p:cond delay="0"/>
                                          </p:stCondLst>
                                        </p:cTn>
                                        <p:tgtEl>
                                          <p:spTgt spid="9231">
                                            <p:txEl>
                                              <p:pRg st="0" end="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9234"/>
                                        </p:tgtEl>
                                        <p:attrNameLst>
                                          <p:attrName>style.visibility</p:attrName>
                                        </p:attrNameLst>
                                      </p:cBhvr>
                                      <p:to>
                                        <p:strVal val="visible"/>
                                      </p:to>
                                    </p:set>
                                  </p:childTnLst>
                                </p:cTn>
                              </p:par>
                            </p:childTnLst>
                          </p:cTn>
                        </p:par>
                        <p:par>
                          <p:cTn id="25" fill="hold" nodeType="afterGroup">
                            <p:stCondLst>
                              <p:cond delay="500"/>
                            </p:stCondLst>
                            <p:childTnLst>
                              <p:par>
                                <p:cTn id="26" presetID="1" presetClass="entr" presetSubtype="0" fill="hold" nodeType="afterEffect">
                                  <p:stCondLst>
                                    <p:cond delay="0"/>
                                  </p:stCondLst>
                                  <p:childTnLst>
                                    <p:set>
                                      <p:cBhvr>
                                        <p:cTn id="27" dur="1" fill="hold">
                                          <p:stCondLst>
                                            <p:cond delay="0"/>
                                          </p:stCondLst>
                                        </p:cTn>
                                        <p:tgtEl>
                                          <p:spTgt spid="9231">
                                            <p:txEl>
                                              <p:pRg st="2" end="2"/>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9235"/>
                                        </p:tgtEl>
                                        <p:attrNameLst>
                                          <p:attrName>style.visibility</p:attrName>
                                        </p:attrNameLst>
                                      </p:cBhvr>
                                      <p:to>
                                        <p:strVal val="visible"/>
                                      </p:to>
                                    </p:set>
                                  </p:childTnLst>
                                </p:cTn>
                              </p:par>
                            </p:childTnLst>
                          </p:cTn>
                        </p:par>
                        <p:par>
                          <p:cTn id="32" fill="hold" nodeType="afterGroup">
                            <p:stCondLst>
                              <p:cond delay="500"/>
                            </p:stCondLst>
                            <p:childTnLst>
                              <p:par>
                                <p:cTn id="33" presetID="1" presetClass="entr" presetSubtype="0" fill="hold" nodeType="afterEffect">
                                  <p:stCondLst>
                                    <p:cond delay="0"/>
                                  </p:stCondLst>
                                  <p:childTnLst>
                                    <p:set>
                                      <p:cBhvr>
                                        <p:cTn id="34" dur="1" fill="hold">
                                          <p:stCondLst>
                                            <p:cond delay="0"/>
                                          </p:stCondLst>
                                        </p:cTn>
                                        <p:tgtEl>
                                          <p:spTgt spid="9231">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9236"/>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nodeType="afterEffect">
                                  <p:stCondLst>
                                    <p:cond delay="0"/>
                                  </p:stCondLst>
                                  <p:childTnLst>
                                    <p:set>
                                      <p:cBhvr>
                                        <p:cTn id="41" dur="1" fill="hold">
                                          <p:stCondLst>
                                            <p:cond delay="0"/>
                                          </p:stCondLst>
                                        </p:cTn>
                                        <p:tgtEl>
                                          <p:spTgt spid="92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utoUpdateAnimBg="0"/>
      <p:bldP spid="9220" grpId="0" autoUpdateAnimBg="0"/>
      <p:bldP spid="9233" grpId="0" animBg="1"/>
      <p:bldP spid="9234" grpId="0" animBg="1"/>
      <p:bldP spid="9235" grpId="0" animBg="1"/>
      <p:bldP spid="923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هوشع ٥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9105391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144463"/>
            <a:ext cx="9321800" cy="688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228600" y="1600200"/>
            <a:ext cx="3429000" cy="830997"/>
          </a:xfrm>
          <a:prstGeom prst="rect">
            <a:avLst/>
          </a:prstGeom>
          <a:solidFill>
            <a:srgbClr val="FFFF99"/>
          </a:solidFill>
          <a:ln w="25400">
            <a:solidFill>
              <a:schemeClr val="tx1"/>
            </a:solid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أفعالهم لا تدعهم يرجعون إلى إلههم (5: 4)</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2292" name="Text Box 4"/>
          <p:cNvSpPr txBox="1">
            <a:spLocks noChangeArrowheads="1"/>
          </p:cNvSpPr>
          <p:nvPr/>
        </p:nvSpPr>
        <p:spPr bwMode="auto">
          <a:xfrm>
            <a:off x="2895600" y="3359150"/>
            <a:ext cx="3429000" cy="830997"/>
          </a:xfrm>
          <a:prstGeom prst="rect">
            <a:avLst/>
          </a:prstGeom>
          <a:solidFill>
            <a:srgbClr val="FFFF00"/>
          </a:solidFill>
          <a:ln w="25400">
            <a:solidFill>
              <a:schemeClr val="tx1"/>
            </a:solid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ja-JP"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ليطلبوا الرب ولا يجدونه      (5: 6)</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2293" name="Text Box 5"/>
          <p:cNvSpPr txBox="1">
            <a:spLocks noChangeArrowheads="1"/>
          </p:cNvSpPr>
          <p:nvPr/>
        </p:nvSpPr>
        <p:spPr bwMode="auto">
          <a:xfrm>
            <a:off x="4648200" y="4724400"/>
            <a:ext cx="4495800" cy="830997"/>
          </a:xfrm>
          <a:prstGeom prst="rect">
            <a:avLst/>
          </a:prstGeom>
          <a:solidFill>
            <a:srgbClr val="FFCC00"/>
          </a:solidFill>
          <a:ln w="25400">
            <a:solidFill>
              <a:schemeClr val="tx1"/>
            </a:solidFill>
            <a:miter lim="800000"/>
            <a:headEnd/>
            <a:tailEnd/>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أذهب وأرجع إلى مكاني حتى يجازوا ويطلبوا وجهي (5: 15أ)</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2294" name="AutoShape 6"/>
          <p:cNvSpPr>
            <a:spLocks noChangeArrowheads="1"/>
          </p:cNvSpPr>
          <p:nvPr/>
        </p:nvSpPr>
        <p:spPr bwMode="auto">
          <a:xfrm>
            <a:off x="838200" y="3048000"/>
            <a:ext cx="1524000" cy="1295400"/>
          </a:xfrm>
          <a:prstGeom prst="curvedRightArrow">
            <a:avLst>
              <a:gd name="adj1" fmla="val 15907"/>
              <a:gd name="adj2" fmla="val 35907"/>
              <a:gd name="adj3" fmla="val 40686"/>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295" name="AutoShape 7"/>
          <p:cNvSpPr>
            <a:spLocks noChangeArrowheads="1"/>
          </p:cNvSpPr>
          <p:nvPr/>
        </p:nvSpPr>
        <p:spPr bwMode="auto">
          <a:xfrm>
            <a:off x="2630238" y="4876800"/>
            <a:ext cx="1524000" cy="1295400"/>
          </a:xfrm>
          <a:prstGeom prst="curvedRightArrow">
            <a:avLst>
              <a:gd name="adj1" fmla="val 15907"/>
              <a:gd name="adj2" fmla="val 35907"/>
              <a:gd name="adj3" fmla="val 40686"/>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78535" name="Title 7"/>
          <p:cNvSpPr>
            <a:spLocks noGrp="1"/>
          </p:cNvSpPr>
          <p:nvPr>
            <p:ph type="title" idx="4294967295"/>
          </p:nvPr>
        </p:nvSpPr>
        <p:spPr>
          <a:xfrm>
            <a:off x="-107950" y="-26988"/>
            <a:ext cx="9359900" cy="647701"/>
          </a:xfrm>
          <a:solidFill>
            <a:srgbClr val="000000"/>
          </a:solidFill>
        </p:spPr>
        <p:txBody>
          <a:bodyPr/>
          <a:lstStyle/>
          <a:p>
            <a:r>
              <a:rPr lang="ar-JO" sz="3200" dirty="0">
                <a:solidFill>
                  <a:schemeClr val="bg1"/>
                </a:solidFill>
              </a:rPr>
              <a:t>الإنحدار النفسي (5: 4-15)</a:t>
            </a:r>
            <a:endParaRPr lang="en-US"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951520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294"/>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229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2295"/>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autoUpdateAnimBg="0"/>
      <p:bldP spid="12292" grpId="0" animBg="1" autoUpdateAnimBg="0"/>
      <p:bldP spid="12293" grpId="0" animBg="1" autoUpdateAnimBg="0"/>
      <p:bldP spid="12294" grpId="0" animBg="1"/>
      <p:bldP spid="1229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هوشع ٦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927234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ethsemene.jpg">
            <a:extLst>
              <a:ext uri="{FF2B5EF4-FFF2-40B4-BE49-F238E27FC236}">
                <a16:creationId xmlns:a16="http://schemas.microsoft.com/office/drawing/2014/main" id="{5C76CF1D-754A-874C-B5B9-0BB22586DF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يظهر عمل المسيح الفدائي (الإصحاح 3)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خلال دعوة إسرائيل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للخروج من مصر (11: 1)</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وهو رمز لعودة المسيح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إلى إسرائيل مع والديه (مت 2: 15).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033657" y="44450"/>
            <a:ext cx="10054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 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هوشع</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8069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380231"/>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ذهبت إسرائيل وراء محبين آخرين </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بدلاً من معرفة رجلها، الرب</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56137" y="1409700"/>
            <a:ext cx="8058661" cy="5125308"/>
          </a:xfrm>
          <a:prstGeom prst="rect">
            <a:avLst/>
          </a:prstGeom>
        </p:spPr>
      </p:pic>
    </p:spTree>
    <p:extLst>
      <p:ext uri="{BB962C8B-B14F-4D97-AF65-F5344CB8AC3E}">
        <p14:creationId xmlns:p14="http://schemas.microsoft.com/office/powerpoint/2010/main" val="119546395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982796"/>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هلم نرجع إلى الرب </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لأنه هو افترس فيشفينا ضرب فيجبرنا</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(هوشع 6: 1)</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5170" y="2012265"/>
            <a:ext cx="9144000" cy="3990109"/>
          </a:xfrm>
          <a:prstGeom prst="rect">
            <a:avLst/>
          </a:prstGeom>
        </p:spPr>
      </p:pic>
    </p:spTree>
    <p:extLst>
      <p:ext uri="{BB962C8B-B14F-4D97-AF65-F5344CB8AC3E}">
        <p14:creationId xmlns:p14="http://schemas.microsoft.com/office/powerpoint/2010/main" val="531924143"/>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ext Box 4"/>
          <p:cNvSpPr txBox="1">
            <a:spLocks noChangeArrowheads="1"/>
          </p:cNvSpPr>
          <p:nvPr/>
        </p:nvSpPr>
        <p:spPr bwMode="auto">
          <a:xfrm>
            <a:off x="76200" y="620713"/>
            <a:ext cx="90678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65138" indent="-465138">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65138" marR="0" lvl="0" indent="-465138"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أحد الوعود العديدة عن الإسترداد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65138" marR="0" lvl="0" indent="-465138"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الله لن يدمر شعبه بالكامل وبشكل نهائي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65138" marR="0" lvl="0" indent="-465138"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هناك بقية ستبقى وتنقذ من السبي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65138" marR="0" lvl="0" indent="-465138"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المقطع ليس محدوداً بالعهد القديم – يوجد تتميم جزئي للإسترداد في العهد الجديد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65138" marR="0" lvl="0" indent="-465138" algn="r" defTabSz="914400" rtl="1" eaLnBrk="0" fontAlgn="base" latinLnBrk="0" hangingPunct="0">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جوهرها، إنها دعوة إلى (إعادة) قبول الله لشعب ما (لاحظ أن اللغة هنا هي صيغة جمع ومشتركة وليست فردية وشخصية)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0" y="-288"/>
            <a:ext cx="9144000" cy="584775"/>
          </a:xfrm>
          <a:solidFill>
            <a:schemeClr val="accent6">
              <a:lumMod val="75000"/>
            </a:schemeClr>
          </a:solidFill>
        </p:spPr>
        <p:txBody>
          <a:bodyPr>
            <a:spAutoFit/>
          </a:bodyPr>
          <a:lstStyle/>
          <a:p>
            <a:pPr marL="465138" indent="-465138">
              <a:spcBef>
                <a:spcPct val="50000"/>
              </a:spcBef>
              <a:defRPr/>
            </a:pPr>
            <a:r>
              <a:rPr lang="ar-JO" sz="3200" i="1" dirty="0">
                <a:solidFill>
                  <a:srgbClr val="EAEAEA"/>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الأهمية الأخروية – هوشع 6: 1-3</a:t>
            </a:r>
            <a:endParaRPr lang="en-US" sz="3200" i="1" dirty="0">
              <a:solidFill>
                <a:srgbClr val="EAEAEA"/>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280579"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47713" y="3606800"/>
            <a:ext cx="7569200" cy="325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6971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972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Text Box 3"/>
          <p:cNvSpPr txBox="1">
            <a:spLocks noChangeArrowheads="1"/>
          </p:cNvSpPr>
          <p:nvPr/>
        </p:nvSpPr>
        <p:spPr bwMode="auto">
          <a:xfrm>
            <a:off x="4572000" y="692697"/>
            <a:ext cx="4572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5138" indent="-465138">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ar-JO" b="1" dirty="0">
                <a:solidFill>
                  <a:srgbClr val="FFFFFF"/>
                </a:solidFill>
                <a:effectLst>
                  <a:glow rad="177800">
                    <a:schemeClr val="tx1">
                      <a:alpha val="97000"/>
                    </a:schemeClr>
                  </a:glow>
                </a:effectLst>
                <a:latin typeface="Arial" charset="0"/>
                <a:cs typeface="Arial" charset="0"/>
              </a:rPr>
              <a:t>إنها تمس كل من:</a:t>
            </a:r>
            <a:endParaRPr lang="en-US" b="1" dirty="0">
              <a:solidFill>
                <a:srgbClr val="FFFFFF"/>
              </a:solidFill>
              <a:effectLst>
                <a:glow rad="177800">
                  <a:schemeClr val="tx1">
                    <a:alpha val="97000"/>
                  </a:schemeClr>
                </a:glow>
              </a:effectLst>
              <a:latin typeface="Arial" charset="0"/>
              <a:cs typeface="Arial" charset="0"/>
            </a:endParaRPr>
          </a:p>
          <a:p>
            <a:pPr marL="0" indent="0" algn="r">
              <a:defRPr/>
            </a:pPr>
            <a:r>
              <a:rPr lang="ar-JO" b="1" dirty="0">
                <a:solidFill>
                  <a:srgbClr val="FFFFFF"/>
                </a:solidFill>
                <a:effectLst>
                  <a:glow rad="177800">
                    <a:schemeClr val="tx1">
                      <a:alpha val="97000"/>
                    </a:schemeClr>
                  </a:glow>
                </a:effectLst>
                <a:latin typeface="Arial" charset="0"/>
                <a:cs typeface="Arial" charset="0"/>
              </a:rPr>
              <a:t>أ) عقيدة الخطية كون الغفران هو جزء من </a:t>
            </a:r>
          </a:p>
          <a:p>
            <a:pPr marL="0" indent="0" algn="r">
              <a:defRPr/>
            </a:pPr>
            <a:r>
              <a:rPr lang="ar-JO" b="1" dirty="0">
                <a:solidFill>
                  <a:srgbClr val="FFFFFF"/>
                </a:solidFill>
                <a:effectLst>
                  <a:glow rad="177800">
                    <a:schemeClr val="tx1">
                      <a:alpha val="97000"/>
                    </a:schemeClr>
                  </a:glow>
                </a:effectLst>
                <a:latin typeface="Arial" charset="0"/>
                <a:cs typeface="Arial" charset="0"/>
              </a:rPr>
              <a:t>   وعد الإسترداد</a:t>
            </a:r>
            <a:endParaRPr lang="en-US" b="1" dirty="0">
              <a:solidFill>
                <a:srgbClr val="FFFFFF"/>
              </a:solidFill>
              <a:effectLst>
                <a:glow rad="177800">
                  <a:schemeClr val="tx1">
                    <a:alpha val="97000"/>
                  </a:schemeClr>
                </a:glow>
              </a:effectLst>
              <a:latin typeface="Arial" charset="0"/>
              <a:cs typeface="Arial" charset="0"/>
            </a:endParaRPr>
          </a:p>
          <a:p>
            <a:pPr marL="0" indent="0" algn="r">
              <a:defRPr/>
            </a:pPr>
            <a:r>
              <a:rPr lang="ar-JO" b="1" dirty="0">
                <a:solidFill>
                  <a:srgbClr val="FFFFFF"/>
                </a:solidFill>
                <a:effectLst>
                  <a:glow rad="177800">
                    <a:schemeClr val="tx1">
                      <a:alpha val="97000"/>
                    </a:schemeClr>
                  </a:glow>
                </a:effectLst>
                <a:latin typeface="Arial" charset="0"/>
                <a:cs typeface="Arial" charset="0"/>
              </a:rPr>
              <a:t>ب) عقيدة مستقبل إسرائيل كون أمانة الله </a:t>
            </a:r>
          </a:p>
          <a:p>
            <a:pPr marL="0" indent="0" algn="r">
              <a:defRPr/>
            </a:pPr>
            <a:r>
              <a:rPr lang="ar-JO" b="1" dirty="0">
                <a:solidFill>
                  <a:srgbClr val="FFFFFF"/>
                </a:solidFill>
                <a:effectLst>
                  <a:glow rad="177800">
                    <a:schemeClr val="tx1">
                      <a:alpha val="97000"/>
                    </a:schemeClr>
                  </a:glow>
                </a:effectLst>
                <a:latin typeface="Arial" charset="0"/>
                <a:cs typeface="Arial" charset="0"/>
              </a:rPr>
              <a:t>     لشعبه ككيان مؤسسي موعود بها هنا</a:t>
            </a:r>
            <a:endParaRPr lang="en-US" b="1" dirty="0">
              <a:solidFill>
                <a:srgbClr val="FFFFFF"/>
              </a:solidFill>
              <a:effectLst>
                <a:glow rad="177800">
                  <a:schemeClr val="tx1">
                    <a:alpha val="97000"/>
                  </a:schemeClr>
                </a:glow>
              </a:effectLst>
              <a:latin typeface="Arial" charset="0"/>
              <a:cs typeface="Arial" charset="0"/>
            </a:endParaRPr>
          </a:p>
          <a:p>
            <a:pPr marL="0" indent="0" algn="r">
              <a:defRPr/>
            </a:pPr>
            <a:r>
              <a:rPr lang="ar-JO" b="1" dirty="0">
                <a:solidFill>
                  <a:srgbClr val="FFFFFF"/>
                </a:solidFill>
                <a:effectLst>
                  <a:glow rad="177800">
                    <a:schemeClr val="tx1">
                      <a:alpha val="97000"/>
                    </a:schemeClr>
                  </a:glow>
                </a:effectLst>
                <a:latin typeface="Arial" charset="0"/>
                <a:cs typeface="Arial" charset="0"/>
              </a:rPr>
              <a:t>ت) عقيدة الله (التركيز الأساسي) – شفائه </a:t>
            </a:r>
          </a:p>
          <a:p>
            <a:pPr marL="0" indent="0" algn="r">
              <a:defRPr/>
            </a:pPr>
            <a:r>
              <a:rPr lang="ar-JO" b="1" dirty="0">
                <a:solidFill>
                  <a:srgbClr val="FFFFFF"/>
                </a:solidFill>
                <a:effectLst>
                  <a:glow rad="177800">
                    <a:schemeClr val="tx1">
                      <a:alpha val="97000"/>
                    </a:schemeClr>
                  </a:glow>
                </a:effectLst>
                <a:latin typeface="Arial" charset="0"/>
                <a:cs typeface="Arial" charset="0"/>
              </a:rPr>
              <a:t>     (ع1)، استرداده (ع2) وأمانته (ع3)</a:t>
            </a:r>
            <a:endParaRPr lang="en-US" b="1" dirty="0">
              <a:solidFill>
                <a:srgbClr val="FFFFFF"/>
              </a:solidFill>
              <a:effectLst>
                <a:glow rad="177800">
                  <a:schemeClr val="tx1">
                    <a:alpha val="97000"/>
                  </a:schemeClr>
                </a:glow>
              </a:effectLst>
              <a:latin typeface="Arial" charset="0"/>
              <a:cs typeface="Arial" charset="0"/>
            </a:endParaRPr>
          </a:p>
        </p:txBody>
      </p:sp>
      <p:sp>
        <p:nvSpPr>
          <p:cNvPr id="7" name="Title 6"/>
          <p:cNvSpPr>
            <a:spLocks noGrp="1"/>
          </p:cNvSpPr>
          <p:nvPr>
            <p:ph type="title" idx="4294967295"/>
          </p:nvPr>
        </p:nvSpPr>
        <p:spPr>
          <a:xfrm>
            <a:off x="0" y="0"/>
            <a:ext cx="9144000" cy="584200"/>
          </a:xfrm>
          <a:solidFill>
            <a:schemeClr val="accent6">
              <a:lumMod val="75000"/>
            </a:schemeClr>
          </a:solidFill>
        </p:spPr>
        <p:txBody>
          <a:bodyPr>
            <a:spAutoFit/>
          </a:bodyPr>
          <a:lstStyle/>
          <a:p>
            <a:pPr marL="465138" indent="-465138">
              <a:spcBef>
                <a:spcPct val="50000"/>
              </a:spcBef>
              <a:defRPr/>
            </a:pPr>
            <a:r>
              <a:rPr lang="ar-JO" sz="3200" dirty="0">
                <a:solidFill>
                  <a:srgbClr val="EAEAEA"/>
                </a:solidFill>
                <a:effectLst>
                  <a:outerShdw blurRad="38100" dist="38100" dir="2700000" algn="tl">
                    <a:srgbClr val="000000"/>
                  </a:outerShdw>
                </a:effectLst>
                <a:latin typeface="Arial" charset="0"/>
                <a:ea typeface="ＭＳ Ｐゴシック" charset="0"/>
              </a:rPr>
              <a:t>الأهمية الأخروية – هوشع 6: 1-3</a:t>
            </a:r>
            <a:endParaRPr lang="en-US" sz="3200" dirty="0">
              <a:solidFill>
                <a:srgbClr val="EAEAEA"/>
              </a:solidFill>
              <a:effectLst>
                <a:outerShdw blurRad="38100" dist="38100" dir="2700000" algn="tl">
                  <a:srgbClr val="000000"/>
                </a:outerShdw>
              </a:effectLst>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363">
                                            <p:txEl>
                                              <p:pRg st="4" end="4"/>
                                            </p:txEl>
                                          </p:spTgt>
                                        </p:tgtEl>
                                        <p:attrNameLst>
                                          <p:attrName>style.visibility</p:attrName>
                                        </p:attrNameLst>
                                      </p:cBhvr>
                                      <p:to>
                                        <p:strVal val="visible"/>
                                      </p:to>
                                    </p:set>
                                    <p:anim calcmode="lin" valueType="num">
                                      <p:cBhvr additive="base">
                                        <p:cTn id="31" dur="5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363">
                                            <p:txEl>
                                              <p:pRg st="5" end="5"/>
                                            </p:txEl>
                                          </p:spTgt>
                                        </p:tgtEl>
                                        <p:attrNameLst>
                                          <p:attrName>style.visibility</p:attrName>
                                        </p:attrNameLst>
                                      </p:cBhvr>
                                      <p:to>
                                        <p:strVal val="visible"/>
                                      </p:to>
                                    </p:set>
                                    <p:anim calcmode="lin" valueType="num">
                                      <p:cBhvr additive="base">
                                        <p:cTn id="37" dur="500" fill="hold"/>
                                        <p:tgtEl>
                                          <p:spTgt spid="1536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36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363">
                                            <p:txEl>
                                              <p:pRg st="6" end="6"/>
                                            </p:txEl>
                                          </p:spTgt>
                                        </p:tgtEl>
                                        <p:attrNameLst>
                                          <p:attrName>style.visibility</p:attrName>
                                        </p:attrNameLst>
                                      </p:cBhvr>
                                      <p:to>
                                        <p:strVal val="visible"/>
                                      </p:to>
                                    </p:set>
                                    <p:anim calcmode="lin" valueType="num">
                                      <p:cBhvr additive="base">
                                        <p:cTn id="43" dur="500" fill="hold"/>
                                        <p:tgtEl>
                                          <p:spTgt spid="1536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36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587" b="7713"/>
          <a:stretch/>
        </p:blipFill>
        <p:spPr>
          <a:xfrm>
            <a:off x="-1" y="-1"/>
            <a:ext cx="914400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752022" y="29469"/>
            <a:ext cx="6391978" cy="6828531"/>
          </a:xfrm>
          <a:effectLst>
            <a:outerShdw blurRad="63500" dist="35921" dir="2700000" algn="ctr" rotWithShape="0">
              <a:schemeClr val="tx2">
                <a:alpha val="74998"/>
              </a:schemeClr>
            </a:outerShdw>
          </a:effectLst>
        </p:spPr>
        <p:txBody>
          <a:bodyPr anchor="t"/>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اسمعوا قول الرب يا بني إسرائيل إن للرب محاكمة مع سكان الأرض </a:t>
            </a:r>
            <a:b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لأنه لا </a:t>
            </a:r>
            <a:r>
              <a:rPr lang="ar-JO" sz="6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أمانة</a:t>
            </a: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ولا </a:t>
            </a:r>
            <a:r>
              <a:rPr lang="ar-JO" sz="6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إحسان</a:t>
            </a: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 ولا </a:t>
            </a:r>
            <a:r>
              <a:rPr lang="ar-JO" sz="6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معرفة</a:t>
            </a: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 الله في الأرض</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5" name="Group 4"/>
          <p:cNvGrpSpPr/>
          <p:nvPr/>
        </p:nvGrpSpPr>
        <p:grpSpPr>
          <a:xfrm>
            <a:off x="37260" y="4702477"/>
            <a:ext cx="3232697" cy="1934126"/>
            <a:chOff x="201914" y="4702477"/>
            <a:chExt cx="3232697" cy="1934126"/>
          </a:xfrm>
        </p:grpSpPr>
        <p:sp>
          <p:nvSpPr>
            <p:cNvPr id="6" name="AutoShape 16"/>
            <p:cNvSpPr>
              <a:spLocks noChangeArrowheads="1"/>
            </p:cNvSpPr>
            <p:nvPr/>
          </p:nvSpPr>
          <p:spPr bwMode="auto">
            <a:xfrm>
              <a:off x="201914" y="5777746"/>
              <a:ext cx="2550107"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4-6: 3</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Down Arrow 3"/>
            <p:cNvSpPr/>
            <p:nvPr/>
          </p:nvSpPr>
          <p:spPr bwMode="auto">
            <a:xfrm rot="2733652">
              <a:off x="2726560" y="4794160"/>
              <a:ext cx="799734" cy="616368"/>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9" name="Group 8"/>
          <p:cNvGrpSpPr/>
          <p:nvPr/>
        </p:nvGrpSpPr>
        <p:grpSpPr>
          <a:xfrm>
            <a:off x="2940193" y="4396542"/>
            <a:ext cx="3042365" cy="2240061"/>
            <a:chOff x="47053" y="4396542"/>
            <a:chExt cx="3042365" cy="2240061"/>
          </a:xfrm>
        </p:grpSpPr>
        <p:sp>
          <p:nvSpPr>
            <p:cNvPr id="10" name="AutoShape 16"/>
            <p:cNvSpPr>
              <a:spLocks noChangeArrowheads="1"/>
            </p:cNvSpPr>
            <p:nvPr/>
          </p:nvSpPr>
          <p:spPr bwMode="auto">
            <a:xfrm>
              <a:off x="47053" y="5777746"/>
              <a:ext cx="2704968" cy="858857"/>
            </a:xfrm>
            <a:prstGeom prst="horizontalScroll">
              <a:avLst>
                <a:gd name="adj" fmla="val 12500"/>
              </a:avLst>
            </a:prstGeom>
            <a:solidFill>
              <a:srgbClr val="FFFF66"/>
            </a:solidFill>
            <a:ln w="38100" cap="sq">
              <a:solidFill>
                <a:srgbClr val="663300"/>
              </a:solidFill>
              <a:round/>
              <a:headEnd/>
              <a:tailEnd/>
            </a:ln>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4-11: 11</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Down Arrow 10"/>
            <p:cNvSpPr/>
            <p:nvPr/>
          </p:nvSpPr>
          <p:spPr bwMode="auto">
            <a:xfrm rot="2530523">
              <a:off x="2289684" y="4396542"/>
              <a:ext cx="799734" cy="1167708"/>
            </a:xfrm>
            <a:prstGeom prst="downArrow">
              <a:avLst/>
            </a:prstGeom>
            <a:solidFill>
              <a:srgbClr val="FFFF00"/>
            </a:solidFill>
            <a:ln w="28575" cap="flat" cmpd="sng" algn="ctr">
              <a:solidFill>
                <a:schemeClr val="tx1"/>
              </a:solidFill>
              <a:prstDash val="solid"/>
              <a:round/>
              <a:headEnd type="none" w="med" len="med"/>
              <a:tailEnd type="stealth" w="lg" len="lg"/>
            </a:ln>
            <a:effectLst/>
          </p:spPr>
          <p:txBody>
            <a:bodyPr vert="horz" wrap="square" lIns="90000" tIns="54864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527140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effectLst>
            <a:outerShdw blurRad="63500" dist="107763" dir="8100000" algn="ctr" rotWithShape="0">
              <a:srgbClr val="000000">
                <a:alpha val="74998"/>
              </a:srgbClr>
            </a:outerShdw>
          </a:effectLst>
        </p:spPr>
        <p:txBody>
          <a:bodyPr/>
          <a:lstStyle/>
          <a:p>
            <a:pPr algn="ctr">
              <a:defRPr/>
            </a:pPr>
            <a:r>
              <a:rPr lang="ar-JO" sz="4800" dirty="0">
                <a:solidFill>
                  <a:schemeClr val="tx1"/>
                </a:solidFill>
                <a:latin typeface="Arial" panose="020B0604020202020204" pitchFamily="34" charset="0"/>
                <a:ea typeface="ＭＳ Ｐゴシック" charset="0"/>
                <a:cs typeface="Arial" panose="020B0604020202020204" pitchFamily="34" charset="0"/>
              </a:rPr>
              <a:t>العهود اللاهوتية</a:t>
            </a:r>
            <a:endParaRPr lang="en-US" sz="4800" dirty="0">
              <a:latin typeface="Arial" panose="020B0604020202020204" pitchFamily="34" charset="0"/>
              <a:ea typeface="ＭＳ Ｐゴシック" charset="0"/>
              <a:cs typeface="Arial" panose="020B0604020202020204" pitchFamily="34" charset="0"/>
            </a:endParaRPr>
          </a:p>
        </p:txBody>
      </p:sp>
      <p:sp>
        <p:nvSpPr>
          <p:cNvPr id="68610" name="Rectangle 3"/>
          <p:cNvSpPr>
            <a:spLocks noGrp="1" noChangeArrowheads="1"/>
          </p:cNvSpPr>
          <p:nvPr>
            <p:ph type="body" idx="1"/>
          </p:nvPr>
        </p:nvSpPr>
        <p:spPr>
          <a:xfrm>
            <a:off x="1752600" y="6400800"/>
            <a:ext cx="6934200" cy="533400"/>
          </a:xfrm>
        </p:spPr>
        <p:txBody>
          <a:bodyPr/>
          <a:lstStyle/>
          <a:p>
            <a:pPr algn="r" rtl="1"/>
            <a:r>
              <a:rPr lang="ar-JO" sz="2800" dirty="0">
                <a:latin typeface="Arial" panose="020B0604020202020204" pitchFamily="34" charset="0"/>
                <a:ea typeface="ＭＳ Ｐゴシック" charset="0"/>
                <a:cs typeface="Arial" panose="020B0604020202020204" pitchFamily="34" charset="0"/>
              </a:rPr>
              <a:t>روبرت لايتنر، دليل الأيام الأخيرة، 76</a:t>
            </a:r>
            <a:endParaRPr lang="en-US" sz="2800" dirty="0">
              <a:latin typeface="Arial" panose="020B0604020202020204" pitchFamily="34" charset="0"/>
              <a:ea typeface="ＭＳ Ｐゴシック" charset="0"/>
              <a:cs typeface="Arial" panose="020B0604020202020204" pitchFamily="34" charset="0"/>
            </a:endParaRPr>
          </a:p>
        </p:txBody>
      </p:sp>
      <p:sp>
        <p:nvSpPr>
          <p:cNvPr id="59397" name="Oval 5"/>
          <p:cNvSpPr>
            <a:spLocks noChangeArrowheads="1"/>
          </p:cNvSpPr>
          <p:nvPr/>
        </p:nvSpPr>
        <p:spPr bwMode="auto">
          <a:xfrm>
            <a:off x="5562600" y="1143000"/>
            <a:ext cx="2743200" cy="2362200"/>
          </a:xfrm>
          <a:prstGeom prst="ellipse">
            <a:avLst/>
          </a:prstGeom>
          <a:solidFill>
            <a:srgbClr val="FFFF00"/>
          </a:solidFill>
          <a:ln w="57150">
            <a:solidFill>
              <a:schemeClr val="bg2"/>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399" name="Text Box 7"/>
          <p:cNvSpPr txBox="1">
            <a:spLocks noChangeArrowheads="1"/>
          </p:cNvSpPr>
          <p:nvPr/>
        </p:nvSpPr>
        <p:spPr bwMode="auto">
          <a:xfrm>
            <a:off x="6427788" y="1371600"/>
            <a:ext cx="96361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الآب</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400" name="Text Box 8"/>
          <p:cNvSpPr txBox="1">
            <a:spLocks noChangeArrowheads="1"/>
          </p:cNvSpPr>
          <p:nvPr/>
        </p:nvSpPr>
        <p:spPr bwMode="auto">
          <a:xfrm>
            <a:off x="5818188" y="2590800"/>
            <a:ext cx="80663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الإبن</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401" name="Text Box 9"/>
          <p:cNvSpPr txBox="1">
            <a:spLocks noChangeArrowheads="1"/>
          </p:cNvSpPr>
          <p:nvPr/>
        </p:nvSpPr>
        <p:spPr bwMode="auto">
          <a:xfrm>
            <a:off x="7113588" y="2590800"/>
            <a:ext cx="97174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الروح</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402" name="Oval 10"/>
          <p:cNvSpPr>
            <a:spLocks noChangeArrowheads="1"/>
          </p:cNvSpPr>
          <p:nvPr/>
        </p:nvSpPr>
        <p:spPr bwMode="auto">
          <a:xfrm>
            <a:off x="5638800" y="4038600"/>
            <a:ext cx="2743200" cy="2362200"/>
          </a:xfrm>
          <a:prstGeom prst="ellipse">
            <a:avLst/>
          </a:prstGeom>
          <a:solidFill>
            <a:srgbClr val="FFFF00"/>
          </a:solidFill>
          <a:ln w="57150">
            <a:solidFill>
              <a:schemeClr val="bg2"/>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403" name="Text Box 11"/>
          <p:cNvSpPr txBox="1">
            <a:spLocks noChangeArrowheads="1"/>
          </p:cNvSpPr>
          <p:nvPr/>
        </p:nvSpPr>
        <p:spPr bwMode="auto">
          <a:xfrm>
            <a:off x="6503987" y="4437112"/>
            <a:ext cx="102033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آدم</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405" name="Text Box 13"/>
          <p:cNvSpPr txBox="1">
            <a:spLocks noChangeArrowheads="1"/>
          </p:cNvSpPr>
          <p:nvPr/>
        </p:nvSpPr>
        <p:spPr bwMode="auto">
          <a:xfrm>
            <a:off x="6345100" y="5046712"/>
            <a:ext cx="1473481"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الخطاة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المختارين</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406" name="Line 14"/>
          <p:cNvSpPr>
            <a:spLocks noChangeShapeType="1"/>
          </p:cNvSpPr>
          <p:nvPr/>
        </p:nvSpPr>
        <p:spPr bwMode="auto">
          <a:xfrm>
            <a:off x="6934200" y="3505200"/>
            <a:ext cx="0" cy="533400"/>
          </a:xfrm>
          <a:prstGeom prst="line">
            <a:avLst/>
          </a:prstGeom>
          <a:noFill/>
          <a:ln w="57150">
            <a:solidFill>
              <a:srgbClr val="FFFF00"/>
            </a:solidFill>
            <a:round/>
            <a:headEnd/>
            <a:tailEnd type="triangle" w="med" len="med"/>
          </a:ln>
          <a:effectLst>
            <a:prstShdw prst="shdw17" dist="17961" dir="13500000">
              <a:srgbClr val="000000">
                <a:alpha val="74997"/>
              </a:srgbClr>
            </a:prstShdw>
          </a:effectLst>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407" name="Text Box 15"/>
          <p:cNvSpPr txBox="1">
            <a:spLocks noChangeArrowheads="1"/>
          </p:cNvSpPr>
          <p:nvPr/>
        </p:nvSpPr>
        <p:spPr bwMode="auto">
          <a:xfrm>
            <a:off x="762000" y="1828800"/>
            <a:ext cx="4751388" cy="1077218"/>
          </a:xfrm>
          <a:prstGeom prst="rect">
            <a:avLst/>
          </a:prstGeom>
          <a:noFill/>
          <a:ln w="9525">
            <a:noFill/>
            <a:miter lim="800000"/>
            <a:headEnd/>
            <a:tailEnd/>
          </a:ln>
          <a:effectLst>
            <a:outerShdw blurRad="63500" dist="107763" dir="18900000" algn="ctr" rotWithShape="0">
              <a:srgbClr val="000000">
                <a:alpha val="74998"/>
              </a:srgbClr>
            </a:outerShdw>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عهد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الفداء</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بين الآب والإبن والروح القدس</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9408" name="Text Box 16"/>
          <p:cNvSpPr txBox="1">
            <a:spLocks noChangeArrowheads="1"/>
          </p:cNvSpPr>
          <p:nvPr/>
        </p:nvSpPr>
        <p:spPr bwMode="auto">
          <a:xfrm>
            <a:off x="685799" y="3200400"/>
            <a:ext cx="4827587" cy="1077218"/>
          </a:xfrm>
          <a:prstGeom prst="rect">
            <a:avLst/>
          </a:prstGeom>
          <a:noFill/>
          <a:ln w="9525">
            <a:noFill/>
            <a:miter lim="800000"/>
            <a:headEnd/>
            <a:tailEnd/>
          </a:ln>
          <a:effectLst>
            <a:outerShdw blurRad="63500" dist="107763" dir="18900000" algn="ctr" rotWithShape="0">
              <a:srgbClr val="000000">
                <a:alpha val="74998"/>
              </a:srgbClr>
            </a:outerShdw>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عهد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الأعمال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بين الله وآدم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9409" name="Text Box 17"/>
          <p:cNvSpPr txBox="1">
            <a:spLocks noChangeArrowheads="1"/>
          </p:cNvSpPr>
          <p:nvPr/>
        </p:nvSpPr>
        <p:spPr bwMode="auto">
          <a:xfrm>
            <a:off x="685800" y="4724400"/>
            <a:ext cx="4953000" cy="1077218"/>
          </a:xfrm>
          <a:prstGeom prst="rect">
            <a:avLst/>
          </a:prstGeom>
          <a:noFill/>
          <a:ln w="9525">
            <a:noFill/>
            <a:miter lim="800000"/>
            <a:headEnd/>
            <a:tailEnd/>
          </a:ln>
          <a:effectLst>
            <a:outerShdw blurRad="63500" dist="107763" dir="18900000" algn="ctr" rotWithShape="0">
              <a:srgbClr val="000000">
                <a:alpha val="74998"/>
              </a:srgbClr>
            </a:outerShdw>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عهد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النعمة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بين الله والخطاة المختارين</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9410" name="Text Box 18"/>
          <p:cNvSpPr txBox="1">
            <a:spLocks noChangeArrowheads="1"/>
          </p:cNvSpPr>
          <p:nvPr/>
        </p:nvSpPr>
        <p:spPr bwMode="auto">
          <a:xfrm>
            <a:off x="8543925" y="76200"/>
            <a:ext cx="639919"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19</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9407"/>
                                        </p:tgtEl>
                                        <p:attrNameLst>
                                          <p:attrName>style.visibility</p:attrName>
                                        </p:attrNameLst>
                                      </p:cBhvr>
                                      <p:to>
                                        <p:strVal val="visible"/>
                                      </p:to>
                                    </p:set>
                                    <p:anim from="(-#ppt_w/2)" to="(#ppt_x)" calcmode="lin" valueType="num">
                                      <p:cBhvr>
                                        <p:cTn id="7" dur="600" fill="hold">
                                          <p:stCondLst>
                                            <p:cond delay="0"/>
                                          </p:stCondLst>
                                        </p:cTn>
                                        <p:tgtEl>
                                          <p:spTgt spid="59407"/>
                                        </p:tgtEl>
                                        <p:attrNameLst>
                                          <p:attrName>ppt_x</p:attrName>
                                        </p:attrNameLst>
                                      </p:cBhvr>
                                    </p:anim>
                                    <p:anim from="0" to="-1.0" calcmode="lin" valueType="num">
                                      <p:cBhvr>
                                        <p:cTn id="8" dur="200" decel="50000" autoRev="1" fill="hold">
                                          <p:stCondLst>
                                            <p:cond delay="600"/>
                                          </p:stCondLst>
                                        </p:cTn>
                                        <p:tgtEl>
                                          <p:spTgt spid="59407"/>
                                        </p:tgtEl>
                                        <p:attrNameLst>
                                          <p:attrName>xshear</p:attrName>
                                        </p:attrNameLst>
                                      </p:cBhvr>
                                    </p:anim>
                                    <p:animScale>
                                      <p:cBhvr>
                                        <p:cTn id="9" dur="200" decel="100000" autoRev="1" fill="hold">
                                          <p:stCondLst>
                                            <p:cond delay="600"/>
                                          </p:stCondLst>
                                        </p:cTn>
                                        <p:tgtEl>
                                          <p:spTgt spid="59407"/>
                                        </p:tgtEl>
                                      </p:cBhvr>
                                      <p:from x="100000" y="100000"/>
                                      <p:to x="80000" y="100000"/>
                                    </p:animScale>
                                    <p:anim by="(#ppt_h/3+#ppt_w*0.1)" calcmode="lin" valueType="num">
                                      <p:cBhvr additive="sum">
                                        <p:cTn id="10" dur="200" decel="100000" autoRev="1" fill="hold">
                                          <p:stCondLst>
                                            <p:cond delay="600"/>
                                          </p:stCondLst>
                                        </p:cTn>
                                        <p:tgtEl>
                                          <p:spTgt spid="59407"/>
                                        </p:tgtEl>
                                        <p:attrNameLst>
                                          <p:attrName>ppt_x</p:attrName>
                                        </p:attrNameLst>
                                      </p:cBhvr>
                                    </p:anim>
                                  </p:childTnLst>
                                </p:cTn>
                              </p:par>
                            </p:childTnLst>
                          </p:cTn>
                        </p:par>
                        <p:par>
                          <p:cTn id="11" fill="hold" nodeType="afterGroup">
                            <p:stCondLst>
                              <p:cond delay="1000"/>
                            </p:stCondLst>
                            <p:childTnLst>
                              <p:par>
                                <p:cTn id="12" presetID="5" presetClass="entr" presetSubtype="10" fill="hold" grpId="0" nodeType="afterEffect">
                                  <p:stCondLst>
                                    <p:cond delay="0"/>
                                  </p:stCondLst>
                                  <p:childTnLst>
                                    <p:set>
                                      <p:cBhvr>
                                        <p:cTn id="13" dur="1" fill="hold">
                                          <p:stCondLst>
                                            <p:cond delay="0"/>
                                          </p:stCondLst>
                                        </p:cTn>
                                        <p:tgtEl>
                                          <p:spTgt spid="59397"/>
                                        </p:tgtEl>
                                        <p:attrNameLst>
                                          <p:attrName>style.visibility</p:attrName>
                                        </p:attrNameLst>
                                      </p:cBhvr>
                                      <p:to>
                                        <p:strVal val="visible"/>
                                      </p:to>
                                    </p:set>
                                    <p:animEffect transition="in" filter="checkerboard(across)">
                                      <p:cBhvr>
                                        <p:cTn id="14" dur="500"/>
                                        <p:tgtEl>
                                          <p:spTgt spid="59397"/>
                                        </p:tgtEl>
                                      </p:cBhvr>
                                    </p:animEffect>
                                  </p:childTnLst>
                                </p:cTn>
                              </p:par>
                            </p:childTnLst>
                          </p:cTn>
                        </p:par>
                        <p:par>
                          <p:cTn id="15" fill="hold" nodeType="afterGroup">
                            <p:stCondLst>
                              <p:cond delay="1500"/>
                            </p:stCondLst>
                            <p:childTnLst>
                              <p:par>
                                <p:cTn id="16" presetID="5" presetClass="entr" presetSubtype="10" fill="hold" grpId="0" nodeType="afterEffect">
                                  <p:stCondLst>
                                    <p:cond delay="0"/>
                                  </p:stCondLst>
                                  <p:childTnLst>
                                    <p:set>
                                      <p:cBhvr>
                                        <p:cTn id="17" dur="1" fill="hold">
                                          <p:stCondLst>
                                            <p:cond delay="0"/>
                                          </p:stCondLst>
                                        </p:cTn>
                                        <p:tgtEl>
                                          <p:spTgt spid="59399"/>
                                        </p:tgtEl>
                                        <p:attrNameLst>
                                          <p:attrName>style.visibility</p:attrName>
                                        </p:attrNameLst>
                                      </p:cBhvr>
                                      <p:to>
                                        <p:strVal val="visible"/>
                                      </p:to>
                                    </p:set>
                                    <p:animEffect transition="in" filter="checkerboard(across)">
                                      <p:cBhvr>
                                        <p:cTn id="18" dur="500"/>
                                        <p:tgtEl>
                                          <p:spTgt spid="59399"/>
                                        </p:tgtEl>
                                      </p:cBhvr>
                                    </p:animEffect>
                                  </p:childTnLst>
                                </p:cTn>
                              </p:par>
                            </p:childTnLst>
                          </p:cTn>
                        </p:par>
                        <p:par>
                          <p:cTn id="19" fill="hold" nodeType="afterGroup">
                            <p:stCondLst>
                              <p:cond delay="2000"/>
                            </p:stCondLst>
                            <p:childTnLst>
                              <p:par>
                                <p:cTn id="20" presetID="5" presetClass="entr" presetSubtype="10" fill="hold" grpId="0" nodeType="afterEffect">
                                  <p:stCondLst>
                                    <p:cond delay="0"/>
                                  </p:stCondLst>
                                  <p:childTnLst>
                                    <p:set>
                                      <p:cBhvr>
                                        <p:cTn id="21" dur="1" fill="hold">
                                          <p:stCondLst>
                                            <p:cond delay="0"/>
                                          </p:stCondLst>
                                        </p:cTn>
                                        <p:tgtEl>
                                          <p:spTgt spid="59400"/>
                                        </p:tgtEl>
                                        <p:attrNameLst>
                                          <p:attrName>style.visibility</p:attrName>
                                        </p:attrNameLst>
                                      </p:cBhvr>
                                      <p:to>
                                        <p:strVal val="visible"/>
                                      </p:to>
                                    </p:set>
                                    <p:animEffect transition="in" filter="checkerboard(across)">
                                      <p:cBhvr>
                                        <p:cTn id="22" dur="500"/>
                                        <p:tgtEl>
                                          <p:spTgt spid="59400"/>
                                        </p:tgtEl>
                                      </p:cBhvr>
                                    </p:animEffect>
                                  </p:childTnLst>
                                </p:cTn>
                              </p:par>
                            </p:childTnLst>
                          </p:cTn>
                        </p:par>
                        <p:par>
                          <p:cTn id="23" fill="hold" nodeType="afterGroup">
                            <p:stCondLst>
                              <p:cond delay="2500"/>
                            </p:stCondLst>
                            <p:childTnLst>
                              <p:par>
                                <p:cTn id="24" presetID="5" presetClass="entr" presetSubtype="10" fill="hold" grpId="0" nodeType="afterEffect">
                                  <p:stCondLst>
                                    <p:cond delay="0"/>
                                  </p:stCondLst>
                                  <p:childTnLst>
                                    <p:set>
                                      <p:cBhvr>
                                        <p:cTn id="25" dur="1" fill="hold">
                                          <p:stCondLst>
                                            <p:cond delay="0"/>
                                          </p:stCondLst>
                                        </p:cTn>
                                        <p:tgtEl>
                                          <p:spTgt spid="59401"/>
                                        </p:tgtEl>
                                        <p:attrNameLst>
                                          <p:attrName>style.visibility</p:attrName>
                                        </p:attrNameLst>
                                      </p:cBhvr>
                                      <p:to>
                                        <p:strVal val="visible"/>
                                      </p:to>
                                    </p:set>
                                    <p:animEffect transition="in" filter="checkerboard(across)">
                                      <p:cBhvr>
                                        <p:cTn id="26" dur="500"/>
                                        <p:tgtEl>
                                          <p:spTgt spid="5940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9406"/>
                                        </p:tgtEl>
                                        <p:attrNameLst>
                                          <p:attrName>style.visibility</p:attrName>
                                        </p:attrNameLst>
                                      </p:cBhvr>
                                      <p:to>
                                        <p:strVal val="visible"/>
                                      </p:to>
                                    </p:set>
                                    <p:animEffect transition="in" filter="wipe(up)">
                                      <p:cBhvr>
                                        <p:cTn id="31" dur="500"/>
                                        <p:tgtEl>
                                          <p:spTgt spid="594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4" presetClass="entr" presetSubtype="0" fill="hold" grpId="0" nodeType="clickEffect">
                                  <p:stCondLst>
                                    <p:cond delay="0"/>
                                  </p:stCondLst>
                                  <p:childTnLst>
                                    <p:set>
                                      <p:cBhvr>
                                        <p:cTn id="35" dur="1" fill="hold">
                                          <p:stCondLst>
                                            <p:cond delay="0"/>
                                          </p:stCondLst>
                                        </p:cTn>
                                        <p:tgtEl>
                                          <p:spTgt spid="59408"/>
                                        </p:tgtEl>
                                        <p:attrNameLst>
                                          <p:attrName>style.visibility</p:attrName>
                                        </p:attrNameLst>
                                      </p:cBhvr>
                                      <p:to>
                                        <p:strVal val="visible"/>
                                      </p:to>
                                    </p:set>
                                    <p:anim from="(-#ppt_w/2)" to="(#ppt_x)" calcmode="lin" valueType="num">
                                      <p:cBhvr>
                                        <p:cTn id="36" dur="600" fill="hold">
                                          <p:stCondLst>
                                            <p:cond delay="0"/>
                                          </p:stCondLst>
                                        </p:cTn>
                                        <p:tgtEl>
                                          <p:spTgt spid="59408"/>
                                        </p:tgtEl>
                                        <p:attrNameLst>
                                          <p:attrName>ppt_x</p:attrName>
                                        </p:attrNameLst>
                                      </p:cBhvr>
                                    </p:anim>
                                    <p:anim from="0" to="-1.0" calcmode="lin" valueType="num">
                                      <p:cBhvr>
                                        <p:cTn id="37" dur="200" decel="50000" autoRev="1" fill="hold">
                                          <p:stCondLst>
                                            <p:cond delay="600"/>
                                          </p:stCondLst>
                                        </p:cTn>
                                        <p:tgtEl>
                                          <p:spTgt spid="59408"/>
                                        </p:tgtEl>
                                        <p:attrNameLst>
                                          <p:attrName>xshear</p:attrName>
                                        </p:attrNameLst>
                                      </p:cBhvr>
                                    </p:anim>
                                    <p:animScale>
                                      <p:cBhvr>
                                        <p:cTn id="38" dur="200" decel="100000" autoRev="1" fill="hold">
                                          <p:stCondLst>
                                            <p:cond delay="600"/>
                                          </p:stCondLst>
                                        </p:cTn>
                                        <p:tgtEl>
                                          <p:spTgt spid="59408"/>
                                        </p:tgtEl>
                                      </p:cBhvr>
                                      <p:from x="100000" y="100000"/>
                                      <p:to x="80000" y="100000"/>
                                    </p:animScale>
                                    <p:anim by="(#ppt_h/3+#ppt_w*0.1)" calcmode="lin" valueType="num">
                                      <p:cBhvr additive="sum">
                                        <p:cTn id="39" dur="200" decel="100000" autoRev="1" fill="hold">
                                          <p:stCondLst>
                                            <p:cond delay="600"/>
                                          </p:stCondLst>
                                        </p:cTn>
                                        <p:tgtEl>
                                          <p:spTgt spid="59408"/>
                                        </p:tgtEl>
                                        <p:attrNameLst>
                                          <p:attrName>ppt_x</p:attrName>
                                        </p:attrNameLst>
                                      </p:cBhvr>
                                    </p:anim>
                                  </p:childTnLst>
                                </p:cTn>
                              </p:par>
                            </p:childTnLst>
                          </p:cTn>
                        </p:par>
                        <p:par>
                          <p:cTn id="40" fill="hold" nodeType="afterGroup">
                            <p:stCondLst>
                              <p:cond delay="1000"/>
                            </p:stCondLst>
                            <p:childTnLst>
                              <p:par>
                                <p:cTn id="41" presetID="5" presetClass="entr" presetSubtype="10" fill="hold" grpId="0" nodeType="afterEffect">
                                  <p:stCondLst>
                                    <p:cond delay="0"/>
                                  </p:stCondLst>
                                  <p:childTnLst>
                                    <p:set>
                                      <p:cBhvr>
                                        <p:cTn id="42" dur="1" fill="hold">
                                          <p:stCondLst>
                                            <p:cond delay="0"/>
                                          </p:stCondLst>
                                        </p:cTn>
                                        <p:tgtEl>
                                          <p:spTgt spid="59402"/>
                                        </p:tgtEl>
                                        <p:attrNameLst>
                                          <p:attrName>style.visibility</p:attrName>
                                        </p:attrNameLst>
                                      </p:cBhvr>
                                      <p:to>
                                        <p:strVal val="visible"/>
                                      </p:to>
                                    </p:set>
                                    <p:animEffect transition="in" filter="checkerboard(across)">
                                      <p:cBhvr>
                                        <p:cTn id="43" dur="500"/>
                                        <p:tgtEl>
                                          <p:spTgt spid="59402"/>
                                        </p:tgtEl>
                                      </p:cBhvr>
                                    </p:animEffect>
                                  </p:childTnLst>
                                </p:cTn>
                              </p:par>
                            </p:childTnLst>
                          </p:cTn>
                        </p:par>
                        <p:par>
                          <p:cTn id="44" fill="hold" nodeType="afterGroup">
                            <p:stCondLst>
                              <p:cond delay="1500"/>
                            </p:stCondLst>
                            <p:childTnLst>
                              <p:par>
                                <p:cTn id="45" presetID="5" presetClass="entr" presetSubtype="10" fill="hold" grpId="0" nodeType="afterEffect">
                                  <p:stCondLst>
                                    <p:cond delay="0"/>
                                  </p:stCondLst>
                                  <p:childTnLst>
                                    <p:set>
                                      <p:cBhvr>
                                        <p:cTn id="46" dur="1" fill="hold">
                                          <p:stCondLst>
                                            <p:cond delay="0"/>
                                          </p:stCondLst>
                                        </p:cTn>
                                        <p:tgtEl>
                                          <p:spTgt spid="59403"/>
                                        </p:tgtEl>
                                        <p:attrNameLst>
                                          <p:attrName>style.visibility</p:attrName>
                                        </p:attrNameLst>
                                      </p:cBhvr>
                                      <p:to>
                                        <p:strVal val="visible"/>
                                      </p:to>
                                    </p:set>
                                    <p:animEffect transition="in" filter="checkerboard(across)">
                                      <p:cBhvr>
                                        <p:cTn id="47" dur="500"/>
                                        <p:tgtEl>
                                          <p:spTgt spid="5940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4" presetClass="entr" presetSubtype="0" fill="hold" grpId="0" nodeType="clickEffect">
                                  <p:stCondLst>
                                    <p:cond delay="0"/>
                                  </p:stCondLst>
                                  <p:childTnLst>
                                    <p:set>
                                      <p:cBhvr>
                                        <p:cTn id="51" dur="1" fill="hold">
                                          <p:stCondLst>
                                            <p:cond delay="0"/>
                                          </p:stCondLst>
                                        </p:cTn>
                                        <p:tgtEl>
                                          <p:spTgt spid="59409"/>
                                        </p:tgtEl>
                                        <p:attrNameLst>
                                          <p:attrName>style.visibility</p:attrName>
                                        </p:attrNameLst>
                                      </p:cBhvr>
                                      <p:to>
                                        <p:strVal val="visible"/>
                                      </p:to>
                                    </p:set>
                                    <p:anim from="(-#ppt_w/2)" to="(#ppt_x)" calcmode="lin" valueType="num">
                                      <p:cBhvr>
                                        <p:cTn id="52" dur="600" fill="hold">
                                          <p:stCondLst>
                                            <p:cond delay="0"/>
                                          </p:stCondLst>
                                        </p:cTn>
                                        <p:tgtEl>
                                          <p:spTgt spid="59409"/>
                                        </p:tgtEl>
                                        <p:attrNameLst>
                                          <p:attrName>ppt_x</p:attrName>
                                        </p:attrNameLst>
                                      </p:cBhvr>
                                    </p:anim>
                                    <p:anim from="0" to="-1.0" calcmode="lin" valueType="num">
                                      <p:cBhvr>
                                        <p:cTn id="53" dur="200" decel="50000" autoRev="1" fill="hold">
                                          <p:stCondLst>
                                            <p:cond delay="600"/>
                                          </p:stCondLst>
                                        </p:cTn>
                                        <p:tgtEl>
                                          <p:spTgt spid="59409"/>
                                        </p:tgtEl>
                                        <p:attrNameLst>
                                          <p:attrName>xshear</p:attrName>
                                        </p:attrNameLst>
                                      </p:cBhvr>
                                    </p:anim>
                                    <p:animScale>
                                      <p:cBhvr>
                                        <p:cTn id="54" dur="200" decel="100000" autoRev="1" fill="hold">
                                          <p:stCondLst>
                                            <p:cond delay="600"/>
                                          </p:stCondLst>
                                        </p:cTn>
                                        <p:tgtEl>
                                          <p:spTgt spid="59409"/>
                                        </p:tgtEl>
                                      </p:cBhvr>
                                      <p:from x="100000" y="100000"/>
                                      <p:to x="80000" y="100000"/>
                                    </p:animScale>
                                    <p:anim by="(#ppt_h/3+#ppt_w*0.1)" calcmode="lin" valueType="num">
                                      <p:cBhvr additive="sum">
                                        <p:cTn id="55" dur="200" decel="100000" autoRev="1" fill="hold">
                                          <p:stCondLst>
                                            <p:cond delay="600"/>
                                          </p:stCondLst>
                                        </p:cTn>
                                        <p:tgtEl>
                                          <p:spTgt spid="59409"/>
                                        </p:tgtEl>
                                        <p:attrNameLst>
                                          <p:attrName>ppt_x</p:attrName>
                                        </p:attrNameLst>
                                      </p:cBhvr>
                                    </p:anim>
                                  </p:childTnLst>
                                </p:cTn>
                              </p:par>
                            </p:childTnLst>
                          </p:cTn>
                        </p:par>
                        <p:par>
                          <p:cTn id="56" fill="hold" nodeType="afterGroup">
                            <p:stCondLst>
                              <p:cond delay="1000"/>
                            </p:stCondLst>
                            <p:childTnLst>
                              <p:par>
                                <p:cTn id="57" presetID="5" presetClass="entr" presetSubtype="10" fill="hold" grpId="0" nodeType="afterEffect">
                                  <p:stCondLst>
                                    <p:cond delay="0"/>
                                  </p:stCondLst>
                                  <p:childTnLst>
                                    <p:set>
                                      <p:cBhvr>
                                        <p:cTn id="58" dur="1" fill="hold">
                                          <p:stCondLst>
                                            <p:cond delay="0"/>
                                          </p:stCondLst>
                                        </p:cTn>
                                        <p:tgtEl>
                                          <p:spTgt spid="59405"/>
                                        </p:tgtEl>
                                        <p:attrNameLst>
                                          <p:attrName>style.visibility</p:attrName>
                                        </p:attrNameLst>
                                      </p:cBhvr>
                                      <p:to>
                                        <p:strVal val="visible"/>
                                      </p:to>
                                    </p:set>
                                    <p:animEffect transition="in" filter="checkerboard(across)">
                                      <p:cBhvr>
                                        <p:cTn id="59" dur="500"/>
                                        <p:tgtEl>
                                          <p:spTgt spid="59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animBg="1"/>
      <p:bldP spid="59399" grpId="0"/>
      <p:bldP spid="59400" grpId="0"/>
      <p:bldP spid="59401" grpId="0"/>
      <p:bldP spid="59402" grpId="0" animBg="1"/>
      <p:bldP spid="59403" grpId="0"/>
      <p:bldP spid="59405" grpId="0"/>
      <p:bldP spid="59406" grpId="0" animBg="1"/>
      <p:bldP spid="59407" grpId="0"/>
      <p:bldP spid="59408" grpId="0"/>
      <p:bldP spid="5940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6" descr="Israel Map With Highway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212263"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5652120" y="548680"/>
            <a:ext cx="3311352"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l"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آدم</a:t>
            </a:r>
            <a:endParaRPr kumimoji="0" lang="en-US" sz="4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4866" name="Title 1"/>
          <p:cNvSpPr txBox="1">
            <a:spLocks/>
          </p:cNvSpPr>
          <p:nvPr/>
        </p:nvSpPr>
        <p:spPr bwMode="auto">
          <a:xfrm>
            <a:off x="0" y="1517576"/>
            <a:ext cx="2087216" cy="531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لكن           </a:t>
            </a: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MS PGothic" charset="0"/>
                <a:cs typeface="Arial" panose="020B0604020202020204" pitchFamily="34" charset="0"/>
              </a:rPr>
              <a:t>كآدم        كسرتم      عهدي      </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وخنتم        ثقتي</a:t>
            </a:r>
          </a:p>
          <a:p>
            <a:pPr marL="0" marR="0" lvl="0" indent="0" algn="ctr" defTabSz="449263" rtl="1" eaLnBrk="0" fontAlgn="base" latinLnBrk="0" hangingPunct="0">
              <a:lnSpc>
                <a:spcPct val="95000"/>
              </a:lnSpc>
              <a:spcBef>
                <a:spcPct val="0"/>
              </a:spcBef>
              <a:spcAft>
                <a:spcPct val="0"/>
              </a:spcAft>
              <a:buClr>
                <a:srgbClr val="000000"/>
              </a:buClr>
              <a:buSzPct val="100000"/>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NLT</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 </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endParaRPr>
          </a:p>
        </p:txBody>
      </p:sp>
      <p:sp>
        <p:nvSpPr>
          <p:cNvPr id="2" name="Title 1"/>
          <p:cNvSpPr>
            <a:spLocks noGrp="1"/>
          </p:cNvSpPr>
          <p:nvPr>
            <p:ph type="title"/>
          </p:nvPr>
        </p:nvSpPr>
        <p:spPr>
          <a:xfrm>
            <a:off x="0" y="-26988"/>
            <a:ext cx="9144000" cy="623888"/>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ar-JO" sz="3600" b="1" dirty="0">
                <a:effectLst>
                  <a:outerShdw blurRad="38100" dist="38100" dir="2700000" algn="tl">
                    <a:srgbClr val="000000"/>
                  </a:outerShdw>
                </a:effectLst>
                <a:latin typeface="Arial" charset="0"/>
                <a:ea typeface="ＭＳ Ｐゴシック" charset="0"/>
                <a:cs typeface="Arial" charset="0"/>
              </a:rPr>
              <a:t>ترجمات هوشع 6: 7</a:t>
            </a:r>
            <a:endParaRPr lang="en-US" sz="3600" b="1" dirty="0">
              <a:effectLst>
                <a:outerShdw blurRad="38100" dist="38100" dir="2700000" algn="tl">
                  <a:srgbClr val="000000"/>
                </a:outerShdw>
              </a:effectLst>
              <a:latin typeface="Arial" charset="0"/>
              <a:ea typeface="ＭＳ Ｐゴシック" charset="0"/>
              <a:cs typeface="Arial" charset="0"/>
            </a:endParaRPr>
          </a:p>
        </p:txBody>
      </p:sp>
      <p:sp>
        <p:nvSpPr>
          <p:cNvPr id="5" name="Title 1"/>
          <p:cNvSpPr txBox="1">
            <a:spLocks/>
          </p:cNvSpPr>
          <p:nvPr/>
        </p:nvSpPr>
        <p:spPr bwMode="auto">
          <a:xfrm>
            <a:off x="1907704" y="1517576"/>
            <a:ext cx="2520280" cy="531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لكن               كآدم            نقضوا           العهد             </a:t>
            </a: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MS PGothic" charset="0"/>
                <a:cs typeface="Arial" panose="020B0604020202020204" pitchFamily="34" charset="0"/>
              </a:rPr>
              <a:t>هناك</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           تعاملوا           بغدر             ضدي </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 </a:t>
            </a:r>
            <a:b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b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(NAU) </a:t>
            </a:r>
          </a:p>
        </p:txBody>
      </p:sp>
      <p:sp>
        <p:nvSpPr>
          <p:cNvPr id="6" name="Title 1"/>
          <p:cNvSpPr txBox="1">
            <a:spLocks/>
          </p:cNvSpPr>
          <p:nvPr/>
        </p:nvSpPr>
        <p:spPr bwMode="auto">
          <a:xfrm>
            <a:off x="6732579" y="1517576"/>
            <a:ext cx="2479684" cy="531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لكن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MS PGothic" charset="0"/>
                <a:cs typeface="Arial" panose="020B0604020202020204" pitchFamily="34" charset="0"/>
              </a:rPr>
              <a:t>عند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MS PGothic" charset="0"/>
                <a:cs typeface="Arial" panose="020B0604020202020204" pitchFamily="34" charset="0"/>
              </a:rPr>
              <a:t>آدم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نقضوا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العهد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هناك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تعاملوا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بغدر </a:t>
            </a:r>
          </a:p>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ضدي</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 </a:t>
            </a:r>
            <a:b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b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(RSV) </a:t>
            </a:r>
          </a:p>
        </p:txBody>
      </p:sp>
      <p:grpSp>
        <p:nvGrpSpPr>
          <p:cNvPr id="9" name="Group 22"/>
          <p:cNvGrpSpPr>
            <a:grpSpLocks/>
          </p:cNvGrpSpPr>
          <p:nvPr/>
        </p:nvGrpSpPr>
        <p:grpSpPr bwMode="auto">
          <a:xfrm>
            <a:off x="5373688" y="908050"/>
            <a:ext cx="206375" cy="219074"/>
            <a:chOff x="6972297" y="5071534"/>
            <a:chExt cx="206026" cy="218417"/>
          </a:xfrm>
        </p:grpSpPr>
        <p:sp>
          <p:nvSpPr>
            <p:cNvPr id="418825" name="Oval 23"/>
            <p:cNvSpPr>
              <a:spLocks noChangeAspect="1"/>
            </p:cNvSpPr>
            <p:nvPr/>
          </p:nvSpPr>
          <p:spPr bwMode="auto">
            <a:xfrm>
              <a:off x="6993408" y="5099453"/>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18826" name="Oval 24"/>
            <p:cNvSpPr>
              <a:spLocks noChangeAspect="1"/>
            </p:cNvSpPr>
            <p:nvPr/>
          </p:nvSpPr>
          <p:spPr bwMode="auto">
            <a:xfrm>
              <a:off x="6972297" y="5071534"/>
              <a:ext cx="184915" cy="190498"/>
            </a:xfrm>
            <a:prstGeom prst="ellipse">
              <a:avLst/>
            </a:prstGeom>
            <a:solidFill>
              <a:srgbClr val="FFFF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11" name="Title 1"/>
          <p:cNvSpPr txBox="1">
            <a:spLocks/>
          </p:cNvSpPr>
          <p:nvPr/>
        </p:nvSpPr>
        <p:spPr bwMode="auto">
          <a:xfrm>
            <a:off x="4320141" y="1517576"/>
            <a:ext cx="2520280" cy="531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لكنهم              </a:t>
            </a: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MS PGothic" charset="0"/>
                <a:cs typeface="Arial" panose="020B0604020202020204" pitchFamily="34" charset="0"/>
              </a:rPr>
              <a:t>مثل              البشر           </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نقضوا           العهد             هناك           تعاملوا           بغدر             ضدي</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 </a:t>
            </a:r>
            <a:b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b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MS PGothic" charset="0"/>
                <a:cs typeface="Arial" panose="020B0604020202020204" pitchFamily="34" charset="0"/>
              </a:rPr>
              <a:t>(KJV) </a:t>
            </a:r>
          </a:p>
        </p:txBody>
      </p:sp>
    </p:spTree>
    <p:extLst>
      <p:ext uri="{BB962C8B-B14F-4D97-AF65-F5344CB8AC3E}">
        <p14:creationId xmlns:p14="http://schemas.microsoft.com/office/powerpoint/2010/main" val="364048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9" presetClass="entr" presetSubtype="0" fill="hold" nodeType="withEffect">
                                  <p:stCondLst>
                                    <p:cond delay="0"/>
                                  </p:stCondLst>
                                  <p:childTnLst>
                                    <p:set>
                                      <p:cBhvr>
                                        <p:cTn id="20" dur="1" fill="hold">
                                          <p:stCondLst>
                                            <p:cond delay="0"/>
                                          </p:stCondLst>
                                        </p:cTn>
                                        <p:tgtEl>
                                          <p:spTgt spid="418817"/>
                                        </p:tgtEl>
                                        <p:attrNameLst>
                                          <p:attrName>style.visibility</p:attrName>
                                        </p:attrNameLst>
                                      </p:cBhvr>
                                      <p:to>
                                        <p:strVal val="visible"/>
                                      </p:to>
                                    </p:set>
                                    <p:animEffect transition="in" filter="dissolve">
                                      <p:cBhvr>
                                        <p:cTn id="21" dur="500"/>
                                        <p:tgtEl>
                                          <p:spTgt spid="418817"/>
                                        </p:tgtEl>
                                      </p:cBhvr>
                                    </p:animEffect>
                                  </p:childTnLst>
                                </p:cTn>
                              </p:par>
                              <p:par>
                                <p:cTn id="22" presetID="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هوشع</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٧</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1729289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304800" y="1447800"/>
            <a:ext cx="8839200"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63525" indent="-263525">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r" defTabSz="914400" rtl="1" eaLnBrk="0" fontAlgn="base" latinLnBrk="0" hangingPunct="0">
              <a:lnSpc>
                <a:spcPct val="100000"/>
              </a:lnSpc>
              <a:spcBef>
                <a:spcPct val="5000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كشف الشر (7: 1-3)</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63525" marR="0" lvl="0" indent="-263525" algn="r" defTabSz="914400" rtl="1" eaLnBrk="0" fontAlgn="base" latinLnBrk="0" hangingPunct="0">
              <a:lnSpc>
                <a:spcPct val="100000"/>
              </a:lnSpc>
              <a:spcBef>
                <a:spcPct val="5000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خبز الخبز في الفرن (7: 4-8)</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63525" marR="0" lvl="0" indent="-263525" algn="r" defTabSz="914400" rtl="1" eaLnBrk="0" fontAlgn="base" latinLnBrk="0" hangingPunct="0">
              <a:lnSpc>
                <a:spcPct val="100000"/>
              </a:lnSpc>
              <a:spcBef>
                <a:spcPct val="5000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قبل أن يثبت الصلع (7: 9-10)</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63525" marR="0" lvl="0" indent="-263525" algn="r" defTabSz="914400" rtl="1" eaLnBrk="0" fontAlgn="base" latinLnBrk="0" hangingPunct="0">
              <a:lnSpc>
                <a:spcPct val="100000"/>
              </a:lnSpc>
              <a:spcBef>
                <a:spcPct val="5000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شعور عقل الطيور! (7: 11-14)</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63525" marR="0" lvl="0" indent="-263525" algn="r" defTabSz="914400" rtl="1" eaLnBrk="0" fontAlgn="base" latinLnBrk="0" hangingPunct="0">
              <a:lnSpc>
                <a:spcPct val="100000"/>
              </a:lnSpc>
              <a:spcBef>
                <a:spcPct val="50000"/>
              </a:spcBef>
              <a:spcAft>
                <a:spcPct val="0"/>
              </a:spcAft>
              <a:buClrTx/>
              <a:buSzTx/>
              <a:buFontTx/>
              <a:buChar char="•"/>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الانحناء عازمة - لا يمكن إطلاق النار مباشرة! (٧: ١٥-١٦ ومزمور ٧٨: ٥٧)</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4"/>
          <p:cNvGrpSpPr>
            <a:grpSpLocks/>
          </p:cNvGrpSpPr>
          <p:nvPr/>
        </p:nvGrpSpPr>
        <p:grpSpPr bwMode="auto">
          <a:xfrm>
            <a:off x="2490226" y="1929532"/>
            <a:ext cx="4286812" cy="4166468"/>
            <a:chOff x="3993" y="335"/>
            <a:chExt cx="1768" cy="1768"/>
          </a:xfrm>
        </p:grpSpPr>
        <p:grpSp>
          <p:nvGrpSpPr>
            <p:cNvPr id="286776" name="Group 12"/>
            <p:cNvGrpSpPr>
              <a:grpSpLocks/>
            </p:cNvGrpSpPr>
            <p:nvPr/>
          </p:nvGrpSpPr>
          <p:grpSpPr bwMode="auto">
            <a:xfrm>
              <a:off x="3993" y="335"/>
              <a:ext cx="1768" cy="1768"/>
              <a:chOff x="3993" y="335"/>
              <a:chExt cx="1768" cy="1768"/>
            </a:xfrm>
          </p:grpSpPr>
          <p:grpSp>
            <p:nvGrpSpPr>
              <p:cNvPr id="286778" name="Group 10"/>
              <p:cNvGrpSpPr>
                <a:grpSpLocks/>
              </p:cNvGrpSpPr>
              <p:nvPr/>
            </p:nvGrpSpPr>
            <p:grpSpPr bwMode="auto">
              <a:xfrm>
                <a:off x="3993" y="335"/>
                <a:ext cx="1768" cy="1768"/>
                <a:chOff x="3993" y="335"/>
                <a:chExt cx="1768" cy="1768"/>
              </a:xfrm>
            </p:grpSpPr>
            <p:grpSp>
              <p:nvGrpSpPr>
                <p:cNvPr id="286780" name="Group 8"/>
                <p:cNvGrpSpPr>
                  <a:grpSpLocks/>
                </p:cNvGrpSpPr>
                <p:nvPr/>
              </p:nvGrpSpPr>
              <p:grpSpPr bwMode="auto">
                <a:xfrm>
                  <a:off x="3993" y="335"/>
                  <a:ext cx="1768" cy="1768"/>
                  <a:chOff x="3993" y="335"/>
                  <a:chExt cx="1768" cy="1768"/>
                </a:xfrm>
              </p:grpSpPr>
              <p:sp>
                <p:nvSpPr>
                  <p:cNvPr id="286782" name="Oval 6"/>
                  <p:cNvSpPr>
                    <a:spLocks noChangeArrowheads="1"/>
                  </p:cNvSpPr>
                  <p:nvPr/>
                </p:nvSpPr>
                <p:spPr bwMode="auto">
                  <a:xfrm>
                    <a:off x="3993" y="335"/>
                    <a:ext cx="1768" cy="1768"/>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83" name="Oval 7"/>
                  <p:cNvSpPr>
                    <a:spLocks noChangeArrowheads="1"/>
                  </p:cNvSpPr>
                  <p:nvPr/>
                </p:nvSpPr>
                <p:spPr bwMode="auto">
                  <a:xfrm>
                    <a:off x="4180" y="514"/>
                    <a:ext cx="1392" cy="1404"/>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86781" name="Oval 9"/>
                <p:cNvSpPr>
                  <a:spLocks noChangeArrowheads="1"/>
                </p:cNvSpPr>
                <p:nvPr/>
              </p:nvSpPr>
              <p:spPr bwMode="auto">
                <a:xfrm>
                  <a:off x="4369" y="704"/>
                  <a:ext cx="1015" cy="1023"/>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86779" name="Oval 11"/>
              <p:cNvSpPr>
                <a:spLocks noChangeArrowheads="1"/>
              </p:cNvSpPr>
              <p:nvPr/>
            </p:nvSpPr>
            <p:spPr bwMode="auto">
              <a:xfrm>
                <a:off x="4553" y="891"/>
                <a:ext cx="646" cy="649"/>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86777" name="Oval 13"/>
            <p:cNvSpPr>
              <a:spLocks noChangeArrowheads="1"/>
            </p:cNvSpPr>
            <p:nvPr/>
          </p:nvSpPr>
          <p:spPr bwMode="auto">
            <a:xfrm>
              <a:off x="4741" y="1079"/>
              <a:ext cx="271" cy="274"/>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6" name="Group 30"/>
          <p:cNvGrpSpPr>
            <a:grpSpLocks/>
          </p:cNvGrpSpPr>
          <p:nvPr/>
        </p:nvGrpSpPr>
        <p:grpSpPr bwMode="auto">
          <a:xfrm>
            <a:off x="5899594" y="4928468"/>
            <a:ext cx="1928812" cy="1463675"/>
            <a:chOff x="4892" y="651"/>
            <a:chExt cx="734" cy="571"/>
          </a:xfrm>
        </p:grpSpPr>
        <p:sp>
          <p:nvSpPr>
            <p:cNvPr id="286761" name="Freeform 15"/>
            <p:cNvSpPr>
              <a:spLocks/>
            </p:cNvSpPr>
            <p:nvPr/>
          </p:nvSpPr>
          <p:spPr bwMode="auto">
            <a:xfrm>
              <a:off x="4899" y="1183"/>
              <a:ext cx="55" cy="38"/>
            </a:xfrm>
            <a:custGeom>
              <a:avLst/>
              <a:gdLst>
                <a:gd name="T0" fmla="*/ 0 w 109"/>
                <a:gd name="T1" fmla="*/ 1 h 76"/>
                <a:gd name="T2" fmla="*/ 1 w 109"/>
                <a:gd name="T3" fmla="*/ 0 h 76"/>
                <a:gd name="T4" fmla="*/ 1 w 109"/>
                <a:gd name="T5" fmla="*/ 1 h 76"/>
                <a:gd name="T6" fmla="*/ 1 w 109"/>
                <a:gd name="T7" fmla="*/ 1 h 76"/>
                <a:gd name="T8" fmla="*/ 0 w 109"/>
                <a:gd name="T9" fmla="*/ 1 h 76"/>
                <a:gd name="T10" fmla="*/ 0 60000 65536"/>
                <a:gd name="T11" fmla="*/ 0 60000 65536"/>
                <a:gd name="T12" fmla="*/ 0 60000 65536"/>
                <a:gd name="T13" fmla="*/ 0 60000 65536"/>
                <a:gd name="T14" fmla="*/ 0 60000 65536"/>
                <a:gd name="T15" fmla="*/ 0 w 109"/>
                <a:gd name="T16" fmla="*/ 0 h 76"/>
                <a:gd name="T17" fmla="*/ 109 w 109"/>
                <a:gd name="T18" fmla="*/ 76 h 76"/>
              </a:gdLst>
              <a:ahLst/>
              <a:cxnLst>
                <a:cxn ang="T10">
                  <a:pos x="T0" y="T1"/>
                </a:cxn>
                <a:cxn ang="T11">
                  <a:pos x="T2" y="T3"/>
                </a:cxn>
                <a:cxn ang="T12">
                  <a:pos x="T4" y="T5"/>
                </a:cxn>
                <a:cxn ang="T13">
                  <a:pos x="T6" y="T7"/>
                </a:cxn>
                <a:cxn ang="T14">
                  <a:pos x="T8" y="T9"/>
                </a:cxn>
              </a:cxnLst>
              <a:rect l="T15" t="T16" r="T17" b="T18"/>
              <a:pathLst>
                <a:path w="109" h="76">
                  <a:moveTo>
                    <a:pt x="0" y="35"/>
                  </a:moveTo>
                  <a:lnTo>
                    <a:pt x="50" y="0"/>
                  </a:lnTo>
                  <a:lnTo>
                    <a:pt x="109" y="76"/>
                  </a:lnTo>
                  <a:lnTo>
                    <a:pt x="19" y="63"/>
                  </a:lnTo>
                  <a:lnTo>
                    <a:pt x="0" y="35"/>
                  </a:lnTo>
                  <a:close/>
                </a:path>
              </a:pathLst>
            </a:custGeom>
            <a:solidFill>
              <a:srgbClr val="3F3F3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62" name="Freeform 16"/>
            <p:cNvSpPr>
              <a:spLocks/>
            </p:cNvSpPr>
            <p:nvPr/>
          </p:nvSpPr>
          <p:spPr bwMode="auto">
            <a:xfrm>
              <a:off x="4892" y="1127"/>
              <a:ext cx="31" cy="74"/>
            </a:xfrm>
            <a:custGeom>
              <a:avLst/>
              <a:gdLst>
                <a:gd name="T0" fmla="*/ 0 w 63"/>
                <a:gd name="T1" fmla="*/ 0 h 148"/>
                <a:gd name="T2" fmla="*/ 0 w 63"/>
                <a:gd name="T3" fmla="*/ 1 h 148"/>
                <a:gd name="T4" fmla="*/ 0 w 63"/>
                <a:gd name="T5" fmla="*/ 1 h 148"/>
                <a:gd name="T6" fmla="*/ 0 w 63"/>
                <a:gd name="T7" fmla="*/ 1 h 148"/>
                <a:gd name="T8" fmla="*/ 0 w 63"/>
                <a:gd name="T9" fmla="*/ 0 h 148"/>
                <a:gd name="T10" fmla="*/ 0 60000 65536"/>
                <a:gd name="T11" fmla="*/ 0 60000 65536"/>
                <a:gd name="T12" fmla="*/ 0 60000 65536"/>
                <a:gd name="T13" fmla="*/ 0 60000 65536"/>
                <a:gd name="T14" fmla="*/ 0 60000 65536"/>
                <a:gd name="T15" fmla="*/ 0 w 63"/>
                <a:gd name="T16" fmla="*/ 0 h 148"/>
                <a:gd name="T17" fmla="*/ 63 w 63"/>
                <a:gd name="T18" fmla="*/ 148 h 148"/>
              </a:gdLst>
              <a:ahLst/>
              <a:cxnLst>
                <a:cxn ang="T10">
                  <a:pos x="T0" y="T1"/>
                </a:cxn>
                <a:cxn ang="T11">
                  <a:pos x="T2" y="T3"/>
                </a:cxn>
                <a:cxn ang="T12">
                  <a:pos x="T4" y="T5"/>
                </a:cxn>
                <a:cxn ang="T13">
                  <a:pos x="T6" y="T7"/>
                </a:cxn>
                <a:cxn ang="T14">
                  <a:pos x="T8" y="T9"/>
                </a:cxn>
              </a:cxnLst>
              <a:rect l="T15" t="T16" r="T17" b="T18"/>
              <a:pathLst>
                <a:path w="63" h="148">
                  <a:moveTo>
                    <a:pt x="40" y="0"/>
                  </a:moveTo>
                  <a:lnTo>
                    <a:pt x="63" y="113"/>
                  </a:lnTo>
                  <a:lnTo>
                    <a:pt x="15" y="148"/>
                  </a:lnTo>
                  <a:lnTo>
                    <a:pt x="0" y="115"/>
                  </a:lnTo>
                  <a:lnTo>
                    <a:pt x="40" y="0"/>
                  </a:lnTo>
                  <a:close/>
                </a:path>
              </a:pathLst>
            </a:cu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63" name="Freeform 17"/>
            <p:cNvSpPr>
              <a:spLocks/>
            </p:cNvSpPr>
            <p:nvPr/>
          </p:nvSpPr>
          <p:spPr bwMode="auto">
            <a:xfrm>
              <a:off x="4913" y="1126"/>
              <a:ext cx="41" cy="96"/>
            </a:xfrm>
            <a:custGeom>
              <a:avLst/>
              <a:gdLst>
                <a:gd name="T0" fmla="*/ 0 w 84"/>
                <a:gd name="T1" fmla="*/ 0 h 192"/>
                <a:gd name="T2" fmla="*/ 0 w 84"/>
                <a:gd name="T3" fmla="*/ 1 h 192"/>
                <a:gd name="T4" fmla="*/ 0 w 84"/>
                <a:gd name="T5" fmla="*/ 1 h 192"/>
                <a:gd name="T6" fmla="*/ 0 w 84"/>
                <a:gd name="T7" fmla="*/ 1 h 192"/>
                <a:gd name="T8" fmla="*/ 0 w 84"/>
                <a:gd name="T9" fmla="*/ 0 h 192"/>
                <a:gd name="T10" fmla="*/ 0 60000 65536"/>
                <a:gd name="T11" fmla="*/ 0 60000 65536"/>
                <a:gd name="T12" fmla="*/ 0 60000 65536"/>
                <a:gd name="T13" fmla="*/ 0 60000 65536"/>
                <a:gd name="T14" fmla="*/ 0 60000 65536"/>
                <a:gd name="T15" fmla="*/ 0 w 84"/>
                <a:gd name="T16" fmla="*/ 0 h 192"/>
                <a:gd name="T17" fmla="*/ 84 w 84"/>
                <a:gd name="T18" fmla="*/ 192 h 192"/>
              </a:gdLst>
              <a:ahLst/>
              <a:cxnLst>
                <a:cxn ang="T10">
                  <a:pos x="T0" y="T1"/>
                </a:cxn>
                <a:cxn ang="T11">
                  <a:pos x="T2" y="T3"/>
                </a:cxn>
                <a:cxn ang="T12">
                  <a:pos x="T4" y="T5"/>
                </a:cxn>
                <a:cxn ang="T13">
                  <a:pos x="T6" y="T7"/>
                </a:cxn>
                <a:cxn ang="T14">
                  <a:pos x="T8" y="T9"/>
                </a:cxn>
              </a:cxnLst>
              <a:rect l="T15" t="T16" r="T17" b="T18"/>
              <a:pathLst>
                <a:path w="84" h="192">
                  <a:moveTo>
                    <a:pt x="0" y="0"/>
                  </a:moveTo>
                  <a:lnTo>
                    <a:pt x="21" y="118"/>
                  </a:lnTo>
                  <a:lnTo>
                    <a:pt x="84" y="192"/>
                  </a:lnTo>
                  <a:lnTo>
                    <a:pt x="57" y="100"/>
                  </a:lnTo>
                  <a:lnTo>
                    <a:pt x="0" y="0"/>
                  </a:lnTo>
                  <a:close/>
                </a:path>
              </a:pathLst>
            </a:custGeom>
            <a:solidFill>
              <a:srgbClr val="9F9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86764" name="Group 29"/>
            <p:cNvGrpSpPr>
              <a:grpSpLocks/>
            </p:cNvGrpSpPr>
            <p:nvPr/>
          </p:nvGrpSpPr>
          <p:grpSpPr bwMode="auto">
            <a:xfrm>
              <a:off x="4918" y="651"/>
              <a:ext cx="708" cy="544"/>
              <a:chOff x="4918" y="651"/>
              <a:chExt cx="708" cy="544"/>
            </a:xfrm>
          </p:grpSpPr>
          <p:sp>
            <p:nvSpPr>
              <p:cNvPr id="286765" name="Freeform 18"/>
              <p:cNvSpPr>
                <a:spLocks/>
              </p:cNvSpPr>
              <p:nvPr/>
            </p:nvSpPr>
            <p:spPr bwMode="auto">
              <a:xfrm>
                <a:off x="4918" y="804"/>
                <a:ext cx="610" cy="391"/>
              </a:xfrm>
              <a:custGeom>
                <a:avLst/>
                <a:gdLst>
                  <a:gd name="T0" fmla="*/ 0 w 1221"/>
                  <a:gd name="T1" fmla="*/ 0 h 782"/>
                  <a:gd name="T2" fmla="*/ 0 w 1221"/>
                  <a:gd name="T3" fmla="*/ 1 h 782"/>
                  <a:gd name="T4" fmla="*/ 0 w 1221"/>
                  <a:gd name="T5" fmla="*/ 1 h 782"/>
                  <a:gd name="T6" fmla="*/ 0 w 1221"/>
                  <a:gd name="T7" fmla="*/ 1 h 782"/>
                  <a:gd name="T8" fmla="*/ 0 w 1221"/>
                  <a:gd name="T9" fmla="*/ 1 h 782"/>
                  <a:gd name="T10" fmla="*/ 0 w 1221"/>
                  <a:gd name="T11" fmla="*/ 1 h 782"/>
                  <a:gd name="T12" fmla="*/ 0 w 1221"/>
                  <a:gd name="T13" fmla="*/ 1 h 782"/>
                  <a:gd name="T14" fmla="*/ 0 w 1221"/>
                  <a:gd name="T15" fmla="*/ 1 h 782"/>
                  <a:gd name="T16" fmla="*/ 0 w 1221"/>
                  <a:gd name="T17" fmla="*/ 1 h 782"/>
                  <a:gd name="T18" fmla="*/ 0 w 1221"/>
                  <a:gd name="T19" fmla="*/ 1 h 782"/>
                  <a:gd name="T20" fmla="*/ 0 w 1221"/>
                  <a:gd name="T21" fmla="*/ 0 h 7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1"/>
                  <a:gd name="T34" fmla="*/ 0 h 782"/>
                  <a:gd name="T35" fmla="*/ 1221 w 1221"/>
                  <a:gd name="T36" fmla="*/ 782 h 7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1" h="782">
                    <a:moveTo>
                      <a:pt x="987" y="0"/>
                    </a:moveTo>
                    <a:lnTo>
                      <a:pt x="26" y="714"/>
                    </a:lnTo>
                    <a:lnTo>
                      <a:pt x="15" y="722"/>
                    </a:lnTo>
                    <a:lnTo>
                      <a:pt x="5" y="736"/>
                    </a:lnTo>
                    <a:lnTo>
                      <a:pt x="0" y="754"/>
                    </a:lnTo>
                    <a:lnTo>
                      <a:pt x="7" y="770"/>
                    </a:lnTo>
                    <a:lnTo>
                      <a:pt x="20" y="778"/>
                    </a:lnTo>
                    <a:lnTo>
                      <a:pt x="33" y="782"/>
                    </a:lnTo>
                    <a:lnTo>
                      <a:pt x="50" y="775"/>
                    </a:lnTo>
                    <a:lnTo>
                      <a:pt x="1221" y="233"/>
                    </a:lnTo>
                    <a:lnTo>
                      <a:pt x="987" y="0"/>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66" name="Freeform 19"/>
              <p:cNvSpPr>
                <a:spLocks/>
              </p:cNvSpPr>
              <p:nvPr/>
            </p:nvSpPr>
            <p:spPr bwMode="auto">
              <a:xfrm>
                <a:off x="5365" y="783"/>
                <a:ext cx="204" cy="94"/>
              </a:xfrm>
              <a:custGeom>
                <a:avLst/>
                <a:gdLst>
                  <a:gd name="T0" fmla="*/ 1 w 406"/>
                  <a:gd name="T1" fmla="*/ 1 h 188"/>
                  <a:gd name="T2" fmla="*/ 1 w 406"/>
                  <a:gd name="T3" fmla="*/ 0 h 188"/>
                  <a:gd name="T4" fmla="*/ 1 w 406"/>
                  <a:gd name="T5" fmla="*/ 1 h 188"/>
                  <a:gd name="T6" fmla="*/ 1 w 406"/>
                  <a:gd name="T7" fmla="*/ 1 h 188"/>
                  <a:gd name="T8" fmla="*/ 1 w 406"/>
                  <a:gd name="T9" fmla="*/ 1 h 188"/>
                  <a:gd name="T10" fmla="*/ 0 w 406"/>
                  <a:gd name="T11" fmla="*/ 1 h 188"/>
                  <a:gd name="T12" fmla="*/ 1 w 406"/>
                  <a:gd name="T13" fmla="*/ 1 h 188"/>
                  <a:gd name="T14" fmla="*/ 0 60000 65536"/>
                  <a:gd name="T15" fmla="*/ 0 60000 65536"/>
                  <a:gd name="T16" fmla="*/ 0 60000 65536"/>
                  <a:gd name="T17" fmla="*/ 0 60000 65536"/>
                  <a:gd name="T18" fmla="*/ 0 60000 65536"/>
                  <a:gd name="T19" fmla="*/ 0 60000 65536"/>
                  <a:gd name="T20" fmla="*/ 0 60000 65536"/>
                  <a:gd name="T21" fmla="*/ 0 w 406"/>
                  <a:gd name="T22" fmla="*/ 0 h 188"/>
                  <a:gd name="T23" fmla="*/ 406 w 40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6" h="188">
                    <a:moveTo>
                      <a:pt x="21" y="100"/>
                    </a:moveTo>
                    <a:lnTo>
                      <a:pt x="174" y="0"/>
                    </a:lnTo>
                    <a:lnTo>
                      <a:pt x="406" y="171"/>
                    </a:lnTo>
                    <a:lnTo>
                      <a:pt x="373" y="188"/>
                    </a:lnTo>
                    <a:lnTo>
                      <a:pt x="159" y="57"/>
                    </a:lnTo>
                    <a:lnTo>
                      <a:pt x="0" y="146"/>
                    </a:lnTo>
                    <a:lnTo>
                      <a:pt x="21" y="100"/>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67" name="Freeform 20"/>
              <p:cNvSpPr>
                <a:spLocks/>
              </p:cNvSpPr>
              <p:nvPr/>
            </p:nvSpPr>
            <p:spPr bwMode="auto">
              <a:xfrm>
                <a:off x="5362" y="767"/>
                <a:ext cx="194" cy="188"/>
              </a:xfrm>
              <a:custGeom>
                <a:avLst/>
                <a:gdLst>
                  <a:gd name="T0" fmla="*/ 1 w 388"/>
                  <a:gd name="T1" fmla="*/ 0 h 376"/>
                  <a:gd name="T2" fmla="*/ 1 w 388"/>
                  <a:gd name="T3" fmla="*/ 1 h 376"/>
                  <a:gd name="T4" fmla="*/ 1 w 388"/>
                  <a:gd name="T5" fmla="*/ 1 h 376"/>
                  <a:gd name="T6" fmla="*/ 1 w 388"/>
                  <a:gd name="T7" fmla="*/ 1 h 376"/>
                  <a:gd name="T8" fmla="*/ 0 w 388"/>
                  <a:gd name="T9" fmla="*/ 1 h 376"/>
                  <a:gd name="T10" fmla="*/ 0 w 388"/>
                  <a:gd name="T11" fmla="*/ 1 h 376"/>
                  <a:gd name="T12" fmla="*/ 1 w 388"/>
                  <a:gd name="T13" fmla="*/ 1 h 376"/>
                  <a:gd name="T14" fmla="*/ 1 w 388"/>
                  <a:gd name="T15" fmla="*/ 1 h 376"/>
                  <a:gd name="T16" fmla="*/ 1 w 388"/>
                  <a:gd name="T17" fmla="*/ 1 h 376"/>
                  <a:gd name="T18" fmla="*/ 1 w 388"/>
                  <a:gd name="T19" fmla="*/ 1 h 376"/>
                  <a:gd name="T20" fmla="*/ 1 w 388"/>
                  <a:gd name="T21" fmla="*/ 1 h 376"/>
                  <a:gd name="T22" fmla="*/ 1 w 388"/>
                  <a:gd name="T23" fmla="*/ 1 h 376"/>
                  <a:gd name="T24" fmla="*/ 1 w 388"/>
                  <a:gd name="T25" fmla="*/ 1 h 376"/>
                  <a:gd name="T26" fmla="*/ 1 w 388"/>
                  <a:gd name="T27" fmla="*/ 1 h 376"/>
                  <a:gd name="T28" fmla="*/ 1 w 388"/>
                  <a:gd name="T29" fmla="*/ 1 h 376"/>
                  <a:gd name="T30" fmla="*/ 1 w 388"/>
                  <a:gd name="T31" fmla="*/ 1 h 376"/>
                  <a:gd name="T32" fmla="*/ 1 w 388"/>
                  <a:gd name="T33" fmla="*/ 1 h 376"/>
                  <a:gd name="T34" fmla="*/ 1 w 388"/>
                  <a:gd name="T35" fmla="*/ 1 h 376"/>
                  <a:gd name="T36" fmla="*/ 1 w 388"/>
                  <a:gd name="T37" fmla="*/ 1 h 376"/>
                  <a:gd name="T38" fmla="*/ 1 w 388"/>
                  <a:gd name="T39" fmla="*/ 1 h 376"/>
                  <a:gd name="T40" fmla="*/ 1 w 388"/>
                  <a:gd name="T41" fmla="*/ 0 h 3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8"/>
                  <a:gd name="T64" fmla="*/ 0 h 376"/>
                  <a:gd name="T65" fmla="*/ 388 w 388"/>
                  <a:gd name="T66" fmla="*/ 376 h 3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8" h="376">
                    <a:moveTo>
                      <a:pt x="200" y="0"/>
                    </a:moveTo>
                    <a:lnTo>
                      <a:pt x="18" y="132"/>
                    </a:lnTo>
                    <a:lnTo>
                      <a:pt x="10" y="152"/>
                    </a:lnTo>
                    <a:lnTo>
                      <a:pt x="3" y="174"/>
                    </a:lnTo>
                    <a:lnTo>
                      <a:pt x="0" y="203"/>
                    </a:lnTo>
                    <a:lnTo>
                      <a:pt x="0" y="229"/>
                    </a:lnTo>
                    <a:lnTo>
                      <a:pt x="5" y="258"/>
                    </a:lnTo>
                    <a:lnTo>
                      <a:pt x="13" y="283"/>
                    </a:lnTo>
                    <a:lnTo>
                      <a:pt x="29" y="307"/>
                    </a:lnTo>
                    <a:lnTo>
                      <a:pt x="49" y="328"/>
                    </a:lnTo>
                    <a:lnTo>
                      <a:pt x="76" y="347"/>
                    </a:lnTo>
                    <a:lnTo>
                      <a:pt x="99" y="362"/>
                    </a:lnTo>
                    <a:lnTo>
                      <a:pt x="126" y="370"/>
                    </a:lnTo>
                    <a:lnTo>
                      <a:pt x="154" y="376"/>
                    </a:lnTo>
                    <a:lnTo>
                      <a:pt x="179" y="376"/>
                    </a:lnTo>
                    <a:lnTo>
                      <a:pt x="388" y="283"/>
                    </a:lnTo>
                    <a:lnTo>
                      <a:pt x="175" y="76"/>
                    </a:lnTo>
                    <a:lnTo>
                      <a:pt x="21" y="165"/>
                    </a:lnTo>
                    <a:lnTo>
                      <a:pt x="32" y="136"/>
                    </a:lnTo>
                    <a:lnTo>
                      <a:pt x="191" y="36"/>
                    </a:lnTo>
                    <a:lnTo>
                      <a:pt x="200" y="0"/>
                    </a:lnTo>
                    <a:close/>
                  </a:path>
                </a:pathLst>
              </a:custGeom>
              <a:solidFill>
                <a:srgbClr val="C0C0C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68" name="Freeform 21"/>
              <p:cNvSpPr>
                <a:spLocks/>
              </p:cNvSpPr>
              <p:nvPr/>
            </p:nvSpPr>
            <p:spPr bwMode="auto">
              <a:xfrm>
                <a:off x="5450" y="804"/>
                <a:ext cx="117" cy="106"/>
              </a:xfrm>
              <a:custGeom>
                <a:avLst/>
                <a:gdLst>
                  <a:gd name="T0" fmla="*/ 0 w 234"/>
                  <a:gd name="T1" fmla="*/ 0 h 212"/>
                  <a:gd name="T2" fmla="*/ 1 w 234"/>
                  <a:gd name="T3" fmla="*/ 1 h 212"/>
                  <a:gd name="T4" fmla="*/ 1 w 234"/>
                  <a:gd name="T5" fmla="*/ 1 h 212"/>
                  <a:gd name="T6" fmla="*/ 1 w 234"/>
                  <a:gd name="T7" fmla="*/ 1 h 212"/>
                  <a:gd name="T8" fmla="*/ 1 w 234"/>
                  <a:gd name="T9" fmla="*/ 1 h 212"/>
                  <a:gd name="T10" fmla="*/ 1 w 234"/>
                  <a:gd name="T11" fmla="*/ 1 h 212"/>
                  <a:gd name="T12" fmla="*/ 1 w 234"/>
                  <a:gd name="T13" fmla="*/ 1 h 212"/>
                  <a:gd name="T14" fmla="*/ 1 w 234"/>
                  <a:gd name="T15" fmla="*/ 1 h 212"/>
                  <a:gd name="T16" fmla="*/ 1 w 234"/>
                  <a:gd name="T17" fmla="*/ 1 h 212"/>
                  <a:gd name="T18" fmla="*/ 1 w 234"/>
                  <a:gd name="T19" fmla="*/ 1 h 212"/>
                  <a:gd name="T20" fmla="*/ 1 w 234"/>
                  <a:gd name="T21" fmla="*/ 1 h 212"/>
                  <a:gd name="T22" fmla="*/ 1 w 234"/>
                  <a:gd name="T23" fmla="*/ 1 h 212"/>
                  <a:gd name="T24" fmla="*/ 1 w 234"/>
                  <a:gd name="T25" fmla="*/ 1 h 212"/>
                  <a:gd name="T26" fmla="*/ 1 w 234"/>
                  <a:gd name="T27" fmla="*/ 1 h 212"/>
                  <a:gd name="T28" fmla="*/ 1 w 234"/>
                  <a:gd name="T29" fmla="*/ 1 h 212"/>
                  <a:gd name="T30" fmla="*/ 1 w 234"/>
                  <a:gd name="T31" fmla="*/ 1 h 212"/>
                  <a:gd name="T32" fmla="*/ 1 w 234"/>
                  <a:gd name="T33" fmla="*/ 1 h 212"/>
                  <a:gd name="T34" fmla="*/ 1 w 234"/>
                  <a:gd name="T35" fmla="*/ 1 h 212"/>
                  <a:gd name="T36" fmla="*/ 0 w 234"/>
                  <a:gd name="T37" fmla="*/ 0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4"/>
                  <a:gd name="T58" fmla="*/ 0 h 212"/>
                  <a:gd name="T59" fmla="*/ 234 w 234"/>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4" h="212">
                    <a:moveTo>
                      <a:pt x="0" y="0"/>
                    </a:moveTo>
                    <a:lnTo>
                      <a:pt x="5" y="20"/>
                    </a:lnTo>
                    <a:lnTo>
                      <a:pt x="10" y="36"/>
                    </a:lnTo>
                    <a:lnTo>
                      <a:pt x="15" y="52"/>
                    </a:lnTo>
                    <a:lnTo>
                      <a:pt x="23" y="73"/>
                    </a:lnTo>
                    <a:lnTo>
                      <a:pt x="32" y="92"/>
                    </a:lnTo>
                    <a:lnTo>
                      <a:pt x="49" y="118"/>
                    </a:lnTo>
                    <a:lnTo>
                      <a:pt x="68" y="139"/>
                    </a:lnTo>
                    <a:lnTo>
                      <a:pt x="91" y="158"/>
                    </a:lnTo>
                    <a:lnTo>
                      <a:pt x="113" y="176"/>
                    </a:lnTo>
                    <a:lnTo>
                      <a:pt x="136" y="191"/>
                    </a:lnTo>
                    <a:lnTo>
                      <a:pt x="160" y="202"/>
                    </a:lnTo>
                    <a:lnTo>
                      <a:pt x="181" y="210"/>
                    </a:lnTo>
                    <a:lnTo>
                      <a:pt x="194" y="212"/>
                    </a:lnTo>
                    <a:lnTo>
                      <a:pt x="210" y="207"/>
                    </a:lnTo>
                    <a:lnTo>
                      <a:pt x="220" y="194"/>
                    </a:lnTo>
                    <a:lnTo>
                      <a:pt x="228" y="176"/>
                    </a:lnTo>
                    <a:lnTo>
                      <a:pt x="234" y="155"/>
                    </a:lnTo>
                    <a:lnTo>
                      <a:pt x="0" y="0"/>
                    </a:lnTo>
                    <a:close/>
                  </a:path>
                </a:pathLst>
              </a:custGeom>
              <a:solidFill>
                <a:srgbClr val="9F9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69" name="Freeform 22"/>
              <p:cNvSpPr>
                <a:spLocks/>
              </p:cNvSpPr>
              <p:nvPr/>
            </p:nvSpPr>
            <p:spPr bwMode="auto">
              <a:xfrm>
                <a:off x="5451" y="765"/>
                <a:ext cx="119" cy="104"/>
              </a:xfrm>
              <a:custGeom>
                <a:avLst/>
                <a:gdLst>
                  <a:gd name="T0" fmla="*/ 0 w 237"/>
                  <a:gd name="T1" fmla="*/ 1 h 208"/>
                  <a:gd name="T2" fmla="*/ 0 w 237"/>
                  <a:gd name="T3" fmla="*/ 1 h 208"/>
                  <a:gd name="T4" fmla="*/ 1 w 237"/>
                  <a:gd name="T5" fmla="*/ 1 h 208"/>
                  <a:gd name="T6" fmla="*/ 1 w 237"/>
                  <a:gd name="T7" fmla="*/ 1 h 208"/>
                  <a:gd name="T8" fmla="*/ 1 w 237"/>
                  <a:gd name="T9" fmla="*/ 0 h 208"/>
                  <a:gd name="T10" fmla="*/ 1 w 237"/>
                  <a:gd name="T11" fmla="*/ 0 h 208"/>
                  <a:gd name="T12" fmla="*/ 1 w 237"/>
                  <a:gd name="T13" fmla="*/ 1 h 208"/>
                  <a:gd name="T14" fmla="*/ 1 w 237"/>
                  <a:gd name="T15" fmla="*/ 1 h 208"/>
                  <a:gd name="T16" fmla="*/ 1 w 237"/>
                  <a:gd name="T17" fmla="*/ 1 h 208"/>
                  <a:gd name="T18" fmla="*/ 1 w 237"/>
                  <a:gd name="T19" fmla="*/ 1 h 208"/>
                  <a:gd name="T20" fmla="*/ 1 w 237"/>
                  <a:gd name="T21" fmla="*/ 1 h 208"/>
                  <a:gd name="T22" fmla="*/ 1 w 237"/>
                  <a:gd name="T23" fmla="*/ 1 h 208"/>
                  <a:gd name="T24" fmla="*/ 1 w 237"/>
                  <a:gd name="T25" fmla="*/ 1 h 208"/>
                  <a:gd name="T26" fmla="*/ 1 w 237"/>
                  <a:gd name="T27" fmla="*/ 1 h 208"/>
                  <a:gd name="T28" fmla="*/ 1 w 237"/>
                  <a:gd name="T29" fmla="*/ 1 h 208"/>
                  <a:gd name="T30" fmla="*/ 1 w 237"/>
                  <a:gd name="T31" fmla="*/ 1 h 208"/>
                  <a:gd name="T32" fmla="*/ 1 w 237"/>
                  <a:gd name="T33" fmla="*/ 1 h 208"/>
                  <a:gd name="T34" fmla="*/ 0 w 237"/>
                  <a:gd name="T35" fmla="*/ 1 h 2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208"/>
                  <a:gd name="T56" fmla="*/ 237 w 237"/>
                  <a:gd name="T57" fmla="*/ 208 h 2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208">
                    <a:moveTo>
                      <a:pt x="0" y="50"/>
                    </a:moveTo>
                    <a:lnTo>
                      <a:pt x="0" y="36"/>
                    </a:lnTo>
                    <a:lnTo>
                      <a:pt x="6" y="20"/>
                    </a:lnTo>
                    <a:lnTo>
                      <a:pt x="24" y="5"/>
                    </a:lnTo>
                    <a:lnTo>
                      <a:pt x="43" y="0"/>
                    </a:lnTo>
                    <a:lnTo>
                      <a:pt x="63" y="0"/>
                    </a:lnTo>
                    <a:lnTo>
                      <a:pt x="87" y="5"/>
                    </a:lnTo>
                    <a:lnTo>
                      <a:pt x="116" y="16"/>
                    </a:lnTo>
                    <a:lnTo>
                      <a:pt x="142" y="28"/>
                    </a:lnTo>
                    <a:lnTo>
                      <a:pt x="168" y="45"/>
                    </a:lnTo>
                    <a:lnTo>
                      <a:pt x="185" y="62"/>
                    </a:lnTo>
                    <a:lnTo>
                      <a:pt x="202" y="81"/>
                    </a:lnTo>
                    <a:lnTo>
                      <a:pt x="213" y="102"/>
                    </a:lnTo>
                    <a:lnTo>
                      <a:pt x="223" y="124"/>
                    </a:lnTo>
                    <a:lnTo>
                      <a:pt x="232" y="155"/>
                    </a:lnTo>
                    <a:lnTo>
                      <a:pt x="237" y="183"/>
                    </a:lnTo>
                    <a:lnTo>
                      <a:pt x="235" y="208"/>
                    </a:lnTo>
                    <a:lnTo>
                      <a:pt x="0" y="50"/>
                    </a:lnTo>
                    <a:close/>
                  </a:path>
                </a:pathLst>
              </a:custGeom>
              <a:solidFill>
                <a:srgbClr val="9F9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70" name="Freeform 23"/>
              <p:cNvSpPr>
                <a:spLocks/>
              </p:cNvSpPr>
              <p:nvPr/>
            </p:nvSpPr>
            <p:spPr bwMode="auto">
              <a:xfrm>
                <a:off x="5179" y="651"/>
                <a:ext cx="261" cy="337"/>
              </a:xfrm>
              <a:custGeom>
                <a:avLst/>
                <a:gdLst>
                  <a:gd name="T0" fmla="*/ 0 w 521"/>
                  <a:gd name="T1" fmla="*/ 1 h 674"/>
                  <a:gd name="T2" fmla="*/ 1 w 521"/>
                  <a:gd name="T3" fmla="*/ 1 h 674"/>
                  <a:gd name="T4" fmla="*/ 1 w 521"/>
                  <a:gd name="T5" fmla="*/ 0 h 674"/>
                  <a:gd name="T6" fmla="*/ 1 w 521"/>
                  <a:gd name="T7" fmla="*/ 1 h 674"/>
                  <a:gd name="T8" fmla="*/ 1 w 521"/>
                  <a:gd name="T9" fmla="*/ 1 h 674"/>
                  <a:gd name="T10" fmla="*/ 1 w 521"/>
                  <a:gd name="T11" fmla="*/ 1 h 674"/>
                  <a:gd name="T12" fmla="*/ 1 w 521"/>
                  <a:gd name="T13" fmla="*/ 1 h 674"/>
                  <a:gd name="T14" fmla="*/ 1 w 521"/>
                  <a:gd name="T15" fmla="*/ 1 h 674"/>
                  <a:gd name="T16" fmla="*/ 1 w 521"/>
                  <a:gd name="T17" fmla="*/ 1 h 674"/>
                  <a:gd name="T18" fmla="*/ 0 w 521"/>
                  <a:gd name="T19" fmla="*/ 1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1"/>
                  <a:gd name="T31" fmla="*/ 0 h 674"/>
                  <a:gd name="T32" fmla="*/ 521 w 521"/>
                  <a:gd name="T33" fmla="*/ 674 h 6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1" h="674">
                    <a:moveTo>
                      <a:pt x="0" y="674"/>
                    </a:moveTo>
                    <a:lnTo>
                      <a:pt x="426" y="353"/>
                    </a:lnTo>
                    <a:lnTo>
                      <a:pt x="521" y="0"/>
                    </a:lnTo>
                    <a:lnTo>
                      <a:pt x="403" y="130"/>
                    </a:lnTo>
                    <a:lnTo>
                      <a:pt x="382" y="174"/>
                    </a:lnTo>
                    <a:lnTo>
                      <a:pt x="366" y="143"/>
                    </a:lnTo>
                    <a:lnTo>
                      <a:pt x="242" y="324"/>
                    </a:lnTo>
                    <a:lnTo>
                      <a:pt x="239" y="280"/>
                    </a:lnTo>
                    <a:lnTo>
                      <a:pt x="93" y="456"/>
                    </a:lnTo>
                    <a:lnTo>
                      <a:pt x="0" y="674"/>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71" name="Freeform 24"/>
              <p:cNvSpPr>
                <a:spLocks/>
              </p:cNvSpPr>
              <p:nvPr/>
            </p:nvSpPr>
            <p:spPr bwMode="auto">
              <a:xfrm>
                <a:off x="5190" y="847"/>
                <a:ext cx="230" cy="164"/>
              </a:xfrm>
              <a:custGeom>
                <a:avLst/>
                <a:gdLst>
                  <a:gd name="T0" fmla="*/ 1 w 460"/>
                  <a:gd name="T1" fmla="*/ 1 h 328"/>
                  <a:gd name="T2" fmla="*/ 1 w 460"/>
                  <a:gd name="T3" fmla="*/ 0 h 328"/>
                  <a:gd name="T4" fmla="*/ 1 w 460"/>
                  <a:gd name="T5" fmla="*/ 1 h 328"/>
                  <a:gd name="T6" fmla="*/ 0 w 460"/>
                  <a:gd name="T7" fmla="*/ 1 h 328"/>
                  <a:gd name="T8" fmla="*/ 1 w 460"/>
                  <a:gd name="T9" fmla="*/ 1 h 328"/>
                  <a:gd name="T10" fmla="*/ 0 60000 65536"/>
                  <a:gd name="T11" fmla="*/ 0 60000 65536"/>
                  <a:gd name="T12" fmla="*/ 0 60000 65536"/>
                  <a:gd name="T13" fmla="*/ 0 60000 65536"/>
                  <a:gd name="T14" fmla="*/ 0 60000 65536"/>
                  <a:gd name="T15" fmla="*/ 0 w 460"/>
                  <a:gd name="T16" fmla="*/ 0 h 328"/>
                  <a:gd name="T17" fmla="*/ 460 w 460"/>
                  <a:gd name="T18" fmla="*/ 328 h 328"/>
                </a:gdLst>
                <a:ahLst/>
                <a:cxnLst>
                  <a:cxn ang="T10">
                    <a:pos x="T0" y="T1"/>
                  </a:cxn>
                  <a:cxn ang="T11">
                    <a:pos x="T2" y="T3"/>
                  </a:cxn>
                  <a:cxn ang="T12">
                    <a:pos x="T4" y="T5"/>
                  </a:cxn>
                  <a:cxn ang="T13">
                    <a:pos x="T6" y="T7"/>
                  </a:cxn>
                  <a:cxn ang="T14">
                    <a:pos x="T8" y="T9"/>
                  </a:cxn>
                </a:cxnLst>
                <a:rect l="T15" t="T16" r="T17" b="T18"/>
                <a:pathLst>
                  <a:path w="460" h="328">
                    <a:moveTo>
                      <a:pt x="52" y="269"/>
                    </a:moveTo>
                    <a:lnTo>
                      <a:pt x="460" y="0"/>
                    </a:lnTo>
                    <a:lnTo>
                      <a:pt x="352" y="119"/>
                    </a:lnTo>
                    <a:lnTo>
                      <a:pt x="0" y="328"/>
                    </a:lnTo>
                    <a:lnTo>
                      <a:pt x="52" y="269"/>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72" name="Freeform 25"/>
              <p:cNvSpPr>
                <a:spLocks/>
              </p:cNvSpPr>
              <p:nvPr/>
            </p:nvSpPr>
            <p:spPr bwMode="auto">
              <a:xfrm>
                <a:off x="5197" y="924"/>
                <a:ext cx="429" cy="137"/>
              </a:xfrm>
              <a:custGeom>
                <a:avLst/>
                <a:gdLst>
                  <a:gd name="T0" fmla="*/ 0 w 857"/>
                  <a:gd name="T1" fmla="*/ 1 h 273"/>
                  <a:gd name="T2" fmla="*/ 1 w 857"/>
                  <a:gd name="T3" fmla="*/ 0 h 273"/>
                  <a:gd name="T4" fmla="*/ 1 w 857"/>
                  <a:gd name="T5" fmla="*/ 1 h 273"/>
                  <a:gd name="T6" fmla="*/ 1 w 857"/>
                  <a:gd name="T7" fmla="*/ 1 h 273"/>
                  <a:gd name="T8" fmla="*/ 1 w 857"/>
                  <a:gd name="T9" fmla="*/ 1 h 273"/>
                  <a:gd name="T10" fmla="*/ 1 w 857"/>
                  <a:gd name="T11" fmla="*/ 1 h 273"/>
                  <a:gd name="T12" fmla="*/ 1 w 857"/>
                  <a:gd name="T13" fmla="*/ 1 h 273"/>
                  <a:gd name="T14" fmla="*/ 1 w 857"/>
                  <a:gd name="T15" fmla="*/ 1 h 273"/>
                  <a:gd name="T16" fmla="*/ 1 w 857"/>
                  <a:gd name="T17" fmla="*/ 1 h 273"/>
                  <a:gd name="T18" fmla="*/ 1 w 857"/>
                  <a:gd name="T19" fmla="*/ 1 h 273"/>
                  <a:gd name="T20" fmla="*/ 0 w 857"/>
                  <a:gd name="T21" fmla="*/ 1 h 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7"/>
                  <a:gd name="T34" fmla="*/ 0 h 273"/>
                  <a:gd name="T35" fmla="*/ 857 w 857"/>
                  <a:gd name="T36" fmla="*/ 273 h 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7" h="273">
                    <a:moveTo>
                      <a:pt x="0" y="240"/>
                    </a:moveTo>
                    <a:lnTo>
                      <a:pt x="541" y="0"/>
                    </a:lnTo>
                    <a:lnTo>
                      <a:pt x="857" y="116"/>
                    </a:lnTo>
                    <a:lnTo>
                      <a:pt x="692" y="153"/>
                    </a:lnTo>
                    <a:lnTo>
                      <a:pt x="637" y="153"/>
                    </a:lnTo>
                    <a:lnTo>
                      <a:pt x="668" y="177"/>
                    </a:lnTo>
                    <a:lnTo>
                      <a:pt x="491" y="213"/>
                    </a:lnTo>
                    <a:lnTo>
                      <a:pt x="439" y="213"/>
                    </a:lnTo>
                    <a:lnTo>
                      <a:pt x="476" y="232"/>
                    </a:lnTo>
                    <a:lnTo>
                      <a:pt x="237" y="273"/>
                    </a:lnTo>
                    <a:lnTo>
                      <a:pt x="0" y="240"/>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73" name="Freeform 26"/>
              <p:cNvSpPr>
                <a:spLocks/>
              </p:cNvSpPr>
              <p:nvPr/>
            </p:nvSpPr>
            <p:spPr bwMode="auto">
              <a:xfrm>
                <a:off x="5104" y="973"/>
                <a:ext cx="125" cy="124"/>
              </a:xfrm>
              <a:custGeom>
                <a:avLst/>
                <a:gdLst>
                  <a:gd name="T0" fmla="*/ 1 w 250"/>
                  <a:gd name="T1" fmla="*/ 0 h 248"/>
                  <a:gd name="T2" fmla="*/ 1 w 250"/>
                  <a:gd name="T3" fmla="*/ 1 h 248"/>
                  <a:gd name="T4" fmla="*/ 1 w 250"/>
                  <a:gd name="T5" fmla="*/ 1 h 248"/>
                  <a:gd name="T6" fmla="*/ 1 w 250"/>
                  <a:gd name="T7" fmla="*/ 1 h 248"/>
                  <a:gd name="T8" fmla="*/ 1 w 250"/>
                  <a:gd name="T9" fmla="*/ 1 h 248"/>
                  <a:gd name="T10" fmla="*/ 1 w 250"/>
                  <a:gd name="T11" fmla="*/ 1 h 248"/>
                  <a:gd name="T12" fmla="*/ 1 w 250"/>
                  <a:gd name="T13" fmla="*/ 1 h 248"/>
                  <a:gd name="T14" fmla="*/ 1 w 250"/>
                  <a:gd name="T15" fmla="*/ 1 h 248"/>
                  <a:gd name="T16" fmla="*/ 1 w 250"/>
                  <a:gd name="T17" fmla="*/ 1 h 248"/>
                  <a:gd name="T18" fmla="*/ 1 w 250"/>
                  <a:gd name="T19" fmla="*/ 1 h 248"/>
                  <a:gd name="T20" fmla="*/ 1 w 250"/>
                  <a:gd name="T21" fmla="*/ 1 h 248"/>
                  <a:gd name="T22" fmla="*/ 1 w 250"/>
                  <a:gd name="T23" fmla="*/ 1 h 248"/>
                  <a:gd name="T24" fmla="*/ 1 w 250"/>
                  <a:gd name="T25" fmla="*/ 1 h 248"/>
                  <a:gd name="T26" fmla="*/ 1 w 250"/>
                  <a:gd name="T27" fmla="*/ 1 h 248"/>
                  <a:gd name="T28" fmla="*/ 1 w 250"/>
                  <a:gd name="T29" fmla="*/ 1 h 248"/>
                  <a:gd name="T30" fmla="*/ 1 w 250"/>
                  <a:gd name="T31" fmla="*/ 1 h 248"/>
                  <a:gd name="T32" fmla="*/ 1 w 250"/>
                  <a:gd name="T33" fmla="*/ 1 h 248"/>
                  <a:gd name="T34" fmla="*/ 1 w 250"/>
                  <a:gd name="T35" fmla="*/ 1 h 248"/>
                  <a:gd name="T36" fmla="*/ 0 w 250"/>
                  <a:gd name="T37" fmla="*/ 1 h 248"/>
                  <a:gd name="T38" fmla="*/ 1 w 250"/>
                  <a:gd name="T39" fmla="*/ 1 h 248"/>
                  <a:gd name="T40" fmla="*/ 1 w 250"/>
                  <a:gd name="T41" fmla="*/ 1 h 248"/>
                  <a:gd name="T42" fmla="*/ 1 w 250"/>
                  <a:gd name="T43" fmla="*/ 1 h 248"/>
                  <a:gd name="T44" fmla="*/ 1 w 250"/>
                  <a:gd name="T45" fmla="*/ 0 h 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0"/>
                  <a:gd name="T70" fmla="*/ 0 h 248"/>
                  <a:gd name="T71" fmla="*/ 250 w 250"/>
                  <a:gd name="T72" fmla="*/ 248 h 2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0" h="248">
                    <a:moveTo>
                      <a:pt x="164" y="0"/>
                    </a:moveTo>
                    <a:lnTo>
                      <a:pt x="156" y="25"/>
                    </a:lnTo>
                    <a:lnTo>
                      <a:pt x="151" y="50"/>
                    </a:lnTo>
                    <a:lnTo>
                      <a:pt x="150" y="71"/>
                    </a:lnTo>
                    <a:lnTo>
                      <a:pt x="156" y="98"/>
                    </a:lnTo>
                    <a:lnTo>
                      <a:pt x="164" y="119"/>
                    </a:lnTo>
                    <a:lnTo>
                      <a:pt x="174" y="135"/>
                    </a:lnTo>
                    <a:lnTo>
                      <a:pt x="187" y="150"/>
                    </a:lnTo>
                    <a:lnTo>
                      <a:pt x="209" y="161"/>
                    </a:lnTo>
                    <a:lnTo>
                      <a:pt x="232" y="168"/>
                    </a:lnTo>
                    <a:lnTo>
                      <a:pt x="250" y="172"/>
                    </a:lnTo>
                    <a:lnTo>
                      <a:pt x="82" y="248"/>
                    </a:lnTo>
                    <a:lnTo>
                      <a:pt x="63" y="243"/>
                    </a:lnTo>
                    <a:lnTo>
                      <a:pt x="42" y="237"/>
                    </a:lnTo>
                    <a:lnTo>
                      <a:pt x="25" y="226"/>
                    </a:lnTo>
                    <a:lnTo>
                      <a:pt x="13" y="213"/>
                    </a:lnTo>
                    <a:lnTo>
                      <a:pt x="4" y="197"/>
                    </a:lnTo>
                    <a:lnTo>
                      <a:pt x="1" y="182"/>
                    </a:lnTo>
                    <a:lnTo>
                      <a:pt x="0" y="164"/>
                    </a:lnTo>
                    <a:lnTo>
                      <a:pt x="3" y="140"/>
                    </a:lnTo>
                    <a:lnTo>
                      <a:pt x="11" y="119"/>
                    </a:lnTo>
                    <a:lnTo>
                      <a:pt x="24" y="103"/>
                    </a:lnTo>
                    <a:lnTo>
                      <a:pt x="164" y="0"/>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74" name="Freeform 27"/>
              <p:cNvSpPr>
                <a:spLocks/>
              </p:cNvSpPr>
              <p:nvPr/>
            </p:nvSpPr>
            <p:spPr bwMode="auto">
              <a:xfrm>
                <a:off x="5122" y="1000"/>
                <a:ext cx="57" cy="88"/>
              </a:xfrm>
              <a:custGeom>
                <a:avLst/>
                <a:gdLst>
                  <a:gd name="T0" fmla="*/ 1 w 113"/>
                  <a:gd name="T1" fmla="*/ 0 h 175"/>
                  <a:gd name="T2" fmla="*/ 1 w 113"/>
                  <a:gd name="T3" fmla="*/ 1 h 175"/>
                  <a:gd name="T4" fmla="*/ 1 w 113"/>
                  <a:gd name="T5" fmla="*/ 1 h 175"/>
                  <a:gd name="T6" fmla="*/ 1 w 113"/>
                  <a:gd name="T7" fmla="*/ 1 h 175"/>
                  <a:gd name="T8" fmla="*/ 1 w 113"/>
                  <a:gd name="T9" fmla="*/ 1 h 175"/>
                  <a:gd name="T10" fmla="*/ 1 w 113"/>
                  <a:gd name="T11" fmla="*/ 1 h 175"/>
                  <a:gd name="T12" fmla="*/ 1 w 113"/>
                  <a:gd name="T13" fmla="*/ 1 h 175"/>
                  <a:gd name="T14" fmla="*/ 1 w 113"/>
                  <a:gd name="T15" fmla="*/ 1 h 175"/>
                  <a:gd name="T16" fmla="*/ 1 w 113"/>
                  <a:gd name="T17" fmla="*/ 1 h 175"/>
                  <a:gd name="T18" fmla="*/ 1 w 113"/>
                  <a:gd name="T19" fmla="*/ 1 h 175"/>
                  <a:gd name="T20" fmla="*/ 1 w 113"/>
                  <a:gd name="T21" fmla="*/ 1 h 175"/>
                  <a:gd name="T22" fmla="*/ 1 w 113"/>
                  <a:gd name="T23" fmla="*/ 1 h 175"/>
                  <a:gd name="T24" fmla="*/ 1 w 113"/>
                  <a:gd name="T25" fmla="*/ 1 h 175"/>
                  <a:gd name="T26" fmla="*/ 1 w 113"/>
                  <a:gd name="T27" fmla="*/ 1 h 175"/>
                  <a:gd name="T28" fmla="*/ 1 w 113"/>
                  <a:gd name="T29" fmla="*/ 1 h 175"/>
                  <a:gd name="T30" fmla="*/ 1 w 113"/>
                  <a:gd name="T31" fmla="*/ 1 h 175"/>
                  <a:gd name="T32" fmla="*/ 1 w 113"/>
                  <a:gd name="T33" fmla="*/ 1 h 175"/>
                  <a:gd name="T34" fmla="*/ 1 w 113"/>
                  <a:gd name="T35" fmla="*/ 1 h 175"/>
                  <a:gd name="T36" fmla="*/ 0 w 113"/>
                  <a:gd name="T37" fmla="*/ 1 h 175"/>
                  <a:gd name="T38" fmla="*/ 1 w 113"/>
                  <a:gd name="T39" fmla="*/ 1 h 175"/>
                  <a:gd name="T40" fmla="*/ 1 w 113"/>
                  <a:gd name="T41" fmla="*/ 1 h 175"/>
                  <a:gd name="T42" fmla="*/ 1 w 113"/>
                  <a:gd name="T43" fmla="*/ 1 h 175"/>
                  <a:gd name="T44" fmla="*/ 1 w 113"/>
                  <a:gd name="T45" fmla="*/ 0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3"/>
                  <a:gd name="T70" fmla="*/ 0 h 175"/>
                  <a:gd name="T71" fmla="*/ 113 w 113"/>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3" h="175">
                    <a:moveTo>
                      <a:pt x="51" y="0"/>
                    </a:moveTo>
                    <a:lnTo>
                      <a:pt x="45" y="14"/>
                    </a:lnTo>
                    <a:lnTo>
                      <a:pt x="38" y="37"/>
                    </a:lnTo>
                    <a:lnTo>
                      <a:pt x="32" y="54"/>
                    </a:lnTo>
                    <a:lnTo>
                      <a:pt x="30" y="72"/>
                    </a:lnTo>
                    <a:lnTo>
                      <a:pt x="32" y="93"/>
                    </a:lnTo>
                    <a:lnTo>
                      <a:pt x="38" y="113"/>
                    </a:lnTo>
                    <a:lnTo>
                      <a:pt x="50" y="132"/>
                    </a:lnTo>
                    <a:lnTo>
                      <a:pt x="71" y="143"/>
                    </a:lnTo>
                    <a:lnTo>
                      <a:pt x="90" y="153"/>
                    </a:lnTo>
                    <a:lnTo>
                      <a:pt x="113" y="163"/>
                    </a:lnTo>
                    <a:lnTo>
                      <a:pt x="85" y="175"/>
                    </a:lnTo>
                    <a:lnTo>
                      <a:pt x="66" y="169"/>
                    </a:lnTo>
                    <a:lnTo>
                      <a:pt x="43" y="161"/>
                    </a:lnTo>
                    <a:lnTo>
                      <a:pt x="27" y="148"/>
                    </a:lnTo>
                    <a:lnTo>
                      <a:pt x="14" y="135"/>
                    </a:lnTo>
                    <a:lnTo>
                      <a:pt x="6" y="119"/>
                    </a:lnTo>
                    <a:lnTo>
                      <a:pt x="1" y="106"/>
                    </a:lnTo>
                    <a:lnTo>
                      <a:pt x="0" y="87"/>
                    </a:lnTo>
                    <a:lnTo>
                      <a:pt x="1" y="62"/>
                    </a:lnTo>
                    <a:lnTo>
                      <a:pt x="6" y="43"/>
                    </a:lnTo>
                    <a:lnTo>
                      <a:pt x="16" y="25"/>
                    </a:lnTo>
                    <a:lnTo>
                      <a:pt x="51"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75" name="Freeform 28"/>
              <p:cNvSpPr>
                <a:spLocks/>
              </p:cNvSpPr>
              <p:nvPr/>
            </p:nvSpPr>
            <p:spPr bwMode="auto">
              <a:xfrm>
                <a:off x="4918" y="1140"/>
                <a:ext cx="59" cy="55"/>
              </a:xfrm>
              <a:custGeom>
                <a:avLst/>
                <a:gdLst>
                  <a:gd name="T0" fmla="*/ 1 w 118"/>
                  <a:gd name="T1" fmla="*/ 0 h 110"/>
                  <a:gd name="T2" fmla="*/ 1 w 118"/>
                  <a:gd name="T3" fmla="*/ 1 h 110"/>
                  <a:gd name="T4" fmla="*/ 1 w 118"/>
                  <a:gd name="T5" fmla="*/ 1 h 110"/>
                  <a:gd name="T6" fmla="*/ 1 w 118"/>
                  <a:gd name="T7" fmla="*/ 1 h 110"/>
                  <a:gd name="T8" fmla="*/ 0 w 118"/>
                  <a:gd name="T9" fmla="*/ 1 h 110"/>
                  <a:gd name="T10" fmla="*/ 1 w 118"/>
                  <a:gd name="T11" fmla="*/ 1 h 110"/>
                  <a:gd name="T12" fmla="*/ 1 w 118"/>
                  <a:gd name="T13" fmla="*/ 1 h 110"/>
                  <a:gd name="T14" fmla="*/ 1 w 118"/>
                  <a:gd name="T15" fmla="*/ 1 h 110"/>
                  <a:gd name="T16" fmla="*/ 1 w 118"/>
                  <a:gd name="T17" fmla="*/ 1 h 110"/>
                  <a:gd name="T18" fmla="*/ 1 w 118"/>
                  <a:gd name="T19" fmla="*/ 1 h 110"/>
                  <a:gd name="T20" fmla="*/ 1 w 118"/>
                  <a:gd name="T21" fmla="*/ 1 h 110"/>
                  <a:gd name="T22" fmla="*/ 1 w 118"/>
                  <a:gd name="T23" fmla="*/ 1 h 110"/>
                  <a:gd name="T24" fmla="*/ 1 w 118"/>
                  <a:gd name="T25" fmla="*/ 1 h 110"/>
                  <a:gd name="T26" fmla="*/ 1 w 118"/>
                  <a:gd name="T27" fmla="*/ 1 h 110"/>
                  <a:gd name="T28" fmla="*/ 1 w 118"/>
                  <a:gd name="T29" fmla="*/ 1 h 110"/>
                  <a:gd name="T30" fmla="*/ 1 w 118"/>
                  <a:gd name="T31" fmla="*/ 0 h 1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110"/>
                  <a:gd name="T50" fmla="*/ 118 w 118"/>
                  <a:gd name="T51" fmla="*/ 110 h 1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110">
                    <a:moveTo>
                      <a:pt x="84" y="0"/>
                    </a:moveTo>
                    <a:lnTo>
                      <a:pt x="26" y="43"/>
                    </a:lnTo>
                    <a:lnTo>
                      <a:pt x="15" y="51"/>
                    </a:lnTo>
                    <a:lnTo>
                      <a:pt x="5" y="66"/>
                    </a:lnTo>
                    <a:lnTo>
                      <a:pt x="0" y="82"/>
                    </a:lnTo>
                    <a:lnTo>
                      <a:pt x="7" y="98"/>
                    </a:lnTo>
                    <a:lnTo>
                      <a:pt x="20" y="106"/>
                    </a:lnTo>
                    <a:lnTo>
                      <a:pt x="31" y="110"/>
                    </a:lnTo>
                    <a:lnTo>
                      <a:pt x="49" y="103"/>
                    </a:lnTo>
                    <a:lnTo>
                      <a:pt x="118" y="72"/>
                    </a:lnTo>
                    <a:lnTo>
                      <a:pt x="104" y="64"/>
                    </a:lnTo>
                    <a:lnTo>
                      <a:pt x="92" y="53"/>
                    </a:lnTo>
                    <a:lnTo>
                      <a:pt x="86" y="40"/>
                    </a:lnTo>
                    <a:lnTo>
                      <a:pt x="84" y="27"/>
                    </a:lnTo>
                    <a:lnTo>
                      <a:pt x="83" y="11"/>
                    </a:lnTo>
                    <a:lnTo>
                      <a:pt x="84" y="0"/>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8" name="Group 46"/>
          <p:cNvGrpSpPr>
            <a:grpSpLocks/>
          </p:cNvGrpSpPr>
          <p:nvPr/>
        </p:nvGrpSpPr>
        <p:grpSpPr bwMode="auto">
          <a:xfrm>
            <a:off x="6653775" y="657451"/>
            <a:ext cx="1692275" cy="1793875"/>
            <a:chOff x="4822" y="495"/>
            <a:chExt cx="644" cy="700"/>
          </a:xfrm>
        </p:grpSpPr>
        <p:sp>
          <p:nvSpPr>
            <p:cNvPr id="286746" name="Freeform 31"/>
            <p:cNvSpPr>
              <a:spLocks/>
            </p:cNvSpPr>
            <p:nvPr/>
          </p:nvSpPr>
          <p:spPr bwMode="auto">
            <a:xfrm>
              <a:off x="4834" y="1161"/>
              <a:ext cx="60" cy="34"/>
            </a:xfrm>
            <a:custGeom>
              <a:avLst/>
              <a:gdLst>
                <a:gd name="T0" fmla="*/ 0 w 120"/>
                <a:gd name="T1" fmla="*/ 1 h 68"/>
                <a:gd name="T2" fmla="*/ 1 w 120"/>
                <a:gd name="T3" fmla="*/ 0 h 68"/>
                <a:gd name="T4" fmla="*/ 1 w 120"/>
                <a:gd name="T5" fmla="*/ 1 h 68"/>
                <a:gd name="T6" fmla="*/ 1 w 120"/>
                <a:gd name="T7" fmla="*/ 1 h 68"/>
                <a:gd name="T8" fmla="*/ 0 w 120"/>
                <a:gd name="T9" fmla="*/ 1 h 68"/>
                <a:gd name="T10" fmla="*/ 0 60000 65536"/>
                <a:gd name="T11" fmla="*/ 0 60000 65536"/>
                <a:gd name="T12" fmla="*/ 0 60000 65536"/>
                <a:gd name="T13" fmla="*/ 0 60000 65536"/>
                <a:gd name="T14" fmla="*/ 0 60000 65536"/>
                <a:gd name="T15" fmla="*/ 0 w 120"/>
                <a:gd name="T16" fmla="*/ 0 h 68"/>
                <a:gd name="T17" fmla="*/ 120 w 120"/>
                <a:gd name="T18" fmla="*/ 68 h 68"/>
              </a:gdLst>
              <a:ahLst/>
              <a:cxnLst>
                <a:cxn ang="T10">
                  <a:pos x="T0" y="T1"/>
                </a:cxn>
                <a:cxn ang="T11">
                  <a:pos x="T2" y="T3"/>
                </a:cxn>
                <a:cxn ang="T12">
                  <a:pos x="T4" y="T5"/>
                </a:cxn>
                <a:cxn ang="T13">
                  <a:pos x="T6" y="T7"/>
                </a:cxn>
                <a:cxn ang="T14">
                  <a:pos x="T8" y="T9"/>
                </a:cxn>
              </a:cxnLst>
              <a:rect l="T15" t="T16" r="T17" b="T18"/>
              <a:pathLst>
                <a:path w="120" h="68">
                  <a:moveTo>
                    <a:pt x="0" y="43"/>
                  </a:moveTo>
                  <a:lnTo>
                    <a:pt x="36" y="0"/>
                  </a:lnTo>
                  <a:lnTo>
                    <a:pt x="120" y="55"/>
                  </a:lnTo>
                  <a:lnTo>
                    <a:pt x="28" y="68"/>
                  </a:lnTo>
                  <a:lnTo>
                    <a:pt x="0" y="43"/>
                  </a:lnTo>
                  <a:close/>
                </a:path>
              </a:pathLst>
            </a:custGeom>
            <a:solidFill>
              <a:srgbClr val="3F3F3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47" name="Freeform 32"/>
            <p:cNvSpPr>
              <a:spLocks/>
            </p:cNvSpPr>
            <p:nvPr/>
          </p:nvSpPr>
          <p:spPr bwMode="auto">
            <a:xfrm>
              <a:off x="4826" y="1109"/>
              <a:ext cx="68" cy="80"/>
            </a:xfrm>
            <a:custGeom>
              <a:avLst/>
              <a:gdLst>
                <a:gd name="T0" fmla="*/ 0 w 136"/>
                <a:gd name="T1" fmla="*/ 0 h 160"/>
                <a:gd name="T2" fmla="*/ 1 w 136"/>
                <a:gd name="T3" fmla="*/ 1 h 160"/>
                <a:gd name="T4" fmla="*/ 1 w 136"/>
                <a:gd name="T5" fmla="*/ 1 h 160"/>
                <a:gd name="T6" fmla="*/ 1 w 136"/>
                <a:gd name="T7" fmla="*/ 1 h 160"/>
                <a:gd name="T8" fmla="*/ 0 w 136"/>
                <a:gd name="T9" fmla="*/ 0 h 160"/>
                <a:gd name="T10" fmla="*/ 0 60000 65536"/>
                <a:gd name="T11" fmla="*/ 0 60000 65536"/>
                <a:gd name="T12" fmla="*/ 0 60000 65536"/>
                <a:gd name="T13" fmla="*/ 0 60000 65536"/>
                <a:gd name="T14" fmla="*/ 0 60000 65536"/>
                <a:gd name="T15" fmla="*/ 0 w 136"/>
                <a:gd name="T16" fmla="*/ 0 h 160"/>
                <a:gd name="T17" fmla="*/ 136 w 136"/>
                <a:gd name="T18" fmla="*/ 160 h 160"/>
              </a:gdLst>
              <a:ahLst/>
              <a:cxnLst>
                <a:cxn ang="T10">
                  <a:pos x="T0" y="T1"/>
                </a:cxn>
                <a:cxn ang="T11">
                  <a:pos x="T2" y="T3"/>
                </a:cxn>
                <a:cxn ang="T12">
                  <a:pos x="T4" y="T5"/>
                </a:cxn>
                <a:cxn ang="T13">
                  <a:pos x="T6" y="T7"/>
                </a:cxn>
                <a:cxn ang="T14">
                  <a:pos x="T8" y="T9"/>
                </a:cxn>
              </a:cxnLst>
              <a:rect l="T15" t="T16" r="T17" b="T18"/>
              <a:pathLst>
                <a:path w="136" h="160">
                  <a:moveTo>
                    <a:pt x="0" y="0"/>
                  </a:moveTo>
                  <a:lnTo>
                    <a:pt x="81" y="76"/>
                  </a:lnTo>
                  <a:lnTo>
                    <a:pt x="136" y="160"/>
                  </a:lnTo>
                  <a:lnTo>
                    <a:pt x="52" y="104"/>
                  </a:lnTo>
                  <a:lnTo>
                    <a:pt x="0" y="0"/>
                  </a:lnTo>
                  <a:close/>
                </a:path>
              </a:pathLst>
            </a:custGeom>
            <a:solidFill>
              <a:srgbClr val="9F9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48" name="Freeform 33"/>
            <p:cNvSpPr>
              <a:spLocks/>
            </p:cNvSpPr>
            <p:nvPr/>
          </p:nvSpPr>
          <p:spPr bwMode="auto">
            <a:xfrm>
              <a:off x="4822" y="1111"/>
              <a:ext cx="30" cy="71"/>
            </a:xfrm>
            <a:custGeom>
              <a:avLst/>
              <a:gdLst>
                <a:gd name="T0" fmla="*/ 1 w 60"/>
                <a:gd name="T1" fmla="*/ 0 h 142"/>
                <a:gd name="T2" fmla="*/ 1 w 60"/>
                <a:gd name="T3" fmla="*/ 1 h 142"/>
                <a:gd name="T4" fmla="*/ 1 w 60"/>
                <a:gd name="T5" fmla="*/ 1 h 142"/>
                <a:gd name="T6" fmla="*/ 0 w 60"/>
                <a:gd name="T7" fmla="*/ 1 h 142"/>
                <a:gd name="T8" fmla="*/ 1 w 60"/>
                <a:gd name="T9" fmla="*/ 0 h 142"/>
                <a:gd name="T10" fmla="*/ 0 60000 65536"/>
                <a:gd name="T11" fmla="*/ 0 60000 65536"/>
                <a:gd name="T12" fmla="*/ 0 60000 65536"/>
                <a:gd name="T13" fmla="*/ 0 60000 65536"/>
                <a:gd name="T14" fmla="*/ 0 60000 65536"/>
                <a:gd name="T15" fmla="*/ 0 w 60"/>
                <a:gd name="T16" fmla="*/ 0 h 142"/>
                <a:gd name="T17" fmla="*/ 60 w 60"/>
                <a:gd name="T18" fmla="*/ 142 h 142"/>
              </a:gdLst>
              <a:ahLst/>
              <a:cxnLst>
                <a:cxn ang="T10">
                  <a:pos x="T0" y="T1"/>
                </a:cxn>
                <a:cxn ang="T11">
                  <a:pos x="T2" y="T3"/>
                </a:cxn>
                <a:cxn ang="T12">
                  <a:pos x="T4" y="T5"/>
                </a:cxn>
                <a:cxn ang="T13">
                  <a:pos x="T6" y="T7"/>
                </a:cxn>
                <a:cxn ang="T14">
                  <a:pos x="T8" y="T9"/>
                </a:cxn>
              </a:cxnLst>
              <a:rect l="T15" t="T16" r="T17" b="T18"/>
              <a:pathLst>
                <a:path w="60" h="142">
                  <a:moveTo>
                    <a:pt x="10" y="0"/>
                  </a:moveTo>
                  <a:lnTo>
                    <a:pt x="60" y="98"/>
                  </a:lnTo>
                  <a:lnTo>
                    <a:pt x="23" y="142"/>
                  </a:lnTo>
                  <a:lnTo>
                    <a:pt x="0" y="116"/>
                  </a:lnTo>
                  <a:lnTo>
                    <a:pt x="10" y="0"/>
                  </a:lnTo>
                  <a:close/>
                </a:path>
              </a:pathLst>
            </a:cu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49" name="Freeform 34"/>
            <p:cNvSpPr>
              <a:spLocks/>
            </p:cNvSpPr>
            <p:nvPr/>
          </p:nvSpPr>
          <p:spPr bwMode="auto">
            <a:xfrm>
              <a:off x="4846" y="673"/>
              <a:ext cx="464" cy="495"/>
            </a:xfrm>
            <a:custGeom>
              <a:avLst/>
              <a:gdLst>
                <a:gd name="T0" fmla="*/ 1 w 926"/>
                <a:gd name="T1" fmla="*/ 0 h 989"/>
                <a:gd name="T2" fmla="*/ 1 w 926"/>
                <a:gd name="T3" fmla="*/ 1 h 989"/>
                <a:gd name="T4" fmla="*/ 0 w 926"/>
                <a:gd name="T5" fmla="*/ 1 h 989"/>
                <a:gd name="T6" fmla="*/ 1 w 926"/>
                <a:gd name="T7" fmla="*/ 1 h 989"/>
                <a:gd name="T8" fmla="*/ 1 w 926"/>
                <a:gd name="T9" fmla="*/ 1 h 989"/>
                <a:gd name="T10" fmla="*/ 1 w 926"/>
                <a:gd name="T11" fmla="*/ 1 h 989"/>
                <a:gd name="T12" fmla="*/ 1 w 926"/>
                <a:gd name="T13" fmla="*/ 1 h 989"/>
                <a:gd name="T14" fmla="*/ 1 w 926"/>
                <a:gd name="T15" fmla="*/ 1 h 989"/>
                <a:gd name="T16" fmla="*/ 1 w 926"/>
                <a:gd name="T17" fmla="*/ 1 h 989"/>
                <a:gd name="T18" fmla="*/ 1 w 926"/>
                <a:gd name="T19" fmla="*/ 0 h 9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6"/>
                <a:gd name="T31" fmla="*/ 0 h 989"/>
                <a:gd name="T32" fmla="*/ 926 w 926"/>
                <a:gd name="T33" fmla="*/ 989 h 9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6" h="989">
                  <a:moveTo>
                    <a:pt x="697" y="0"/>
                  </a:moveTo>
                  <a:lnTo>
                    <a:pt x="3" y="941"/>
                  </a:lnTo>
                  <a:lnTo>
                    <a:pt x="0" y="952"/>
                  </a:lnTo>
                  <a:lnTo>
                    <a:pt x="1" y="967"/>
                  </a:lnTo>
                  <a:lnTo>
                    <a:pt x="6" y="980"/>
                  </a:lnTo>
                  <a:lnTo>
                    <a:pt x="14" y="986"/>
                  </a:lnTo>
                  <a:lnTo>
                    <a:pt x="27" y="989"/>
                  </a:lnTo>
                  <a:lnTo>
                    <a:pt x="42" y="988"/>
                  </a:lnTo>
                  <a:lnTo>
                    <a:pt x="926" y="197"/>
                  </a:lnTo>
                  <a:lnTo>
                    <a:pt x="697" y="0"/>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50" name="Freeform 35"/>
            <p:cNvSpPr>
              <a:spLocks/>
            </p:cNvSpPr>
            <p:nvPr/>
          </p:nvSpPr>
          <p:spPr bwMode="auto">
            <a:xfrm>
              <a:off x="5185" y="626"/>
              <a:ext cx="193" cy="89"/>
            </a:xfrm>
            <a:custGeom>
              <a:avLst/>
              <a:gdLst>
                <a:gd name="T0" fmla="*/ 0 w 387"/>
                <a:gd name="T1" fmla="*/ 0 h 177"/>
                <a:gd name="T2" fmla="*/ 0 w 387"/>
                <a:gd name="T3" fmla="*/ 1 h 177"/>
                <a:gd name="T4" fmla="*/ 0 w 387"/>
                <a:gd name="T5" fmla="*/ 1 h 177"/>
                <a:gd name="T6" fmla="*/ 0 w 387"/>
                <a:gd name="T7" fmla="*/ 1 h 177"/>
                <a:gd name="T8" fmla="*/ 0 w 387"/>
                <a:gd name="T9" fmla="*/ 1 h 177"/>
                <a:gd name="T10" fmla="*/ 0 w 387"/>
                <a:gd name="T11" fmla="*/ 1 h 177"/>
                <a:gd name="T12" fmla="*/ 0 w 387"/>
                <a:gd name="T13" fmla="*/ 1 h 177"/>
                <a:gd name="T14" fmla="*/ 0 w 387"/>
                <a:gd name="T15" fmla="*/ 0 h 17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177"/>
                <a:gd name="T26" fmla="*/ 387 w 387"/>
                <a:gd name="T27" fmla="*/ 177 h 1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177">
                  <a:moveTo>
                    <a:pt x="110" y="0"/>
                  </a:moveTo>
                  <a:lnTo>
                    <a:pt x="387" y="88"/>
                  </a:lnTo>
                  <a:lnTo>
                    <a:pt x="366" y="109"/>
                  </a:lnTo>
                  <a:lnTo>
                    <a:pt x="365" y="129"/>
                  </a:lnTo>
                  <a:lnTo>
                    <a:pt x="134" y="48"/>
                  </a:lnTo>
                  <a:lnTo>
                    <a:pt x="3" y="177"/>
                  </a:lnTo>
                  <a:lnTo>
                    <a:pt x="0" y="132"/>
                  </a:lnTo>
                  <a:lnTo>
                    <a:pt x="110" y="0"/>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51" name="Freeform 36"/>
            <p:cNvSpPr>
              <a:spLocks/>
            </p:cNvSpPr>
            <p:nvPr/>
          </p:nvSpPr>
          <p:spPr bwMode="auto">
            <a:xfrm>
              <a:off x="5248" y="645"/>
              <a:ext cx="134" cy="78"/>
            </a:xfrm>
            <a:custGeom>
              <a:avLst/>
              <a:gdLst>
                <a:gd name="T0" fmla="*/ 0 w 268"/>
                <a:gd name="T1" fmla="*/ 0 h 155"/>
                <a:gd name="T2" fmla="*/ 1 w 268"/>
                <a:gd name="T3" fmla="*/ 1 h 155"/>
                <a:gd name="T4" fmla="*/ 1 w 268"/>
                <a:gd name="T5" fmla="*/ 1 h 155"/>
                <a:gd name="T6" fmla="*/ 1 w 268"/>
                <a:gd name="T7" fmla="*/ 1 h 155"/>
                <a:gd name="T8" fmla="*/ 1 w 268"/>
                <a:gd name="T9" fmla="*/ 1 h 155"/>
                <a:gd name="T10" fmla="*/ 1 w 268"/>
                <a:gd name="T11" fmla="*/ 1 h 155"/>
                <a:gd name="T12" fmla="*/ 1 w 268"/>
                <a:gd name="T13" fmla="*/ 1 h 155"/>
                <a:gd name="T14" fmla="*/ 1 w 268"/>
                <a:gd name="T15" fmla="*/ 1 h 155"/>
                <a:gd name="T16" fmla="*/ 1 w 268"/>
                <a:gd name="T17" fmla="*/ 1 h 155"/>
                <a:gd name="T18" fmla="*/ 0 w 268"/>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
                <a:gd name="T31" fmla="*/ 0 h 155"/>
                <a:gd name="T32" fmla="*/ 268 w 268"/>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 h="155">
                  <a:moveTo>
                    <a:pt x="0" y="0"/>
                  </a:moveTo>
                  <a:lnTo>
                    <a:pt x="263" y="75"/>
                  </a:lnTo>
                  <a:lnTo>
                    <a:pt x="268" y="99"/>
                  </a:lnTo>
                  <a:lnTo>
                    <a:pt x="263" y="121"/>
                  </a:lnTo>
                  <a:lnTo>
                    <a:pt x="251" y="139"/>
                  </a:lnTo>
                  <a:lnTo>
                    <a:pt x="208" y="155"/>
                  </a:lnTo>
                  <a:lnTo>
                    <a:pt x="137" y="136"/>
                  </a:lnTo>
                  <a:lnTo>
                    <a:pt x="53" y="84"/>
                  </a:lnTo>
                  <a:lnTo>
                    <a:pt x="8" y="31"/>
                  </a:lnTo>
                  <a:lnTo>
                    <a:pt x="0" y="0"/>
                  </a:lnTo>
                  <a:close/>
                </a:path>
              </a:pathLst>
            </a:custGeom>
            <a:solidFill>
              <a:srgbClr val="9F9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52" name="Freeform 37"/>
            <p:cNvSpPr>
              <a:spLocks/>
            </p:cNvSpPr>
            <p:nvPr/>
          </p:nvSpPr>
          <p:spPr bwMode="auto">
            <a:xfrm>
              <a:off x="5235" y="592"/>
              <a:ext cx="144" cy="79"/>
            </a:xfrm>
            <a:custGeom>
              <a:avLst/>
              <a:gdLst>
                <a:gd name="T0" fmla="*/ 1 w 287"/>
                <a:gd name="T1" fmla="*/ 1 h 158"/>
                <a:gd name="T2" fmla="*/ 1 w 287"/>
                <a:gd name="T3" fmla="*/ 1 h 158"/>
                <a:gd name="T4" fmla="*/ 1 w 287"/>
                <a:gd name="T5" fmla="*/ 1 h 158"/>
                <a:gd name="T6" fmla="*/ 1 w 287"/>
                <a:gd name="T7" fmla="*/ 1 h 158"/>
                <a:gd name="T8" fmla="*/ 1 w 287"/>
                <a:gd name="T9" fmla="*/ 1 h 158"/>
                <a:gd name="T10" fmla="*/ 1 w 287"/>
                <a:gd name="T11" fmla="*/ 1 h 158"/>
                <a:gd name="T12" fmla="*/ 1 w 287"/>
                <a:gd name="T13" fmla="*/ 1 h 158"/>
                <a:gd name="T14" fmla="*/ 1 w 287"/>
                <a:gd name="T15" fmla="*/ 1 h 158"/>
                <a:gd name="T16" fmla="*/ 1 w 287"/>
                <a:gd name="T17" fmla="*/ 1 h 158"/>
                <a:gd name="T18" fmla="*/ 1 w 287"/>
                <a:gd name="T19" fmla="*/ 1 h 158"/>
                <a:gd name="T20" fmla="*/ 1 w 287"/>
                <a:gd name="T21" fmla="*/ 0 h 158"/>
                <a:gd name="T22" fmla="*/ 1 w 287"/>
                <a:gd name="T23" fmla="*/ 0 h 158"/>
                <a:gd name="T24" fmla="*/ 1 w 287"/>
                <a:gd name="T25" fmla="*/ 1 h 158"/>
                <a:gd name="T26" fmla="*/ 1 w 287"/>
                <a:gd name="T27" fmla="*/ 1 h 158"/>
                <a:gd name="T28" fmla="*/ 1 w 287"/>
                <a:gd name="T29" fmla="*/ 1 h 158"/>
                <a:gd name="T30" fmla="*/ 1 w 287"/>
                <a:gd name="T31" fmla="*/ 1 h 158"/>
                <a:gd name="T32" fmla="*/ 0 w 287"/>
                <a:gd name="T33" fmla="*/ 1 h 158"/>
                <a:gd name="T34" fmla="*/ 1 w 287"/>
                <a:gd name="T35" fmla="*/ 1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7"/>
                <a:gd name="T55" fmla="*/ 0 h 158"/>
                <a:gd name="T56" fmla="*/ 287 w 287"/>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7" h="158">
                  <a:moveTo>
                    <a:pt x="14" y="76"/>
                  </a:moveTo>
                  <a:lnTo>
                    <a:pt x="287" y="158"/>
                  </a:lnTo>
                  <a:lnTo>
                    <a:pt x="281" y="130"/>
                  </a:lnTo>
                  <a:lnTo>
                    <a:pt x="269" y="109"/>
                  </a:lnTo>
                  <a:lnTo>
                    <a:pt x="250" y="80"/>
                  </a:lnTo>
                  <a:lnTo>
                    <a:pt x="234" y="61"/>
                  </a:lnTo>
                  <a:lnTo>
                    <a:pt x="210" y="40"/>
                  </a:lnTo>
                  <a:lnTo>
                    <a:pt x="184" y="24"/>
                  </a:lnTo>
                  <a:lnTo>
                    <a:pt x="155" y="13"/>
                  </a:lnTo>
                  <a:lnTo>
                    <a:pt x="127" y="5"/>
                  </a:lnTo>
                  <a:lnTo>
                    <a:pt x="98" y="0"/>
                  </a:lnTo>
                  <a:lnTo>
                    <a:pt x="76" y="0"/>
                  </a:lnTo>
                  <a:lnTo>
                    <a:pt x="56" y="3"/>
                  </a:lnTo>
                  <a:lnTo>
                    <a:pt x="32" y="11"/>
                  </a:lnTo>
                  <a:lnTo>
                    <a:pt x="14" y="24"/>
                  </a:lnTo>
                  <a:lnTo>
                    <a:pt x="5" y="42"/>
                  </a:lnTo>
                  <a:lnTo>
                    <a:pt x="0" y="71"/>
                  </a:lnTo>
                  <a:lnTo>
                    <a:pt x="14" y="76"/>
                  </a:lnTo>
                  <a:close/>
                </a:path>
              </a:pathLst>
            </a:custGeom>
            <a:solidFill>
              <a:srgbClr val="9F9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53" name="Freeform 38"/>
            <p:cNvSpPr>
              <a:spLocks/>
            </p:cNvSpPr>
            <p:nvPr/>
          </p:nvSpPr>
          <p:spPr bwMode="auto">
            <a:xfrm>
              <a:off x="5177" y="615"/>
              <a:ext cx="198" cy="177"/>
            </a:xfrm>
            <a:custGeom>
              <a:avLst/>
              <a:gdLst>
                <a:gd name="T0" fmla="*/ 1 w 395"/>
                <a:gd name="T1" fmla="*/ 0 h 353"/>
                <a:gd name="T2" fmla="*/ 1 w 395"/>
                <a:gd name="T3" fmla="*/ 1 h 353"/>
                <a:gd name="T4" fmla="*/ 0 w 395"/>
                <a:gd name="T5" fmla="*/ 1 h 353"/>
                <a:gd name="T6" fmla="*/ 0 w 395"/>
                <a:gd name="T7" fmla="*/ 1 h 353"/>
                <a:gd name="T8" fmla="*/ 1 w 395"/>
                <a:gd name="T9" fmla="*/ 1 h 353"/>
                <a:gd name="T10" fmla="*/ 1 w 395"/>
                <a:gd name="T11" fmla="*/ 1 h 353"/>
                <a:gd name="T12" fmla="*/ 1 w 395"/>
                <a:gd name="T13" fmla="*/ 1 h 353"/>
                <a:gd name="T14" fmla="*/ 1 w 395"/>
                <a:gd name="T15" fmla="*/ 1 h 353"/>
                <a:gd name="T16" fmla="*/ 1 w 395"/>
                <a:gd name="T17" fmla="*/ 1 h 353"/>
                <a:gd name="T18" fmla="*/ 1 w 395"/>
                <a:gd name="T19" fmla="*/ 1 h 353"/>
                <a:gd name="T20" fmla="*/ 1 w 395"/>
                <a:gd name="T21" fmla="*/ 1 h 353"/>
                <a:gd name="T22" fmla="*/ 1 w 395"/>
                <a:gd name="T23" fmla="*/ 1 h 353"/>
                <a:gd name="T24" fmla="*/ 1 w 395"/>
                <a:gd name="T25" fmla="*/ 1 h 353"/>
                <a:gd name="T26" fmla="*/ 1 w 395"/>
                <a:gd name="T27" fmla="*/ 1 h 353"/>
                <a:gd name="T28" fmla="*/ 1 w 395"/>
                <a:gd name="T29" fmla="*/ 1 h 353"/>
                <a:gd name="T30" fmla="*/ 1 w 395"/>
                <a:gd name="T31" fmla="*/ 1 h 353"/>
                <a:gd name="T32" fmla="*/ 1 w 395"/>
                <a:gd name="T33" fmla="*/ 1 h 353"/>
                <a:gd name="T34" fmla="*/ 1 w 395"/>
                <a:gd name="T35" fmla="*/ 1 h 353"/>
                <a:gd name="T36" fmla="*/ 1 w 395"/>
                <a:gd name="T37" fmla="*/ 1 h 353"/>
                <a:gd name="T38" fmla="*/ 1 w 395"/>
                <a:gd name="T39" fmla="*/ 1 h 353"/>
                <a:gd name="T40" fmla="*/ 1 w 395"/>
                <a:gd name="T41" fmla="*/ 1 h 353"/>
                <a:gd name="T42" fmla="*/ 1 w 395"/>
                <a:gd name="T43" fmla="*/ 1 h 353"/>
                <a:gd name="T44" fmla="*/ 1 w 395"/>
                <a:gd name="T45" fmla="*/ 1 h 353"/>
                <a:gd name="T46" fmla="*/ 1 w 395"/>
                <a:gd name="T47" fmla="*/ 1 h 353"/>
                <a:gd name="T48" fmla="*/ 1 w 395"/>
                <a:gd name="T49" fmla="*/ 1 h 353"/>
                <a:gd name="T50" fmla="*/ 1 w 395"/>
                <a:gd name="T51" fmla="*/ 1 h 353"/>
                <a:gd name="T52" fmla="*/ 1 w 395"/>
                <a:gd name="T53" fmla="*/ 1 h 353"/>
                <a:gd name="T54" fmla="*/ 1 w 395"/>
                <a:gd name="T55" fmla="*/ 1 h 353"/>
                <a:gd name="T56" fmla="*/ 1 w 395"/>
                <a:gd name="T57" fmla="*/ 1 h 353"/>
                <a:gd name="T58" fmla="*/ 1 w 395"/>
                <a:gd name="T59" fmla="*/ 1 h 353"/>
                <a:gd name="T60" fmla="*/ 1 w 395"/>
                <a:gd name="T61" fmla="*/ 1 h 353"/>
                <a:gd name="T62" fmla="*/ 1 w 395"/>
                <a:gd name="T63" fmla="*/ 1 h 353"/>
                <a:gd name="T64" fmla="*/ 1 w 395"/>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5"/>
                <a:gd name="T100" fmla="*/ 0 h 353"/>
                <a:gd name="T101" fmla="*/ 395 w 395"/>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5" h="353">
                  <a:moveTo>
                    <a:pt x="119" y="0"/>
                  </a:moveTo>
                  <a:lnTo>
                    <a:pt x="6" y="155"/>
                  </a:lnTo>
                  <a:lnTo>
                    <a:pt x="0" y="182"/>
                  </a:lnTo>
                  <a:lnTo>
                    <a:pt x="0" y="201"/>
                  </a:lnTo>
                  <a:lnTo>
                    <a:pt x="1" y="224"/>
                  </a:lnTo>
                  <a:lnTo>
                    <a:pt x="8" y="251"/>
                  </a:lnTo>
                  <a:lnTo>
                    <a:pt x="19" y="274"/>
                  </a:lnTo>
                  <a:lnTo>
                    <a:pt x="38" y="298"/>
                  </a:lnTo>
                  <a:lnTo>
                    <a:pt x="61" y="316"/>
                  </a:lnTo>
                  <a:lnTo>
                    <a:pt x="93" y="335"/>
                  </a:lnTo>
                  <a:lnTo>
                    <a:pt x="121" y="345"/>
                  </a:lnTo>
                  <a:lnTo>
                    <a:pt x="148" y="350"/>
                  </a:lnTo>
                  <a:lnTo>
                    <a:pt x="184" y="353"/>
                  </a:lnTo>
                  <a:lnTo>
                    <a:pt x="208" y="348"/>
                  </a:lnTo>
                  <a:lnTo>
                    <a:pt x="235" y="339"/>
                  </a:lnTo>
                  <a:lnTo>
                    <a:pt x="395" y="196"/>
                  </a:lnTo>
                  <a:lnTo>
                    <a:pt x="369" y="205"/>
                  </a:lnTo>
                  <a:lnTo>
                    <a:pt x="345" y="206"/>
                  </a:lnTo>
                  <a:lnTo>
                    <a:pt x="314" y="201"/>
                  </a:lnTo>
                  <a:lnTo>
                    <a:pt x="288" y="193"/>
                  </a:lnTo>
                  <a:lnTo>
                    <a:pt x="261" y="184"/>
                  </a:lnTo>
                  <a:lnTo>
                    <a:pt x="227" y="163"/>
                  </a:lnTo>
                  <a:lnTo>
                    <a:pt x="196" y="140"/>
                  </a:lnTo>
                  <a:lnTo>
                    <a:pt x="180" y="122"/>
                  </a:lnTo>
                  <a:lnTo>
                    <a:pt x="161" y="98"/>
                  </a:lnTo>
                  <a:lnTo>
                    <a:pt x="148" y="80"/>
                  </a:lnTo>
                  <a:lnTo>
                    <a:pt x="138" y="58"/>
                  </a:lnTo>
                  <a:lnTo>
                    <a:pt x="22" y="185"/>
                  </a:lnTo>
                  <a:lnTo>
                    <a:pt x="22" y="156"/>
                  </a:lnTo>
                  <a:lnTo>
                    <a:pt x="130" y="32"/>
                  </a:lnTo>
                  <a:lnTo>
                    <a:pt x="125" y="24"/>
                  </a:lnTo>
                  <a:lnTo>
                    <a:pt x="121" y="11"/>
                  </a:lnTo>
                  <a:lnTo>
                    <a:pt x="119" y="0"/>
                  </a:lnTo>
                  <a:close/>
                </a:path>
              </a:pathLst>
            </a:custGeom>
            <a:solidFill>
              <a:srgbClr val="C0C0C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86754" name="Group 42"/>
            <p:cNvGrpSpPr>
              <a:grpSpLocks/>
            </p:cNvGrpSpPr>
            <p:nvPr/>
          </p:nvGrpSpPr>
          <p:grpSpPr bwMode="auto">
            <a:xfrm>
              <a:off x="5040" y="495"/>
              <a:ext cx="426" cy="450"/>
              <a:chOff x="5040" y="495"/>
              <a:chExt cx="426" cy="450"/>
            </a:xfrm>
          </p:grpSpPr>
          <p:sp>
            <p:nvSpPr>
              <p:cNvPr id="286758" name="Freeform 39"/>
              <p:cNvSpPr>
                <a:spLocks/>
              </p:cNvSpPr>
              <p:nvPr/>
            </p:nvSpPr>
            <p:spPr bwMode="auto">
              <a:xfrm>
                <a:off x="5075" y="755"/>
                <a:ext cx="391" cy="190"/>
              </a:xfrm>
              <a:custGeom>
                <a:avLst/>
                <a:gdLst>
                  <a:gd name="T0" fmla="*/ 0 w 783"/>
                  <a:gd name="T1" fmla="*/ 0 h 381"/>
                  <a:gd name="T2" fmla="*/ 0 w 783"/>
                  <a:gd name="T3" fmla="*/ 0 h 381"/>
                  <a:gd name="T4" fmla="*/ 0 w 783"/>
                  <a:gd name="T5" fmla="*/ 0 h 381"/>
                  <a:gd name="T6" fmla="*/ 0 w 783"/>
                  <a:gd name="T7" fmla="*/ 0 h 381"/>
                  <a:gd name="T8" fmla="*/ 0 w 783"/>
                  <a:gd name="T9" fmla="*/ 0 h 381"/>
                  <a:gd name="T10" fmla="*/ 0 w 783"/>
                  <a:gd name="T11" fmla="*/ 0 h 381"/>
                  <a:gd name="T12" fmla="*/ 0 w 783"/>
                  <a:gd name="T13" fmla="*/ 0 h 381"/>
                  <a:gd name="T14" fmla="*/ 0 w 783"/>
                  <a:gd name="T15" fmla="*/ 0 h 381"/>
                  <a:gd name="T16" fmla="*/ 0 w 783"/>
                  <a:gd name="T17" fmla="*/ 0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3"/>
                  <a:gd name="T28" fmla="*/ 0 h 381"/>
                  <a:gd name="T29" fmla="*/ 783 w 783"/>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3" h="381">
                    <a:moveTo>
                      <a:pt x="0" y="381"/>
                    </a:moveTo>
                    <a:lnTo>
                      <a:pt x="446" y="0"/>
                    </a:lnTo>
                    <a:lnTo>
                      <a:pt x="783" y="18"/>
                    </a:lnTo>
                    <a:lnTo>
                      <a:pt x="596" y="119"/>
                    </a:lnTo>
                    <a:lnTo>
                      <a:pt x="628" y="127"/>
                    </a:lnTo>
                    <a:lnTo>
                      <a:pt x="422" y="231"/>
                    </a:lnTo>
                    <a:lnTo>
                      <a:pt x="456" y="240"/>
                    </a:lnTo>
                    <a:lnTo>
                      <a:pt x="233" y="347"/>
                    </a:lnTo>
                    <a:lnTo>
                      <a:pt x="0" y="381"/>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59" name="Freeform 40"/>
              <p:cNvSpPr>
                <a:spLocks/>
              </p:cNvSpPr>
              <p:nvPr/>
            </p:nvSpPr>
            <p:spPr bwMode="auto">
              <a:xfrm>
                <a:off x="5055" y="692"/>
                <a:ext cx="176" cy="228"/>
              </a:xfrm>
              <a:custGeom>
                <a:avLst/>
                <a:gdLst>
                  <a:gd name="T0" fmla="*/ 1 w 352"/>
                  <a:gd name="T1" fmla="*/ 1 h 455"/>
                  <a:gd name="T2" fmla="*/ 1 w 352"/>
                  <a:gd name="T3" fmla="*/ 0 h 455"/>
                  <a:gd name="T4" fmla="*/ 1 w 352"/>
                  <a:gd name="T5" fmla="*/ 1 h 455"/>
                  <a:gd name="T6" fmla="*/ 0 w 352"/>
                  <a:gd name="T7" fmla="*/ 1 h 455"/>
                  <a:gd name="T8" fmla="*/ 1 w 352"/>
                  <a:gd name="T9" fmla="*/ 1 h 455"/>
                  <a:gd name="T10" fmla="*/ 0 60000 65536"/>
                  <a:gd name="T11" fmla="*/ 0 60000 65536"/>
                  <a:gd name="T12" fmla="*/ 0 60000 65536"/>
                  <a:gd name="T13" fmla="*/ 0 60000 65536"/>
                  <a:gd name="T14" fmla="*/ 0 60000 65536"/>
                  <a:gd name="T15" fmla="*/ 0 w 352"/>
                  <a:gd name="T16" fmla="*/ 0 h 455"/>
                  <a:gd name="T17" fmla="*/ 352 w 352"/>
                  <a:gd name="T18" fmla="*/ 455 h 455"/>
                </a:gdLst>
                <a:ahLst/>
                <a:cxnLst>
                  <a:cxn ang="T10">
                    <a:pos x="T0" y="T1"/>
                  </a:cxn>
                  <a:cxn ang="T11">
                    <a:pos x="T2" y="T3"/>
                  </a:cxn>
                  <a:cxn ang="T12">
                    <a:pos x="T4" y="T5"/>
                  </a:cxn>
                  <a:cxn ang="T13">
                    <a:pos x="T6" y="T7"/>
                  </a:cxn>
                  <a:cxn ang="T14">
                    <a:pos x="T8" y="T9"/>
                  </a:cxn>
                </a:cxnLst>
                <a:rect l="T15" t="T16" r="T17" b="T18"/>
                <a:pathLst>
                  <a:path w="352" h="455">
                    <a:moveTo>
                      <a:pt x="34" y="382"/>
                    </a:moveTo>
                    <a:lnTo>
                      <a:pt x="352" y="0"/>
                    </a:lnTo>
                    <a:lnTo>
                      <a:pt x="281" y="150"/>
                    </a:lnTo>
                    <a:lnTo>
                      <a:pt x="0" y="455"/>
                    </a:lnTo>
                    <a:lnTo>
                      <a:pt x="34" y="382"/>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60" name="Freeform 41"/>
              <p:cNvSpPr>
                <a:spLocks/>
              </p:cNvSpPr>
              <p:nvPr/>
            </p:nvSpPr>
            <p:spPr bwMode="auto">
              <a:xfrm>
                <a:off x="5040" y="495"/>
                <a:ext cx="157" cy="405"/>
              </a:xfrm>
              <a:custGeom>
                <a:avLst/>
                <a:gdLst>
                  <a:gd name="T0" fmla="*/ 0 w 315"/>
                  <a:gd name="T1" fmla="*/ 1 h 810"/>
                  <a:gd name="T2" fmla="*/ 0 w 315"/>
                  <a:gd name="T3" fmla="*/ 1 h 810"/>
                  <a:gd name="T4" fmla="*/ 0 w 315"/>
                  <a:gd name="T5" fmla="*/ 0 h 810"/>
                  <a:gd name="T6" fmla="*/ 0 w 315"/>
                  <a:gd name="T7" fmla="*/ 1 h 810"/>
                  <a:gd name="T8" fmla="*/ 0 w 315"/>
                  <a:gd name="T9" fmla="*/ 1 h 810"/>
                  <a:gd name="T10" fmla="*/ 0 w 315"/>
                  <a:gd name="T11" fmla="*/ 1 h 810"/>
                  <a:gd name="T12" fmla="*/ 0 w 315"/>
                  <a:gd name="T13" fmla="*/ 1 h 810"/>
                  <a:gd name="T14" fmla="*/ 0 w 315"/>
                  <a:gd name="T15" fmla="*/ 1 h 810"/>
                  <a:gd name="T16" fmla="*/ 0 w 315"/>
                  <a:gd name="T17" fmla="*/ 1 h 810"/>
                  <a:gd name="T18" fmla="*/ 0 w 315"/>
                  <a:gd name="T19" fmla="*/ 1 h 8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5"/>
                  <a:gd name="T31" fmla="*/ 0 h 810"/>
                  <a:gd name="T32" fmla="*/ 315 w 315"/>
                  <a:gd name="T33" fmla="*/ 810 h 8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5" h="810">
                    <a:moveTo>
                      <a:pt x="0" y="810"/>
                    </a:moveTo>
                    <a:lnTo>
                      <a:pt x="315" y="379"/>
                    </a:lnTo>
                    <a:lnTo>
                      <a:pt x="307" y="0"/>
                    </a:lnTo>
                    <a:lnTo>
                      <a:pt x="231" y="163"/>
                    </a:lnTo>
                    <a:lnTo>
                      <a:pt x="218" y="220"/>
                    </a:lnTo>
                    <a:lnTo>
                      <a:pt x="194" y="189"/>
                    </a:lnTo>
                    <a:lnTo>
                      <a:pt x="128" y="399"/>
                    </a:lnTo>
                    <a:lnTo>
                      <a:pt x="118" y="362"/>
                    </a:lnTo>
                    <a:lnTo>
                      <a:pt x="29" y="571"/>
                    </a:lnTo>
                    <a:lnTo>
                      <a:pt x="0" y="81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86755" name="Freeform 43"/>
            <p:cNvSpPr>
              <a:spLocks/>
            </p:cNvSpPr>
            <p:nvPr/>
          </p:nvSpPr>
          <p:spPr bwMode="auto">
            <a:xfrm>
              <a:off x="4986" y="882"/>
              <a:ext cx="122" cy="132"/>
            </a:xfrm>
            <a:custGeom>
              <a:avLst/>
              <a:gdLst>
                <a:gd name="T0" fmla="*/ 1 w 244"/>
                <a:gd name="T1" fmla="*/ 0 h 265"/>
                <a:gd name="T2" fmla="*/ 1 w 244"/>
                <a:gd name="T3" fmla="*/ 0 h 265"/>
                <a:gd name="T4" fmla="*/ 1 w 244"/>
                <a:gd name="T5" fmla="*/ 0 h 265"/>
                <a:gd name="T6" fmla="*/ 1 w 244"/>
                <a:gd name="T7" fmla="*/ 0 h 265"/>
                <a:gd name="T8" fmla="*/ 1 w 244"/>
                <a:gd name="T9" fmla="*/ 0 h 265"/>
                <a:gd name="T10" fmla="*/ 1 w 244"/>
                <a:gd name="T11" fmla="*/ 0 h 265"/>
                <a:gd name="T12" fmla="*/ 1 w 244"/>
                <a:gd name="T13" fmla="*/ 0 h 265"/>
                <a:gd name="T14" fmla="*/ 1 w 244"/>
                <a:gd name="T15" fmla="*/ 0 h 265"/>
                <a:gd name="T16" fmla="*/ 1 w 244"/>
                <a:gd name="T17" fmla="*/ 0 h 265"/>
                <a:gd name="T18" fmla="*/ 1 w 244"/>
                <a:gd name="T19" fmla="*/ 0 h 265"/>
                <a:gd name="T20" fmla="*/ 1 w 244"/>
                <a:gd name="T21" fmla="*/ 0 h 265"/>
                <a:gd name="T22" fmla="*/ 1 w 244"/>
                <a:gd name="T23" fmla="*/ 0 h 265"/>
                <a:gd name="T24" fmla="*/ 1 w 244"/>
                <a:gd name="T25" fmla="*/ 0 h 265"/>
                <a:gd name="T26" fmla="*/ 1 w 244"/>
                <a:gd name="T27" fmla="*/ 0 h 265"/>
                <a:gd name="T28" fmla="*/ 1 w 244"/>
                <a:gd name="T29" fmla="*/ 0 h 265"/>
                <a:gd name="T30" fmla="*/ 1 w 244"/>
                <a:gd name="T31" fmla="*/ 0 h 265"/>
                <a:gd name="T32" fmla="*/ 1 w 244"/>
                <a:gd name="T33" fmla="*/ 0 h 265"/>
                <a:gd name="T34" fmla="*/ 1 w 244"/>
                <a:gd name="T35" fmla="*/ 0 h 265"/>
                <a:gd name="T36" fmla="*/ 1 w 244"/>
                <a:gd name="T37" fmla="*/ 0 h 265"/>
                <a:gd name="T38" fmla="*/ 1 w 244"/>
                <a:gd name="T39" fmla="*/ 0 h 265"/>
                <a:gd name="T40" fmla="*/ 0 w 244"/>
                <a:gd name="T41" fmla="*/ 0 h 265"/>
                <a:gd name="T42" fmla="*/ 0 w 244"/>
                <a:gd name="T43" fmla="*/ 0 h 265"/>
                <a:gd name="T44" fmla="*/ 1 w 244"/>
                <a:gd name="T45" fmla="*/ 0 h 265"/>
                <a:gd name="T46" fmla="*/ 1 w 244"/>
                <a:gd name="T47" fmla="*/ 0 h 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4"/>
                <a:gd name="T73" fmla="*/ 0 h 265"/>
                <a:gd name="T74" fmla="*/ 244 w 244"/>
                <a:gd name="T75" fmla="*/ 265 h 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4" h="265">
                  <a:moveTo>
                    <a:pt x="111" y="0"/>
                  </a:moveTo>
                  <a:lnTo>
                    <a:pt x="108" y="28"/>
                  </a:lnTo>
                  <a:lnTo>
                    <a:pt x="105" y="47"/>
                  </a:lnTo>
                  <a:lnTo>
                    <a:pt x="108" y="66"/>
                  </a:lnTo>
                  <a:lnTo>
                    <a:pt x="116" y="83"/>
                  </a:lnTo>
                  <a:lnTo>
                    <a:pt x="127" y="102"/>
                  </a:lnTo>
                  <a:lnTo>
                    <a:pt x="144" y="120"/>
                  </a:lnTo>
                  <a:lnTo>
                    <a:pt x="160" y="133"/>
                  </a:lnTo>
                  <a:lnTo>
                    <a:pt x="182" y="139"/>
                  </a:lnTo>
                  <a:lnTo>
                    <a:pt x="205" y="144"/>
                  </a:lnTo>
                  <a:lnTo>
                    <a:pt x="224" y="142"/>
                  </a:lnTo>
                  <a:lnTo>
                    <a:pt x="244" y="139"/>
                  </a:lnTo>
                  <a:lnTo>
                    <a:pt x="108" y="260"/>
                  </a:lnTo>
                  <a:lnTo>
                    <a:pt x="90" y="265"/>
                  </a:lnTo>
                  <a:lnTo>
                    <a:pt x="71" y="265"/>
                  </a:lnTo>
                  <a:lnTo>
                    <a:pt x="55" y="260"/>
                  </a:lnTo>
                  <a:lnTo>
                    <a:pt x="39" y="252"/>
                  </a:lnTo>
                  <a:lnTo>
                    <a:pt x="23" y="241"/>
                  </a:lnTo>
                  <a:lnTo>
                    <a:pt x="10" y="225"/>
                  </a:lnTo>
                  <a:lnTo>
                    <a:pt x="3" y="205"/>
                  </a:lnTo>
                  <a:lnTo>
                    <a:pt x="0" y="187"/>
                  </a:lnTo>
                  <a:lnTo>
                    <a:pt x="0" y="168"/>
                  </a:lnTo>
                  <a:lnTo>
                    <a:pt x="5" y="146"/>
                  </a:lnTo>
                  <a:lnTo>
                    <a:pt x="111"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56" name="Freeform 44"/>
            <p:cNvSpPr>
              <a:spLocks/>
            </p:cNvSpPr>
            <p:nvPr/>
          </p:nvSpPr>
          <p:spPr bwMode="auto">
            <a:xfrm>
              <a:off x="4999" y="919"/>
              <a:ext cx="72" cy="82"/>
            </a:xfrm>
            <a:custGeom>
              <a:avLst/>
              <a:gdLst>
                <a:gd name="T0" fmla="*/ 1 w 143"/>
                <a:gd name="T1" fmla="*/ 0 h 165"/>
                <a:gd name="T2" fmla="*/ 1 w 143"/>
                <a:gd name="T3" fmla="*/ 0 h 165"/>
                <a:gd name="T4" fmla="*/ 1 w 143"/>
                <a:gd name="T5" fmla="*/ 0 h 165"/>
                <a:gd name="T6" fmla="*/ 1 w 143"/>
                <a:gd name="T7" fmla="*/ 0 h 165"/>
                <a:gd name="T8" fmla="*/ 1 w 143"/>
                <a:gd name="T9" fmla="*/ 0 h 165"/>
                <a:gd name="T10" fmla="*/ 1 w 143"/>
                <a:gd name="T11" fmla="*/ 0 h 165"/>
                <a:gd name="T12" fmla="*/ 1 w 143"/>
                <a:gd name="T13" fmla="*/ 0 h 165"/>
                <a:gd name="T14" fmla="*/ 1 w 143"/>
                <a:gd name="T15" fmla="*/ 0 h 165"/>
                <a:gd name="T16" fmla="*/ 1 w 143"/>
                <a:gd name="T17" fmla="*/ 0 h 165"/>
                <a:gd name="T18" fmla="*/ 1 w 143"/>
                <a:gd name="T19" fmla="*/ 0 h 165"/>
                <a:gd name="T20" fmla="*/ 1 w 143"/>
                <a:gd name="T21" fmla="*/ 0 h 165"/>
                <a:gd name="T22" fmla="*/ 1 w 143"/>
                <a:gd name="T23" fmla="*/ 0 h 165"/>
                <a:gd name="T24" fmla="*/ 1 w 143"/>
                <a:gd name="T25" fmla="*/ 0 h 165"/>
                <a:gd name="T26" fmla="*/ 1 w 143"/>
                <a:gd name="T27" fmla="*/ 0 h 165"/>
                <a:gd name="T28" fmla="*/ 1 w 143"/>
                <a:gd name="T29" fmla="*/ 0 h 165"/>
                <a:gd name="T30" fmla="*/ 1 w 143"/>
                <a:gd name="T31" fmla="*/ 0 h 165"/>
                <a:gd name="T32" fmla="*/ 1 w 143"/>
                <a:gd name="T33" fmla="*/ 0 h 165"/>
                <a:gd name="T34" fmla="*/ 1 w 143"/>
                <a:gd name="T35" fmla="*/ 0 h 165"/>
                <a:gd name="T36" fmla="*/ 1 w 143"/>
                <a:gd name="T37" fmla="*/ 0 h 165"/>
                <a:gd name="T38" fmla="*/ 1 w 143"/>
                <a:gd name="T39" fmla="*/ 0 h 165"/>
                <a:gd name="T40" fmla="*/ 0 w 143"/>
                <a:gd name="T41" fmla="*/ 0 h 165"/>
                <a:gd name="T42" fmla="*/ 0 w 143"/>
                <a:gd name="T43" fmla="*/ 0 h 165"/>
                <a:gd name="T44" fmla="*/ 1 w 143"/>
                <a:gd name="T45" fmla="*/ 0 h 165"/>
                <a:gd name="T46" fmla="*/ 1 w 143"/>
                <a:gd name="T47" fmla="*/ 0 h 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3"/>
                <a:gd name="T73" fmla="*/ 0 h 165"/>
                <a:gd name="T74" fmla="*/ 143 w 143"/>
                <a:gd name="T75" fmla="*/ 165 h 1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3" h="165">
                  <a:moveTo>
                    <a:pt x="32" y="0"/>
                  </a:moveTo>
                  <a:lnTo>
                    <a:pt x="27" y="17"/>
                  </a:lnTo>
                  <a:lnTo>
                    <a:pt x="24" y="36"/>
                  </a:lnTo>
                  <a:lnTo>
                    <a:pt x="22" y="54"/>
                  </a:lnTo>
                  <a:lnTo>
                    <a:pt x="22" y="70"/>
                  </a:lnTo>
                  <a:lnTo>
                    <a:pt x="26" y="93"/>
                  </a:lnTo>
                  <a:lnTo>
                    <a:pt x="34" y="112"/>
                  </a:lnTo>
                  <a:lnTo>
                    <a:pt x="45" y="123"/>
                  </a:lnTo>
                  <a:lnTo>
                    <a:pt x="66" y="133"/>
                  </a:lnTo>
                  <a:lnTo>
                    <a:pt x="92" y="138"/>
                  </a:lnTo>
                  <a:lnTo>
                    <a:pt x="116" y="136"/>
                  </a:lnTo>
                  <a:lnTo>
                    <a:pt x="143" y="130"/>
                  </a:lnTo>
                  <a:lnTo>
                    <a:pt x="111" y="160"/>
                  </a:lnTo>
                  <a:lnTo>
                    <a:pt x="93" y="165"/>
                  </a:lnTo>
                  <a:lnTo>
                    <a:pt x="71" y="164"/>
                  </a:lnTo>
                  <a:lnTo>
                    <a:pt x="51" y="159"/>
                  </a:lnTo>
                  <a:lnTo>
                    <a:pt x="35" y="151"/>
                  </a:lnTo>
                  <a:lnTo>
                    <a:pt x="22" y="138"/>
                  </a:lnTo>
                  <a:lnTo>
                    <a:pt x="9" y="123"/>
                  </a:lnTo>
                  <a:lnTo>
                    <a:pt x="3" y="105"/>
                  </a:lnTo>
                  <a:lnTo>
                    <a:pt x="0" y="84"/>
                  </a:lnTo>
                  <a:lnTo>
                    <a:pt x="0" y="65"/>
                  </a:lnTo>
                  <a:lnTo>
                    <a:pt x="5" y="41"/>
                  </a:lnTo>
                  <a:lnTo>
                    <a:pt x="32"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57" name="Freeform 45"/>
            <p:cNvSpPr>
              <a:spLocks/>
            </p:cNvSpPr>
            <p:nvPr/>
          </p:nvSpPr>
          <p:spPr bwMode="auto">
            <a:xfrm>
              <a:off x="4846" y="1109"/>
              <a:ext cx="54" cy="60"/>
            </a:xfrm>
            <a:custGeom>
              <a:avLst/>
              <a:gdLst>
                <a:gd name="T0" fmla="*/ 1 w 108"/>
                <a:gd name="T1" fmla="*/ 0 h 120"/>
                <a:gd name="T2" fmla="*/ 1 w 108"/>
                <a:gd name="T3" fmla="*/ 1 h 120"/>
                <a:gd name="T4" fmla="*/ 0 w 108"/>
                <a:gd name="T5" fmla="*/ 1 h 120"/>
                <a:gd name="T6" fmla="*/ 1 w 108"/>
                <a:gd name="T7" fmla="*/ 1 h 120"/>
                <a:gd name="T8" fmla="*/ 1 w 108"/>
                <a:gd name="T9" fmla="*/ 1 h 120"/>
                <a:gd name="T10" fmla="*/ 1 w 108"/>
                <a:gd name="T11" fmla="*/ 1 h 120"/>
                <a:gd name="T12" fmla="*/ 1 w 108"/>
                <a:gd name="T13" fmla="*/ 1 h 120"/>
                <a:gd name="T14" fmla="*/ 1 w 108"/>
                <a:gd name="T15" fmla="*/ 1 h 120"/>
                <a:gd name="T16" fmla="*/ 1 w 108"/>
                <a:gd name="T17" fmla="*/ 1 h 120"/>
                <a:gd name="T18" fmla="*/ 1 w 108"/>
                <a:gd name="T19" fmla="*/ 1 h 120"/>
                <a:gd name="T20" fmla="*/ 1 w 108"/>
                <a:gd name="T21" fmla="*/ 1 h 120"/>
                <a:gd name="T22" fmla="*/ 1 w 108"/>
                <a:gd name="T23" fmla="*/ 1 h 120"/>
                <a:gd name="T24" fmla="*/ 1 w 108"/>
                <a:gd name="T25" fmla="*/ 1 h 120"/>
                <a:gd name="T26" fmla="*/ 1 w 108"/>
                <a:gd name="T27" fmla="*/ 1 h 120"/>
                <a:gd name="T28" fmla="*/ 1 w 108"/>
                <a:gd name="T29" fmla="*/ 0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0"/>
                <a:gd name="T47" fmla="*/ 108 w 108"/>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0">
                  <a:moveTo>
                    <a:pt x="58" y="0"/>
                  </a:moveTo>
                  <a:lnTo>
                    <a:pt x="3" y="73"/>
                  </a:lnTo>
                  <a:lnTo>
                    <a:pt x="0" y="84"/>
                  </a:lnTo>
                  <a:lnTo>
                    <a:pt x="2" y="97"/>
                  </a:lnTo>
                  <a:lnTo>
                    <a:pt x="7" y="109"/>
                  </a:lnTo>
                  <a:lnTo>
                    <a:pt x="15" y="117"/>
                  </a:lnTo>
                  <a:lnTo>
                    <a:pt x="27" y="120"/>
                  </a:lnTo>
                  <a:lnTo>
                    <a:pt x="40" y="118"/>
                  </a:lnTo>
                  <a:lnTo>
                    <a:pt x="108" y="57"/>
                  </a:lnTo>
                  <a:lnTo>
                    <a:pt x="94" y="52"/>
                  </a:lnTo>
                  <a:lnTo>
                    <a:pt x="81" y="44"/>
                  </a:lnTo>
                  <a:lnTo>
                    <a:pt x="71" y="34"/>
                  </a:lnTo>
                  <a:lnTo>
                    <a:pt x="65" y="25"/>
                  </a:lnTo>
                  <a:lnTo>
                    <a:pt x="60" y="13"/>
                  </a:lnTo>
                  <a:lnTo>
                    <a:pt x="58"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0" name="Group 65"/>
          <p:cNvGrpSpPr>
            <a:grpSpLocks/>
          </p:cNvGrpSpPr>
          <p:nvPr/>
        </p:nvGrpSpPr>
        <p:grpSpPr bwMode="auto">
          <a:xfrm>
            <a:off x="1855677" y="5065712"/>
            <a:ext cx="1995488" cy="1030288"/>
            <a:chOff x="4903" y="899"/>
            <a:chExt cx="760" cy="402"/>
          </a:xfrm>
        </p:grpSpPr>
        <p:grpSp>
          <p:nvGrpSpPr>
            <p:cNvPr id="286728" name="Group 62"/>
            <p:cNvGrpSpPr>
              <a:grpSpLocks/>
            </p:cNvGrpSpPr>
            <p:nvPr/>
          </p:nvGrpSpPr>
          <p:grpSpPr bwMode="auto">
            <a:xfrm>
              <a:off x="4903" y="899"/>
              <a:ext cx="760" cy="402"/>
              <a:chOff x="4903" y="899"/>
              <a:chExt cx="760" cy="402"/>
            </a:xfrm>
          </p:grpSpPr>
          <p:grpSp>
            <p:nvGrpSpPr>
              <p:cNvPr id="286731" name="Group 57"/>
              <p:cNvGrpSpPr>
                <a:grpSpLocks/>
              </p:cNvGrpSpPr>
              <p:nvPr/>
            </p:nvGrpSpPr>
            <p:grpSpPr bwMode="auto">
              <a:xfrm>
                <a:off x="4903" y="1017"/>
                <a:ext cx="746" cy="284"/>
                <a:chOff x="4903" y="1017"/>
                <a:chExt cx="746" cy="284"/>
              </a:xfrm>
            </p:grpSpPr>
            <p:grpSp>
              <p:nvGrpSpPr>
                <p:cNvPr id="286736" name="Group 50"/>
                <p:cNvGrpSpPr>
                  <a:grpSpLocks/>
                </p:cNvGrpSpPr>
                <p:nvPr/>
              </p:nvGrpSpPr>
              <p:grpSpPr bwMode="auto">
                <a:xfrm>
                  <a:off x="4903" y="1196"/>
                  <a:ext cx="47" cy="105"/>
                  <a:chOff x="4903" y="1196"/>
                  <a:chExt cx="47" cy="105"/>
                </a:xfrm>
              </p:grpSpPr>
              <p:sp>
                <p:nvSpPr>
                  <p:cNvPr id="286743" name="Freeform 47"/>
                  <p:cNvSpPr>
                    <a:spLocks/>
                  </p:cNvSpPr>
                  <p:nvPr/>
                </p:nvSpPr>
                <p:spPr bwMode="auto">
                  <a:xfrm>
                    <a:off x="4937" y="1196"/>
                    <a:ext cx="13" cy="105"/>
                  </a:xfrm>
                  <a:custGeom>
                    <a:avLst/>
                    <a:gdLst>
                      <a:gd name="T0" fmla="*/ 1 w 26"/>
                      <a:gd name="T1" fmla="*/ 0 h 210"/>
                      <a:gd name="T2" fmla="*/ 0 w 26"/>
                      <a:gd name="T3" fmla="*/ 1 h 210"/>
                      <a:gd name="T4" fmla="*/ 1 w 26"/>
                      <a:gd name="T5" fmla="*/ 1 h 210"/>
                      <a:gd name="T6" fmla="*/ 1 w 26"/>
                      <a:gd name="T7" fmla="*/ 1 h 210"/>
                      <a:gd name="T8" fmla="*/ 1 w 26"/>
                      <a:gd name="T9" fmla="*/ 0 h 210"/>
                      <a:gd name="T10" fmla="*/ 0 60000 65536"/>
                      <a:gd name="T11" fmla="*/ 0 60000 65536"/>
                      <a:gd name="T12" fmla="*/ 0 60000 65536"/>
                      <a:gd name="T13" fmla="*/ 0 60000 65536"/>
                      <a:gd name="T14" fmla="*/ 0 60000 65536"/>
                      <a:gd name="T15" fmla="*/ 0 w 26"/>
                      <a:gd name="T16" fmla="*/ 0 h 210"/>
                      <a:gd name="T17" fmla="*/ 26 w 26"/>
                      <a:gd name="T18" fmla="*/ 210 h 210"/>
                    </a:gdLst>
                    <a:ahLst/>
                    <a:cxnLst>
                      <a:cxn ang="T10">
                        <a:pos x="T0" y="T1"/>
                      </a:cxn>
                      <a:cxn ang="T11">
                        <a:pos x="T2" y="T3"/>
                      </a:cxn>
                      <a:cxn ang="T12">
                        <a:pos x="T4" y="T5"/>
                      </a:cxn>
                      <a:cxn ang="T13">
                        <a:pos x="T6" y="T7"/>
                      </a:cxn>
                      <a:cxn ang="T14">
                        <a:pos x="T8" y="T9"/>
                      </a:cxn>
                    </a:cxnLst>
                    <a:rect l="T15" t="T16" r="T17" b="T18"/>
                    <a:pathLst>
                      <a:path w="26" h="210">
                        <a:moveTo>
                          <a:pt x="7" y="0"/>
                        </a:moveTo>
                        <a:lnTo>
                          <a:pt x="0" y="115"/>
                        </a:lnTo>
                        <a:lnTo>
                          <a:pt x="26" y="210"/>
                        </a:lnTo>
                        <a:lnTo>
                          <a:pt x="26" y="108"/>
                        </a:lnTo>
                        <a:lnTo>
                          <a:pt x="7" y="0"/>
                        </a:lnTo>
                        <a:close/>
                      </a:path>
                    </a:pathLst>
                  </a:custGeom>
                  <a:solidFill>
                    <a:srgbClr val="9F9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44" name="Freeform 48"/>
                  <p:cNvSpPr>
                    <a:spLocks/>
                  </p:cNvSpPr>
                  <p:nvPr/>
                </p:nvSpPr>
                <p:spPr bwMode="auto">
                  <a:xfrm>
                    <a:off x="4903" y="1196"/>
                    <a:ext cx="36" cy="63"/>
                  </a:xfrm>
                  <a:custGeom>
                    <a:avLst/>
                    <a:gdLst>
                      <a:gd name="T0" fmla="*/ 1 w 72"/>
                      <a:gd name="T1" fmla="*/ 0 h 128"/>
                      <a:gd name="T2" fmla="*/ 1 w 72"/>
                      <a:gd name="T3" fmla="*/ 0 h 128"/>
                      <a:gd name="T4" fmla="*/ 0 w 72"/>
                      <a:gd name="T5" fmla="*/ 0 h 128"/>
                      <a:gd name="T6" fmla="*/ 0 w 72"/>
                      <a:gd name="T7" fmla="*/ 0 h 128"/>
                      <a:gd name="T8" fmla="*/ 1 w 72"/>
                      <a:gd name="T9" fmla="*/ 0 h 128"/>
                      <a:gd name="T10" fmla="*/ 0 60000 65536"/>
                      <a:gd name="T11" fmla="*/ 0 60000 65536"/>
                      <a:gd name="T12" fmla="*/ 0 60000 65536"/>
                      <a:gd name="T13" fmla="*/ 0 60000 65536"/>
                      <a:gd name="T14" fmla="*/ 0 60000 65536"/>
                      <a:gd name="T15" fmla="*/ 0 w 72"/>
                      <a:gd name="T16" fmla="*/ 0 h 128"/>
                      <a:gd name="T17" fmla="*/ 72 w 72"/>
                      <a:gd name="T18" fmla="*/ 128 h 128"/>
                    </a:gdLst>
                    <a:ahLst/>
                    <a:cxnLst>
                      <a:cxn ang="T10">
                        <a:pos x="T0" y="T1"/>
                      </a:cxn>
                      <a:cxn ang="T11">
                        <a:pos x="T2" y="T3"/>
                      </a:cxn>
                      <a:cxn ang="T12">
                        <a:pos x="T4" y="T5"/>
                      </a:cxn>
                      <a:cxn ang="T13">
                        <a:pos x="T6" y="T7"/>
                      </a:cxn>
                      <a:cxn ang="T14">
                        <a:pos x="T8" y="T9"/>
                      </a:cxn>
                    </a:cxnLst>
                    <a:rect l="T15" t="T16" r="T17" b="T18"/>
                    <a:pathLst>
                      <a:path w="72" h="128">
                        <a:moveTo>
                          <a:pt x="72" y="0"/>
                        </a:moveTo>
                        <a:lnTo>
                          <a:pt x="66" y="112"/>
                        </a:lnTo>
                        <a:lnTo>
                          <a:pt x="0" y="128"/>
                        </a:lnTo>
                        <a:lnTo>
                          <a:pt x="0" y="86"/>
                        </a:lnTo>
                        <a:lnTo>
                          <a:pt x="72" y="0"/>
                        </a:lnTo>
                        <a:close/>
                      </a:path>
                    </a:pathLst>
                  </a:cu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45" name="Freeform 49"/>
                  <p:cNvSpPr>
                    <a:spLocks/>
                  </p:cNvSpPr>
                  <p:nvPr/>
                </p:nvSpPr>
                <p:spPr bwMode="auto">
                  <a:xfrm>
                    <a:off x="4903" y="1253"/>
                    <a:ext cx="47" cy="47"/>
                  </a:xfrm>
                  <a:custGeom>
                    <a:avLst/>
                    <a:gdLst>
                      <a:gd name="T0" fmla="*/ 0 w 93"/>
                      <a:gd name="T1" fmla="*/ 1 h 93"/>
                      <a:gd name="T2" fmla="*/ 1 w 93"/>
                      <a:gd name="T3" fmla="*/ 0 h 93"/>
                      <a:gd name="T4" fmla="*/ 1 w 93"/>
                      <a:gd name="T5" fmla="*/ 1 h 93"/>
                      <a:gd name="T6" fmla="*/ 1 w 93"/>
                      <a:gd name="T7" fmla="*/ 1 h 93"/>
                      <a:gd name="T8" fmla="*/ 0 w 93"/>
                      <a:gd name="T9" fmla="*/ 1 h 93"/>
                      <a:gd name="T10" fmla="*/ 0 60000 65536"/>
                      <a:gd name="T11" fmla="*/ 0 60000 65536"/>
                      <a:gd name="T12" fmla="*/ 0 60000 65536"/>
                      <a:gd name="T13" fmla="*/ 0 60000 65536"/>
                      <a:gd name="T14" fmla="*/ 0 60000 65536"/>
                      <a:gd name="T15" fmla="*/ 0 w 93"/>
                      <a:gd name="T16" fmla="*/ 0 h 93"/>
                      <a:gd name="T17" fmla="*/ 93 w 93"/>
                      <a:gd name="T18" fmla="*/ 93 h 93"/>
                    </a:gdLst>
                    <a:ahLst/>
                    <a:cxnLst>
                      <a:cxn ang="T10">
                        <a:pos x="T0" y="T1"/>
                      </a:cxn>
                      <a:cxn ang="T11">
                        <a:pos x="T2" y="T3"/>
                      </a:cxn>
                      <a:cxn ang="T12">
                        <a:pos x="T4" y="T5"/>
                      </a:cxn>
                      <a:cxn ang="T13">
                        <a:pos x="T6" y="T7"/>
                      </a:cxn>
                      <a:cxn ang="T14">
                        <a:pos x="T8" y="T9"/>
                      </a:cxn>
                    </a:cxnLst>
                    <a:rect l="T15" t="T16" r="T17" b="T18"/>
                    <a:pathLst>
                      <a:path w="93" h="93">
                        <a:moveTo>
                          <a:pt x="0" y="16"/>
                        </a:moveTo>
                        <a:lnTo>
                          <a:pt x="67" y="0"/>
                        </a:lnTo>
                        <a:lnTo>
                          <a:pt x="93" y="93"/>
                        </a:lnTo>
                        <a:lnTo>
                          <a:pt x="11" y="50"/>
                        </a:lnTo>
                        <a:lnTo>
                          <a:pt x="0" y="16"/>
                        </a:lnTo>
                        <a:close/>
                      </a:path>
                    </a:pathLst>
                  </a:custGeom>
                  <a:solidFill>
                    <a:srgbClr val="3F3F3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86737" name="Freeform 51"/>
                <p:cNvSpPr>
                  <a:spLocks/>
                </p:cNvSpPr>
                <p:nvPr/>
              </p:nvSpPr>
              <p:spPr bwMode="auto">
                <a:xfrm>
                  <a:off x="4929" y="1029"/>
                  <a:ext cx="634" cy="239"/>
                </a:xfrm>
                <a:custGeom>
                  <a:avLst/>
                  <a:gdLst>
                    <a:gd name="T0" fmla="*/ 0 w 1269"/>
                    <a:gd name="T1" fmla="*/ 1 h 477"/>
                    <a:gd name="T2" fmla="*/ 0 w 1269"/>
                    <a:gd name="T3" fmla="*/ 1 h 477"/>
                    <a:gd name="T4" fmla="*/ 0 w 1269"/>
                    <a:gd name="T5" fmla="*/ 1 h 477"/>
                    <a:gd name="T6" fmla="*/ 0 w 1269"/>
                    <a:gd name="T7" fmla="*/ 1 h 477"/>
                    <a:gd name="T8" fmla="*/ 0 w 1269"/>
                    <a:gd name="T9" fmla="*/ 1 h 477"/>
                    <a:gd name="T10" fmla="*/ 0 w 1269"/>
                    <a:gd name="T11" fmla="*/ 1 h 477"/>
                    <a:gd name="T12" fmla="*/ 0 w 1269"/>
                    <a:gd name="T13" fmla="*/ 1 h 477"/>
                    <a:gd name="T14" fmla="*/ 0 w 1269"/>
                    <a:gd name="T15" fmla="*/ 1 h 477"/>
                    <a:gd name="T16" fmla="*/ 0 w 1269"/>
                    <a:gd name="T17" fmla="*/ 0 h 477"/>
                    <a:gd name="T18" fmla="*/ 0 w 1269"/>
                    <a:gd name="T19" fmla="*/ 1 h 477"/>
                    <a:gd name="T20" fmla="*/ 0 w 1269"/>
                    <a:gd name="T21" fmla="*/ 1 h 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9"/>
                    <a:gd name="T34" fmla="*/ 0 h 477"/>
                    <a:gd name="T35" fmla="*/ 1269 w 1269"/>
                    <a:gd name="T36" fmla="*/ 477 h 4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9" h="477">
                      <a:moveTo>
                        <a:pt x="23" y="477"/>
                      </a:moveTo>
                      <a:lnTo>
                        <a:pt x="12" y="473"/>
                      </a:lnTo>
                      <a:lnTo>
                        <a:pt x="4" y="466"/>
                      </a:lnTo>
                      <a:lnTo>
                        <a:pt x="0" y="455"/>
                      </a:lnTo>
                      <a:lnTo>
                        <a:pt x="0" y="444"/>
                      </a:lnTo>
                      <a:lnTo>
                        <a:pt x="4" y="429"/>
                      </a:lnTo>
                      <a:lnTo>
                        <a:pt x="8" y="421"/>
                      </a:lnTo>
                      <a:lnTo>
                        <a:pt x="20" y="413"/>
                      </a:lnTo>
                      <a:lnTo>
                        <a:pt x="1221" y="0"/>
                      </a:lnTo>
                      <a:lnTo>
                        <a:pt x="1269" y="314"/>
                      </a:lnTo>
                      <a:lnTo>
                        <a:pt x="23" y="477"/>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38" name="Freeform 52"/>
                <p:cNvSpPr>
                  <a:spLocks/>
                </p:cNvSpPr>
                <p:nvPr/>
              </p:nvSpPr>
              <p:spPr bwMode="auto">
                <a:xfrm>
                  <a:off x="5457" y="1031"/>
                  <a:ext cx="184" cy="119"/>
                </a:xfrm>
                <a:custGeom>
                  <a:avLst/>
                  <a:gdLst>
                    <a:gd name="T0" fmla="*/ 0 w 370"/>
                    <a:gd name="T1" fmla="*/ 0 h 239"/>
                    <a:gd name="T2" fmla="*/ 0 w 370"/>
                    <a:gd name="T3" fmla="*/ 0 h 239"/>
                    <a:gd name="T4" fmla="*/ 0 w 370"/>
                    <a:gd name="T5" fmla="*/ 0 h 239"/>
                    <a:gd name="T6" fmla="*/ 0 w 370"/>
                    <a:gd name="T7" fmla="*/ 0 h 239"/>
                    <a:gd name="T8" fmla="*/ 0 w 370"/>
                    <a:gd name="T9" fmla="*/ 0 h 239"/>
                    <a:gd name="T10" fmla="*/ 0 w 370"/>
                    <a:gd name="T11" fmla="*/ 0 h 239"/>
                    <a:gd name="T12" fmla="*/ 0 w 370"/>
                    <a:gd name="T13" fmla="*/ 0 h 239"/>
                    <a:gd name="T14" fmla="*/ 0 60000 65536"/>
                    <a:gd name="T15" fmla="*/ 0 60000 65536"/>
                    <a:gd name="T16" fmla="*/ 0 60000 65536"/>
                    <a:gd name="T17" fmla="*/ 0 60000 65536"/>
                    <a:gd name="T18" fmla="*/ 0 60000 65536"/>
                    <a:gd name="T19" fmla="*/ 0 60000 65536"/>
                    <a:gd name="T20" fmla="*/ 0 60000 65536"/>
                    <a:gd name="T21" fmla="*/ 0 w 370"/>
                    <a:gd name="T22" fmla="*/ 0 h 239"/>
                    <a:gd name="T23" fmla="*/ 370 w 370"/>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0" h="239">
                      <a:moveTo>
                        <a:pt x="370" y="231"/>
                      </a:moveTo>
                      <a:lnTo>
                        <a:pt x="341" y="239"/>
                      </a:lnTo>
                      <a:lnTo>
                        <a:pt x="176" y="52"/>
                      </a:lnTo>
                      <a:lnTo>
                        <a:pt x="0" y="84"/>
                      </a:lnTo>
                      <a:lnTo>
                        <a:pt x="23" y="53"/>
                      </a:lnTo>
                      <a:lnTo>
                        <a:pt x="202" y="0"/>
                      </a:lnTo>
                      <a:lnTo>
                        <a:pt x="370" y="231"/>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39" name="Freeform 53"/>
                <p:cNvSpPr>
                  <a:spLocks/>
                </p:cNvSpPr>
                <p:nvPr/>
              </p:nvSpPr>
              <p:spPr bwMode="auto">
                <a:xfrm>
                  <a:off x="5439" y="1020"/>
                  <a:ext cx="178" cy="174"/>
                </a:xfrm>
                <a:custGeom>
                  <a:avLst/>
                  <a:gdLst>
                    <a:gd name="T0" fmla="*/ 1 w 356"/>
                    <a:gd name="T1" fmla="*/ 0 h 349"/>
                    <a:gd name="T2" fmla="*/ 1 w 356"/>
                    <a:gd name="T3" fmla="*/ 0 h 349"/>
                    <a:gd name="T4" fmla="*/ 1 w 356"/>
                    <a:gd name="T5" fmla="*/ 0 h 349"/>
                    <a:gd name="T6" fmla="*/ 1 w 356"/>
                    <a:gd name="T7" fmla="*/ 0 h 349"/>
                    <a:gd name="T8" fmla="*/ 1 w 356"/>
                    <a:gd name="T9" fmla="*/ 0 h 349"/>
                    <a:gd name="T10" fmla="*/ 1 w 356"/>
                    <a:gd name="T11" fmla="*/ 0 h 349"/>
                    <a:gd name="T12" fmla="*/ 1 w 356"/>
                    <a:gd name="T13" fmla="*/ 0 h 349"/>
                    <a:gd name="T14" fmla="*/ 0 w 356"/>
                    <a:gd name="T15" fmla="*/ 0 h 349"/>
                    <a:gd name="T16" fmla="*/ 1 w 356"/>
                    <a:gd name="T17" fmla="*/ 0 h 349"/>
                    <a:gd name="T18" fmla="*/ 1 w 356"/>
                    <a:gd name="T19" fmla="*/ 0 h 349"/>
                    <a:gd name="T20" fmla="*/ 1 w 356"/>
                    <a:gd name="T21" fmla="*/ 0 h 349"/>
                    <a:gd name="T22" fmla="*/ 1 w 356"/>
                    <a:gd name="T23" fmla="*/ 0 h 349"/>
                    <a:gd name="T24" fmla="*/ 1 w 356"/>
                    <a:gd name="T25" fmla="*/ 0 h 349"/>
                    <a:gd name="T26" fmla="*/ 1 w 356"/>
                    <a:gd name="T27" fmla="*/ 0 h 349"/>
                    <a:gd name="T28" fmla="*/ 1 w 356"/>
                    <a:gd name="T29" fmla="*/ 0 h 349"/>
                    <a:gd name="T30" fmla="*/ 1 w 356"/>
                    <a:gd name="T31" fmla="*/ 0 h 349"/>
                    <a:gd name="T32" fmla="*/ 1 w 356"/>
                    <a:gd name="T33" fmla="*/ 0 h 349"/>
                    <a:gd name="T34" fmla="*/ 1 w 356"/>
                    <a:gd name="T35" fmla="*/ 0 h 349"/>
                    <a:gd name="T36" fmla="*/ 1 w 356"/>
                    <a:gd name="T37" fmla="*/ 0 h 349"/>
                    <a:gd name="T38" fmla="*/ 1 w 356"/>
                    <a:gd name="T39" fmla="*/ 0 h 349"/>
                    <a:gd name="T40" fmla="*/ 1 w 356"/>
                    <a:gd name="T41" fmla="*/ 0 h 3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6"/>
                    <a:gd name="T64" fmla="*/ 0 h 349"/>
                    <a:gd name="T65" fmla="*/ 356 w 356"/>
                    <a:gd name="T66" fmla="*/ 349 h 3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6" h="349">
                      <a:moveTo>
                        <a:pt x="251" y="0"/>
                      </a:moveTo>
                      <a:lnTo>
                        <a:pt x="66" y="66"/>
                      </a:lnTo>
                      <a:lnTo>
                        <a:pt x="50" y="79"/>
                      </a:lnTo>
                      <a:lnTo>
                        <a:pt x="30" y="100"/>
                      </a:lnTo>
                      <a:lnTo>
                        <a:pt x="19" y="121"/>
                      </a:lnTo>
                      <a:lnTo>
                        <a:pt x="9" y="142"/>
                      </a:lnTo>
                      <a:lnTo>
                        <a:pt x="1" y="173"/>
                      </a:lnTo>
                      <a:lnTo>
                        <a:pt x="0" y="199"/>
                      </a:lnTo>
                      <a:lnTo>
                        <a:pt x="6" y="234"/>
                      </a:lnTo>
                      <a:lnTo>
                        <a:pt x="19" y="265"/>
                      </a:lnTo>
                      <a:lnTo>
                        <a:pt x="35" y="291"/>
                      </a:lnTo>
                      <a:lnTo>
                        <a:pt x="53" y="313"/>
                      </a:lnTo>
                      <a:lnTo>
                        <a:pt x="75" y="331"/>
                      </a:lnTo>
                      <a:lnTo>
                        <a:pt x="98" y="341"/>
                      </a:lnTo>
                      <a:lnTo>
                        <a:pt x="121" y="349"/>
                      </a:lnTo>
                      <a:lnTo>
                        <a:pt x="356" y="322"/>
                      </a:lnTo>
                      <a:lnTo>
                        <a:pt x="217" y="65"/>
                      </a:lnTo>
                      <a:lnTo>
                        <a:pt x="48" y="99"/>
                      </a:lnTo>
                      <a:lnTo>
                        <a:pt x="62" y="78"/>
                      </a:lnTo>
                      <a:lnTo>
                        <a:pt x="227" y="33"/>
                      </a:lnTo>
                      <a:lnTo>
                        <a:pt x="251" y="0"/>
                      </a:lnTo>
                      <a:close/>
                    </a:path>
                  </a:pathLst>
                </a:custGeom>
                <a:solidFill>
                  <a:srgbClr val="C0C0C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40" name="Freeform 54"/>
                <p:cNvSpPr>
                  <a:spLocks/>
                </p:cNvSpPr>
                <p:nvPr/>
              </p:nvSpPr>
              <p:spPr bwMode="auto">
                <a:xfrm>
                  <a:off x="5546" y="1051"/>
                  <a:ext cx="90" cy="130"/>
                </a:xfrm>
                <a:custGeom>
                  <a:avLst/>
                  <a:gdLst>
                    <a:gd name="T0" fmla="*/ 1 w 179"/>
                    <a:gd name="T1" fmla="*/ 0 h 260"/>
                    <a:gd name="T2" fmla="*/ 1 w 179"/>
                    <a:gd name="T3" fmla="*/ 1 h 260"/>
                    <a:gd name="T4" fmla="*/ 1 w 179"/>
                    <a:gd name="T5" fmla="*/ 1 h 260"/>
                    <a:gd name="T6" fmla="*/ 1 w 179"/>
                    <a:gd name="T7" fmla="*/ 1 h 260"/>
                    <a:gd name="T8" fmla="*/ 1 w 179"/>
                    <a:gd name="T9" fmla="*/ 1 h 260"/>
                    <a:gd name="T10" fmla="*/ 1 w 179"/>
                    <a:gd name="T11" fmla="*/ 1 h 260"/>
                    <a:gd name="T12" fmla="*/ 1 w 179"/>
                    <a:gd name="T13" fmla="*/ 1 h 260"/>
                    <a:gd name="T14" fmla="*/ 1 w 179"/>
                    <a:gd name="T15" fmla="*/ 1 h 260"/>
                    <a:gd name="T16" fmla="*/ 1 w 179"/>
                    <a:gd name="T17" fmla="*/ 1 h 260"/>
                    <a:gd name="T18" fmla="*/ 1 w 179"/>
                    <a:gd name="T19" fmla="*/ 1 h 260"/>
                    <a:gd name="T20" fmla="*/ 1 w 179"/>
                    <a:gd name="T21" fmla="*/ 1 h 260"/>
                    <a:gd name="T22" fmla="*/ 1 w 179"/>
                    <a:gd name="T23" fmla="*/ 1 h 260"/>
                    <a:gd name="T24" fmla="*/ 1 w 179"/>
                    <a:gd name="T25" fmla="*/ 1 h 260"/>
                    <a:gd name="T26" fmla="*/ 1 w 179"/>
                    <a:gd name="T27" fmla="*/ 1 h 260"/>
                    <a:gd name="T28" fmla="*/ 1 w 179"/>
                    <a:gd name="T29" fmla="*/ 1 h 260"/>
                    <a:gd name="T30" fmla="*/ 1 w 179"/>
                    <a:gd name="T31" fmla="*/ 1 h 260"/>
                    <a:gd name="T32" fmla="*/ 0 w 179"/>
                    <a:gd name="T33" fmla="*/ 1 h 260"/>
                    <a:gd name="T34" fmla="*/ 1 w 179"/>
                    <a:gd name="T35" fmla="*/ 1 h 260"/>
                    <a:gd name="T36" fmla="*/ 1 w 179"/>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260"/>
                    <a:gd name="T59" fmla="*/ 179 w 179"/>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260">
                      <a:moveTo>
                        <a:pt x="7" y="0"/>
                      </a:moveTo>
                      <a:lnTo>
                        <a:pt x="179" y="213"/>
                      </a:lnTo>
                      <a:lnTo>
                        <a:pt x="168" y="233"/>
                      </a:lnTo>
                      <a:lnTo>
                        <a:pt x="155" y="252"/>
                      </a:lnTo>
                      <a:lnTo>
                        <a:pt x="141" y="260"/>
                      </a:lnTo>
                      <a:lnTo>
                        <a:pt x="125" y="259"/>
                      </a:lnTo>
                      <a:lnTo>
                        <a:pt x="105" y="246"/>
                      </a:lnTo>
                      <a:lnTo>
                        <a:pt x="86" y="231"/>
                      </a:lnTo>
                      <a:lnTo>
                        <a:pt x="70" y="215"/>
                      </a:lnTo>
                      <a:lnTo>
                        <a:pt x="55" y="196"/>
                      </a:lnTo>
                      <a:lnTo>
                        <a:pt x="45" y="179"/>
                      </a:lnTo>
                      <a:lnTo>
                        <a:pt x="31" y="157"/>
                      </a:lnTo>
                      <a:lnTo>
                        <a:pt x="20" y="134"/>
                      </a:lnTo>
                      <a:lnTo>
                        <a:pt x="12" y="108"/>
                      </a:lnTo>
                      <a:lnTo>
                        <a:pt x="5" y="79"/>
                      </a:lnTo>
                      <a:lnTo>
                        <a:pt x="2" y="57"/>
                      </a:lnTo>
                      <a:lnTo>
                        <a:pt x="0" y="36"/>
                      </a:lnTo>
                      <a:lnTo>
                        <a:pt x="2" y="16"/>
                      </a:lnTo>
                      <a:lnTo>
                        <a:pt x="7" y="0"/>
                      </a:lnTo>
                      <a:close/>
                    </a:path>
                  </a:pathLst>
                </a:custGeom>
                <a:solidFill>
                  <a:srgbClr val="9F9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41" name="Freeform 55"/>
                <p:cNvSpPr>
                  <a:spLocks/>
                </p:cNvSpPr>
                <p:nvPr/>
              </p:nvSpPr>
              <p:spPr bwMode="auto">
                <a:xfrm>
                  <a:off x="5553" y="1017"/>
                  <a:ext cx="96" cy="129"/>
                </a:xfrm>
                <a:custGeom>
                  <a:avLst/>
                  <a:gdLst>
                    <a:gd name="T0" fmla="*/ 0 w 192"/>
                    <a:gd name="T1" fmla="*/ 0 h 259"/>
                    <a:gd name="T2" fmla="*/ 1 w 192"/>
                    <a:gd name="T3" fmla="*/ 0 h 259"/>
                    <a:gd name="T4" fmla="*/ 1 w 192"/>
                    <a:gd name="T5" fmla="*/ 0 h 259"/>
                    <a:gd name="T6" fmla="*/ 1 w 192"/>
                    <a:gd name="T7" fmla="*/ 0 h 259"/>
                    <a:gd name="T8" fmla="*/ 1 w 192"/>
                    <a:gd name="T9" fmla="*/ 0 h 259"/>
                    <a:gd name="T10" fmla="*/ 1 w 192"/>
                    <a:gd name="T11" fmla="*/ 0 h 259"/>
                    <a:gd name="T12" fmla="*/ 1 w 192"/>
                    <a:gd name="T13" fmla="*/ 0 h 259"/>
                    <a:gd name="T14" fmla="*/ 1 w 192"/>
                    <a:gd name="T15" fmla="*/ 0 h 259"/>
                    <a:gd name="T16" fmla="*/ 1 w 192"/>
                    <a:gd name="T17" fmla="*/ 0 h 259"/>
                    <a:gd name="T18" fmla="*/ 1 w 192"/>
                    <a:gd name="T19" fmla="*/ 0 h 259"/>
                    <a:gd name="T20" fmla="*/ 1 w 192"/>
                    <a:gd name="T21" fmla="*/ 0 h 259"/>
                    <a:gd name="T22" fmla="*/ 1 w 192"/>
                    <a:gd name="T23" fmla="*/ 0 h 259"/>
                    <a:gd name="T24" fmla="*/ 1 w 192"/>
                    <a:gd name="T25" fmla="*/ 0 h 259"/>
                    <a:gd name="T26" fmla="*/ 1 w 192"/>
                    <a:gd name="T27" fmla="*/ 0 h 259"/>
                    <a:gd name="T28" fmla="*/ 1 w 192"/>
                    <a:gd name="T29" fmla="*/ 0 h 259"/>
                    <a:gd name="T30" fmla="*/ 1 w 192"/>
                    <a:gd name="T31" fmla="*/ 0 h 259"/>
                    <a:gd name="T32" fmla="*/ 0 w 192"/>
                    <a:gd name="T33" fmla="*/ 0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59"/>
                    <a:gd name="T53" fmla="*/ 192 w 192"/>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59">
                      <a:moveTo>
                        <a:pt x="0" y="36"/>
                      </a:moveTo>
                      <a:lnTo>
                        <a:pt x="176" y="259"/>
                      </a:lnTo>
                      <a:lnTo>
                        <a:pt x="182" y="238"/>
                      </a:lnTo>
                      <a:lnTo>
                        <a:pt x="190" y="204"/>
                      </a:lnTo>
                      <a:lnTo>
                        <a:pt x="192" y="180"/>
                      </a:lnTo>
                      <a:lnTo>
                        <a:pt x="190" y="157"/>
                      </a:lnTo>
                      <a:lnTo>
                        <a:pt x="184" y="126"/>
                      </a:lnTo>
                      <a:lnTo>
                        <a:pt x="172" y="102"/>
                      </a:lnTo>
                      <a:lnTo>
                        <a:pt x="156" y="76"/>
                      </a:lnTo>
                      <a:lnTo>
                        <a:pt x="140" y="54"/>
                      </a:lnTo>
                      <a:lnTo>
                        <a:pt x="114" y="31"/>
                      </a:lnTo>
                      <a:lnTo>
                        <a:pt x="90" y="17"/>
                      </a:lnTo>
                      <a:lnTo>
                        <a:pt x="64" y="4"/>
                      </a:lnTo>
                      <a:lnTo>
                        <a:pt x="40" y="0"/>
                      </a:lnTo>
                      <a:lnTo>
                        <a:pt x="22" y="5"/>
                      </a:lnTo>
                      <a:lnTo>
                        <a:pt x="11" y="20"/>
                      </a:lnTo>
                      <a:lnTo>
                        <a:pt x="0" y="36"/>
                      </a:lnTo>
                      <a:close/>
                    </a:path>
                  </a:pathLst>
                </a:custGeom>
                <a:solidFill>
                  <a:srgbClr val="9F9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42" name="Freeform 56"/>
                <p:cNvSpPr>
                  <a:spLocks/>
                </p:cNvSpPr>
                <p:nvPr/>
              </p:nvSpPr>
              <p:spPr bwMode="auto">
                <a:xfrm>
                  <a:off x="4929" y="1225"/>
                  <a:ext cx="45" cy="43"/>
                </a:xfrm>
                <a:custGeom>
                  <a:avLst/>
                  <a:gdLst>
                    <a:gd name="T0" fmla="*/ 0 w 91"/>
                    <a:gd name="T1" fmla="*/ 1 h 85"/>
                    <a:gd name="T2" fmla="*/ 0 w 91"/>
                    <a:gd name="T3" fmla="*/ 1 h 85"/>
                    <a:gd name="T4" fmla="*/ 0 w 91"/>
                    <a:gd name="T5" fmla="*/ 1 h 85"/>
                    <a:gd name="T6" fmla="*/ 0 w 91"/>
                    <a:gd name="T7" fmla="*/ 1 h 85"/>
                    <a:gd name="T8" fmla="*/ 0 w 91"/>
                    <a:gd name="T9" fmla="*/ 1 h 85"/>
                    <a:gd name="T10" fmla="*/ 0 w 91"/>
                    <a:gd name="T11" fmla="*/ 1 h 85"/>
                    <a:gd name="T12" fmla="*/ 0 w 91"/>
                    <a:gd name="T13" fmla="*/ 1 h 85"/>
                    <a:gd name="T14" fmla="*/ 0 w 91"/>
                    <a:gd name="T15" fmla="*/ 1 h 85"/>
                    <a:gd name="T16" fmla="*/ 0 w 91"/>
                    <a:gd name="T17" fmla="*/ 0 h 85"/>
                    <a:gd name="T18" fmla="*/ 0 w 91"/>
                    <a:gd name="T19" fmla="*/ 1 h 85"/>
                    <a:gd name="T20" fmla="*/ 0 w 91"/>
                    <a:gd name="T21" fmla="*/ 1 h 85"/>
                    <a:gd name="T22" fmla="*/ 0 w 91"/>
                    <a:gd name="T23" fmla="*/ 1 h 85"/>
                    <a:gd name="T24" fmla="*/ 0 w 91"/>
                    <a:gd name="T25" fmla="*/ 1 h 85"/>
                    <a:gd name="T26" fmla="*/ 0 w 91"/>
                    <a:gd name="T27" fmla="*/ 1 h 85"/>
                    <a:gd name="T28" fmla="*/ 0 w 91"/>
                    <a:gd name="T29" fmla="*/ 1 h 85"/>
                    <a:gd name="T30" fmla="*/ 0 w 91"/>
                    <a:gd name="T31" fmla="*/ 1 h 85"/>
                    <a:gd name="T32" fmla="*/ 0 w 91"/>
                    <a:gd name="T33" fmla="*/ 1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85"/>
                    <a:gd name="T53" fmla="*/ 91 w 91"/>
                    <a:gd name="T54" fmla="*/ 85 h 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85">
                      <a:moveTo>
                        <a:pt x="23" y="85"/>
                      </a:moveTo>
                      <a:lnTo>
                        <a:pt x="12" y="81"/>
                      </a:lnTo>
                      <a:lnTo>
                        <a:pt x="4" y="74"/>
                      </a:lnTo>
                      <a:lnTo>
                        <a:pt x="0" y="64"/>
                      </a:lnTo>
                      <a:lnTo>
                        <a:pt x="0" y="53"/>
                      </a:lnTo>
                      <a:lnTo>
                        <a:pt x="4" y="39"/>
                      </a:lnTo>
                      <a:lnTo>
                        <a:pt x="8" y="31"/>
                      </a:lnTo>
                      <a:lnTo>
                        <a:pt x="20" y="23"/>
                      </a:lnTo>
                      <a:lnTo>
                        <a:pt x="83" y="0"/>
                      </a:lnTo>
                      <a:lnTo>
                        <a:pt x="75" y="10"/>
                      </a:lnTo>
                      <a:lnTo>
                        <a:pt x="68" y="21"/>
                      </a:lnTo>
                      <a:lnTo>
                        <a:pt x="66" y="34"/>
                      </a:lnTo>
                      <a:lnTo>
                        <a:pt x="65" y="43"/>
                      </a:lnTo>
                      <a:lnTo>
                        <a:pt x="68" y="58"/>
                      </a:lnTo>
                      <a:lnTo>
                        <a:pt x="78" y="68"/>
                      </a:lnTo>
                      <a:lnTo>
                        <a:pt x="91" y="76"/>
                      </a:lnTo>
                      <a:lnTo>
                        <a:pt x="23" y="85"/>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86732" name="Group 61"/>
              <p:cNvGrpSpPr>
                <a:grpSpLocks/>
              </p:cNvGrpSpPr>
              <p:nvPr/>
            </p:nvGrpSpPr>
            <p:grpSpPr bwMode="auto">
              <a:xfrm>
                <a:off x="5232" y="899"/>
                <a:ext cx="431" cy="376"/>
                <a:chOff x="5232" y="899"/>
                <a:chExt cx="431" cy="376"/>
              </a:xfrm>
            </p:grpSpPr>
            <p:sp>
              <p:nvSpPr>
                <p:cNvPr id="286733" name="Freeform 58"/>
                <p:cNvSpPr>
                  <a:spLocks/>
                </p:cNvSpPr>
                <p:nvPr/>
              </p:nvSpPr>
              <p:spPr bwMode="auto">
                <a:xfrm>
                  <a:off x="5234" y="1171"/>
                  <a:ext cx="429" cy="104"/>
                </a:xfrm>
                <a:custGeom>
                  <a:avLst/>
                  <a:gdLst>
                    <a:gd name="T0" fmla="*/ 0 w 858"/>
                    <a:gd name="T1" fmla="*/ 1 h 208"/>
                    <a:gd name="T2" fmla="*/ 1 w 858"/>
                    <a:gd name="T3" fmla="*/ 0 h 208"/>
                    <a:gd name="T4" fmla="*/ 1 w 858"/>
                    <a:gd name="T5" fmla="*/ 1 h 208"/>
                    <a:gd name="T6" fmla="*/ 1 w 858"/>
                    <a:gd name="T7" fmla="*/ 1 h 208"/>
                    <a:gd name="T8" fmla="*/ 1 w 858"/>
                    <a:gd name="T9" fmla="*/ 1 h 208"/>
                    <a:gd name="T10" fmla="*/ 1 w 858"/>
                    <a:gd name="T11" fmla="*/ 1 h 208"/>
                    <a:gd name="T12" fmla="*/ 1 w 858"/>
                    <a:gd name="T13" fmla="*/ 1 h 208"/>
                    <a:gd name="T14" fmla="*/ 1 w 858"/>
                    <a:gd name="T15" fmla="*/ 1 h 208"/>
                    <a:gd name="T16" fmla="*/ 1 w 858"/>
                    <a:gd name="T17" fmla="*/ 1 h 208"/>
                    <a:gd name="T18" fmla="*/ 1 w 858"/>
                    <a:gd name="T19" fmla="*/ 1 h 208"/>
                    <a:gd name="T20" fmla="*/ 0 w 858"/>
                    <a:gd name="T21" fmla="*/ 1 h 2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8"/>
                    <a:gd name="T34" fmla="*/ 0 h 208"/>
                    <a:gd name="T35" fmla="*/ 858 w 858"/>
                    <a:gd name="T36" fmla="*/ 208 h 2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8" h="208">
                      <a:moveTo>
                        <a:pt x="0" y="63"/>
                      </a:moveTo>
                      <a:lnTo>
                        <a:pt x="594" y="0"/>
                      </a:lnTo>
                      <a:lnTo>
                        <a:pt x="858" y="202"/>
                      </a:lnTo>
                      <a:lnTo>
                        <a:pt x="684" y="191"/>
                      </a:lnTo>
                      <a:lnTo>
                        <a:pt x="640" y="181"/>
                      </a:lnTo>
                      <a:lnTo>
                        <a:pt x="668" y="208"/>
                      </a:lnTo>
                      <a:lnTo>
                        <a:pt x="490" y="191"/>
                      </a:lnTo>
                      <a:lnTo>
                        <a:pt x="434" y="171"/>
                      </a:lnTo>
                      <a:lnTo>
                        <a:pt x="461" y="199"/>
                      </a:lnTo>
                      <a:lnTo>
                        <a:pt x="217" y="171"/>
                      </a:lnTo>
                      <a:lnTo>
                        <a:pt x="0" y="63"/>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34" name="Freeform 59"/>
                <p:cNvSpPr>
                  <a:spLocks/>
                </p:cNvSpPr>
                <p:nvPr/>
              </p:nvSpPr>
              <p:spPr bwMode="auto">
                <a:xfrm>
                  <a:off x="5236" y="1082"/>
                  <a:ext cx="275" cy="86"/>
                </a:xfrm>
                <a:custGeom>
                  <a:avLst/>
                  <a:gdLst>
                    <a:gd name="T0" fmla="*/ 1 w 549"/>
                    <a:gd name="T1" fmla="*/ 1 h 172"/>
                    <a:gd name="T2" fmla="*/ 1 w 549"/>
                    <a:gd name="T3" fmla="*/ 0 h 172"/>
                    <a:gd name="T4" fmla="*/ 1 w 549"/>
                    <a:gd name="T5" fmla="*/ 1 h 172"/>
                    <a:gd name="T6" fmla="*/ 0 w 549"/>
                    <a:gd name="T7" fmla="*/ 1 h 172"/>
                    <a:gd name="T8" fmla="*/ 1 w 549"/>
                    <a:gd name="T9" fmla="*/ 1 h 172"/>
                    <a:gd name="T10" fmla="*/ 0 60000 65536"/>
                    <a:gd name="T11" fmla="*/ 0 60000 65536"/>
                    <a:gd name="T12" fmla="*/ 0 60000 65536"/>
                    <a:gd name="T13" fmla="*/ 0 60000 65536"/>
                    <a:gd name="T14" fmla="*/ 0 60000 65536"/>
                    <a:gd name="T15" fmla="*/ 0 w 549"/>
                    <a:gd name="T16" fmla="*/ 0 h 172"/>
                    <a:gd name="T17" fmla="*/ 549 w 549"/>
                    <a:gd name="T18" fmla="*/ 172 h 172"/>
                  </a:gdLst>
                  <a:ahLst/>
                  <a:cxnLst>
                    <a:cxn ang="T10">
                      <a:pos x="T0" y="T1"/>
                    </a:cxn>
                    <a:cxn ang="T11">
                      <a:pos x="T2" y="T3"/>
                    </a:cxn>
                    <a:cxn ang="T12">
                      <a:pos x="T4" y="T5"/>
                    </a:cxn>
                    <a:cxn ang="T13">
                      <a:pos x="T6" y="T7"/>
                    </a:cxn>
                    <a:cxn ang="T14">
                      <a:pos x="T8" y="T9"/>
                    </a:cxn>
                  </a:cxnLst>
                  <a:rect l="T15" t="T16" r="T17" b="T18"/>
                  <a:pathLst>
                    <a:path w="549" h="172">
                      <a:moveTo>
                        <a:pt x="71" y="130"/>
                      </a:moveTo>
                      <a:lnTo>
                        <a:pt x="549" y="0"/>
                      </a:lnTo>
                      <a:lnTo>
                        <a:pt x="410" y="79"/>
                      </a:lnTo>
                      <a:lnTo>
                        <a:pt x="0" y="172"/>
                      </a:lnTo>
                      <a:lnTo>
                        <a:pt x="71" y="13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35" name="Freeform 60"/>
                <p:cNvSpPr>
                  <a:spLocks/>
                </p:cNvSpPr>
                <p:nvPr/>
              </p:nvSpPr>
              <p:spPr bwMode="auto">
                <a:xfrm>
                  <a:off x="5232" y="899"/>
                  <a:ext cx="355" cy="247"/>
                </a:xfrm>
                <a:custGeom>
                  <a:avLst/>
                  <a:gdLst>
                    <a:gd name="T0" fmla="*/ 0 w 711"/>
                    <a:gd name="T1" fmla="*/ 1 h 492"/>
                    <a:gd name="T2" fmla="*/ 0 w 711"/>
                    <a:gd name="T3" fmla="*/ 1 h 492"/>
                    <a:gd name="T4" fmla="*/ 0 w 711"/>
                    <a:gd name="T5" fmla="*/ 0 h 492"/>
                    <a:gd name="T6" fmla="*/ 0 w 711"/>
                    <a:gd name="T7" fmla="*/ 1 h 492"/>
                    <a:gd name="T8" fmla="*/ 0 w 711"/>
                    <a:gd name="T9" fmla="*/ 1 h 492"/>
                    <a:gd name="T10" fmla="*/ 0 w 711"/>
                    <a:gd name="T11" fmla="*/ 1 h 492"/>
                    <a:gd name="T12" fmla="*/ 0 w 711"/>
                    <a:gd name="T13" fmla="*/ 1 h 492"/>
                    <a:gd name="T14" fmla="*/ 0 w 711"/>
                    <a:gd name="T15" fmla="*/ 1 h 492"/>
                    <a:gd name="T16" fmla="*/ 0 w 711"/>
                    <a:gd name="T17" fmla="*/ 1 h 492"/>
                    <a:gd name="T18" fmla="*/ 0 w 711"/>
                    <a:gd name="T19" fmla="*/ 1 h 4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1"/>
                    <a:gd name="T31" fmla="*/ 0 h 492"/>
                    <a:gd name="T32" fmla="*/ 711 w 711"/>
                    <a:gd name="T33" fmla="*/ 492 h 4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1" h="492">
                      <a:moveTo>
                        <a:pt x="0" y="492"/>
                      </a:moveTo>
                      <a:lnTo>
                        <a:pt x="510" y="316"/>
                      </a:lnTo>
                      <a:lnTo>
                        <a:pt x="711" y="0"/>
                      </a:lnTo>
                      <a:lnTo>
                        <a:pt x="554" y="95"/>
                      </a:lnTo>
                      <a:lnTo>
                        <a:pt x="518" y="129"/>
                      </a:lnTo>
                      <a:lnTo>
                        <a:pt x="518" y="93"/>
                      </a:lnTo>
                      <a:lnTo>
                        <a:pt x="341" y="227"/>
                      </a:lnTo>
                      <a:lnTo>
                        <a:pt x="352" y="189"/>
                      </a:lnTo>
                      <a:lnTo>
                        <a:pt x="160" y="310"/>
                      </a:lnTo>
                      <a:lnTo>
                        <a:pt x="0" y="492"/>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286729" name="Freeform 63"/>
            <p:cNvSpPr>
              <a:spLocks/>
            </p:cNvSpPr>
            <p:nvPr/>
          </p:nvSpPr>
          <p:spPr bwMode="auto">
            <a:xfrm>
              <a:off x="5139" y="1131"/>
              <a:ext cx="120" cy="107"/>
            </a:xfrm>
            <a:custGeom>
              <a:avLst/>
              <a:gdLst>
                <a:gd name="T0" fmla="*/ 1 w 239"/>
                <a:gd name="T1" fmla="*/ 0 h 215"/>
                <a:gd name="T2" fmla="*/ 1 w 239"/>
                <a:gd name="T3" fmla="*/ 0 h 215"/>
                <a:gd name="T4" fmla="*/ 1 w 239"/>
                <a:gd name="T5" fmla="*/ 0 h 215"/>
                <a:gd name="T6" fmla="*/ 1 w 239"/>
                <a:gd name="T7" fmla="*/ 0 h 215"/>
                <a:gd name="T8" fmla="*/ 1 w 239"/>
                <a:gd name="T9" fmla="*/ 0 h 215"/>
                <a:gd name="T10" fmla="*/ 1 w 239"/>
                <a:gd name="T11" fmla="*/ 0 h 215"/>
                <a:gd name="T12" fmla="*/ 1 w 239"/>
                <a:gd name="T13" fmla="*/ 0 h 215"/>
                <a:gd name="T14" fmla="*/ 1 w 239"/>
                <a:gd name="T15" fmla="*/ 0 h 215"/>
                <a:gd name="T16" fmla="*/ 1 w 239"/>
                <a:gd name="T17" fmla="*/ 0 h 215"/>
                <a:gd name="T18" fmla="*/ 1 w 239"/>
                <a:gd name="T19" fmla="*/ 0 h 215"/>
                <a:gd name="T20" fmla="*/ 1 w 239"/>
                <a:gd name="T21" fmla="*/ 0 h 215"/>
                <a:gd name="T22" fmla="*/ 1 w 239"/>
                <a:gd name="T23" fmla="*/ 0 h 215"/>
                <a:gd name="T24" fmla="*/ 1 w 239"/>
                <a:gd name="T25" fmla="*/ 0 h 215"/>
                <a:gd name="T26" fmla="*/ 1 w 239"/>
                <a:gd name="T27" fmla="*/ 0 h 215"/>
                <a:gd name="T28" fmla="*/ 1 w 239"/>
                <a:gd name="T29" fmla="*/ 0 h 215"/>
                <a:gd name="T30" fmla="*/ 1 w 239"/>
                <a:gd name="T31" fmla="*/ 0 h 215"/>
                <a:gd name="T32" fmla="*/ 0 w 239"/>
                <a:gd name="T33" fmla="*/ 0 h 215"/>
                <a:gd name="T34" fmla="*/ 0 w 239"/>
                <a:gd name="T35" fmla="*/ 0 h 215"/>
                <a:gd name="T36" fmla="*/ 1 w 239"/>
                <a:gd name="T37" fmla="*/ 0 h 215"/>
                <a:gd name="T38" fmla="*/ 1 w 239"/>
                <a:gd name="T39" fmla="*/ 0 h 215"/>
                <a:gd name="T40" fmla="*/ 1 w 239"/>
                <a:gd name="T41" fmla="*/ 0 h 215"/>
                <a:gd name="T42" fmla="*/ 1 w 239"/>
                <a:gd name="T43" fmla="*/ 0 h 215"/>
                <a:gd name="T44" fmla="*/ 1 w 239"/>
                <a:gd name="T45" fmla="*/ 0 h 215"/>
                <a:gd name="T46" fmla="*/ 1 w 239"/>
                <a:gd name="T47" fmla="*/ 0 h 2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215"/>
                <a:gd name="T74" fmla="*/ 239 w 239"/>
                <a:gd name="T75" fmla="*/ 215 h 2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215">
                  <a:moveTo>
                    <a:pt x="211" y="0"/>
                  </a:moveTo>
                  <a:lnTo>
                    <a:pt x="197" y="16"/>
                  </a:lnTo>
                  <a:lnTo>
                    <a:pt x="180" y="40"/>
                  </a:lnTo>
                  <a:lnTo>
                    <a:pt x="174" y="60"/>
                  </a:lnTo>
                  <a:lnTo>
                    <a:pt x="168" y="84"/>
                  </a:lnTo>
                  <a:lnTo>
                    <a:pt x="168" y="107"/>
                  </a:lnTo>
                  <a:lnTo>
                    <a:pt x="174" y="129"/>
                  </a:lnTo>
                  <a:lnTo>
                    <a:pt x="184" y="149"/>
                  </a:lnTo>
                  <a:lnTo>
                    <a:pt x="201" y="165"/>
                  </a:lnTo>
                  <a:lnTo>
                    <a:pt x="221" y="176"/>
                  </a:lnTo>
                  <a:lnTo>
                    <a:pt x="239" y="189"/>
                  </a:lnTo>
                  <a:lnTo>
                    <a:pt x="58" y="215"/>
                  </a:lnTo>
                  <a:lnTo>
                    <a:pt x="38" y="205"/>
                  </a:lnTo>
                  <a:lnTo>
                    <a:pt x="22" y="194"/>
                  </a:lnTo>
                  <a:lnTo>
                    <a:pt x="11" y="179"/>
                  </a:lnTo>
                  <a:lnTo>
                    <a:pt x="4" y="166"/>
                  </a:lnTo>
                  <a:lnTo>
                    <a:pt x="0" y="150"/>
                  </a:lnTo>
                  <a:lnTo>
                    <a:pt x="0" y="129"/>
                  </a:lnTo>
                  <a:lnTo>
                    <a:pt x="4" y="111"/>
                  </a:lnTo>
                  <a:lnTo>
                    <a:pt x="9" y="94"/>
                  </a:lnTo>
                  <a:lnTo>
                    <a:pt x="16" y="81"/>
                  </a:lnTo>
                  <a:lnTo>
                    <a:pt x="25" y="66"/>
                  </a:lnTo>
                  <a:lnTo>
                    <a:pt x="34" y="60"/>
                  </a:lnTo>
                  <a:lnTo>
                    <a:pt x="211"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6730" name="Freeform 64"/>
            <p:cNvSpPr>
              <a:spLocks/>
            </p:cNvSpPr>
            <p:nvPr/>
          </p:nvSpPr>
          <p:spPr bwMode="auto">
            <a:xfrm>
              <a:off x="5162" y="1147"/>
              <a:ext cx="50" cy="87"/>
            </a:xfrm>
            <a:custGeom>
              <a:avLst/>
              <a:gdLst>
                <a:gd name="T0" fmla="*/ 1 w 100"/>
                <a:gd name="T1" fmla="*/ 0 h 175"/>
                <a:gd name="T2" fmla="*/ 1 w 100"/>
                <a:gd name="T3" fmla="*/ 0 h 175"/>
                <a:gd name="T4" fmla="*/ 1 w 100"/>
                <a:gd name="T5" fmla="*/ 0 h 175"/>
                <a:gd name="T6" fmla="*/ 1 w 100"/>
                <a:gd name="T7" fmla="*/ 0 h 175"/>
                <a:gd name="T8" fmla="*/ 1 w 100"/>
                <a:gd name="T9" fmla="*/ 0 h 175"/>
                <a:gd name="T10" fmla="*/ 1 w 100"/>
                <a:gd name="T11" fmla="*/ 0 h 175"/>
                <a:gd name="T12" fmla="*/ 1 w 100"/>
                <a:gd name="T13" fmla="*/ 0 h 175"/>
                <a:gd name="T14" fmla="*/ 1 w 100"/>
                <a:gd name="T15" fmla="*/ 0 h 175"/>
                <a:gd name="T16" fmla="*/ 1 w 100"/>
                <a:gd name="T17" fmla="*/ 0 h 175"/>
                <a:gd name="T18" fmla="*/ 1 w 100"/>
                <a:gd name="T19" fmla="*/ 0 h 175"/>
                <a:gd name="T20" fmla="*/ 1 w 100"/>
                <a:gd name="T21" fmla="*/ 0 h 175"/>
                <a:gd name="T22" fmla="*/ 1 w 100"/>
                <a:gd name="T23" fmla="*/ 0 h 175"/>
                <a:gd name="T24" fmla="*/ 1 w 100"/>
                <a:gd name="T25" fmla="*/ 0 h 175"/>
                <a:gd name="T26" fmla="*/ 1 w 100"/>
                <a:gd name="T27" fmla="*/ 0 h 175"/>
                <a:gd name="T28" fmla="*/ 1 w 100"/>
                <a:gd name="T29" fmla="*/ 0 h 175"/>
                <a:gd name="T30" fmla="*/ 1 w 100"/>
                <a:gd name="T31" fmla="*/ 0 h 175"/>
                <a:gd name="T32" fmla="*/ 0 w 100"/>
                <a:gd name="T33" fmla="*/ 0 h 175"/>
                <a:gd name="T34" fmla="*/ 0 w 100"/>
                <a:gd name="T35" fmla="*/ 0 h 175"/>
                <a:gd name="T36" fmla="*/ 1 w 100"/>
                <a:gd name="T37" fmla="*/ 0 h 175"/>
                <a:gd name="T38" fmla="*/ 1 w 100"/>
                <a:gd name="T39" fmla="*/ 0 h 175"/>
                <a:gd name="T40" fmla="*/ 1 w 100"/>
                <a:gd name="T41" fmla="*/ 0 h 175"/>
                <a:gd name="T42" fmla="*/ 1 w 100"/>
                <a:gd name="T43" fmla="*/ 0 h 175"/>
                <a:gd name="T44" fmla="*/ 1 w 100"/>
                <a:gd name="T45" fmla="*/ 0 h 175"/>
                <a:gd name="T46" fmla="*/ 1 w 100"/>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175"/>
                <a:gd name="T74" fmla="*/ 100 w 100"/>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175">
                  <a:moveTo>
                    <a:pt x="66" y="0"/>
                  </a:moveTo>
                  <a:lnTo>
                    <a:pt x="55" y="25"/>
                  </a:lnTo>
                  <a:lnTo>
                    <a:pt x="45" y="44"/>
                  </a:lnTo>
                  <a:lnTo>
                    <a:pt x="37" y="67"/>
                  </a:lnTo>
                  <a:lnTo>
                    <a:pt x="32" y="89"/>
                  </a:lnTo>
                  <a:lnTo>
                    <a:pt x="37" y="113"/>
                  </a:lnTo>
                  <a:lnTo>
                    <a:pt x="47" y="129"/>
                  </a:lnTo>
                  <a:lnTo>
                    <a:pt x="61" y="142"/>
                  </a:lnTo>
                  <a:lnTo>
                    <a:pt x="76" y="155"/>
                  </a:lnTo>
                  <a:lnTo>
                    <a:pt x="100" y="171"/>
                  </a:lnTo>
                  <a:lnTo>
                    <a:pt x="66" y="175"/>
                  </a:lnTo>
                  <a:lnTo>
                    <a:pt x="51" y="170"/>
                  </a:lnTo>
                  <a:lnTo>
                    <a:pt x="37" y="162"/>
                  </a:lnTo>
                  <a:lnTo>
                    <a:pt x="22" y="150"/>
                  </a:lnTo>
                  <a:lnTo>
                    <a:pt x="13" y="138"/>
                  </a:lnTo>
                  <a:lnTo>
                    <a:pt x="5" y="125"/>
                  </a:lnTo>
                  <a:lnTo>
                    <a:pt x="0" y="107"/>
                  </a:lnTo>
                  <a:lnTo>
                    <a:pt x="0" y="88"/>
                  </a:lnTo>
                  <a:lnTo>
                    <a:pt x="5" y="68"/>
                  </a:lnTo>
                  <a:lnTo>
                    <a:pt x="11" y="50"/>
                  </a:lnTo>
                  <a:lnTo>
                    <a:pt x="18" y="39"/>
                  </a:lnTo>
                  <a:lnTo>
                    <a:pt x="26" y="26"/>
                  </a:lnTo>
                  <a:lnTo>
                    <a:pt x="35" y="12"/>
                  </a:lnTo>
                  <a:lnTo>
                    <a:pt x="66"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5" name="Title 64"/>
          <p:cNvSpPr>
            <a:spLocks noGrp="1"/>
          </p:cNvSpPr>
          <p:nvPr>
            <p:ph type="title" idx="4294967295"/>
          </p:nvPr>
        </p:nvSpPr>
        <p:spPr>
          <a:xfrm>
            <a:off x="304800" y="533400"/>
            <a:ext cx="7772400" cy="609600"/>
          </a:xfrm>
        </p:spPr>
        <p:txBody>
          <a:bodyPr/>
          <a:lstStyle/>
          <a:p>
            <a:pPr algn="l">
              <a:defRPr/>
            </a:pPr>
            <a:r>
              <a:rPr lang="ar-JO" sz="3200" dirty="0">
                <a:solidFill>
                  <a:schemeClr val="tx1"/>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هوشع 7 – طبيب و رسام</a:t>
            </a:r>
            <a:endParaRPr lang="en-US"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13380" name="Text Box 68"/>
          <p:cNvSpPr txBox="1">
            <a:spLocks noChangeArrowheads="1"/>
          </p:cNvSpPr>
          <p:nvPr/>
        </p:nvSpPr>
        <p:spPr bwMode="auto">
          <a:xfrm>
            <a:off x="0" y="381000"/>
            <a:ext cx="9143999" cy="923330"/>
          </a:xfrm>
          <a:prstGeom prst="rect">
            <a:avLst/>
          </a:prstGeom>
          <a:solidFill>
            <a:srgbClr val="FFCC00"/>
          </a:solid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إضاعة الهدف</a:t>
            </a:r>
            <a:endParaRPr kumimoji="0" lang="en-US" sz="5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6990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315">
                                            <p:txEl>
                                              <p:pRg st="4" end="4"/>
                                            </p:txEl>
                                          </p:spTgt>
                                        </p:tgtEl>
                                        <p:attrNameLst>
                                          <p:attrName>style.visibility</p:attrName>
                                        </p:attrNameLst>
                                      </p:cBhvr>
                                      <p:to>
                                        <p:strVal val="visible"/>
                                      </p:to>
                                    </p:set>
                                    <p:anim calcmode="lin" valueType="num">
                                      <p:cBhvr additive="base">
                                        <p:cTn id="31"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3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13380"/>
                                        </p:tgtEl>
                                        <p:attrNameLst>
                                          <p:attrName>style.visibility</p:attrName>
                                        </p:attrNameLst>
                                      </p:cBhvr>
                                      <p:to>
                                        <p:strVal val="visible"/>
                                      </p:to>
                                    </p:set>
                                  </p:childTnLst>
                                </p:cTn>
                              </p:par>
                            </p:childTnLst>
                          </p:cTn>
                        </p:par>
                        <p:par>
                          <p:cTn id="37" fill="hold" nodeType="afterGroup">
                            <p:stCondLst>
                              <p:cond delay="500"/>
                            </p:stCondLst>
                            <p:childTnLst>
                              <p:par>
                                <p:cTn id="38" presetID="1" presetClass="entr" presetSubtype="0" fill="hold" nodeType="afterEffect">
                                  <p:stCondLst>
                                    <p:cond delay="0"/>
                                  </p:stCondLst>
                                  <p:childTnLst>
                                    <p:set>
                                      <p:cBhvr>
                                        <p:cTn id="39" dur="1" fill="hold">
                                          <p:stCondLst>
                                            <p:cond delay="499"/>
                                          </p:stCondLst>
                                        </p:cTn>
                                        <p:tgtEl>
                                          <p:spTgt spid="2"/>
                                        </p:tgtEl>
                                        <p:attrNameLst>
                                          <p:attrName>style.visibility</p:attrName>
                                        </p:attrNameLst>
                                      </p:cBhvr>
                                      <p:to>
                                        <p:strVal val="visible"/>
                                      </p:to>
                                    </p:set>
                                  </p:childTnLst>
                                </p:cTn>
                              </p:par>
                            </p:childTnLst>
                          </p:cTn>
                        </p:par>
                        <p:par>
                          <p:cTn id="40" fill="hold" nodeType="afterGroup">
                            <p:stCondLst>
                              <p:cond delay="1000"/>
                            </p:stCondLst>
                            <p:childTnLst>
                              <p:par>
                                <p:cTn id="41" presetID="2" presetClass="entr" presetSubtype="2"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1+#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1500"/>
                            </p:stCondLst>
                            <p:childTnLst>
                              <p:par>
                                <p:cTn id="46" presetID="2" presetClass="entr" presetSubtype="2"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1+#ppt_w/2"/>
                                          </p:val>
                                        </p:tav>
                                        <p:tav tm="100000">
                                          <p:val>
                                            <p:strVal val="#ppt_x"/>
                                          </p:val>
                                        </p:tav>
                                      </p:tavLst>
                                    </p:anim>
                                    <p:anim calcmode="lin" valueType="num">
                                      <p:cBhvr additive="base">
                                        <p:cTn id="49" dur="500" fill="hold"/>
                                        <p:tgtEl>
                                          <p:spTgt spid="10"/>
                                        </p:tgtEl>
                                        <p:attrNameLst>
                                          <p:attrName>ppt_y</p:attrName>
                                        </p:attrNameLst>
                                      </p:cBhvr>
                                      <p:tavLst>
                                        <p:tav tm="0">
                                          <p:val>
                                            <p:strVal val="#ppt_y"/>
                                          </p:val>
                                        </p:tav>
                                        <p:tav tm="100000">
                                          <p:val>
                                            <p:strVal val="#ppt_y"/>
                                          </p:val>
                                        </p:tav>
                                      </p:tavLst>
                                    </p:anim>
                                  </p:childTnLst>
                                </p:cTn>
                              </p:par>
                            </p:childTnLst>
                          </p:cTn>
                        </p:par>
                        <p:par>
                          <p:cTn id="50" fill="hold" nodeType="afterGroup">
                            <p:stCondLst>
                              <p:cond delay="2000"/>
                            </p:stCondLst>
                            <p:childTnLst>
                              <p:par>
                                <p:cTn id="51" presetID="2" presetClass="entr" presetSubtype="2"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1+#ppt_w/2"/>
                                          </p:val>
                                        </p:tav>
                                        <p:tav tm="100000">
                                          <p:val>
                                            <p:strVal val="#ppt_x"/>
                                          </p:val>
                                        </p:tav>
                                      </p:tavLst>
                                    </p:anim>
                                    <p:anim calcmode="lin" valueType="num">
                                      <p:cBhvr additive="base">
                                        <p:cTn id="5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P spid="13380"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2133600" y="1565275"/>
            <a:ext cx="4643438" cy="4530725"/>
            <a:chOff x="3993" y="335"/>
            <a:chExt cx="1768" cy="1768"/>
          </a:xfrm>
        </p:grpSpPr>
        <p:grpSp>
          <p:nvGrpSpPr>
            <p:cNvPr id="288823" name="Group 12"/>
            <p:cNvGrpSpPr>
              <a:grpSpLocks/>
            </p:cNvGrpSpPr>
            <p:nvPr/>
          </p:nvGrpSpPr>
          <p:grpSpPr bwMode="auto">
            <a:xfrm>
              <a:off x="3993" y="335"/>
              <a:ext cx="1768" cy="1768"/>
              <a:chOff x="3993" y="335"/>
              <a:chExt cx="1768" cy="1768"/>
            </a:xfrm>
          </p:grpSpPr>
          <p:grpSp>
            <p:nvGrpSpPr>
              <p:cNvPr id="288825" name="Group 10"/>
              <p:cNvGrpSpPr>
                <a:grpSpLocks/>
              </p:cNvGrpSpPr>
              <p:nvPr/>
            </p:nvGrpSpPr>
            <p:grpSpPr bwMode="auto">
              <a:xfrm>
                <a:off x="3993" y="335"/>
                <a:ext cx="1768" cy="1768"/>
                <a:chOff x="3993" y="335"/>
                <a:chExt cx="1768" cy="1768"/>
              </a:xfrm>
            </p:grpSpPr>
            <p:grpSp>
              <p:nvGrpSpPr>
                <p:cNvPr id="288827" name="Group 8"/>
                <p:cNvGrpSpPr>
                  <a:grpSpLocks/>
                </p:cNvGrpSpPr>
                <p:nvPr/>
              </p:nvGrpSpPr>
              <p:grpSpPr bwMode="auto">
                <a:xfrm>
                  <a:off x="3993" y="335"/>
                  <a:ext cx="1768" cy="1768"/>
                  <a:chOff x="3993" y="335"/>
                  <a:chExt cx="1768" cy="1768"/>
                </a:xfrm>
              </p:grpSpPr>
              <p:sp>
                <p:nvSpPr>
                  <p:cNvPr id="288829" name="Oval 6"/>
                  <p:cNvSpPr>
                    <a:spLocks noChangeArrowheads="1"/>
                  </p:cNvSpPr>
                  <p:nvPr/>
                </p:nvSpPr>
                <p:spPr bwMode="auto">
                  <a:xfrm>
                    <a:off x="3993" y="335"/>
                    <a:ext cx="1768" cy="1768"/>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830" name="Oval 7"/>
                  <p:cNvSpPr>
                    <a:spLocks noChangeArrowheads="1"/>
                  </p:cNvSpPr>
                  <p:nvPr/>
                </p:nvSpPr>
                <p:spPr bwMode="auto">
                  <a:xfrm>
                    <a:off x="4180" y="514"/>
                    <a:ext cx="1392" cy="1404"/>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88828" name="Oval 9"/>
                <p:cNvSpPr>
                  <a:spLocks noChangeArrowheads="1"/>
                </p:cNvSpPr>
                <p:nvPr/>
              </p:nvSpPr>
              <p:spPr bwMode="auto">
                <a:xfrm>
                  <a:off x="4369" y="704"/>
                  <a:ext cx="1015" cy="1023"/>
                </a:xfrm>
                <a:prstGeom prst="ellipse">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88826" name="Oval 11"/>
              <p:cNvSpPr>
                <a:spLocks noChangeArrowheads="1"/>
              </p:cNvSpPr>
              <p:nvPr/>
            </p:nvSpPr>
            <p:spPr bwMode="auto">
              <a:xfrm>
                <a:off x="4553" y="891"/>
                <a:ext cx="646" cy="649"/>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88824" name="Oval 13"/>
            <p:cNvSpPr>
              <a:spLocks noChangeArrowheads="1"/>
            </p:cNvSpPr>
            <p:nvPr/>
          </p:nvSpPr>
          <p:spPr bwMode="auto">
            <a:xfrm>
              <a:off x="4741" y="1079"/>
              <a:ext cx="271" cy="274"/>
            </a:xfrm>
            <a:prstGeom prst="ellipse">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6" name="Group 30"/>
          <p:cNvGrpSpPr>
            <a:grpSpLocks/>
          </p:cNvGrpSpPr>
          <p:nvPr/>
        </p:nvGrpSpPr>
        <p:grpSpPr bwMode="auto">
          <a:xfrm>
            <a:off x="6661658" y="4106122"/>
            <a:ext cx="1928812" cy="1463675"/>
            <a:chOff x="4892" y="651"/>
            <a:chExt cx="734" cy="571"/>
          </a:xfrm>
        </p:grpSpPr>
        <p:sp>
          <p:nvSpPr>
            <p:cNvPr id="288808" name="Freeform 15"/>
            <p:cNvSpPr>
              <a:spLocks/>
            </p:cNvSpPr>
            <p:nvPr/>
          </p:nvSpPr>
          <p:spPr bwMode="auto">
            <a:xfrm>
              <a:off x="4899" y="1183"/>
              <a:ext cx="55" cy="38"/>
            </a:xfrm>
            <a:custGeom>
              <a:avLst/>
              <a:gdLst>
                <a:gd name="T0" fmla="*/ 0 w 109"/>
                <a:gd name="T1" fmla="*/ 1 h 76"/>
                <a:gd name="T2" fmla="*/ 1 w 109"/>
                <a:gd name="T3" fmla="*/ 0 h 76"/>
                <a:gd name="T4" fmla="*/ 1 w 109"/>
                <a:gd name="T5" fmla="*/ 1 h 76"/>
                <a:gd name="T6" fmla="*/ 1 w 109"/>
                <a:gd name="T7" fmla="*/ 1 h 76"/>
                <a:gd name="T8" fmla="*/ 0 w 109"/>
                <a:gd name="T9" fmla="*/ 1 h 76"/>
                <a:gd name="T10" fmla="*/ 0 60000 65536"/>
                <a:gd name="T11" fmla="*/ 0 60000 65536"/>
                <a:gd name="T12" fmla="*/ 0 60000 65536"/>
                <a:gd name="T13" fmla="*/ 0 60000 65536"/>
                <a:gd name="T14" fmla="*/ 0 60000 65536"/>
                <a:gd name="T15" fmla="*/ 0 w 109"/>
                <a:gd name="T16" fmla="*/ 0 h 76"/>
                <a:gd name="T17" fmla="*/ 109 w 109"/>
                <a:gd name="T18" fmla="*/ 76 h 76"/>
              </a:gdLst>
              <a:ahLst/>
              <a:cxnLst>
                <a:cxn ang="T10">
                  <a:pos x="T0" y="T1"/>
                </a:cxn>
                <a:cxn ang="T11">
                  <a:pos x="T2" y="T3"/>
                </a:cxn>
                <a:cxn ang="T12">
                  <a:pos x="T4" y="T5"/>
                </a:cxn>
                <a:cxn ang="T13">
                  <a:pos x="T6" y="T7"/>
                </a:cxn>
                <a:cxn ang="T14">
                  <a:pos x="T8" y="T9"/>
                </a:cxn>
              </a:cxnLst>
              <a:rect l="T15" t="T16" r="T17" b="T18"/>
              <a:pathLst>
                <a:path w="109" h="76">
                  <a:moveTo>
                    <a:pt x="0" y="35"/>
                  </a:moveTo>
                  <a:lnTo>
                    <a:pt x="50" y="0"/>
                  </a:lnTo>
                  <a:lnTo>
                    <a:pt x="109" y="76"/>
                  </a:lnTo>
                  <a:lnTo>
                    <a:pt x="19" y="63"/>
                  </a:lnTo>
                  <a:lnTo>
                    <a:pt x="0" y="35"/>
                  </a:lnTo>
                  <a:close/>
                </a:path>
              </a:pathLst>
            </a:custGeom>
            <a:solidFill>
              <a:srgbClr val="3F3F3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809" name="Freeform 16"/>
            <p:cNvSpPr>
              <a:spLocks/>
            </p:cNvSpPr>
            <p:nvPr/>
          </p:nvSpPr>
          <p:spPr bwMode="auto">
            <a:xfrm>
              <a:off x="4892" y="1127"/>
              <a:ext cx="31" cy="74"/>
            </a:xfrm>
            <a:custGeom>
              <a:avLst/>
              <a:gdLst>
                <a:gd name="T0" fmla="*/ 0 w 63"/>
                <a:gd name="T1" fmla="*/ 0 h 148"/>
                <a:gd name="T2" fmla="*/ 0 w 63"/>
                <a:gd name="T3" fmla="*/ 1 h 148"/>
                <a:gd name="T4" fmla="*/ 0 w 63"/>
                <a:gd name="T5" fmla="*/ 1 h 148"/>
                <a:gd name="T6" fmla="*/ 0 w 63"/>
                <a:gd name="T7" fmla="*/ 1 h 148"/>
                <a:gd name="T8" fmla="*/ 0 w 63"/>
                <a:gd name="T9" fmla="*/ 0 h 148"/>
                <a:gd name="T10" fmla="*/ 0 60000 65536"/>
                <a:gd name="T11" fmla="*/ 0 60000 65536"/>
                <a:gd name="T12" fmla="*/ 0 60000 65536"/>
                <a:gd name="T13" fmla="*/ 0 60000 65536"/>
                <a:gd name="T14" fmla="*/ 0 60000 65536"/>
                <a:gd name="T15" fmla="*/ 0 w 63"/>
                <a:gd name="T16" fmla="*/ 0 h 148"/>
                <a:gd name="T17" fmla="*/ 63 w 63"/>
                <a:gd name="T18" fmla="*/ 148 h 148"/>
              </a:gdLst>
              <a:ahLst/>
              <a:cxnLst>
                <a:cxn ang="T10">
                  <a:pos x="T0" y="T1"/>
                </a:cxn>
                <a:cxn ang="T11">
                  <a:pos x="T2" y="T3"/>
                </a:cxn>
                <a:cxn ang="T12">
                  <a:pos x="T4" y="T5"/>
                </a:cxn>
                <a:cxn ang="T13">
                  <a:pos x="T6" y="T7"/>
                </a:cxn>
                <a:cxn ang="T14">
                  <a:pos x="T8" y="T9"/>
                </a:cxn>
              </a:cxnLst>
              <a:rect l="T15" t="T16" r="T17" b="T18"/>
              <a:pathLst>
                <a:path w="63" h="148">
                  <a:moveTo>
                    <a:pt x="40" y="0"/>
                  </a:moveTo>
                  <a:lnTo>
                    <a:pt x="63" y="113"/>
                  </a:lnTo>
                  <a:lnTo>
                    <a:pt x="15" y="148"/>
                  </a:lnTo>
                  <a:lnTo>
                    <a:pt x="0" y="115"/>
                  </a:lnTo>
                  <a:lnTo>
                    <a:pt x="40" y="0"/>
                  </a:lnTo>
                  <a:close/>
                </a:path>
              </a:pathLst>
            </a:cu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810" name="Freeform 17"/>
            <p:cNvSpPr>
              <a:spLocks/>
            </p:cNvSpPr>
            <p:nvPr/>
          </p:nvSpPr>
          <p:spPr bwMode="auto">
            <a:xfrm>
              <a:off x="4913" y="1126"/>
              <a:ext cx="41" cy="96"/>
            </a:xfrm>
            <a:custGeom>
              <a:avLst/>
              <a:gdLst>
                <a:gd name="T0" fmla="*/ 0 w 84"/>
                <a:gd name="T1" fmla="*/ 0 h 192"/>
                <a:gd name="T2" fmla="*/ 0 w 84"/>
                <a:gd name="T3" fmla="*/ 1 h 192"/>
                <a:gd name="T4" fmla="*/ 0 w 84"/>
                <a:gd name="T5" fmla="*/ 1 h 192"/>
                <a:gd name="T6" fmla="*/ 0 w 84"/>
                <a:gd name="T7" fmla="*/ 1 h 192"/>
                <a:gd name="T8" fmla="*/ 0 w 84"/>
                <a:gd name="T9" fmla="*/ 0 h 192"/>
                <a:gd name="T10" fmla="*/ 0 60000 65536"/>
                <a:gd name="T11" fmla="*/ 0 60000 65536"/>
                <a:gd name="T12" fmla="*/ 0 60000 65536"/>
                <a:gd name="T13" fmla="*/ 0 60000 65536"/>
                <a:gd name="T14" fmla="*/ 0 60000 65536"/>
                <a:gd name="T15" fmla="*/ 0 w 84"/>
                <a:gd name="T16" fmla="*/ 0 h 192"/>
                <a:gd name="T17" fmla="*/ 84 w 84"/>
                <a:gd name="T18" fmla="*/ 192 h 192"/>
              </a:gdLst>
              <a:ahLst/>
              <a:cxnLst>
                <a:cxn ang="T10">
                  <a:pos x="T0" y="T1"/>
                </a:cxn>
                <a:cxn ang="T11">
                  <a:pos x="T2" y="T3"/>
                </a:cxn>
                <a:cxn ang="T12">
                  <a:pos x="T4" y="T5"/>
                </a:cxn>
                <a:cxn ang="T13">
                  <a:pos x="T6" y="T7"/>
                </a:cxn>
                <a:cxn ang="T14">
                  <a:pos x="T8" y="T9"/>
                </a:cxn>
              </a:cxnLst>
              <a:rect l="T15" t="T16" r="T17" b="T18"/>
              <a:pathLst>
                <a:path w="84" h="192">
                  <a:moveTo>
                    <a:pt x="0" y="0"/>
                  </a:moveTo>
                  <a:lnTo>
                    <a:pt x="21" y="118"/>
                  </a:lnTo>
                  <a:lnTo>
                    <a:pt x="84" y="192"/>
                  </a:lnTo>
                  <a:lnTo>
                    <a:pt x="57" y="100"/>
                  </a:lnTo>
                  <a:lnTo>
                    <a:pt x="0" y="0"/>
                  </a:lnTo>
                  <a:close/>
                </a:path>
              </a:pathLst>
            </a:custGeom>
            <a:solidFill>
              <a:srgbClr val="9F9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88811" name="Group 29"/>
            <p:cNvGrpSpPr>
              <a:grpSpLocks/>
            </p:cNvGrpSpPr>
            <p:nvPr/>
          </p:nvGrpSpPr>
          <p:grpSpPr bwMode="auto">
            <a:xfrm>
              <a:off x="4918" y="651"/>
              <a:ext cx="708" cy="544"/>
              <a:chOff x="4918" y="651"/>
              <a:chExt cx="708" cy="544"/>
            </a:xfrm>
          </p:grpSpPr>
          <p:sp>
            <p:nvSpPr>
              <p:cNvPr id="288812" name="Freeform 18"/>
              <p:cNvSpPr>
                <a:spLocks/>
              </p:cNvSpPr>
              <p:nvPr/>
            </p:nvSpPr>
            <p:spPr bwMode="auto">
              <a:xfrm>
                <a:off x="4918" y="804"/>
                <a:ext cx="610" cy="391"/>
              </a:xfrm>
              <a:custGeom>
                <a:avLst/>
                <a:gdLst>
                  <a:gd name="T0" fmla="*/ 0 w 1221"/>
                  <a:gd name="T1" fmla="*/ 0 h 782"/>
                  <a:gd name="T2" fmla="*/ 0 w 1221"/>
                  <a:gd name="T3" fmla="*/ 1 h 782"/>
                  <a:gd name="T4" fmla="*/ 0 w 1221"/>
                  <a:gd name="T5" fmla="*/ 1 h 782"/>
                  <a:gd name="T6" fmla="*/ 0 w 1221"/>
                  <a:gd name="T7" fmla="*/ 1 h 782"/>
                  <a:gd name="T8" fmla="*/ 0 w 1221"/>
                  <a:gd name="T9" fmla="*/ 1 h 782"/>
                  <a:gd name="T10" fmla="*/ 0 w 1221"/>
                  <a:gd name="T11" fmla="*/ 1 h 782"/>
                  <a:gd name="T12" fmla="*/ 0 w 1221"/>
                  <a:gd name="T13" fmla="*/ 1 h 782"/>
                  <a:gd name="T14" fmla="*/ 0 w 1221"/>
                  <a:gd name="T15" fmla="*/ 1 h 782"/>
                  <a:gd name="T16" fmla="*/ 0 w 1221"/>
                  <a:gd name="T17" fmla="*/ 1 h 782"/>
                  <a:gd name="T18" fmla="*/ 0 w 1221"/>
                  <a:gd name="T19" fmla="*/ 1 h 782"/>
                  <a:gd name="T20" fmla="*/ 0 w 1221"/>
                  <a:gd name="T21" fmla="*/ 0 h 7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21"/>
                  <a:gd name="T34" fmla="*/ 0 h 782"/>
                  <a:gd name="T35" fmla="*/ 1221 w 1221"/>
                  <a:gd name="T36" fmla="*/ 782 h 7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21" h="782">
                    <a:moveTo>
                      <a:pt x="987" y="0"/>
                    </a:moveTo>
                    <a:lnTo>
                      <a:pt x="26" y="714"/>
                    </a:lnTo>
                    <a:lnTo>
                      <a:pt x="15" y="722"/>
                    </a:lnTo>
                    <a:lnTo>
                      <a:pt x="5" y="736"/>
                    </a:lnTo>
                    <a:lnTo>
                      <a:pt x="0" y="754"/>
                    </a:lnTo>
                    <a:lnTo>
                      <a:pt x="7" y="770"/>
                    </a:lnTo>
                    <a:lnTo>
                      <a:pt x="20" y="778"/>
                    </a:lnTo>
                    <a:lnTo>
                      <a:pt x="33" y="782"/>
                    </a:lnTo>
                    <a:lnTo>
                      <a:pt x="50" y="775"/>
                    </a:lnTo>
                    <a:lnTo>
                      <a:pt x="1221" y="233"/>
                    </a:lnTo>
                    <a:lnTo>
                      <a:pt x="987" y="0"/>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813" name="Freeform 19"/>
              <p:cNvSpPr>
                <a:spLocks/>
              </p:cNvSpPr>
              <p:nvPr/>
            </p:nvSpPr>
            <p:spPr bwMode="auto">
              <a:xfrm>
                <a:off x="5365" y="783"/>
                <a:ext cx="204" cy="94"/>
              </a:xfrm>
              <a:custGeom>
                <a:avLst/>
                <a:gdLst>
                  <a:gd name="T0" fmla="*/ 1 w 406"/>
                  <a:gd name="T1" fmla="*/ 1 h 188"/>
                  <a:gd name="T2" fmla="*/ 1 w 406"/>
                  <a:gd name="T3" fmla="*/ 0 h 188"/>
                  <a:gd name="T4" fmla="*/ 1 w 406"/>
                  <a:gd name="T5" fmla="*/ 1 h 188"/>
                  <a:gd name="T6" fmla="*/ 1 w 406"/>
                  <a:gd name="T7" fmla="*/ 1 h 188"/>
                  <a:gd name="T8" fmla="*/ 1 w 406"/>
                  <a:gd name="T9" fmla="*/ 1 h 188"/>
                  <a:gd name="T10" fmla="*/ 0 w 406"/>
                  <a:gd name="T11" fmla="*/ 1 h 188"/>
                  <a:gd name="T12" fmla="*/ 1 w 406"/>
                  <a:gd name="T13" fmla="*/ 1 h 188"/>
                  <a:gd name="T14" fmla="*/ 0 60000 65536"/>
                  <a:gd name="T15" fmla="*/ 0 60000 65536"/>
                  <a:gd name="T16" fmla="*/ 0 60000 65536"/>
                  <a:gd name="T17" fmla="*/ 0 60000 65536"/>
                  <a:gd name="T18" fmla="*/ 0 60000 65536"/>
                  <a:gd name="T19" fmla="*/ 0 60000 65536"/>
                  <a:gd name="T20" fmla="*/ 0 60000 65536"/>
                  <a:gd name="T21" fmla="*/ 0 w 406"/>
                  <a:gd name="T22" fmla="*/ 0 h 188"/>
                  <a:gd name="T23" fmla="*/ 406 w 40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6" h="188">
                    <a:moveTo>
                      <a:pt x="21" y="100"/>
                    </a:moveTo>
                    <a:lnTo>
                      <a:pt x="174" y="0"/>
                    </a:lnTo>
                    <a:lnTo>
                      <a:pt x="406" y="171"/>
                    </a:lnTo>
                    <a:lnTo>
                      <a:pt x="373" y="188"/>
                    </a:lnTo>
                    <a:lnTo>
                      <a:pt x="159" y="57"/>
                    </a:lnTo>
                    <a:lnTo>
                      <a:pt x="0" y="146"/>
                    </a:lnTo>
                    <a:lnTo>
                      <a:pt x="21" y="100"/>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814" name="Freeform 20"/>
              <p:cNvSpPr>
                <a:spLocks/>
              </p:cNvSpPr>
              <p:nvPr/>
            </p:nvSpPr>
            <p:spPr bwMode="auto">
              <a:xfrm>
                <a:off x="5362" y="767"/>
                <a:ext cx="194" cy="188"/>
              </a:xfrm>
              <a:custGeom>
                <a:avLst/>
                <a:gdLst>
                  <a:gd name="T0" fmla="*/ 1 w 388"/>
                  <a:gd name="T1" fmla="*/ 0 h 376"/>
                  <a:gd name="T2" fmla="*/ 1 w 388"/>
                  <a:gd name="T3" fmla="*/ 1 h 376"/>
                  <a:gd name="T4" fmla="*/ 1 w 388"/>
                  <a:gd name="T5" fmla="*/ 1 h 376"/>
                  <a:gd name="T6" fmla="*/ 1 w 388"/>
                  <a:gd name="T7" fmla="*/ 1 h 376"/>
                  <a:gd name="T8" fmla="*/ 0 w 388"/>
                  <a:gd name="T9" fmla="*/ 1 h 376"/>
                  <a:gd name="T10" fmla="*/ 0 w 388"/>
                  <a:gd name="T11" fmla="*/ 1 h 376"/>
                  <a:gd name="T12" fmla="*/ 1 w 388"/>
                  <a:gd name="T13" fmla="*/ 1 h 376"/>
                  <a:gd name="T14" fmla="*/ 1 w 388"/>
                  <a:gd name="T15" fmla="*/ 1 h 376"/>
                  <a:gd name="T16" fmla="*/ 1 w 388"/>
                  <a:gd name="T17" fmla="*/ 1 h 376"/>
                  <a:gd name="T18" fmla="*/ 1 w 388"/>
                  <a:gd name="T19" fmla="*/ 1 h 376"/>
                  <a:gd name="T20" fmla="*/ 1 w 388"/>
                  <a:gd name="T21" fmla="*/ 1 h 376"/>
                  <a:gd name="T22" fmla="*/ 1 w 388"/>
                  <a:gd name="T23" fmla="*/ 1 h 376"/>
                  <a:gd name="T24" fmla="*/ 1 w 388"/>
                  <a:gd name="T25" fmla="*/ 1 h 376"/>
                  <a:gd name="T26" fmla="*/ 1 w 388"/>
                  <a:gd name="T27" fmla="*/ 1 h 376"/>
                  <a:gd name="T28" fmla="*/ 1 w 388"/>
                  <a:gd name="T29" fmla="*/ 1 h 376"/>
                  <a:gd name="T30" fmla="*/ 1 w 388"/>
                  <a:gd name="T31" fmla="*/ 1 h 376"/>
                  <a:gd name="T32" fmla="*/ 1 w 388"/>
                  <a:gd name="T33" fmla="*/ 1 h 376"/>
                  <a:gd name="T34" fmla="*/ 1 w 388"/>
                  <a:gd name="T35" fmla="*/ 1 h 376"/>
                  <a:gd name="T36" fmla="*/ 1 w 388"/>
                  <a:gd name="T37" fmla="*/ 1 h 376"/>
                  <a:gd name="T38" fmla="*/ 1 w 388"/>
                  <a:gd name="T39" fmla="*/ 1 h 376"/>
                  <a:gd name="T40" fmla="*/ 1 w 388"/>
                  <a:gd name="T41" fmla="*/ 0 h 37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8"/>
                  <a:gd name="T64" fmla="*/ 0 h 376"/>
                  <a:gd name="T65" fmla="*/ 388 w 388"/>
                  <a:gd name="T66" fmla="*/ 376 h 37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8" h="376">
                    <a:moveTo>
                      <a:pt x="200" y="0"/>
                    </a:moveTo>
                    <a:lnTo>
                      <a:pt x="18" y="132"/>
                    </a:lnTo>
                    <a:lnTo>
                      <a:pt x="10" y="152"/>
                    </a:lnTo>
                    <a:lnTo>
                      <a:pt x="3" y="174"/>
                    </a:lnTo>
                    <a:lnTo>
                      <a:pt x="0" y="203"/>
                    </a:lnTo>
                    <a:lnTo>
                      <a:pt x="0" y="229"/>
                    </a:lnTo>
                    <a:lnTo>
                      <a:pt x="5" y="258"/>
                    </a:lnTo>
                    <a:lnTo>
                      <a:pt x="13" y="283"/>
                    </a:lnTo>
                    <a:lnTo>
                      <a:pt x="29" y="307"/>
                    </a:lnTo>
                    <a:lnTo>
                      <a:pt x="49" y="328"/>
                    </a:lnTo>
                    <a:lnTo>
                      <a:pt x="76" y="347"/>
                    </a:lnTo>
                    <a:lnTo>
                      <a:pt x="99" y="362"/>
                    </a:lnTo>
                    <a:lnTo>
                      <a:pt x="126" y="370"/>
                    </a:lnTo>
                    <a:lnTo>
                      <a:pt x="154" y="376"/>
                    </a:lnTo>
                    <a:lnTo>
                      <a:pt x="179" y="376"/>
                    </a:lnTo>
                    <a:lnTo>
                      <a:pt x="388" y="283"/>
                    </a:lnTo>
                    <a:lnTo>
                      <a:pt x="175" y="76"/>
                    </a:lnTo>
                    <a:lnTo>
                      <a:pt x="21" y="165"/>
                    </a:lnTo>
                    <a:lnTo>
                      <a:pt x="32" y="136"/>
                    </a:lnTo>
                    <a:lnTo>
                      <a:pt x="191" y="36"/>
                    </a:lnTo>
                    <a:lnTo>
                      <a:pt x="200" y="0"/>
                    </a:lnTo>
                    <a:close/>
                  </a:path>
                </a:pathLst>
              </a:custGeom>
              <a:solidFill>
                <a:srgbClr val="C0C0C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815" name="Freeform 21"/>
              <p:cNvSpPr>
                <a:spLocks/>
              </p:cNvSpPr>
              <p:nvPr/>
            </p:nvSpPr>
            <p:spPr bwMode="auto">
              <a:xfrm>
                <a:off x="5450" y="804"/>
                <a:ext cx="117" cy="106"/>
              </a:xfrm>
              <a:custGeom>
                <a:avLst/>
                <a:gdLst>
                  <a:gd name="T0" fmla="*/ 0 w 234"/>
                  <a:gd name="T1" fmla="*/ 0 h 212"/>
                  <a:gd name="T2" fmla="*/ 1 w 234"/>
                  <a:gd name="T3" fmla="*/ 1 h 212"/>
                  <a:gd name="T4" fmla="*/ 1 w 234"/>
                  <a:gd name="T5" fmla="*/ 1 h 212"/>
                  <a:gd name="T6" fmla="*/ 1 w 234"/>
                  <a:gd name="T7" fmla="*/ 1 h 212"/>
                  <a:gd name="T8" fmla="*/ 1 w 234"/>
                  <a:gd name="T9" fmla="*/ 1 h 212"/>
                  <a:gd name="T10" fmla="*/ 1 w 234"/>
                  <a:gd name="T11" fmla="*/ 1 h 212"/>
                  <a:gd name="T12" fmla="*/ 1 w 234"/>
                  <a:gd name="T13" fmla="*/ 1 h 212"/>
                  <a:gd name="T14" fmla="*/ 1 w 234"/>
                  <a:gd name="T15" fmla="*/ 1 h 212"/>
                  <a:gd name="T16" fmla="*/ 1 w 234"/>
                  <a:gd name="T17" fmla="*/ 1 h 212"/>
                  <a:gd name="T18" fmla="*/ 1 w 234"/>
                  <a:gd name="T19" fmla="*/ 1 h 212"/>
                  <a:gd name="T20" fmla="*/ 1 w 234"/>
                  <a:gd name="T21" fmla="*/ 1 h 212"/>
                  <a:gd name="T22" fmla="*/ 1 w 234"/>
                  <a:gd name="T23" fmla="*/ 1 h 212"/>
                  <a:gd name="T24" fmla="*/ 1 w 234"/>
                  <a:gd name="T25" fmla="*/ 1 h 212"/>
                  <a:gd name="T26" fmla="*/ 1 w 234"/>
                  <a:gd name="T27" fmla="*/ 1 h 212"/>
                  <a:gd name="T28" fmla="*/ 1 w 234"/>
                  <a:gd name="T29" fmla="*/ 1 h 212"/>
                  <a:gd name="T30" fmla="*/ 1 w 234"/>
                  <a:gd name="T31" fmla="*/ 1 h 212"/>
                  <a:gd name="T32" fmla="*/ 1 w 234"/>
                  <a:gd name="T33" fmla="*/ 1 h 212"/>
                  <a:gd name="T34" fmla="*/ 1 w 234"/>
                  <a:gd name="T35" fmla="*/ 1 h 212"/>
                  <a:gd name="T36" fmla="*/ 0 w 234"/>
                  <a:gd name="T37" fmla="*/ 0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4"/>
                  <a:gd name="T58" fmla="*/ 0 h 212"/>
                  <a:gd name="T59" fmla="*/ 234 w 234"/>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4" h="212">
                    <a:moveTo>
                      <a:pt x="0" y="0"/>
                    </a:moveTo>
                    <a:lnTo>
                      <a:pt x="5" y="20"/>
                    </a:lnTo>
                    <a:lnTo>
                      <a:pt x="10" y="36"/>
                    </a:lnTo>
                    <a:lnTo>
                      <a:pt x="15" y="52"/>
                    </a:lnTo>
                    <a:lnTo>
                      <a:pt x="23" y="73"/>
                    </a:lnTo>
                    <a:lnTo>
                      <a:pt x="32" y="92"/>
                    </a:lnTo>
                    <a:lnTo>
                      <a:pt x="49" y="118"/>
                    </a:lnTo>
                    <a:lnTo>
                      <a:pt x="68" y="139"/>
                    </a:lnTo>
                    <a:lnTo>
                      <a:pt x="91" y="158"/>
                    </a:lnTo>
                    <a:lnTo>
                      <a:pt x="113" y="176"/>
                    </a:lnTo>
                    <a:lnTo>
                      <a:pt x="136" y="191"/>
                    </a:lnTo>
                    <a:lnTo>
                      <a:pt x="160" y="202"/>
                    </a:lnTo>
                    <a:lnTo>
                      <a:pt x="181" y="210"/>
                    </a:lnTo>
                    <a:lnTo>
                      <a:pt x="194" y="212"/>
                    </a:lnTo>
                    <a:lnTo>
                      <a:pt x="210" y="207"/>
                    </a:lnTo>
                    <a:lnTo>
                      <a:pt x="220" y="194"/>
                    </a:lnTo>
                    <a:lnTo>
                      <a:pt x="228" y="176"/>
                    </a:lnTo>
                    <a:lnTo>
                      <a:pt x="234" y="155"/>
                    </a:lnTo>
                    <a:lnTo>
                      <a:pt x="0" y="0"/>
                    </a:lnTo>
                    <a:close/>
                  </a:path>
                </a:pathLst>
              </a:custGeom>
              <a:solidFill>
                <a:srgbClr val="9F9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816" name="Freeform 22"/>
              <p:cNvSpPr>
                <a:spLocks/>
              </p:cNvSpPr>
              <p:nvPr/>
            </p:nvSpPr>
            <p:spPr bwMode="auto">
              <a:xfrm>
                <a:off x="5451" y="765"/>
                <a:ext cx="119" cy="104"/>
              </a:xfrm>
              <a:custGeom>
                <a:avLst/>
                <a:gdLst>
                  <a:gd name="T0" fmla="*/ 0 w 237"/>
                  <a:gd name="T1" fmla="*/ 1 h 208"/>
                  <a:gd name="T2" fmla="*/ 0 w 237"/>
                  <a:gd name="T3" fmla="*/ 1 h 208"/>
                  <a:gd name="T4" fmla="*/ 1 w 237"/>
                  <a:gd name="T5" fmla="*/ 1 h 208"/>
                  <a:gd name="T6" fmla="*/ 1 w 237"/>
                  <a:gd name="T7" fmla="*/ 1 h 208"/>
                  <a:gd name="T8" fmla="*/ 1 w 237"/>
                  <a:gd name="T9" fmla="*/ 0 h 208"/>
                  <a:gd name="T10" fmla="*/ 1 w 237"/>
                  <a:gd name="T11" fmla="*/ 0 h 208"/>
                  <a:gd name="T12" fmla="*/ 1 w 237"/>
                  <a:gd name="T13" fmla="*/ 1 h 208"/>
                  <a:gd name="T14" fmla="*/ 1 w 237"/>
                  <a:gd name="T15" fmla="*/ 1 h 208"/>
                  <a:gd name="T16" fmla="*/ 1 w 237"/>
                  <a:gd name="T17" fmla="*/ 1 h 208"/>
                  <a:gd name="T18" fmla="*/ 1 w 237"/>
                  <a:gd name="T19" fmla="*/ 1 h 208"/>
                  <a:gd name="T20" fmla="*/ 1 w 237"/>
                  <a:gd name="T21" fmla="*/ 1 h 208"/>
                  <a:gd name="T22" fmla="*/ 1 w 237"/>
                  <a:gd name="T23" fmla="*/ 1 h 208"/>
                  <a:gd name="T24" fmla="*/ 1 w 237"/>
                  <a:gd name="T25" fmla="*/ 1 h 208"/>
                  <a:gd name="T26" fmla="*/ 1 w 237"/>
                  <a:gd name="T27" fmla="*/ 1 h 208"/>
                  <a:gd name="T28" fmla="*/ 1 w 237"/>
                  <a:gd name="T29" fmla="*/ 1 h 208"/>
                  <a:gd name="T30" fmla="*/ 1 w 237"/>
                  <a:gd name="T31" fmla="*/ 1 h 208"/>
                  <a:gd name="T32" fmla="*/ 1 w 237"/>
                  <a:gd name="T33" fmla="*/ 1 h 208"/>
                  <a:gd name="T34" fmla="*/ 0 w 237"/>
                  <a:gd name="T35" fmla="*/ 1 h 2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7"/>
                  <a:gd name="T55" fmla="*/ 0 h 208"/>
                  <a:gd name="T56" fmla="*/ 237 w 237"/>
                  <a:gd name="T57" fmla="*/ 208 h 2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7" h="208">
                    <a:moveTo>
                      <a:pt x="0" y="50"/>
                    </a:moveTo>
                    <a:lnTo>
                      <a:pt x="0" y="36"/>
                    </a:lnTo>
                    <a:lnTo>
                      <a:pt x="6" y="20"/>
                    </a:lnTo>
                    <a:lnTo>
                      <a:pt x="24" y="5"/>
                    </a:lnTo>
                    <a:lnTo>
                      <a:pt x="43" y="0"/>
                    </a:lnTo>
                    <a:lnTo>
                      <a:pt x="63" y="0"/>
                    </a:lnTo>
                    <a:lnTo>
                      <a:pt x="87" y="5"/>
                    </a:lnTo>
                    <a:lnTo>
                      <a:pt x="116" y="16"/>
                    </a:lnTo>
                    <a:lnTo>
                      <a:pt x="142" y="28"/>
                    </a:lnTo>
                    <a:lnTo>
                      <a:pt x="168" y="45"/>
                    </a:lnTo>
                    <a:lnTo>
                      <a:pt x="185" y="62"/>
                    </a:lnTo>
                    <a:lnTo>
                      <a:pt x="202" y="81"/>
                    </a:lnTo>
                    <a:lnTo>
                      <a:pt x="213" y="102"/>
                    </a:lnTo>
                    <a:lnTo>
                      <a:pt x="223" y="124"/>
                    </a:lnTo>
                    <a:lnTo>
                      <a:pt x="232" y="155"/>
                    </a:lnTo>
                    <a:lnTo>
                      <a:pt x="237" y="183"/>
                    </a:lnTo>
                    <a:lnTo>
                      <a:pt x="235" y="208"/>
                    </a:lnTo>
                    <a:lnTo>
                      <a:pt x="0" y="50"/>
                    </a:lnTo>
                    <a:close/>
                  </a:path>
                </a:pathLst>
              </a:custGeom>
              <a:solidFill>
                <a:srgbClr val="9F9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817" name="Freeform 23"/>
              <p:cNvSpPr>
                <a:spLocks/>
              </p:cNvSpPr>
              <p:nvPr/>
            </p:nvSpPr>
            <p:spPr bwMode="auto">
              <a:xfrm>
                <a:off x="5179" y="651"/>
                <a:ext cx="261" cy="337"/>
              </a:xfrm>
              <a:custGeom>
                <a:avLst/>
                <a:gdLst>
                  <a:gd name="T0" fmla="*/ 0 w 521"/>
                  <a:gd name="T1" fmla="*/ 1 h 674"/>
                  <a:gd name="T2" fmla="*/ 1 w 521"/>
                  <a:gd name="T3" fmla="*/ 1 h 674"/>
                  <a:gd name="T4" fmla="*/ 1 w 521"/>
                  <a:gd name="T5" fmla="*/ 0 h 674"/>
                  <a:gd name="T6" fmla="*/ 1 w 521"/>
                  <a:gd name="T7" fmla="*/ 1 h 674"/>
                  <a:gd name="T8" fmla="*/ 1 w 521"/>
                  <a:gd name="T9" fmla="*/ 1 h 674"/>
                  <a:gd name="T10" fmla="*/ 1 w 521"/>
                  <a:gd name="T11" fmla="*/ 1 h 674"/>
                  <a:gd name="T12" fmla="*/ 1 w 521"/>
                  <a:gd name="T13" fmla="*/ 1 h 674"/>
                  <a:gd name="T14" fmla="*/ 1 w 521"/>
                  <a:gd name="T15" fmla="*/ 1 h 674"/>
                  <a:gd name="T16" fmla="*/ 1 w 521"/>
                  <a:gd name="T17" fmla="*/ 1 h 674"/>
                  <a:gd name="T18" fmla="*/ 0 w 521"/>
                  <a:gd name="T19" fmla="*/ 1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1"/>
                  <a:gd name="T31" fmla="*/ 0 h 674"/>
                  <a:gd name="T32" fmla="*/ 521 w 521"/>
                  <a:gd name="T33" fmla="*/ 674 h 6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1" h="674">
                    <a:moveTo>
                      <a:pt x="0" y="674"/>
                    </a:moveTo>
                    <a:lnTo>
                      <a:pt x="426" y="353"/>
                    </a:lnTo>
                    <a:lnTo>
                      <a:pt x="521" y="0"/>
                    </a:lnTo>
                    <a:lnTo>
                      <a:pt x="403" y="130"/>
                    </a:lnTo>
                    <a:lnTo>
                      <a:pt x="382" y="174"/>
                    </a:lnTo>
                    <a:lnTo>
                      <a:pt x="366" y="143"/>
                    </a:lnTo>
                    <a:lnTo>
                      <a:pt x="242" y="324"/>
                    </a:lnTo>
                    <a:lnTo>
                      <a:pt x="239" y="280"/>
                    </a:lnTo>
                    <a:lnTo>
                      <a:pt x="93" y="456"/>
                    </a:lnTo>
                    <a:lnTo>
                      <a:pt x="0" y="674"/>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818" name="Freeform 24"/>
              <p:cNvSpPr>
                <a:spLocks/>
              </p:cNvSpPr>
              <p:nvPr/>
            </p:nvSpPr>
            <p:spPr bwMode="auto">
              <a:xfrm>
                <a:off x="5190" y="847"/>
                <a:ext cx="230" cy="164"/>
              </a:xfrm>
              <a:custGeom>
                <a:avLst/>
                <a:gdLst>
                  <a:gd name="T0" fmla="*/ 1 w 460"/>
                  <a:gd name="T1" fmla="*/ 1 h 328"/>
                  <a:gd name="T2" fmla="*/ 1 w 460"/>
                  <a:gd name="T3" fmla="*/ 0 h 328"/>
                  <a:gd name="T4" fmla="*/ 1 w 460"/>
                  <a:gd name="T5" fmla="*/ 1 h 328"/>
                  <a:gd name="T6" fmla="*/ 0 w 460"/>
                  <a:gd name="T7" fmla="*/ 1 h 328"/>
                  <a:gd name="T8" fmla="*/ 1 w 460"/>
                  <a:gd name="T9" fmla="*/ 1 h 328"/>
                  <a:gd name="T10" fmla="*/ 0 60000 65536"/>
                  <a:gd name="T11" fmla="*/ 0 60000 65536"/>
                  <a:gd name="T12" fmla="*/ 0 60000 65536"/>
                  <a:gd name="T13" fmla="*/ 0 60000 65536"/>
                  <a:gd name="T14" fmla="*/ 0 60000 65536"/>
                  <a:gd name="T15" fmla="*/ 0 w 460"/>
                  <a:gd name="T16" fmla="*/ 0 h 328"/>
                  <a:gd name="T17" fmla="*/ 460 w 460"/>
                  <a:gd name="T18" fmla="*/ 328 h 328"/>
                </a:gdLst>
                <a:ahLst/>
                <a:cxnLst>
                  <a:cxn ang="T10">
                    <a:pos x="T0" y="T1"/>
                  </a:cxn>
                  <a:cxn ang="T11">
                    <a:pos x="T2" y="T3"/>
                  </a:cxn>
                  <a:cxn ang="T12">
                    <a:pos x="T4" y="T5"/>
                  </a:cxn>
                  <a:cxn ang="T13">
                    <a:pos x="T6" y="T7"/>
                  </a:cxn>
                  <a:cxn ang="T14">
                    <a:pos x="T8" y="T9"/>
                  </a:cxn>
                </a:cxnLst>
                <a:rect l="T15" t="T16" r="T17" b="T18"/>
                <a:pathLst>
                  <a:path w="460" h="328">
                    <a:moveTo>
                      <a:pt x="52" y="269"/>
                    </a:moveTo>
                    <a:lnTo>
                      <a:pt x="460" y="0"/>
                    </a:lnTo>
                    <a:lnTo>
                      <a:pt x="352" y="119"/>
                    </a:lnTo>
                    <a:lnTo>
                      <a:pt x="0" y="328"/>
                    </a:lnTo>
                    <a:lnTo>
                      <a:pt x="52" y="269"/>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819" name="Freeform 25"/>
              <p:cNvSpPr>
                <a:spLocks/>
              </p:cNvSpPr>
              <p:nvPr/>
            </p:nvSpPr>
            <p:spPr bwMode="auto">
              <a:xfrm>
                <a:off x="5197" y="924"/>
                <a:ext cx="429" cy="137"/>
              </a:xfrm>
              <a:custGeom>
                <a:avLst/>
                <a:gdLst>
                  <a:gd name="T0" fmla="*/ 0 w 857"/>
                  <a:gd name="T1" fmla="*/ 1 h 273"/>
                  <a:gd name="T2" fmla="*/ 1 w 857"/>
                  <a:gd name="T3" fmla="*/ 0 h 273"/>
                  <a:gd name="T4" fmla="*/ 1 w 857"/>
                  <a:gd name="T5" fmla="*/ 1 h 273"/>
                  <a:gd name="T6" fmla="*/ 1 w 857"/>
                  <a:gd name="T7" fmla="*/ 1 h 273"/>
                  <a:gd name="T8" fmla="*/ 1 w 857"/>
                  <a:gd name="T9" fmla="*/ 1 h 273"/>
                  <a:gd name="T10" fmla="*/ 1 w 857"/>
                  <a:gd name="T11" fmla="*/ 1 h 273"/>
                  <a:gd name="T12" fmla="*/ 1 w 857"/>
                  <a:gd name="T13" fmla="*/ 1 h 273"/>
                  <a:gd name="T14" fmla="*/ 1 w 857"/>
                  <a:gd name="T15" fmla="*/ 1 h 273"/>
                  <a:gd name="T16" fmla="*/ 1 w 857"/>
                  <a:gd name="T17" fmla="*/ 1 h 273"/>
                  <a:gd name="T18" fmla="*/ 1 w 857"/>
                  <a:gd name="T19" fmla="*/ 1 h 273"/>
                  <a:gd name="T20" fmla="*/ 0 w 857"/>
                  <a:gd name="T21" fmla="*/ 1 h 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7"/>
                  <a:gd name="T34" fmla="*/ 0 h 273"/>
                  <a:gd name="T35" fmla="*/ 857 w 857"/>
                  <a:gd name="T36" fmla="*/ 273 h 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7" h="273">
                    <a:moveTo>
                      <a:pt x="0" y="240"/>
                    </a:moveTo>
                    <a:lnTo>
                      <a:pt x="541" y="0"/>
                    </a:lnTo>
                    <a:lnTo>
                      <a:pt x="857" y="116"/>
                    </a:lnTo>
                    <a:lnTo>
                      <a:pt x="692" y="153"/>
                    </a:lnTo>
                    <a:lnTo>
                      <a:pt x="637" y="153"/>
                    </a:lnTo>
                    <a:lnTo>
                      <a:pt x="668" y="177"/>
                    </a:lnTo>
                    <a:lnTo>
                      <a:pt x="491" y="213"/>
                    </a:lnTo>
                    <a:lnTo>
                      <a:pt x="439" y="213"/>
                    </a:lnTo>
                    <a:lnTo>
                      <a:pt x="476" y="232"/>
                    </a:lnTo>
                    <a:lnTo>
                      <a:pt x="237" y="273"/>
                    </a:lnTo>
                    <a:lnTo>
                      <a:pt x="0" y="240"/>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820" name="Freeform 26"/>
              <p:cNvSpPr>
                <a:spLocks/>
              </p:cNvSpPr>
              <p:nvPr/>
            </p:nvSpPr>
            <p:spPr bwMode="auto">
              <a:xfrm>
                <a:off x="5104" y="973"/>
                <a:ext cx="125" cy="124"/>
              </a:xfrm>
              <a:custGeom>
                <a:avLst/>
                <a:gdLst>
                  <a:gd name="T0" fmla="*/ 1 w 250"/>
                  <a:gd name="T1" fmla="*/ 0 h 248"/>
                  <a:gd name="T2" fmla="*/ 1 w 250"/>
                  <a:gd name="T3" fmla="*/ 1 h 248"/>
                  <a:gd name="T4" fmla="*/ 1 w 250"/>
                  <a:gd name="T5" fmla="*/ 1 h 248"/>
                  <a:gd name="T6" fmla="*/ 1 w 250"/>
                  <a:gd name="T7" fmla="*/ 1 h 248"/>
                  <a:gd name="T8" fmla="*/ 1 w 250"/>
                  <a:gd name="T9" fmla="*/ 1 h 248"/>
                  <a:gd name="T10" fmla="*/ 1 w 250"/>
                  <a:gd name="T11" fmla="*/ 1 h 248"/>
                  <a:gd name="T12" fmla="*/ 1 w 250"/>
                  <a:gd name="T13" fmla="*/ 1 h 248"/>
                  <a:gd name="T14" fmla="*/ 1 w 250"/>
                  <a:gd name="T15" fmla="*/ 1 h 248"/>
                  <a:gd name="T16" fmla="*/ 1 w 250"/>
                  <a:gd name="T17" fmla="*/ 1 h 248"/>
                  <a:gd name="T18" fmla="*/ 1 w 250"/>
                  <a:gd name="T19" fmla="*/ 1 h 248"/>
                  <a:gd name="T20" fmla="*/ 1 w 250"/>
                  <a:gd name="T21" fmla="*/ 1 h 248"/>
                  <a:gd name="T22" fmla="*/ 1 w 250"/>
                  <a:gd name="T23" fmla="*/ 1 h 248"/>
                  <a:gd name="T24" fmla="*/ 1 w 250"/>
                  <a:gd name="T25" fmla="*/ 1 h 248"/>
                  <a:gd name="T26" fmla="*/ 1 w 250"/>
                  <a:gd name="T27" fmla="*/ 1 h 248"/>
                  <a:gd name="T28" fmla="*/ 1 w 250"/>
                  <a:gd name="T29" fmla="*/ 1 h 248"/>
                  <a:gd name="T30" fmla="*/ 1 w 250"/>
                  <a:gd name="T31" fmla="*/ 1 h 248"/>
                  <a:gd name="T32" fmla="*/ 1 w 250"/>
                  <a:gd name="T33" fmla="*/ 1 h 248"/>
                  <a:gd name="T34" fmla="*/ 1 w 250"/>
                  <a:gd name="T35" fmla="*/ 1 h 248"/>
                  <a:gd name="T36" fmla="*/ 0 w 250"/>
                  <a:gd name="T37" fmla="*/ 1 h 248"/>
                  <a:gd name="T38" fmla="*/ 1 w 250"/>
                  <a:gd name="T39" fmla="*/ 1 h 248"/>
                  <a:gd name="T40" fmla="*/ 1 w 250"/>
                  <a:gd name="T41" fmla="*/ 1 h 248"/>
                  <a:gd name="T42" fmla="*/ 1 w 250"/>
                  <a:gd name="T43" fmla="*/ 1 h 248"/>
                  <a:gd name="T44" fmla="*/ 1 w 250"/>
                  <a:gd name="T45" fmla="*/ 0 h 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0"/>
                  <a:gd name="T70" fmla="*/ 0 h 248"/>
                  <a:gd name="T71" fmla="*/ 250 w 250"/>
                  <a:gd name="T72" fmla="*/ 248 h 2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0" h="248">
                    <a:moveTo>
                      <a:pt x="164" y="0"/>
                    </a:moveTo>
                    <a:lnTo>
                      <a:pt x="156" y="25"/>
                    </a:lnTo>
                    <a:lnTo>
                      <a:pt x="151" y="50"/>
                    </a:lnTo>
                    <a:lnTo>
                      <a:pt x="150" y="71"/>
                    </a:lnTo>
                    <a:lnTo>
                      <a:pt x="156" y="98"/>
                    </a:lnTo>
                    <a:lnTo>
                      <a:pt x="164" y="119"/>
                    </a:lnTo>
                    <a:lnTo>
                      <a:pt x="174" y="135"/>
                    </a:lnTo>
                    <a:lnTo>
                      <a:pt x="187" y="150"/>
                    </a:lnTo>
                    <a:lnTo>
                      <a:pt x="209" y="161"/>
                    </a:lnTo>
                    <a:lnTo>
                      <a:pt x="232" y="168"/>
                    </a:lnTo>
                    <a:lnTo>
                      <a:pt x="250" y="172"/>
                    </a:lnTo>
                    <a:lnTo>
                      <a:pt x="82" y="248"/>
                    </a:lnTo>
                    <a:lnTo>
                      <a:pt x="63" y="243"/>
                    </a:lnTo>
                    <a:lnTo>
                      <a:pt x="42" y="237"/>
                    </a:lnTo>
                    <a:lnTo>
                      <a:pt x="25" y="226"/>
                    </a:lnTo>
                    <a:lnTo>
                      <a:pt x="13" y="213"/>
                    </a:lnTo>
                    <a:lnTo>
                      <a:pt x="4" y="197"/>
                    </a:lnTo>
                    <a:lnTo>
                      <a:pt x="1" y="182"/>
                    </a:lnTo>
                    <a:lnTo>
                      <a:pt x="0" y="164"/>
                    </a:lnTo>
                    <a:lnTo>
                      <a:pt x="3" y="140"/>
                    </a:lnTo>
                    <a:lnTo>
                      <a:pt x="11" y="119"/>
                    </a:lnTo>
                    <a:lnTo>
                      <a:pt x="24" y="103"/>
                    </a:lnTo>
                    <a:lnTo>
                      <a:pt x="164" y="0"/>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821" name="Freeform 27"/>
              <p:cNvSpPr>
                <a:spLocks/>
              </p:cNvSpPr>
              <p:nvPr/>
            </p:nvSpPr>
            <p:spPr bwMode="auto">
              <a:xfrm>
                <a:off x="5122" y="1000"/>
                <a:ext cx="57" cy="88"/>
              </a:xfrm>
              <a:custGeom>
                <a:avLst/>
                <a:gdLst>
                  <a:gd name="T0" fmla="*/ 1 w 113"/>
                  <a:gd name="T1" fmla="*/ 0 h 175"/>
                  <a:gd name="T2" fmla="*/ 1 w 113"/>
                  <a:gd name="T3" fmla="*/ 1 h 175"/>
                  <a:gd name="T4" fmla="*/ 1 w 113"/>
                  <a:gd name="T5" fmla="*/ 1 h 175"/>
                  <a:gd name="T6" fmla="*/ 1 w 113"/>
                  <a:gd name="T7" fmla="*/ 1 h 175"/>
                  <a:gd name="T8" fmla="*/ 1 w 113"/>
                  <a:gd name="T9" fmla="*/ 1 h 175"/>
                  <a:gd name="T10" fmla="*/ 1 w 113"/>
                  <a:gd name="T11" fmla="*/ 1 h 175"/>
                  <a:gd name="T12" fmla="*/ 1 w 113"/>
                  <a:gd name="T13" fmla="*/ 1 h 175"/>
                  <a:gd name="T14" fmla="*/ 1 w 113"/>
                  <a:gd name="T15" fmla="*/ 1 h 175"/>
                  <a:gd name="T16" fmla="*/ 1 w 113"/>
                  <a:gd name="T17" fmla="*/ 1 h 175"/>
                  <a:gd name="T18" fmla="*/ 1 w 113"/>
                  <a:gd name="T19" fmla="*/ 1 h 175"/>
                  <a:gd name="T20" fmla="*/ 1 w 113"/>
                  <a:gd name="T21" fmla="*/ 1 h 175"/>
                  <a:gd name="T22" fmla="*/ 1 w 113"/>
                  <a:gd name="T23" fmla="*/ 1 h 175"/>
                  <a:gd name="T24" fmla="*/ 1 w 113"/>
                  <a:gd name="T25" fmla="*/ 1 h 175"/>
                  <a:gd name="T26" fmla="*/ 1 w 113"/>
                  <a:gd name="T27" fmla="*/ 1 h 175"/>
                  <a:gd name="T28" fmla="*/ 1 w 113"/>
                  <a:gd name="T29" fmla="*/ 1 h 175"/>
                  <a:gd name="T30" fmla="*/ 1 w 113"/>
                  <a:gd name="T31" fmla="*/ 1 h 175"/>
                  <a:gd name="T32" fmla="*/ 1 w 113"/>
                  <a:gd name="T33" fmla="*/ 1 h 175"/>
                  <a:gd name="T34" fmla="*/ 1 w 113"/>
                  <a:gd name="T35" fmla="*/ 1 h 175"/>
                  <a:gd name="T36" fmla="*/ 0 w 113"/>
                  <a:gd name="T37" fmla="*/ 1 h 175"/>
                  <a:gd name="T38" fmla="*/ 1 w 113"/>
                  <a:gd name="T39" fmla="*/ 1 h 175"/>
                  <a:gd name="T40" fmla="*/ 1 w 113"/>
                  <a:gd name="T41" fmla="*/ 1 h 175"/>
                  <a:gd name="T42" fmla="*/ 1 w 113"/>
                  <a:gd name="T43" fmla="*/ 1 h 175"/>
                  <a:gd name="T44" fmla="*/ 1 w 113"/>
                  <a:gd name="T45" fmla="*/ 0 h 1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3"/>
                  <a:gd name="T70" fmla="*/ 0 h 175"/>
                  <a:gd name="T71" fmla="*/ 113 w 113"/>
                  <a:gd name="T72" fmla="*/ 175 h 1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3" h="175">
                    <a:moveTo>
                      <a:pt x="51" y="0"/>
                    </a:moveTo>
                    <a:lnTo>
                      <a:pt x="45" y="14"/>
                    </a:lnTo>
                    <a:lnTo>
                      <a:pt x="38" y="37"/>
                    </a:lnTo>
                    <a:lnTo>
                      <a:pt x="32" y="54"/>
                    </a:lnTo>
                    <a:lnTo>
                      <a:pt x="30" y="72"/>
                    </a:lnTo>
                    <a:lnTo>
                      <a:pt x="32" y="93"/>
                    </a:lnTo>
                    <a:lnTo>
                      <a:pt x="38" y="113"/>
                    </a:lnTo>
                    <a:lnTo>
                      <a:pt x="50" y="132"/>
                    </a:lnTo>
                    <a:lnTo>
                      <a:pt x="71" y="143"/>
                    </a:lnTo>
                    <a:lnTo>
                      <a:pt x="90" y="153"/>
                    </a:lnTo>
                    <a:lnTo>
                      <a:pt x="113" y="163"/>
                    </a:lnTo>
                    <a:lnTo>
                      <a:pt x="85" y="175"/>
                    </a:lnTo>
                    <a:lnTo>
                      <a:pt x="66" y="169"/>
                    </a:lnTo>
                    <a:lnTo>
                      <a:pt x="43" y="161"/>
                    </a:lnTo>
                    <a:lnTo>
                      <a:pt x="27" y="148"/>
                    </a:lnTo>
                    <a:lnTo>
                      <a:pt x="14" y="135"/>
                    </a:lnTo>
                    <a:lnTo>
                      <a:pt x="6" y="119"/>
                    </a:lnTo>
                    <a:lnTo>
                      <a:pt x="1" y="106"/>
                    </a:lnTo>
                    <a:lnTo>
                      <a:pt x="0" y="87"/>
                    </a:lnTo>
                    <a:lnTo>
                      <a:pt x="1" y="62"/>
                    </a:lnTo>
                    <a:lnTo>
                      <a:pt x="6" y="43"/>
                    </a:lnTo>
                    <a:lnTo>
                      <a:pt x="16" y="25"/>
                    </a:lnTo>
                    <a:lnTo>
                      <a:pt x="51"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822" name="Freeform 28"/>
              <p:cNvSpPr>
                <a:spLocks/>
              </p:cNvSpPr>
              <p:nvPr/>
            </p:nvSpPr>
            <p:spPr bwMode="auto">
              <a:xfrm>
                <a:off x="4918" y="1140"/>
                <a:ext cx="59" cy="55"/>
              </a:xfrm>
              <a:custGeom>
                <a:avLst/>
                <a:gdLst>
                  <a:gd name="T0" fmla="*/ 1 w 118"/>
                  <a:gd name="T1" fmla="*/ 0 h 110"/>
                  <a:gd name="T2" fmla="*/ 1 w 118"/>
                  <a:gd name="T3" fmla="*/ 1 h 110"/>
                  <a:gd name="T4" fmla="*/ 1 w 118"/>
                  <a:gd name="T5" fmla="*/ 1 h 110"/>
                  <a:gd name="T6" fmla="*/ 1 w 118"/>
                  <a:gd name="T7" fmla="*/ 1 h 110"/>
                  <a:gd name="T8" fmla="*/ 0 w 118"/>
                  <a:gd name="T9" fmla="*/ 1 h 110"/>
                  <a:gd name="T10" fmla="*/ 1 w 118"/>
                  <a:gd name="T11" fmla="*/ 1 h 110"/>
                  <a:gd name="T12" fmla="*/ 1 w 118"/>
                  <a:gd name="T13" fmla="*/ 1 h 110"/>
                  <a:gd name="T14" fmla="*/ 1 w 118"/>
                  <a:gd name="T15" fmla="*/ 1 h 110"/>
                  <a:gd name="T16" fmla="*/ 1 w 118"/>
                  <a:gd name="T17" fmla="*/ 1 h 110"/>
                  <a:gd name="T18" fmla="*/ 1 w 118"/>
                  <a:gd name="T19" fmla="*/ 1 h 110"/>
                  <a:gd name="T20" fmla="*/ 1 w 118"/>
                  <a:gd name="T21" fmla="*/ 1 h 110"/>
                  <a:gd name="T22" fmla="*/ 1 w 118"/>
                  <a:gd name="T23" fmla="*/ 1 h 110"/>
                  <a:gd name="T24" fmla="*/ 1 w 118"/>
                  <a:gd name="T25" fmla="*/ 1 h 110"/>
                  <a:gd name="T26" fmla="*/ 1 w 118"/>
                  <a:gd name="T27" fmla="*/ 1 h 110"/>
                  <a:gd name="T28" fmla="*/ 1 w 118"/>
                  <a:gd name="T29" fmla="*/ 1 h 110"/>
                  <a:gd name="T30" fmla="*/ 1 w 118"/>
                  <a:gd name="T31" fmla="*/ 0 h 1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110"/>
                  <a:gd name="T50" fmla="*/ 118 w 118"/>
                  <a:gd name="T51" fmla="*/ 110 h 1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110">
                    <a:moveTo>
                      <a:pt x="84" y="0"/>
                    </a:moveTo>
                    <a:lnTo>
                      <a:pt x="26" y="43"/>
                    </a:lnTo>
                    <a:lnTo>
                      <a:pt x="15" y="51"/>
                    </a:lnTo>
                    <a:lnTo>
                      <a:pt x="5" y="66"/>
                    </a:lnTo>
                    <a:lnTo>
                      <a:pt x="0" y="82"/>
                    </a:lnTo>
                    <a:lnTo>
                      <a:pt x="7" y="98"/>
                    </a:lnTo>
                    <a:lnTo>
                      <a:pt x="20" y="106"/>
                    </a:lnTo>
                    <a:lnTo>
                      <a:pt x="31" y="110"/>
                    </a:lnTo>
                    <a:lnTo>
                      <a:pt x="49" y="103"/>
                    </a:lnTo>
                    <a:lnTo>
                      <a:pt x="118" y="72"/>
                    </a:lnTo>
                    <a:lnTo>
                      <a:pt x="104" y="64"/>
                    </a:lnTo>
                    <a:lnTo>
                      <a:pt x="92" y="53"/>
                    </a:lnTo>
                    <a:lnTo>
                      <a:pt x="86" y="40"/>
                    </a:lnTo>
                    <a:lnTo>
                      <a:pt x="84" y="27"/>
                    </a:lnTo>
                    <a:lnTo>
                      <a:pt x="83" y="11"/>
                    </a:lnTo>
                    <a:lnTo>
                      <a:pt x="84" y="0"/>
                    </a:lnTo>
                    <a:close/>
                  </a:path>
                </a:pathLst>
              </a:custGeom>
              <a:solidFill>
                <a:srgbClr val="00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8" name="Group 46"/>
          <p:cNvGrpSpPr>
            <a:grpSpLocks/>
          </p:cNvGrpSpPr>
          <p:nvPr/>
        </p:nvGrpSpPr>
        <p:grpSpPr bwMode="auto">
          <a:xfrm>
            <a:off x="6958475" y="598510"/>
            <a:ext cx="1692275" cy="1793875"/>
            <a:chOff x="4822" y="495"/>
            <a:chExt cx="644" cy="700"/>
          </a:xfrm>
        </p:grpSpPr>
        <p:sp>
          <p:nvSpPr>
            <p:cNvPr id="288793" name="Freeform 31"/>
            <p:cNvSpPr>
              <a:spLocks/>
            </p:cNvSpPr>
            <p:nvPr/>
          </p:nvSpPr>
          <p:spPr bwMode="auto">
            <a:xfrm>
              <a:off x="4834" y="1161"/>
              <a:ext cx="60" cy="34"/>
            </a:xfrm>
            <a:custGeom>
              <a:avLst/>
              <a:gdLst>
                <a:gd name="T0" fmla="*/ 0 w 120"/>
                <a:gd name="T1" fmla="*/ 1 h 68"/>
                <a:gd name="T2" fmla="*/ 1 w 120"/>
                <a:gd name="T3" fmla="*/ 0 h 68"/>
                <a:gd name="T4" fmla="*/ 1 w 120"/>
                <a:gd name="T5" fmla="*/ 1 h 68"/>
                <a:gd name="T6" fmla="*/ 1 w 120"/>
                <a:gd name="T7" fmla="*/ 1 h 68"/>
                <a:gd name="T8" fmla="*/ 0 w 120"/>
                <a:gd name="T9" fmla="*/ 1 h 68"/>
                <a:gd name="T10" fmla="*/ 0 60000 65536"/>
                <a:gd name="T11" fmla="*/ 0 60000 65536"/>
                <a:gd name="T12" fmla="*/ 0 60000 65536"/>
                <a:gd name="T13" fmla="*/ 0 60000 65536"/>
                <a:gd name="T14" fmla="*/ 0 60000 65536"/>
                <a:gd name="T15" fmla="*/ 0 w 120"/>
                <a:gd name="T16" fmla="*/ 0 h 68"/>
                <a:gd name="T17" fmla="*/ 120 w 120"/>
                <a:gd name="T18" fmla="*/ 68 h 68"/>
              </a:gdLst>
              <a:ahLst/>
              <a:cxnLst>
                <a:cxn ang="T10">
                  <a:pos x="T0" y="T1"/>
                </a:cxn>
                <a:cxn ang="T11">
                  <a:pos x="T2" y="T3"/>
                </a:cxn>
                <a:cxn ang="T12">
                  <a:pos x="T4" y="T5"/>
                </a:cxn>
                <a:cxn ang="T13">
                  <a:pos x="T6" y="T7"/>
                </a:cxn>
                <a:cxn ang="T14">
                  <a:pos x="T8" y="T9"/>
                </a:cxn>
              </a:cxnLst>
              <a:rect l="T15" t="T16" r="T17" b="T18"/>
              <a:pathLst>
                <a:path w="120" h="68">
                  <a:moveTo>
                    <a:pt x="0" y="43"/>
                  </a:moveTo>
                  <a:lnTo>
                    <a:pt x="36" y="0"/>
                  </a:lnTo>
                  <a:lnTo>
                    <a:pt x="120" y="55"/>
                  </a:lnTo>
                  <a:lnTo>
                    <a:pt x="28" y="68"/>
                  </a:lnTo>
                  <a:lnTo>
                    <a:pt x="0" y="43"/>
                  </a:lnTo>
                  <a:close/>
                </a:path>
              </a:pathLst>
            </a:custGeom>
            <a:solidFill>
              <a:srgbClr val="3F3F3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794" name="Freeform 32"/>
            <p:cNvSpPr>
              <a:spLocks/>
            </p:cNvSpPr>
            <p:nvPr/>
          </p:nvSpPr>
          <p:spPr bwMode="auto">
            <a:xfrm>
              <a:off x="4826" y="1109"/>
              <a:ext cx="68" cy="80"/>
            </a:xfrm>
            <a:custGeom>
              <a:avLst/>
              <a:gdLst>
                <a:gd name="T0" fmla="*/ 0 w 136"/>
                <a:gd name="T1" fmla="*/ 0 h 160"/>
                <a:gd name="T2" fmla="*/ 1 w 136"/>
                <a:gd name="T3" fmla="*/ 1 h 160"/>
                <a:gd name="T4" fmla="*/ 1 w 136"/>
                <a:gd name="T5" fmla="*/ 1 h 160"/>
                <a:gd name="T6" fmla="*/ 1 w 136"/>
                <a:gd name="T7" fmla="*/ 1 h 160"/>
                <a:gd name="T8" fmla="*/ 0 w 136"/>
                <a:gd name="T9" fmla="*/ 0 h 160"/>
                <a:gd name="T10" fmla="*/ 0 60000 65536"/>
                <a:gd name="T11" fmla="*/ 0 60000 65536"/>
                <a:gd name="T12" fmla="*/ 0 60000 65536"/>
                <a:gd name="T13" fmla="*/ 0 60000 65536"/>
                <a:gd name="T14" fmla="*/ 0 60000 65536"/>
                <a:gd name="T15" fmla="*/ 0 w 136"/>
                <a:gd name="T16" fmla="*/ 0 h 160"/>
                <a:gd name="T17" fmla="*/ 136 w 136"/>
                <a:gd name="T18" fmla="*/ 160 h 160"/>
              </a:gdLst>
              <a:ahLst/>
              <a:cxnLst>
                <a:cxn ang="T10">
                  <a:pos x="T0" y="T1"/>
                </a:cxn>
                <a:cxn ang="T11">
                  <a:pos x="T2" y="T3"/>
                </a:cxn>
                <a:cxn ang="T12">
                  <a:pos x="T4" y="T5"/>
                </a:cxn>
                <a:cxn ang="T13">
                  <a:pos x="T6" y="T7"/>
                </a:cxn>
                <a:cxn ang="T14">
                  <a:pos x="T8" y="T9"/>
                </a:cxn>
              </a:cxnLst>
              <a:rect l="T15" t="T16" r="T17" b="T18"/>
              <a:pathLst>
                <a:path w="136" h="160">
                  <a:moveTo>
                    <a:pt x="0" y="0"/>
                  </a:moveTo>
                  <a:lnTo>
                    <a:pt x="81" y="76"/>
                  </a:lnTo>
                  <a:lnTo>
                    <a:pt x="136" y="160"/>
                  </a:lnTo>
                  <a:lnTo>
                    <a:pt x="52" y="104"/>
                  </a:lnTo>
                  <a:lnTo>
                    <a:pt x="0" y="0"/>
                  </a:lnTo>
                  <a:close/>
                </a:path>
              </a:pathLst>
            </a:custGeom>
            <a:solidFill>
              <a:srgbClr val="9F9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795" name="Freeform 33"/>
            <p:cNvSpPr>
              <a:spLocks/>
            </p:cNvSpPr>
            <p:nvPr/>
          </p:nvSpPr>
          <p:spPr bwMode="auto">
            <a:xfrm>
              <a:off x="4822" y="1111"/>
              <a:ext cx="30" cy="71"/>
            </a:xfrm>
            <a:custGeom>
              <a:avLst/>
              <a:gdLst>
                <a:gd name="T0" fmla="*/ 1 w 60"/>
                <a:gd name="T1" fmla="*/ 0 h 142"/>
                <a:gd name="T2" fmla="*/ 1 w 60"/>
                <a:gd name="T3" fmla="*/ 1 h 142"/>
                <a:gd name="T4" fmla="*/ 1 w 60"/>
                <a:gd name="T5" fmla="*/ 1 h 142"/>
                <a:gd name="T6" fmla="*/ 0 w 60"/>
                <a:gd name="T7" fmla="*/ 1 h 142"/>
                <a:gd name="T8" fmla="*/ 1 w 60"/>
                <a:gd name="T9" fmla="*/ 0 h 142"/>
                <a:gd name="T10" fmla="*/ 0 60000 65536"/>
                <a:gd name="T11" fmla="*/ 0 60000 65536"/>
                <a:gd name="T12" fmla="*/ 0 60000 65536"/>
                <a:gd name="T13" fmla="*/ 0 60000 65536"/>
                <a:gd name="T14" fmla="*/ 0 60000 65536"/>
                <a:gd name="T15" fmla="*/ 0 w 60"/>
                <a:gd name="T16" fmla="*/ 0 h 142"/>
                <a:gd name="T17" fmla="*/ 60 w 60"/>
                <a:gd name="T18" fmla="*/ 142 h 142"/>
              </a:gdLst>
              <a:ahLst/>
              <a:cxnLst>
                <a:cxn ang="T10">
                  <a:pos x="T0" y="T1"/>
                </a:cxn>
                <a:cxn ang="T11">
                  <a:pos x="T2" y="T3"/>
                </a:cxn>
                <a:cxn ang="T12">
                  <a:pos x="T4" y="T5"/>
                </a:cxn>
                <a:cxn ang="T13">
                  <a:pos x="T6" y="T7"/>
                </a:cxn>
                <a:cxn ang="T14">
                  <a:pos x="T8" y="T9"/>
                </a:cxn>
              </a:cxnLst>
              <a:rect l="T15" t="T16" r="T17" b="T18"/>
              <a:pathLst>
                <a:path w="60" h="142">
                  <a:moveTo>
                    <a:pt x="10" y="0"/>
                  </a:moveTo>
                  <a:lnTo>
                    <a:pt x="60" y="98"/>
                  </a:lnTo>
                  <a:lnTo>
                    <a:pt x="23" y="142"/>
                  </a:lnTo>
                  <a:lnTo>
                    <a:pt x="0" y="116"/>
                  </a:lnTo>
                  <a:lnTo>
                    <a:pt x="10" y="0"/>
                  </a:lnTo>
                  <a:close/>
                </a:path>
              </a:pathLst>
            </a:cu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796" name="Freeform 34"/>
            <p:cNvSpPr>
              <a:spLocks/>
            </p:cNvSpPr>
            <p:nvPr/>
          </p:nvSpPr>
          <p:spPr bwMode="auto">
            <a:xfrm>
              <a:off x="4846" y="673"/>
              <a:ext cx="464" cy="495"/>
            </a:xfrm>
            <a:custGeom>
              <a:avLst/>
              <a:gdLst>
                <a:gd name="T0" fmla="*/ 1 w 926"/>
                <a:gd name="T1" fmla="*/ 0 h 989"/>
                <a:gd name="T2" fmla="*/ 1 w 926"/>
                <a:gd name="T3" fmla="*/ 1 h 989"/>
                <a:gd name="T4" fmla="*/ 0 w 926"/>
                <a:gd name="T5" fmla="*/ 1 h 989"/>
                <a:gd name="T6" fmla="*/ 1 w 926"/>
                <a:gd name="T7" fmla="*/ 1 h 989"/>
                <a:gd name="T8" fmla="*/ 1 w 926"/>
                <a:gd name="T9" fmla="*/ 1 h 989"/>
                <a:gd name="T10" fmla="*/ 1 w 926"/>
                <a:gd name="T11" fmla="*/ 1 h 989"/>
                <a:gd name="T12" fmla="*/ 1 w 926"/>
                <a:gd name="T13" fmla="*/ 1 h 989"/>
                <a:gd name="T14" fmla="*/ 1 w 926"/>
                <a:gd name="T15" fmla="*/ 1 h 989"/>
                <a:gd name="T16" fmla="*/ 1 w 926"/>
                <a:gd name="T17" fmla="*/ 1 h 989"/>
                <a:gd name="T18" fmla="*/ 1 w 926"/>
                <a:gd name="T19" fmla="*/ 0 h 9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6"/>
                <a:gd name="T31" fmla="*/ 0 h 989"/>
                <a:gd name="T32" fmla="*/ 926 w 926"/>
                <a:gd name="T33" fmla="*/ 989 h 9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6" h="989">
                  <a:moveTo>
                    <a:pt x="697" y="0"/>
                  </a:moveTo>
                  <a:lnTo>
                    <a:pt x="3" y="941"/>
                  </a:lnTo>
                  <a:lnTo>
                    <a:pt x="0" y="952"/>
                  </a:lnTo>
                  <a:lnTo>
                    <a:pt x="1" y="967"/>
                  </a:lnTo>
                  <a:lnTo>
                    <a:pt x="6" y="980"/>
                  </a:lnTo>
                  <a:lnTo>
                    <a:pt x="14" y="986"/>
                  </a:lnTo>
                  <a:lnTo>
                    <a:pt x="27" y="989"/>
                  </a:lnTo>
                  <a:lnTo>
                    <a:pt x="42" y="988"/>
                  </a:lnTo>
                  <a:lnTo>
                    <a:pt x="926" y="197"/>
                  </a:lnTo>
                  <a:lnTo>
                    <a:pt x="697" y="0"/>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797" name="Freeform 35"/>
            <p:cNvSpPr>
              <a:spLocks/>
            </p:cNvSpPr>
            <p:nvPr/>
          </p:nvSpPr>
          <p:spPr bwMode="auto">
            <a:xfrm>
              <a:off x="5185" y="626"/>
              <a:ext cx="193" cy="89"/>
            </a:xfrm>
            <a:custGeom>
              <a:avLst/>
              <a:gdLst>
                <a:gd name="T0" fmla="*/ 0 w 387"/>
                <a:gd name="T1" fmla="*/ 0 h 177"/>
                <a:gd name="T2" fmla="*/ 0 w 387"/>
                <a:gd name="T3" fmla="*/ 1 h 177"/>
                <a:gd name="T4" fmla="*/ 0 w 387"/>
                <a:gd name="T5" fmla="*/ 1 h 177"/>
                <a:gd name="T6" fmla="*/ 0 w 387"/>
                <a:gd name="T7" fmla="*/ 1 h 177"/>
                <a:gd name="T8" fmla="*/ 0 w 387"/>
                <a:gd name="T9" fmla="*/ 1 h 177"/>
                <a:gd name="T10" fmla="*/ 0 w 387"/>
                <a:gd name="T11" fmla="*/ 1 h 177"/>
                <a:gd name="T12" fmla="*/ 0 w 387"/>
                <a:gd name="T13" fmla="*/ 1 h 177"/>
                <a:gd name="T14" fmla="*/ 0 w 387"/>
                <a:gd name="T15" fmla="*/ 0 h 177"/>
                <a:gd name="T16" fmla="*/ 0 60000 65536"/>
                <a:gd name="T17" fmla="*/ 0 60000 65536"/>
                <a:gd name="T18" fmla="*/ 0 60000 65536"/>
                <a:gd name="T19" fmla="*/ 0 60000 65536"/>
                <a:gd name="T20" fmla="*/ 0 60000 65536"/>
                <a:gd name="T21" fmla="*/ 0 60000 65536"/>
                <a:gd name="T22" fmla="*/ 0 60000 65536"/>
                <a:gd name="T23" fmla="*/ 0 60000 65536"/>
                <a:gd name="T24" fmla="*/ 0 w 387"/>
                <a:gd name="T25" fmla="*/ 0 h 177"/>
                <a:gd name="T26" fmla="*/ 387 w 387"/>
                <a:gd name="T27" fmla="*/ 177 h 1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7" h="177">
                  <a:moveTo>
                    <a:pt x="110" y="0"/>
                  </a:moveTo>
                  <a:lnTo>
                    <a:pt x="387" y="88"/>
                  </a:lnTo>
                  <a:lnTo>
                    <a:pt x="366" y="109"/>
                  </a:lnTo>
                  <a:lnTo>
                    <a:pt x="365" y="129"/>
                  </a:lnTo>
                  <a:lnTo>
                    <a:pt x="134" y="48"/>
                  </a:lnTo>
                  <a:lnTo>
                    <a:pt x="3" y="177"/>
                  </a:lnTo>
                  <a:lnTo>
                    <a:pt x="0" y="132"/>
                  </a:lnTo>
                  <a:lnTo>
                    <a:pt x="110" y="0"/>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798" name="Freeform 36"/>
            <p:cNvSpPr>
              <a:spLocks/>
            </p:cNvSpPr>
            <p:nvPr/>
          </p:nvSpPr>
          <p:spPr bwMode="auto">
            <a:xfrm>
              <a:off x="5248" y="645"/>
              <a:ext cx="134" cy="78"/>
            </a:xfrm>
            <a:custGeom>
              <a:avLst/>
              <a:gdLst>
                <a:gd name="T0" fmla="*/ 0 w 268"/>
                <a:gd name="T1" fmla="*/ 0 h 155"/>
                <a:gd name="T2" fmla="*/ 1 w 268"/>
                <a:gd name="T3" fmla="*/ 1 h 155"/>
                <a:gd name="T4" fmla="*/ 1 w 268"/>
                <a:gd name="T5" fmla="*/ 1 h 155"/>
                <a:gd name="T6" fmla="*/ 1 w 268"/>
                <a:gd name="T7" fmla="*/ 1 h 155"/>
                <a:gd name="T8" fmla="*/ 1 w 268"/>
                <a:gd name="T9" fmla="*/ 1 h 155"/>
                <a:gd name="T10" fmla="*/ 1 w 268"/>
                <a:gd name="T11" fmla="*/ 1 h 155"/>
                <a:gd name="T12" fmla="*/ 1 w 268"/>
                <a:gd name="T13" fmla="*/ 1 h 155"/>
                <a:gd name="T14" fmla="*/ 1 w 268"/>
                <a:gd name="T15" fmla="*/ 1 h 155"/>
                <a:gd name="T16" fmla="*/ 1 w 268"/>
                <a:gd name="T17" fmla="*/ 1 h 155"/>
                <a:gd name="T18" fmla="*/ 0 w 268"/>
                <a:gd name="T19" fmla="*/ 0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
                <a:gd name="T31" fmla="*/ 0 h 155"/>
                <a:gd name="T32" fmla="*/ 268 w 268"/>
                <a:gd name="T33" fmla="*/ 155 h 1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 h="155">
                  <a:moveTo>
                    <a:pt x="0" y="0"/>
                  </a:moveTo>
                  <a:lnTo>
                    <a:pt x="263" y="75"/>
                  </a:lnTo>
                  <a:lnTo>
                    <a:pt x="268" y="99"/>
                  </a:lnTo>
                  <a:lnTo>
                    <a:pt x="263" y="121"/>
                  </a:lnTo>
                  <a:lnTo>
                    <a:pt x="251" y="139"/>
                  </a:lnTo>
                  <a:lnTo>
                    <a:pt x="208" y="155"/>
                  </a:lnTo>
                  <a:lnTo>
                    <a:pt x="137" y="136"/>
                  </a:lnTo>
                  <a:lnTo>
                    <a:pt x="53" y="84"/>
                  </a:lnTo>
                  <a:lnTo>
                    <a:pt x="8" y="31"/>
                  </a:lnTo>
                  <a:lnTo>
                    <a:pt x="0" y="0"/>
                  </a:lnTo>
                  <a:close/>
                </a:path>
              </a:pathLst>
            </a:custGeom>
            <a:solidFill>
              <a:srgbClr val="9F9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799" name="Freeform 37"/>
            <p:cNvSpPr>
              <a:spLocks/>
            </p:cNvSpPr>
            <p:nvPr/>
          </p:nvSpPr>
          <p:spPr bwMode="auto">
            <a:xfrm>
              <a:off x="5235" y="592"/>
              <a:ext cx="144" cy="79"/>
            </a:xfrm>
            <a:custGeom>
              <a:avLst/>
              <a:gdLst>
                <a:gd name="T0" fmla="*/ 1 w 287"/>
                <a:gd name="T1" fmla="*/ 1 h 158"/>
                <a:gd name="T2" fmla="*/ 1 w 287"/>
                <a:gd name="T3" fmla="*/ 1 h 158"/>
                <a:gd name="T4" fmla="*/ 1 w 287"/>
                <a:gd name="T5" fmla="*/ 1 h 158"/>
                <a:gd name="T6" fmla="*/ 1 w 287"/>
                <a:gd name="T7" fmla="*/ 1 h 158"/>
                <a:gd name="T8" fmla="*/ 1 w 287"/>
                <a:gd name="T9" fmla="*/ 1 h 158"/>
                <a:gd name="T10" fmla="*/ 1 w 287"/>
                <a:gd name="T11" fmla="*/ 1 h 158"/>
                <a:gd name="T12" fmla="*/ 1 w 287"/>
                <a:gd name="T13" fmla="*/ 1 h 158"/>
                <a:gd name="T14" fmla="*/ 1 w 287"/>
                <a:gd name="T15" fmla="*/ 1 h 158"/>
                <a:gd name="T16" fmla="*/ 1 w 287"/>
                <a:gd name="T17" fmla="*/ 1 h 158"/>
                <a:gd name="T18" fmla="*/ 1 w 287"/>
                <a:gd name="T19" fmla="*/ 1 h 158"/>
                <a:gd name="T20" fmla="*/ 1 w 287"/>
                <a:gd name="T21" fmla="*/ 0 h 158"/>
                <a:gd name="T22" fmla="*/ 1 w 287"/>
                <a:gd name="T23" fmla="*/ 0 h 158"/>
                <a:gd name="T24" fmla="*/ 1 w 287"/>
                <a:gd name="T25" fmla="*/ 1 h 158"/>
                <a:gd name="T26" fmla="*/ 1 w 287"/>
                <a:gd name="T27" fmla="*/ 1 h 158"/>
                <a:gd name="T28" fmla="*/ 1 w 287"/>
                <a:gd name="T29" fmla="*/ 1 h 158"/>
                <a:gd name="T30" fmla="*/ 1 w 287"/>
                <a:gd name="T31" fmla="*/ 1 h 158"/>
                <a:gd name="T32" fmla="*/ 0 w 287"/>
                <a:gd name="T33" fmla="*/ 1 h 158"/>
                <a:gd name="T34" fmla="*/ 1 w 287"/>
                <a:gd name="T35" fmla="*/ 1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7"/>
                <a:gd name="T55" fmla="*/ 0 h 158"/>
                <a:gd name="T56" fmla="*/ 287 w 287"/>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7" h="158">
                  <a:moveTo>
                    <a:pt x="14" y="76"/>
                  </a:moveTo>
                  <a:lnTo>
                    <a:pt x="287" y="158"/>
                  </a:lnTo>
                  <a:lnTo>
                    <a:pt x="281" y="130"/>
                  </a:lnTo>
                  <a:lnTo>
                    <a:pt x="269" y="109"/>
                  </a:lnTo>
                  <a:lnTo>
                    <a:pt x="250" y="80"/>
                  </a:lnTo>
                  <a:lnTo>
                    <a:pt x="234" y="61"/>
                  </a:lnTo>
                  <a:lnTo>
                    <a:pt x="210" y="40"/>
                  </a:lnTo>
                  <a:lnTo>
                    <a:pt x="184" y="24"/>
                  </a:lnTo>
                  <a:lnTo>
                    <a:pt x="155" y="13"/>
                  </a:lnTo>
                  <a:lnTo>
                    <a:pt x="127" y="5"/>
                  </a:lnTo>
                  <a:lnTo>
                    <a:pt x="98" y="0"/>
                  </a:lnTo>
                  <a:lnTo>
                    <a:pt x="76" y="0"/>
                  </a:lnTo>
                  <a:lnTo>
                    <a:pt x="56" y="3"/>
                  </a:lnTo>
                  <a:lnTo>
                    <a:pt x="32" y="11"/>
                  </a:lnTo>
                  <a:lnTo>
                    <a:pt x="14" y="24"/>
                  </a:lnTo>
                  <a:lnTo>
                    <a:pt x="5" y="42"/>
                  </a:lnTo>
                  <a:lnTo>
                    <a:pt x="0" y="71"/>
                  </a:lnTo>
                  <a:lnTo>
                    <a:pt x="14" y="76"/>
                  </a:lnTo>
                  <a:close/>
                </a:path>
              </a:pathLst>
            </a:custGeom>
            <a:solidFill>
              <a:srgbClr val="9F9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800" name="Freeform 38"/>
            <p:cNvSpPr>
              <a:spLocks/>
            </p:cNvSpPr>
            <p:nvPr/>
          </p:nvSpPr>
          <p:spPr bwMode="auto">
            <a:xfrm>
              <a:off x="5177" y="615"/>
              <a:ext cx="198" cy="177"/>
            </a:xfrm>
            <a:custGeom>
              <a:avLst/>
              <a:gdLst>
                <a:gd name="T0" fmla="*/ 1 w 395"/>
                <a:gd name="T1" fmla="*/ 0 h 353"/>
                <a:gd name="T2" fmla="*/ 1 w 395"/>
                <a:gd name="T3" fmla="*/ 1 h 353"/>
                <a:gd name="T4" fmla="*/ 0 w 395"/>
                <a:gd name="T5" fmla="*/ 1 h 353"/>
                <a:gd name="T6" fmla="*/ 0 w 395"/>
                <a:gd name="T7" fmla="*/ 1 h 353"/>
                <a:gd name="T8" fmla="*/ 1 w 395"/>
                <a:gd name="T9" fmla="*/ 1 h 353"/>
                <a:gd name="T10" fmla="*/ 1 w 395"/>
                <a:gd name="T11" fmla="*/ 1 h 353"/>
                <a:gd name="T12" fmla="*/ 1 w 395"/>
                <a:gd name="T13" fmla="*/ 1 h 353"/>
                <a:gd name="T14" fmla="*/ 1 w 395"/>
                <a:gd name="T15" fmla="*/ 1 h 353"/>
                <a:gd name="T16" fmla="*/ 1 w 395"/>
                <a:gd name="T17" fmla="*/ 1 h 353"/>
                <a:gd name="T18" fmla="*/ 1 w 395"/>
                <a:gd name="T19" fmla="*/ 1 h 353"/>
                <a:gd name="T20" fmla="*/ 1 w 395"/>
                <a:gd name="T21" fmla="*/ 1 h 353"/>
                <a:gd name="T22" fmla="*/ 1 w 395"/>
                <a:gd name="T23" fmla="*/ 1 h 353"/>
                <a:gd name="T24" fmla="*/ 1 w 395"/>
                <a:gd name="T25" fmla="*/ 1 h 353"/>
                <a:gd name="T26" fmla="*/ 1 w 395"/>
                <a:gd name="T27" fmla="*/ 1 h 353"/>
                <a:gd name="T28" fmla="*/ 1 w 395"/>
                <a:gd name="T29" fmla="*/ 1 h 353"/>
                <a:gd name="T30" fmla="*/ 1 w 395"/>
                <a:gd name="T31" fmla="*/ 1 h 353"/>
                <a:gd name="T32" fmla="*/ 1 w 395"/>
                <a:gd name="T33" fmla="*/ 1 h 353"/>
                <a:gd name="T34" fmla="*/ 1 w 395"/>
                <a:gd name="T35" fmla="*/ 1 h 353"/>
                <a:gd name="T36" fmla="*/ 1 w 395"/>
                <a:gd name="T37" fmla="*/ 1 h 353"/>
                <a:gd name="T38" fmla="*/ 1 w 395"/>
                <a:gd name="T39" fmla="*/ 1 h 353"/>
                <a:gd name="T40" fmla="*/ 1 w 395"/>
                <a:gd name="T41" fmla="*/ 1 h 353"/>
                <a:gd name="T42" fmla="*/ 1 w 395"/>
                <a:gd name="T43" fmla="*/ 1 h 353"/>
                <a:gd name="T44" fmla="*/ 1 w 395"/>
                <a:gd name="T45" fmla="*/ 1 h 353"/>
                <a:gd name="T46" fmla="*/ 1 w 395"/>
                <a:gd name="T47" fmla="*/ 1 h 353"/>
                <a:gd name="T48" fmla="*/ 1 w 395"/>
                <a:gd name="T49" fmla="*/ 1 h 353"/>
                <a:gd name="T50" fmla="*/ 1 w 395"/>
                <a:gd name="T51" fmla="*/ 1 h 353"/>
                <a:gd name="T52" fmla="*/ 1 w 395"/>
                <a:gd name="T53" fmla="*/ 1 h 353"/>
                <a:gd name="T54" fmla="*/ 1 w 395"/>
                <a:gd name="T55" fmla="*/ 1 h 353"/>
                <a:gd name="T56" fmla="*/ 1 w 395"/>
                <a:gd name="T57" fmla="*/ 1 h 353"/>
                <a:gd name="T58" fmla="*/ 1 w 395"/>
                <a:gd name="T59" fmla="*/ 1 h 353"/>
                <a:gd name="T60" fmla="*/ 1 w 395"/>
                <a:gd name="T61" fmla="*/ 1 h 353"/>
                <a:gd name="T62" fmla="*/ 1 w 395"/>
                <a:gd name="T63" fmla="*/ 1 h 353"/>
                <a:gd name="T64" fmla="*/ 1 w 395"/>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5"/>
                <a:gd name="T100" fmla="*/ 0 h 353"/>
                <a:gd name="T101" fmla="*/ 395 w 395"/>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5" h="353">
                  <a:moveTo>
                    <a:pt x="119" y="0"/>
                  </a:moveTo>
                  <a:lnTo>
                    <a:pt x="6" y="155"/>
                  </a:lnTo>
                  <a:lnTo>
                    <a:pt x="0" y="182"/>
                  </a:lnTo>
                  <a:lnTo>
                    <a:pt x="0" y="201"/>
                  </a:lnTo>
                  <a:lnTo>
                    <a:pt x="1" y="224"/>
                  </a:lnTo>
                  <a:lnTo>
                    <a:pt x="8" y="251"/>
                  </a:lnTo>
                  <a:lnTo>
                    <a:pt x="19" y="274"/>
                  </a:lnTo>
                  <a:lnTo>
                    <a:pt x="38" y="298"/>
                  </a:lnTo>
                  <a:lnTo>
                    <a:pt x="61" y="316"/>
                  </a:lnTo>
                  <a:lnTo>
                    <a:pt x="93" y="335"/>
                  </a:lnTo>
                  <a:lnTo>
                    <a:pt x="121" y="345"/>
                  </a:lnTo>
                  <a:lnTo>
                    <a:pt x="148" y="350"/>
                  </a:lnTo>
                  <a:lnTo>
                    <a:pt x="184" y="353"/>
                  </a:lnTo>
                  <a:lnTo>
                    <a:pt x="208" y="348"/>
                  </a:lnTo>
                  <a:lnTo>
                    <a:pt x="235" y="339"/>
                  </a:lnTo>
                  <a:lnTo>
                    <a:pt x="395" y="196"/>
                  </a:lnTo>
                  <a:lnTo>
                    <a:pt x="369" y="205"/>
                  </a:lnTo>
                  <a:lnTo>
                    <a:pt x="345" y="206"/>
                  </a:lnTo>
                  <a:lnTo>
                    <a:pt x="314" y="201"/>
                  </a:lnTo>
                  <a:lnTo>
                    <a:pt x="288" y="193"/>
                  </a:lnTo>
                  <a:lnTo>
                    <a:pt x="261" y="184"/>
                  </a:lnTo>
                  <a:lnTo>
                    <a:pt x="227" y="163"/>
                  </a:lnTo>
                  <a:lnTo>
                    <a:pt x="196" y="140"/>
                  </a:lnTo>
                  <a:lnTo>
                    <a:pt x="180" y="122"/>
                  </a:lnTo>
                  <a:lnTo>
                    <a:pt x="161" y="98"/>
                  </a:lnTo>
                  <a:lnTo>
                    <a:pt x="148" y="80"/>
                  </a:lnTo>
                  <a:lnTo>
                    <a:pt x="138" y="58"/>
                  </a:lnTo>
                  <a:lnTo>
                    <a:pt x="22" y="185"/>
                  </a:lnTo>
                  <a:lnTo>
                    <a:pt x="22" y="156"/>
                  </a:lnTo>
                  <a:lnTo>
                    <a:pt x="130" y="32"/>
                  </a:lnTo>
                  <a:lnTo>
                    <a:pt x="125" y="24"/>
                  </a:lnTo>
                  <a:lnTo>
                    <a:pt x="121" y="11"/>
                  </a:lnTo>
                  <a:lnTo>
                    <a:pt x="119" y="0"/>
                  </a:lnTo>
                  <a:close/>
                </a:path>
              </a:pathLst>
            </a:custGeom>
            <a:solidFill>
              <a:srgbClr val="C0C0C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88801" name="Group 42"/>
            <p:cNvGrpSpPr>
              <a:grpSpLocks/>
            </p:cNvGrpSpPr>
            <p:nvPr/>
          </p:nvGrpSpPr>
          <p:grpSpPr bwMode="auto">
            <a:xfrm>
              <a:off x="5040" y="495"/>
              <a:ext cx="426" cy="450"/>
              <a:chOff x="5040" y="495"/>
              <a:chExt cx="426" cy="450"/>
            </a:xfrm>
          </p:grpSpPr>
          <p:sp>
            <p:nvSpPr>
              <p:cNvPr id="288805" name="Freeform 39"/>
              <p:cNvSpPr>
                <a:spLocks/>
              </p:cNvSpPr>
              <p:nvPr/>
            </p:nvSpPr>
            <p:spPr bwMode="auto">
              <a:xfrm>
                <a:off x="5075" y="755"/>
                <a:ext cx="391" cy="190"/>
              </a:xfrm>
              <a:custGeom>
                <a:avLst/>
                <a:gdLst>
                  <a:gd name="T0" fmla="*/ 0 w 783"/>
                  <a:gd name="T1" fmla="*/ 0 h 381"/>
                  <a:gd name="T2" fmla="*/ 0 w 783"/>
                  <a:gd name="T3" fmla="*/ 0 h 381"/>
                  <a:gd name="T4" fmla="*/ 0 w 783"/>
                  <a:gd name="T5" fmla="*/ 0 h 381"/>
                  <a:gd name="T6" fmla="*/ 0 w 783"/>
                  <a:gd name="T7" fmla="*/ 0 h 381"/>
                  <a:gd name="T8" fmla="*/ 0 w 783"/>
                  <a:gd name="T9" fmla="*/ 0 h 381"/>
                  <a:gd name="T10" fmla="*/ 0 w 783"/>
                  <a:gd name="T11" fmla="*/ 0 h 381"/>
                  <a:gd name="T12" fmla="*/ 0 w 783"/>
                  <a:gd name="T13" fmla="*/ 0 h 381"/>
                  <a:gd name="T14" fmla="*/ 0 w 783"/>
                  <a:gd name="T15" fmla="*/ 0 h 381"/>
                  <a:gd name="T16" fmla="*/ 0 w 783"/>
                  <a:gd name="T17" fmla="*/ 0 h 3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3"/>
                  <a:gd name="T28" fmla="*/ 0 h 381"/>
                  <a:gd name="T29" fmla="*/ 783 w 783"/>
                  <a:gd name="T30" fmla="*/ 381 h 3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3" h="381">
                    <a:moveTo>
                      <a:pt x="0" y="381"/>
                    </a:moveTo>
                    <a:lnTo>
                      <a:pt x="446" y="0"/>
                    </a:lnTo>
                    <a:lnTo>
                      <a:pt x="783" y="18"/>
                    </a:lnTo>
                    <a:lnTo>
                      <a:pt x="596" y="119"/>
                    </a:lnTo>
                    <a:lnTo>
                      <a:pt x="628" y="127"/>
                    </a:lnTo>
                    <a:lnTo>
                      <a:pt x="422" y="231"/>
                    </a:lnTo>
                    <a:lnTo>
                      <a:pt x="456" y="240"/>
                    </a:lnTo>
                    <a:lnTo>
                      <a:pt x="233" y="347"/>
                    </a:lnTo>
                    <a:lnTo>
                      <a:pt x="0" y="381"/>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806" name="Freeform 40"/>
              <p:cNvSpPr>
                <a:spLocks/>
              </p:cNvSpPr>
              <p:nvPr/>
            </p:nvSpPr>
            <p:spPr bwMode="auto">
              <a:xfrm>
                <a:off x="5055" y="692"/>
                <a:ext cx="176" cy="228"/>
              </a:xfrm>
              <a:custGeom>
                <a:avLst/>
                <a:gdLst>
                  <a:gd name="T0" fmla="*/ 1 w 352"/>
                  <a:gd name="T1" fmla="*/ 1 h 455"/>
                  <a:gd name="T2" fmla="*/ 1 w 352"/>
                  <a:gd name="T3" fmla="*/ 0 h 455"/>
                  <a:gd name="T4" fmla="*/ 1 w 352"/>
                  <a:gd name="T5" fmla="*/ 1 h 455"/>
                  <a:gd name="T6" fmla="*/ 0 w 352"/>
                  <a:gd name="T7" fmla="*/ 1 h 455"/>
                  <a:gd name="T8" fmla="*/ 1 w 352"/>
                  <a:gd name="T9" fmla="*/ 1 h 455"/>
                  <a:gd name="T10" fmla="*/ 0 60000 65536"/>
                  <a:gd name="T11" fmla="*/ 0 60000 65536"/>
                  <a:gd name="T12" fmla="*/ 0 60000 65536"/>
                  <a:gd name="T13" fmla="*/ 0 60000 65536"/>
                  <a:gd name="T14" fmla="*/ 0 60000 65536"/>
                  <a:gd name="T15" fmla="*/ 0 w 352"/>
                  <a:gd name="T16" fmla="*/ 0 h 455"/>
                  <a:gd name="T17" fmla="*/ 352 w 352"/>
                  <a:gd name="T18" fmla="*/ 455 h 455"/>
                </a:gdLst>
                <a:ahLst/>
                <a:cxnLst>
                  <a:cxn ang="T10">
                    <a:pos x="T0" y="T1"/>
                  </a:cxn>
                  <a:cxn ang="T11">
                    <a:pos x="T2" y="T3"/>
                  </a:cxn>
                  <a:cxn ang="T12">
                    <a:pos x="T4" y="T5"/>
                  </a:cxn>
                  <a:cxn ang="T13">
                    <a:pos x="T6" y="T7"/>
                  </a:cxn>
                  <a:cxn ang="T14">
                    <a:pos x="T8" y="T9"/>
                  </a:cxn>
                </a:cxnLst>
                <a:rect l="T15" t="T16" r="T17" b="T18"/>
                <a:pathLst>
                  <a:path w="352" h="455">
                    <a:moveTo>
                      <a:pt x="34" y="382"/>
                    </a:moveTo>
                    <a:lnTo>
                      <a:pt x="352" y="0"/>
                    </a:lnTo>
                    <a:lnTo>
                      <a:pt x="281" y="150"/>
                    </a:lnTo>
                    <a:lnTo>
                      <a:pt x="0" y="455"/>
                    </a:lnTo>
                    <a:lnTo>
                      <a:pt x="34" y="382"/>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807" name="Freeform 41"/>
              <p:cNvSpPr>
                <a:spLocks/>
              </p:cNvSpPr>
              <p:nvPr/>
            </p:nvSpPr>
            <p:spPr bwMode="auto">
              <a:xfrm>
                <a:off x="5040" y="495"/>
                <a:ext cx="157" cy="405"/>
              </a:xfrm>
              <a:custGeom>
                <a:avLst/>
                <a:gdLst>
                  <a:gd name="T0" fmla="*/ 0 w 315"/>
                  <a:gd name="T1" fmla="*/ 1 h 810"/>
                  <a:gd name="T2" fmla="*/ 0 w 315"/>
                  <a:gd name="T3" fmla="*/ 1 h 810"/>
                  <a:gd name="T4" fmla="*/ 0 w 315"/>
                  <a:gd name="T5" fmla="*/ 0 h 810"/>
                  <a:gd name="T6" fmla="*/ 0 w 315"/>
                  <a:gd name="T7" fmla="*/ 1 h 810"/>
                  <a:gd name="T8" fmla="*/ 0 w 315"/>
                  <a:gd name="T9" fmla="*/ 1 h 810"/>
                  <a:gd name="T10" fmla="*/ 0 w 315"/>
                  <a:gd name="T11" fmla="*/ 1 h 810"/>
                  <a:gd name="T12" fmla="*/ 0 w 315"/>
                  <a:gd name="T13" fmla="*/ 1 h 810"/>
                  <a:gd name="T14" fmla="*/ 0 w 315"/>
                  <a:gd name="T15" fmla="*/ 1 h 810"/>
                  <a:gd name="T16" fmla="*/ 0 w 315"/>
                  <a:gd name="T17" fmla="*/ 1 h 810"/>
                  <a:gd name="T18" fmla="*/ 0 w 315"/>
                  <a:gd name="T19" fmla="*/ 1 h 8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5"/>
                  <a:gd name="T31" fmla="*/ 0 h 810"/>
                  <a:gd name="T32" fmla="*/ 315 w 315"/>
                  <a:gd name="T33" fmla="*/ 810 h 8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5" h="810">
                    <a:moveTo>
                      <a:pt x="0" y="810"/>
                    </a:moveTo>
                    <a:lnTo>
                      <a:pt x="315" y="379"/>
                    </a:lnTo>
                    <a:lnTo>
                      <a:pt x="307" y="0"/>
                    </a:lnTo>
                    <a:lnTo>
                      <a:pt x="231" y="163"/>
                    </a:lnTo>
                    <a:lnTo>
                      <a:pt x="218" y="220"/>
                    </a:lnTo>
                    <a:lnTo>
                      <a:pt x="194" y="189"/>
                    </a:lnTo>
                    <a:lnTo>
                      <a:pt x="128" y="399"/>
                    </a:lnTo>
                    <a:lnTo>
                      <a:pt x="118" y="362"/>
                    </a:lnTo>
                    <a:lnTo>
                      <a:pt x="29" y="571"/>
                    </a:lnTo>
                    <a:lnTo>
                      <a:pt x="0" y="81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88802" name="Freeform 43"/>
            <p:cNvSpPr>
              <a:spLocks/>
            </p:cNvSpPr>
            <p:nvPr/>
          </p:nvSpPr>
          <p:spPr bwMode="auto">
            <a:xfrm>
              <a:off x="4986" y="882"/>
              <a:ext cx="122" cy="132"/>
            </a:xfrm>
            <a:custGeom>
              <a:avLst/>
              <a:gdLst>
                <a:gd name="T0" fmla="*/ 1 w 244"/>
                <a:gd name="T1" fmla="*/ 0 h 265"/>
                <a:gd name="T2" fmla="*/ 1 w 244"/>
                <a:gd name="T3" fmla="*/ 0 h 265"/>
                <a:gd name="T4" fmla="*/ 1 w 244"/>
                <a:gd name="T5" fmla="*/ 0 h 265"/>
                <a:gd name="T6" fmla="*/ 1 w 244"/>
                <a:gd name="T7" fmla="*/ 0 h 265"/>
                <a:gd name="T8" fmla="*/ 1 w 244"/>
                <a:gd name="T9" fmla="*/ 0 h 265"/>
                <a:gd name="T10" fmla="*/ 1 w 244"/>
                <a:gd name="T11" fmla="*/ 0 h 265"/>
                <a:gd name="T12" fmla="*/ 1 w 244"/>
                <a:gd name="T13" fmla="*/ 0 h 265"/>
                <a:gd name="T14" fmla="*/ 1 w 244"/>
                <a:gd name="T15" fmla="*/ 0 h 265"/>
                <a:gd name="T16" fmla="*/ 1 w 244"/>
                <a:gd name="T17" fmla="*/ 0 h 265"/>
                <a:gd name="T18" fmla="*/ 1 w 244"/>
                <a:gd name="T19" fmla="*/ 0 h 265"/>
                <a:gd name="T20" fmla="*/ 1 w 244"/>
                <a:gd name="T21" fmla="*/ 0 h 265"/>
                <a:gd name="T22" fmla="*/ 1 w 244"/>
                <a:gd name="T23" fmla="*/ 0 h 265"/>
                <a:gd name="T24" fmla="*/ 1 w 244"/>
                <a:gd name="T25" fmla="*/ 0 h 265"/>
                <a:gd name="T26" fmla="*/ 1 w 244"/>
                <a:gd name="T27" fmla="*/ 0 h 265"/>
                <a:gd name="T28" fmla="*/ 1 w 244"/>
                <a:gd name="T29" fmla="*/ 0 h 265"/>
                <a:gd name="T30" fmla="*/ 1 w 244"/>
                <a:gd name="T31" fmla="*/ 0 h 265"/>
                <a:gd name="T32" fmla="*/ 1 w 244"/>
                <a:gd name="T33" fmla="*/ 0 h 265"/>
                <a:gd name="T34" fmla="*/ 1 w 244"/>
                <a:gd name="T35" fmla="*/ 0 h 265"/>
                <a:gd name="T36" fmla="*/ 1 w 244"/>
                <a:gd name="T37" fmla="*/ 0 h 265"/>
                <a:gd name="T38" fmla="*/ 1 w 244"/>
                <a:gd name="T39" fmla="*/ 0 h 265"/>
                <a:gd name="T40" fmla="*/ 0 w 244"/>
                <a:gd name="T41" fmla="*/ 0 h 265"/>
                <a:gd name="T42" fmla="*/ 0 w 244"/>
                <a:gd name="T43" fmla="*/ 0 h 265"/>
                <a:gd name="T44" fmla="*/ 1 w 244"/>
                <a:gd name="T45" fmla="*/ 0 h 265"/>
                <a:gd name="T46" fmla="*/ 1 w 244"/>
                <a:gd name="T47" fmla="*/ 0 h 2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4"/>
                <a:gd name="T73" fmla="*/ 0 h 265"/>
                <a:gd name="T74" fmla="*/ 244 w 244"/>
                <a:gd name="T75" fmla="*/ 265 h 2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4" h="265">
                  <a:moveTo>
                    <a:pt x="111" y="0"/>
                  </a:moveTo>
                  <a:lnTo>
                    <a:pt x="108" y="28"/>
                  </a:lnTo>
                  <a:lnTo>
                    <a:pt x="105" y="47"/>
                  </a:lnTo>
                  <a:lnTo>
                    <a:pt x="108" y="66"/>
                  </a:lnTo>
                  <a:lnTo>
                    <a:pt x="116" y="83"/>
                  </a:lnTo>
                  <a:lnTo>
                    <a:pt x="127" y="102"/>
                  </a:lnTo>
                  <a:lnTo>
                    <a:pt x="144" y="120"/>
                  </a:lnTo>
                  <a:lnTo>
                    <a:pt x="160" y="133"/>
                  </a:lnTo>
                  <a:lnTo>
                    <a:pt x="182" y="139"/>
                  </a:lnTo>
                  <a:lnTo>
                    <a:pt x="205" y="144"/>
                  </a:lnTo>
                  <a:lnTo>
                    <a:pt x="224" y="142"/>
                  </a:lnTo>
                  <a:lnTo>
                    <a:pt x="244" y="139"/>
                  </a:lnTo>
                  <a:lnTo>
                    <a:pt x="108" y="260"/>
                  </a:lnTo>
                  <a:lnTo>
                    <a:pt x="90" y="265"/>
                  </a:lnTo>
                  <a:lnTo>
                    <a:pt x="71" y="265"/>
                  </a:lnTo>
                  <a:lnTo>
                    <a:pt x="55" y="260"/>
                  </a:lnTo>
                  <a:lnTo>
                    <a:pt x="39" y="252"/>
                  </a:lnTo>
                  <a:lnTo>
                    <a:pt x="23" y="241"/>
                  </a:lnTo>
                  <a:lnTo>
                    <a:pt x="10" y="225"/>
                  </a:lnTo>
                  <a:lnTo>
                    <a:pt x="3" y="205"/>
                  </a:lnTo>
                  <a:lnTo>
                    <a:pt x="0" y="187"/>
                  </a:lnTo>
                  <a:lnTo>
                    <a:pt x="0" y="168"/>
                  </a:lnTo>
                  <a:lnTo>
                    <a:pt x="5" y="146"/>
                  </a:lnTo>
                  <a:lnTo>
                    <a:pt x="111"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803" name="Freeform 44"/>
            <p:cNvSpPr>
              <a:spLocks/>
            </p:cNvSpPr>
            <p:nvPr/>
          </p:nvSpPr>
          <p:spPr bwMode="auto">
            <a:xfrm>
              <a:off x="4999" y="919"/>
              <a:ext cx="72" cy="82"/>
            </a:xfrm>
            <a:custGeom>
              <a:avLst/>
              <a:gdLst>
                <a:gd name="T0" fmla="*/ 1 w 143"/>
                <a:gd name="T1" fmla="*/ 0 h 165"/>
                <a:gd name="T2" fmla="*/ 1 w 143"/>
                <a:gd name="T3" fmla="*/ 0 h 165"/>
                <a:gd name="T4" fmla="*/ 1 w 143"/>
                <a:gd name="T5" fmla="*/ 0 h 165"/>
                <a:gd name="T6" fmla="*/ 1 w 143"/>
                <a:gd name="T7" fmla="*/ 0 h 165"/>
                <a:gd name="T8" fmla="*/ 1 w 143"/>
                <a:gd name="T9" fmla="*/ 0 h 165"/>
                <a:gd name="T10" fmla="*/ 1 w 143"/>
                <a:gd name="T11" fmla="*/ 0 h 165"/>
                <a:gd name="T12" fmla="*/ 1 w 143"/>
                <a:gd name="T13" fmla="*/ 0 h 165"/>
                <a:gd name="T14" fmla="*/ 1 w 143"/>
                <a:gd name="T15" fmla="*/ 0 h 165"/>
                <a:gd name="T16" fmla="*/ 1 w 143"/>
                <a:gd name="T17" fmla="*/ 0 h 165"/>
                <a:gd name="T18" fmla="*/ 1 w 143"/>
                <a:gd name="T19" fmla="*/ 0 h 165"/>
                <a:gd name="T20" fmla="*/ 1 w 143"/>
                <a:gd name="T21" fmla="*/ 0 h 165"/>
                <a:gd name="T22" fmla="*/ 1 w 143"/>
                <a:gd name="T23" fmla="*/ 0 h 165"/>
                <a:gd name="T24" fmla="*/ 1 w 143"/>
                <a:gd name="T25" fmla="*/ 0 h 165"/>
                <a:gd name="T26" fmla="*/ 1 w 143"/>
                <a:gd name="T27" fmla="*/ 0 h 165"/>
                <a:gd name="T28" fmla="*/ 1 w 143"/>
                <a:gd name="T29" fmla="*/ 0 h 165"/>
                <a:gd name="T30" fmla="*/ 1 w 143"/>
                <a:gd name="T31" fmla="*/ 0 h 165"/>
                <a:gd name="T32" fmla="*/ 1 w 143"/>
                <a:gd name="T33" fmla="*/ 0 h 165"/>
                <a:gd name="T34" fmla="*/ 1 w 143"/>
                <a:gd name="T35" fmla="*/ 0 h 165"/>
                <a:gd name="T36" fmla="*/ 1 w 143"/>
                <a:gd name="T37" fmla="*/ 0 h 165"/>
                <a:gd name="T38" fmla="*/ 1 w 143"/>
                <a:gd name="T39" fmla="*/ 0 h 165"/>
                <a:gd name="T40" fmla="*/ 0 w 143"/>
                <a:gd name="T41" fmla="*/ 0 h 165"/>
                <a:gd name="T42" fmla="*/ 0 w 143"/>
                <a:gd name="T43" fmla="*/ 0 h 165"/>
                <a:gd name="T44" fmla="*/ 1 w 143"/>
                <a:gd name="T45" fmla="*/ 0 h 165"/>
                <a:gd name="T46" fmla="*/ 1 w 143"/>
                <a:gd name="T47" fmla="*/ 0 h 1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3"/>
                <a:gd name="T73" fmla="*/ 0 h 165"/>
                <a:gd name="T74" fmla="*/ 143 w 143"/>
                <a:gd name="T75" fmla="*/ 165 h 1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3" h="165">
                  <a:moveTo>
                    <a:pt x="32" y="0"/>
                  </a:moveTo>
                  <a:lnTo>
                    <a:pt x="27" y="17"/>
                  </a:lnTo>
                  <a:lnTo>
                    <a:pt x="24" y="36"/>
                  </a:lnTo>
                  <a:lnTo>
                    <a:pt x="22" y="54"/>
                  </a:lnTo>
                  <a:lnTo>
                    <a:pt x="22" y="70"/>
                  </a:lnTo>
                  <a:lnTo>
                    <a:pt x="26" y="93"/>
                  </a:lnTo>
                  <a:lnTo>
                    <a:pt x="34" y="112"/>
                  </a:lnTo>
                  <a:lnTo>
                    <a:pt x="45" y="123"/>
                  </a:lnTo>
                  <a:lnTo>
                    <a:pt x="66" y="133"/>
                  </a:lnTo>
                  <a:lnTo>
                    <a:pt x="92" y="138"/>
                  </a:lnTo>
                  <a:lnTo>
                    <a:pt x="116" y="136"/>
                  </a:lnTo>
                  <a:lnTo>
                    <a:pt x="143" y="130"/>
                  </a:lnTo>
                  <a:lnTo>
                    <a:pt x="111" y="160"/>
                  </a:lnTo>
                  <a:lnTo>
                    <a:pt x="93" y="165"/>
                  </a:lnTo>
                  <a:lnTo>
                    <a:pt x="71" y="164"/>
                  </a:lnTo>
                  <a:lnTo>
                    <a:pt x="51" y="159"/>
                  </a:lnTo>
                  <a:lnTo>
                    <a:pt x="35" y="151"/>
                  </a:lnTo>
                  <a:lnTo>
                    <a:pt x="22" y="138"/>
                  </a:lnTo>
                  <a:lnTo>
                    <a:pt x="9" y="123"/>
                  </a:lnTo>
                  <a:lnTo>
                    <a:pt x="3" y="105"/>
                  </a:lnTo>
                  <a:lnTo>
                    <a:pt x="0" y="84"/>
                  </a:lnTo>
                  <a:lnTo>
                    <a:pt x="0" y="65"/>
                  </a:lnTo>
                  <a:lnTo>
                    <a:pt x="5" y="41"/>
                  </a:lnTo>
                  <a:lnTo>
                    <a:pt x="32"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804" name="Freeform 45"/>
            <p:cNvSpPr>
              <a:spLocks/>
            </p:cNvSpPr>
            <p:nvPr/>
          </p:nvSpPr>
          <p:spPr bwMode="auto">
            <a:xfrm>
              <a:off x="4846" y="1109"/>
              <a:ext cx="54" cy="60"/>
            </a:xfrm>
            <a:custGeom>
              <a:avLst/>
              <a:gdLst>
                <a:gd name="T0" fmla="*/ 1 w 108"/>
                <a:gd name="T1" fmla="*/ 0 h 120"/>
                <a:gd name="T2" fmla="*/ 1 w 108"/>
                <a:gd name="T3" fmla="*/ 1 h 120"/>
                <a:gd name="T4" fmla="*/ 0 w 108"/>
                <a:gd name="T5" fmla="*/ 1 h 120"/>
                <a:gd name="T6" fmla="*/ 1 w 108"/>
                <a:gd name="T7" fmla="*/ 1 h 120"/>
                <a:gd name="T8" fmla="*/ 1 w 108"/>
                <a:gd name="T9" fmla="*/ 1 h 120"/>
                <a:gd name="T10" fmla="*/ 1 w 108"/>
                <a:gd name="T11" fmla="*/ 1 h 120"/>
                <a:gd name="T12" fmla="*/ 1 w 108"/>
                <a:gd name="T13" fmla="*/ 1 h 120"/>
                <a:gd name="T14" fmla="*/ 1 w 108"/>
                <a:gd name="T15" fmla="*/ 1 h 120"/>
                <a:gd name="T16" fmla="*/ 1 w 108"/>
                <a:gd name="T17" fmla="*/ 1 h 120"/>
                <a:gd name="T18" fmla="*/ 1 w 108"/>
                <a:gd name="T19" fmla="*/ 1 h 120"/>
                <a:gd name="T20" fmla="*/ 1 w 108"/>
                <a:gd name="T21" fmla="*/ 1 h 120"/>
                <a:gd name="T22" fmla="*/ 1 w 108"/>
                <a:gd name="T23" fmla="*/ 1 h 120"/>
                <a:gd name="T24" fmla="*/ 1 w 108"/>
                <a:gd name="T25" fmla="*/ 1 h 120"/>
                <a:gd name="T26" fmla="*/ 1 w 108"/>
                <a:gd name="T27" fmla="*/ 1 h 120"/>
                <a:gd name="T28" fmla="*/ 1 w 108"/>
                <a:gd name="T29" fmla="*/ 0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8"/>
                <a:gd name="T46" fmla="*/ 0 h 120"/>
                <a:gd name="T47" fmla="*/ 108 w 108"/>
                <a:gd name="T48" fmla="*/ 120 h 1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8" h="120">
                  <a:moveTo>
                    <a:pt x="58" y="0"/>
                  </a:moveTo>
                  <a:lnTo>
                    <a:pt x="3" y="73"/>
                  </a:lnTo>
                  <a:lnTo>
                    <a:pt x="0" y="84"/>
                  </a:lnTo>
                  <a:lnTo>
                    <a:pt x="2" y="97"/>
                  </a:lnTo>
                  <a:lnTo>
                    <a:pt x="7" y="109"/>
                  </a:lnTo>
                  <a:lnTo>
                    <a:pt x="15" y="117"/>
                  </a:lnTo>
                  <a:lnTo>
                    <a:pt x="27" y="120"/>
                  </a:lnTo>
                  <a:lnTo>
                    <a:pt x="40" y="118"/>
                  </a:lnTo>
                  <a:lnTo>
                    <a:pt x="108" y="57"/>
                  </a:lnTo>
                  <a:lnTo>
                    <a:pt x="94" y="52"/>
                  </a:lnTo>
                  <a:lnTo>
                    <a:pt x="81" y="44"/>
                  </a:lnTo>
                  <a:lnTo>
                    <a:pt x="71" y="34"/>
                  </a:lnTo>
                  <a:lnTo>
                    <a:pt x="65" y="25"/>
                  </a:lnTo>
                  <a:lnTo>
                    <a:pt x="60" y="13"/>
                  </a:lnTo>
                  <a:lnTo>
                    <a:pt x="58"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0" name="Group 65"/>
          <p:cNvGrpSpPr>
            <a:grpSpLocks/>
          </p:cNvGrpSpPr>
          <p:nvPr/>
        </p:nvGrpSpPr>
        <p:grpSpPr bwMode="auto">
          <a:xfrm>
            <a:off x="1351553" y="3869915"/>
            <a:ext cx="1995488" cy="1030288"/>
            <a:chOff x="4903" y="899"/>
            <a:chExt cx="760" cy="402"/>
          </a:xfrm>
        </p:grpSpPr>
        <p:grpSp>
          <p:nvGrpSpPr>
            <p:cNvPr id="288775" name="Group 62"/>
            <p:cNvGrpSpPr>
              <a:grpSpLocks/>
            </p:cNvGrpSpPr>
            <p:nvPr/>
          </p:nvGrpSpPr>
          <p:grpSpPr bwMode="auto">
            <a:xfrm>
              <a:off x="4903" y="899"/>
              <a:ext cx="760" cy="402"/>
              <a:chOff x="4903" y="899"/>
              <a:chExt cx="760" cy="402"/>
            </a:xfrm>
          </p:grpSpPr>
          <p:grpSp>
            <p:nvGrpSpPr>
              <p:cNvPr id="288778" name="Group 57"/>
              <p:cNvGrpSpPr>
                <a:grpSpLocks/>
              </p:cNvGrpSpPr>
              <p:nvPr/>
            </p:nvGrpSpPr>
            <p:grpSpPr bwMode="auto">
              <a:xfrm>
                <a:off x="4903" y="1017"/>
                <a:ext cx="746" cy="284"/>
                <a:chOff x="4903" y="1017"/>
                <a:chExt cx="746" cy="284"/>
              </a:xfrm>
            </p:grpSpPr>
            <p:grpSp>
              <p:nvGrpSpPr>
                <p:cNvPr id="288783" name="Group 50"/>
                <p:cNvGrpSpPr>
                  <a:grpSpLocks/>
                </p:cNvGrpSpPr>
                <p:nvPr/>
              </p:nvGrpSpPr>
              <p:grpSpPr bwMode="auto">
                <a:xfrm>
                  <a:off x="4903" y="1196"/>
                  <a:ext cx="47" cy="105"/>
                  <a:chOff x="4903" y="1196"/>
                  <a:chExt cx="47" cy="105"/>
                </a:xfrm>
              </p:grpSpPr>
              <p:sp>
                <p:nvSpPr>
                  <p:cNvPr id="288790" name="Freeform 47"/>
                  <p:cNvSpPr>
                    <a:spLocks/>
                  </p:cNvSpPr>
                  <p:nvPr/>
                </p:nvSpPr>
                <p:spPr bwMode="auto">
                  <a:xfrm>
                    <a:off x="4937" y="1196"/>
                    <a:ext cx="13" cy="105"/>
                  </a:xfrm>
                  <a:custGeom>
                    <a:avLst/>
                    <a:gdLst>
                      <a:gd name="T0" fmla="*/ 1 w 26"/>
                      <a:gd name="T1" fmla="*/ 0 h 210"/>
                      <a:gd name="T2" fmla="*/ 0 w 26"/>
                      <a:gd name="T3" fmla="*/ 1 h 210"/>
                      <a:gd name="T4" fmla="*/ 1 w 26"/>
                      <a:gd name="T5" fmla="*/ 1 h 210"/>
                      <a:gd name="T6" fmla="*/ 1 w 26"/>
                      <a:gd name="T7" fmla="*/ 1 h 210"/>
                      <a:gd name="T8" fmla="*/ 1 w 26"/>
                      <a:gd name="T9" fmla="*/ 0 h 210"/>
                      <a:gd name="T10" fmla="*/ 0 60000 65536"/>
                      <a:gd name="T11" fmla="*/ 0 60000 65536"/>
                      <a:gd name="T12" fmla="*/ 0 60000 65536"/>
                      <a:gd name="T13" fmla="*/ 0 60000 65536"/>
                      <a:gd name="T14" fmla="*/ 0 60000 65536"/>
                      <a:gd name="T15" fmla="*/ 0 w 26"/>
                      <a:gd name="T16" fmla="*/ 0 h 210"/>
                      <a:gd name="T17" fmla="*/ 26 w 26"/>
                      <a:gd name="T18" fmla="*/ 210 h 210"/>
                    </a:gdLst>
                    <a:ahLst/>
                    <a:cxnLst>
                      <a:cxn ang="T10">
                        <a:pos x="T0" y="T1"/>
                      </a:cxn>
                      <a:cxn ang="T11">
                        <a:pos x="T2" y="T3"/>
                      </a:cxn>
                      <a:cxn ang="T12">
                        <a:pos x="T4" y="T5"/>
                      </a:cxn>
                      <a:cxn ang="T13">
                        <a:pos x="T6" y="T7"/>
                      </a:cxn>
                      <a:cxn ang="T14">
                        <a:pos x="T8" y="T9"/>
                      </a:cxn>
                    </a:cxnLst>
                    <a:rect l="T15" t="T16" r="T17" b="T18"/>
                    <a:pathLst>
                      <a:path w="26" h="210">
                        <a:moveTo>
                          <a:pt x="7" y="0"/>
                        </a:moveTo>
                        <a:lnTo>
                          <a:pt x="0" y="115"/>
                        </a:lnTo>
                        <a:lnTo>
                          <a:pt x="26" y="210"/>
                        </a:lnTo>
                        <a:lnTo>
                          <a:pt x="26" y="108"/>
                        </a:lnTo>
                        <a:lnTo>
                          <a:pt x="7" y="0"/>
                        </a:lnTo>
                        <a:close/>
                      </a:path>
                    </a:pathLst>
                  </a:custGeom>
                  <a:solidFill>
                    <a:srgbClr val="9F9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791" name="Freeform 48"/>
                  <p:cNvSpPr>
                    <a:spLocks/>
                  </p:cNvSpPr>
                  <p:nvPr/>
                </p:nvSpPr>
                <p:spPr bwMode="auto">
                  <a:xfrm>
                    <a:off x="4903" y="1196"/>
                    <a:ext cx="36" cy="63"/>
                  </a:xfrm>
                  <a:custGeom>
                    <a:avLst/>
                    <a:gdLst>
                      <a:gd name="T0" fmla="*/ 1 w 72"/>
                      <a:gd name="T1" fmla="*/ 0 h 128"/>
                      <a:gd name="T2" fmla="*/ 1 w 72"/>
                      <a:gd name="T3" fmla="*/ 0 h 128"/>
                      <a:gd name="T4" fmla="*/ 0 w 72"/>
                      <a:gd name="T5" fmla="*/ 0 h 128"/>
                      <a:gd name="T6" fmla="*/ 0 w 72"/>
                      <a:gd name="T7" fmla="*/ 0 h 128"/>
                      <a:gd name="T8" fmla="*/ 1 w 72"/>
                      <a:gd name="T9" fmla="*/ 0 h 128"/>
                      <a:gd name="T10" fmla="*/ 0 60000 65536"/>
                      <a:gd name="T11" fmla="*/ 0 60000 65536"/>
                      <a:gd name="T12" fmla="*/ 0 60000 65536"/>
                      <a:gd name="T13" fmla="*/ 0 60000 65536"/>
                      <a:gd name="T14" fmla="*/ 0 60000 65536"/>
                      <a:gd name="T15" fmla="*/ 0 w 72"/>
                      <a:gd name="T16" fmla="*/ 0 h 128"/>
                      <a:gd name="T17" fmla="*/ 72 w 72"/>
                      <a:gd name="T18" fmla="*/ 128 h 128"/>
                    </a:gdLst>
                    <a:ahLst/>
                    <a:cxnLst>
                      <a:cxn ang="T10">
                        <a:pos x="T0" y="T1"/>
                      </a:cxn>
                      <a:cxn ang="T11">
                        <a:pos x="T2" y="T3"/>
                      </a:cxn>
                      <a:cxn ang="T12">
                        <a:pos x="T4" y="T5"/>
                      </a:cxn>
                      <a:cxn ang="T13">
                        <a:pos x="T6" y="T7"/>
                      </a:cxn>
                      <a:cxn ang="T14">
                        <a:pos x="T8" y="T9"/>
                      </a:cxn>
                    </a:cxnLst>
                    <a:rect l="T15" t="T16" r="T17" b="T18"/>
                    <a:pathLst>
                      <a:path w="72" h="128">
                        <a:moveTo>
                          <a:pt x="72" y="0"/>
                        </a:moveTo>
                        <a:lnTo>
                          <a:pt x="66" y="112"/>
                        </a:lnTo>
                        <a:lnTo>
                          <a:pt x="0" y="128"/>
                        </a:lnTo>
                        <a:lnTo>
                          <a:pt x="0" y="86"/>
                        </a:lnTo>
                        <a:lnTo>
                          <a:pt x="72" y="0"/>
                        </a:lnTo>
                        <a:close/>
                      </a:path>
                    </a:pathLst>
                  </a:custGeom>
                  <a:solidFill>
                    <a:srgbClr val="5F5F5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792" name="Freeform 49"/>
                  <p:cNvSpPr>
                    <a:spLocks/>
                  </p:cNvSpPr>
                  <p:nvPr/>
                </p:nvSpPr>
                <p:spPr bwMode="auto">
                  <a:xfrm>
                    <a:off x="4903" y="1253"/>
                    <a:ext cx="47" cy="47"/>
                  </a:xfrm>
                  <a:custGeom>
                    <a:avLst/>
                    <a:gdLst>
                      <a:gd name="T0" fmla="*/ 0 w 93"/>
                      <a:gd name="T1" fmla="*/ 1 h 93"/>
                      <a:gd name="T2" fmla="*/ 1 w 93"/>
                      <a:gd name="T3" fmla="*/ 0 h 93"/>
                      <a:gd name="T4" fmla="*/ 1 w 93"/>
                      <a:gd name="T5" fmla="*/ 1 h 93"/>
                      <a:gd name="T6" fmla="*/ 1 w 93"/>
                      <a:gd name="T7" fmla="*/ 1 h 93"/>
                      <a:gd name="T8" fmla="*/ 0 w 93"/>
                      <a:gd name="T9" fmla="*/ 1 h 93"/>
                      <a:gd name="T10" fmla="*/ 0 60000 65536"/>
                      <a:gd name="T11" fmla="*/ 0 60000 65536"/>
                      <a:gd name="T12" fmla="*/ 0 60000 65536"/>
                      <a:gd name="T13" fmla="*/ 0 60000 65536"/>
                      <a:gd name="T14" fmla="*/ 0 60000 65536"/>
                      <a:gd name="T15" fmla="*/ 0 w 93"/>
                      <a:gd name="T16" fmla="*/ 0 h 93"/>
                      <a:gd name="T17" fmla="*/ 93 w 93"/>
                      <a:gd name="T18" fmla="*/ 93 h 93"/>
                    </a:gdLst>
                    <a:ahLst/>
                    <a:cxnLst>
                      <a:cxn ang="T10">
                        <a:pos x="T0" y="T1"/>
                      </a:cxn>
                      <a:cxn ang="T11">
                        <a:pos x="T2" y="T3"/>
                      </a:cxn>
                      <a:cxn ang="T12">
                        <a:pos x="T4" y="T5"/>
                      </a:cxn>
                      <a:cxn ang="T13">
                        <a:pos x="T6" y="T7"/>
                      </a:cxn>
                      <a:cxn ang="T14">
                        <a:pos x="T8" y="T9"/>
                      </a:cxn>
                    </a:cxnLst>
                    <a:rect l="T15" t="T16" r="T17" b="T18"/>
                    <a:pathLst>
                      <a:path w="93" h="93">
                        <a:moveTo>
                          <a:pt x="0" y="16"/>
                        </a:moveTo>
                        <a:lnTo>
                          <a:pt x="67" y="0"/>
                        </a:lnTo>
                        <a:lnTo>
                          <a:pt x="93" y="93"/>
                        </a:lnTo>
                        <a:lnTo>
                          <a:pt x="11" y="50"/>
                        </a:lnTo>
                        <a:lnTo>
                          <a:pt x="0" y="16"/>
                        </a:lnTo>
                        <a:close/>
                      </a:path>
                    </a:pathLst>
                  </a:custGeom>
                  <a:solidFill>
                    <a:srgbClr val="3F3F3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88784" name="Freeform 51"/>
                <p:cNvSpPr>
                  <a:spLocks/>
                </p:cNvSpPr>
                <p:nvPr/>
              </p:nvSpPr>
              <p:spPr bwMode="auto">
                <a:xfrm>
                  <a:off x="4929" y="1029"/>
                  <a:ext cx="634" cy="239"/>
                </a:xfrm>
                <a:custGeom>
                  <a:avLst/>
                  <a:gdLst>
                    <a:gd name="T0" fmla="*/ 0 w 1269"/>
                    <a:gd name="T1" fmla="*/ 1 h 477"/>
                    <a:gd name="T2" fmla="*/ 0 w 1269"/>
                    <a:gd name="T3" fmla="*/ 1 h 477"/>
                    <a:gd name="T4" fmla="*/ 0 w 1269"/>
                    <a:gd name="T5" fmla="*/ 1 h 477"/>
                    <a:gd name="T6" fmla="*/ 0 w 1269"/>
                    <a:gd name="T7" fmla="*/ 1 h 477"/>
                    <a:gd name="T8" fmla="*/ 0 w 1269"/>
                    <a:gd name="T9" fmla="*/ 1 h 477"/>
                    <a:gd name="T10" fmla="*/ 0 w 1269"/>
                    <a:gd name="T11" fmla="*/ 1 h 477"/>
                    <a:gd name="T12" fmla="*/ 0 w 1269"/>
                    <a:gd name="T13" fmla="*/ 1 h 477"/>
                    <a:gd name="T14" fmla="*/ 0 w 1269"/>
                    <a:gd name="T15" fmla="*/ 1 h 477"/>
                    <a:gd name="T16" fmla="*/ 0 w 1269"/>
                    <a:gd name="T17" fmla="*/ 0 h 477"/>
                    <a:gd name="T18" fmla="*/ 0 w 1269"/>
                    <a:gd name="T19" fmla="*/ 1 h 477"/>
                    <a:gd name="T20" fmla="*/ 0 w 1269"/>
                    <a:gd name="T21" fmla="*/ 1 h 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9"/>
                    <a:gd name="T34" fmla="*/ 0 h 477"/>
                    <a:gd name="T35" fmla="*/ 1269 w 1269"/>
                    <a:gd name="T36" fmla="*/ 477 h 47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9" h="477">
                      <a:moveTo>
                        <a:pt x="23" y="477"/>
                      </a:moveTo>
                      <a:lnTo>
                        <a:pt x="12" y="473"/>
                      </a:lnTo>
                      <a:lnTo>
                        <a:pt x="4" y="466"/>
                      </a:lnTo>
                      <a:lnTo>
                        <a:pt x="0" y="455"/>
                      </a:lnTo>
                      <a:lnTo>
                        <a:pt x="0" y="444"/>
                      </a:lnTo>
                      <a:lnTo>
                        <a:pt x="4" y="429"/>
                      </a:lnTo>
                      <a:lnTo>
                        <a:pt x="8" y="421"/>
                      </a:lnTo>
                      <a:lnTo>
                        <a:pt x="20" y="413"/>
                      </a:lnTo>
                      <a:lnTo>
                        <a:pt x="1221" y="0"/>
                      </a:lnTo>
                      <a:lnTo>
                        <a:pt x="1269" y="314"/>
                      </a:lnTo>
                      <a:lnTo>
                        <a:pt x="23" y="477"/>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785" name="Freeform 52"/>
                <p:cNvSpPr>
                  <a:spLocks/>
                </p:cNvSpPr>
                <p:nvPr/>
              </p:nvSpPr>
              <p:spPr bwMode="auto">
                <a:xfrm>
                  <a:off x="5457" y="1031"/>
                  <a:ext cx="184" cy="119"/>
                </a:xfrm>
                <a:custGeom>
                  <a:avLst/>
                  <a:gdLst>
                    <a:gd name="T0" fmla="*/ 0 w 370"/>
                    <a:gd name="T1" fmla="*/ 0 h 239"/>
                    <a:gd name="T2" fmla="*/ 0 w 370"/>
                    <a:gd name="T3" fmla="*/ 0 h 239"/>
                    <a:gd name="T4" fmla="*/ 0 w 370"/>
                    <a:gd name="T5" fmla="*/ 0 h 239"/>
                    <a:gd name="T6" fmla="*/ 0 w 370"/>
                    <a:gd name="T7" fmla="*/ 0 h 239"/>
                    <a:gd name="T8" fmla="*/ 0 w 370"/>
                    <a:gd name="T9" fmla="*/ 0 h 239"/>
                    <a:gd name="T10" fmla="*/ 0 w 370"/>
                    <a:gd name="T11" fmla="*/ 0 h 239"/>
                    <a:gd name="T12" fmla="*/ 0 w 370"/>
                    <a:gd name="T13" fmla="*/ 0 h 239"/>
                    <a:gd name="T14" fmla="*/ 0 60000 65536"/>
                    <a:gd name="T15" fmla="*/ 0 60000 65536"/>
                    <a:gd name="T16" fmla="*/ 0 60000 65536"/>
                    <a:gd name="T17" fmla="*/ 0 60000 65536"/>
                    <a:gd name="T18" fmla="*/ 0 60000 65536"/>
                    <a:gd name="T19" fmla="*/ 0 60000 65536"/>
                    <a:gd name="T20" fmla="*/ 0 60000 65536"/>
                    <a:gd name="T21" fmla="*/ 0 w 370"/>
                    <a:gd name="T22" fmla="*/ 0 h 239"/>
                    <a:gd name="T23" fmla="*/ 370 w 370"/>
                    <a:gd name="T24" fmla="*/ 239 h 2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0" h="239">
                      <a:moveTo>
                        <a:pt x="370" y="231"/>
                      </a:moveTo>
                      <a:lnTo>
                        <a:pt x="341" y="239"/>
                      </a:lnTo>
                      <a:lnTo>
                        <a:pt x="176" y="52"/>
                      </a:lnTo>
                      <a:lnTo>
                        <a:pt x="0" y="84"/>
                      </a:lnTo>
                      <a:lnTo>
                        <a:pt x="23" y="53"/>
                      </a:lnTo>
                      <a:lnTo>
                        <a:pt x="202" y="0"/>
                      </a:lnTo>
                      <a:lnTo>
                        <a:pt x="370" y="231"/>
                      </a:ln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786" name="Freeform 53"/>
                <p:cNvSpPr>
                  <a:spLocks/>
                </p:cNvSpPr>
                <p:nvPr/>
              </p:nvSpPr>
              <p:spPr bwMode="auto">
                <a:xfrm>
                  <a:off x="5439" y="1020"/>
                  <a:ext cx="178" cy="174"/>
                </a:xfrm>
                <a:custGeom>
                  <a:avLst/>
                  <a:gdLst>
                    <a:gd name="T0" fmla="*/ 1 w 356"/>
                    <a:gd name="T1" fmla="*/ 0 h 349"/>
                    <a:gd name="T2" fmla="*/ 1 w 356"/>
                    <a:gd name="T3" fmla="*/ 0 h 349"/>
                    <a:gd name="T4" fmla="*/ 1 w 356"/>
                    <a:gd name="T5" fmla="*/ 0 h 349"/>
                    <a:gd name="T6" fmla="*/ 1 w 356"/>
                    <a:gd name="T7" fmla="*/ 0 h 349"/>
                    <a:gd name="T8" fmla="*/ 1 w 356"/>
                    <a:gd name="T9" fmla="*/ 0 h 349"/>
                    <a:gd name="T10" fmla="*/ 1 w 356"/>
                    <a:gd name="T11" fmla="*/ 0 h 349"/>
                    <a:gd name="T12" fmla="*/ 1 w 356"/>
                    <a:gd name="T13" fmla="*/ 0 h 349"/>
                    <a:gd name="T14" fmla="*/ 0 w 356"/>
                    <a:gd name="T15" fmla="*/ 0 h 349"/>
                    <a:gd name="T16" fmla="*/ 1 w 356"/>
                    <a:gd name="T17" fmla="*/ 0 h 349"/>
                    <a:gd name="T18" fmla="*/ 1 w 356"/>
                    <a:gd name="T19" fmla="*/ 0 h 349"/>
                    <a:gd name="T20" fmla="*/ 1 w 356"/>
                    <a:gd name="T21" fmla="*/ 0 h 349"/>
                    <a:gd name="T22" fmla="*/ 1 w 356"/>
                    <a:gd name="T23" fmla="*/ 0 h 349"/>
                    <a:gd name="T24" fmla="*/ 1 w 356"/>
                    <a:gd name="T25" fmla="*/ 0 h 349"/>
                    <a:gd name="T26" fmla="*/ 1 w 356"/>
                    <a:gd name="T27" fmla="*/ 0 h 349"/>
                    <a:gd name="T28" fmla="*/ 1 w 356"/>
                    <a:gd name="T29" fmla="*/ 0 h 349"/>
                    <a:gd name="T30" fmla="*/ 1 w 356"/>
                    <a:gd name="T31" fmla="*/ 0 h 349"/>
                    <a:gd name="T32" fmla="*/ 1 w 356"/>
                    <a:gd name="T33" fmla="*/ 0 h 349"/>
                    <a:gd name="T34" fmla="*/ 1 w 356"/>
                    <a:gd name="T35" fmla="*/ 0 h 349"/>
                    <a:gd name="T36" fmla="*/ 1 w 356"/>
                    <a:gd name="T37" fmla="*/ 0 h 349"/>
                    <a:gd name="T38" fmla="*/ 1 w 356"/>
                    <a:gd name="T39" fmla="*/ 0 h 349"/>
                    <a:gd name="T40" fmla="*/ 1 w 356"/>
                    <a:gd name="T41" fmla="*/ 0 h 3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6"/>
                    <a:gd name="T64" fmla="*/ 0 h 349"/>
                    <a:gd name="T65" fmla="*/ 356 w 356"/>
                    <a:gd name="T66" fmla="*/ 349 h 3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6" h="349">
                      <a:moveTo>
                        <a:pt x="251" y="0"/>
                      </a:moveTo>
                      <a:lnTo>
                        <a:pt x="66" y="66"/>
                      </a:lnTo>
                      <a:lnTo>
                        <a:pt x="50" y="79"/>
                      </a:lnTo>
                      <a:lnTo>
                        <a:pt x="30" y="100"/>
                      </a:lnTo>
                      <a:lnTo>
                        <a:pt x="19" y="121"/>
                      </a:lnTo>
                      <a:lnTo>
                        <a:pt x="9" y="142"/>
                      </a:lnTo>
                      <a:lnTo>
                        <a:pt x="1" y="173"/>
                      </a:lnTo>
                      <a:lnTo>
                        <a:pt x="0" y="199"/>
                      </a:lnTo>
                      <a:lnTo>
                        <a:pt x="6" y="234"/>
                      </a:lnTo>
                      <a:lnTo>
                        <a:pt x="19" y="265"/>
                      </a:lnTo>
                      <a:lnTo>
                        <a:pt x="35" y="291"/>
                      </a:lnTo>
                      <a:lnTo>
                        <a:pt x="53" y="313"/>
                      </a:lnTo>
                      <a:lnTo>
                        <a:pt x="75" y="331"/>
                      </a:lnTo>
                      <a:lnTo>
                        <a:pt x="98" y="341"/>
                      </a:lnTo>
                      <a:lnTo>
                        <a:pt x="121" y="349"/>
                      </a:lnTo>
                      <a:lnTo>
                        <a:pt x="356" y="322"/>
                      </a:lnTo>
                      <a:lnTo>
                        <a:pt x="217" y="65"/>
                      </a:lnTo>
                      <a:lnTo>
                        <a:pt x="48" y="99"/>
                      </a:lnTo>
                      <a:lnTo>
                        <a:pt x="62" y="78"/>
                      </a:lnTo>
                      <a:lnTo>
                        <a:pt x="227" y="33"/>
                      </a:lnTo>
                      <a:lnTo>
                        <a:pt x="251" y="0"/>
                      </a:lnTo>
                      <a:close/>
                    </a:path>
                  </a:pathLst>
                </a:custGeom>
                <a:solidFill>
                  <a:srgbClr val="C0C0C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787" name="Freeform 54"/>
                <p:cNvSpPr>
                  <a:spLocks/>
                </p:cNvSpPr>
                <p:nvPr/>
              </p:nvSpPr>
              <p:spPr bwMode="auto">
                <a:xfrm>
                  <a:off x="5546" y="1051"/>
                  <a:ext cx="90" cy="130"/>
                </a:xfrm>
                <a:custGeom>
                  <a:avLst/>
                  <a:gdLst>
                    <a:gd name="T0" fmla="*/ 1 w 179"/>
                    <a:gd name="T1" fmla="*/ 0 h 260"/>
                    <a:gd name="T2" fmla="*/ 1 w 179"/>
                    <a:gd name="T3" fmla="*/ 1 h 260"/>
                    <a:gd name="T4" fmla="*/ 1 w 179"/>
                    <a:gd name="T5" fmla="*/ 1 h 260"/>
                    <a:gd name="T6" fmla="*/ 1 w 179"/>
                    <a:gd name="T7" fmla="*/ 1 h 260"/>
                    <a:gd name="T8" fmla="*/ 1 w 179"/>
                    <a:gd name="T9" fmla="*/ 1 h 260"/>
                    <a:gd name="T10" fmla="*/ 1 w 179"/>
                    <a:gd name="T11" fmla="*/ 1 h 260"/>
                    <a:gd name="T12" fmla="*/ 1 w 179"/>
                    <a:gd name="T13" fmla="*/ 1 h 260"/>
                    <a:gd name="T14" fmla="*/ 1 w 179"/>
                    <a:gd name="T15" fmla="*/ 1 h 260"/>
                    <a:gd name="T16" fmla="*/ 1 w 179"/>
                    <a:gd name="T17" fmla="*/ 1 h 260"/>
                    <a:gd name="T18" fmla="*/ 1 w 179"/>
                    <a:gd name="T19" fmla="*/ 1 h 260"/>
                    <a:gd name="T20" fmla="*/ 1 w 179"/>
                    <a:gd name="T21" fmla="*/ 1 h 260"/>
                    <a:gd name="T22" fmla="*/ 1 w 179"/>
                    <a:gd name="T23" fmla="*/ 1 h 260"/>
                    <a:gd name="T24" fmla="*/ 1 w 179"/>
                    <a:gd name="T25" fmla="*/ 1 h 260"/>
                    <a:gd name="T26" fmla="*/ 1 w 179"/>
                    <a:gd name="T27" fmla="*/ 1 h 260"/>
                    <a:gd name="T28" fmla="*/ 1 w 179"/>
                    <a:gd name="T29" fmla="*/ 1 h 260"/>
                    <a:gd name="T30" fmla="*/ 1 w 179"/>
                    <a:gd name="T31" fmla="*/ 1 h 260"/>
                    <a:gd name="T32" fmla="*/ 0 w 179"/>
                    <a:gd name="T33" fmla="*/ 1 h 260"/>
                    <a:gd name="T34" fmla="*/ 1 w 179"/>
                    <a:gd name="T35" fmla="*/ 1 h 260"/>
                    <a:gd name="T36" fmla="*/ 1 w 179"/>
                    <a:gd name="T37" fmla="*/ 0 h 2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9"/>
                    <a:gd name="T58" fmla="*/ 0 h 260"/>
                    <a:gd name="T59" fmla="*/ 179 w 179"/>
                    <a:gd name="T60" fmla="*/ 260 h 2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9" h="260">
                      <a:moveTo>
                        <a:pt x="7" y="0"/>
                      </a:moveTo>
                      <a:lnTo>
                        <a:pt x="179" y="213"/>
                      </a:lnTo>
                      <a:lnTo>
                        <a:pt x="168" y="233"/>
                      </a:lnTo>
                      <a:lnTo>
                        <a:pt x="155" y="252"/>
                      </a:lnTo>
                      <a:lnTo>
                        <a:pt x="141" y="260"/>
                      </a:lnTo>
                      <a:lnTo>
                        <a:pt x="125" y="259"/>
                      </a:lnTo>
                      <a:lnTo>
                        <a:pt x="105" y="246"/>
                      </a:lnTo>
                      <a:lnTo>
                        <a:pt x="86" y="231"/>
                      </a:lnTo>
                      <a:lnTo>
                        <a:pt x="70" y="215"/>
                      </a:lnTo>
                      <a:lnTo>
                        <a:pt x="55" y="196"/>
                      </a:lnTo>
                      <a:lnTo>
                        <a:pt x="45" y="179"/>
                      </a:lnTo>
                      <a:lnTo>
                        <a:pt x="31" y="157"/>
                      </a:lnTo>
                      <a:lnTo>
                        <a:pt x="20" y="134"/>
                      </a:lnTo>
                      <a:lnTo>
                        <a:pt x="12" y="108"/>
                      </a:lnTo>
                      <a:lnTo>
                        <a:pt x="5" y="79"/>
                      </a:lnTo>
                      <a:lnTo>
                        <a:pt x="2" y="57"/>
                      </a:lnTo>
                      <a:lnTo>
                        <a:pt x="0" y="36"/>
                      </a:lnTo>
                      <a:lnTo>
                        <a:pt x="2" y="16"/>
                      </a:lnTo>
                      <a:lnTo>
                        <a:pt x="7" y="0"/>
                      </a:lnTo>
                      <a:close/>
                    </a:path>
                  </a:pathLst>
                </a:custGeom>
                <a:solidFill>
                  <a:srgbClr val="9F9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788" name="Freeform 55"/>
                <p:cNvSpPr>
                  <a:spLocks/>
                </p:cNvSpPr>
                <p:nvPr/>
              </p:nvSpPr>
              <p:spPr bwMode="auto">
                <a:xfrm>
                  <a:off x="5553" y="1017"/>
                  <a:ext cx="96" cy="129"/>
                </a:xfrm>
                <a:custGeom>
                  <a:avLst/>
                  <a:gdLst>
                    <a:gd name="T0" fmla="*/ 0 w 192"/>
                    <a:gd name="T1" fmla="*/ 0 h 259"/>
                    <a:gd name="T2" fmla="*/ 1 w 192"/>
                    <a:gd name="T3" fmla="*/ 0 h 259"/>
                    <a:gd name="T4" fmla="*/ 1 w 192"/>
                    <a:gd name="T5" fmla="*/ 0 h 259"/>
                    <a:gd name="T6" fmla="*/ 1 w 192"/>
                    <a:gd name="T7" fmla="*/ 0 h 259"/>
                    <a:gd name="T8" fmla="*/ 1 w 192"/>
                    <a:gd name="T9" fmla="*/ 0 h 259"/>
                    <a:gd name="T10" fmla="*/ 1 w 192"/>
                    <a:gd name="T11" fmla="*/ 0 h 259"/>
                    <a:gd name="T12" fmla="*/ 1 w 192"/>
                    <a:gd name="T13" fmla="*/ 0 h 259"/>
                    <a:gd name="T14" fmla="*/ 1 w 192"/>
                    <a:gd name="T15" fmla="*/ 0 h 259"/>
                    <a:gd name="T16" fmla="*/ 1 w 192"/>
                    <a:gd name="T17" fmla="*/ 0 h 259"/>
                    <a:gd name="T18" fmla="*/ 1 w 192"/>
                    <a:gd name="T19" fmla="*/ 0 h 259"/>
                    <a:gd name="T20" fmla="*/ 1 w 192"/>
                    <a:gd name="T21" fmla="*/ 0 h 259"/>
                    <a:gd name="T22" fmla="*/ 1 w 192"/>
                    <a:gd name="T23" fmla="*/ 0 h 259"/>
                    <a:gd name="T24" fmla="*/ 1 w 192"/>
                    <a:gd name="T25" fmla="*/ 0 h 259"/>
                    <a:gd name="T26" fmla="*/ 1 w 192"/>
                    <a:gd name="T27" fmla="*/ 0 h 259"/>
                    <a:gd name="T28" fmla="*/ 1 w 192"/>
                    <a:gd name="T29" fmla="*/ 0 h 259"/>
                    <a:gd name="T30" fmla="*/ 1 w 192"/>
                    <a:gd name="T31" fmla="*/ 0 h 259"/>
                    <a:gd name="T32" fmla="*/ 0 w 192"/>
                    <a:gd name="T33" fmla="*/ 0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259"/>
                    <a:gd name="T53" fmla="*/ 192 w 192"/>
                    <a:gd name="T54" fmla="*/ 259 h 2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259">
                      <a:moveTo>
                        <a:pt x="0" y="36"/>
                      </a:moveTo>
                      <a:lnTo>
                        <a:pt x="176" y="259"/>
                      </a:lnTo>
                      <a:lnTo>
                        <a:pt x="182" y="238"/>
                      </a:lnTo>
                      <a:lnTo>
                        <a:pt x="190" y="204"/>
                      </a:lnTo>
                      <a:lnTo>
                        <a:pt x="192" y="180"/>
                      </a:lnTo>
                      <a:lnTo>
                        <a:pt x="190" y="157"/>
                      </a:lnTo>
                      <a:lnTo>
                        <a:pt x="184" y="126"/>
                      </a:lnTo>
                      <a:lnTo>
                        <a:pt x="172" y="102"/>
                      </a:lnTo>
                      <a:lnTo>
                        <a:pt x="156" y="76"/>
                      </a:lnTo>
                      <a:lnTo>
                        <a:pt x="140" y="54"/>
                      </a:lnTo>
                      <a:lnTo>
                        <a:pt x="114" y="31"/>
                      </a:lnTo>
                      <a:lnTo>
                        <a:pt x="90" y="17"/>
                      </a:lnTo>
                      <a:lnTo>
                        <a:pt x="64" y="4"/>
                      </a:lnTo>
                      <a:lnTo>
                        <a:pt x="40" y="0"/>
                      </a:lnTo>
                      <a:lnTo>
                        <a:pt x="22" y="5"/>
                      </a:lnTo>
                      <a:lnTo>
                        <a:pt x="11" y="20"/>
                      </a:lnTo>
                      <a:lnTo>
                        <a:pt x="0" y="36"/>
                      </a:lnTo>
                      <a:close/>
                    </a:path>
                  </a:pathLst>
                </a:custGeom>
                <a:solidFill>
                  <a:srgbClr val="9F9F9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789" name="Freeform 56"/>
                <p:cNvSpPr>
                  <a:spLocks/>
                </p:cNvSpPr>
                <p:nvPr/>
              </p:nvSpPr>
              <p:spPr bwMode="auto">
                <a:xfrm>
                  <a:off x="4929" y="1225"/>
                  <a:ext cx="45" cy="43"/>
                </a:xfrm>
                <a:custGeom>
                  <a:avLst/>
                  <a:gdLst>
                    <a:gd name="T0" fmla="*/ 0 w 91"/>
                    <a:gd name="T1" fmla="*/ 1 h 85"/>
                    <a:gd name="T2" fmla="*/ 0 w 91"/>
                    <a:gd name="T3" fmla="*/ 1 h 85"/>
                    <a:gd name="T4" fmla="*/ 0 w 91"/>
                    <a:gd name="T5" fmla="*/ 1 h 85"/>
                    <a:gd name="T6" fmla="*/ 0 w 91"/>
                    <a:gd name="T7" fmla="*/ 1 h 85"/>
                    <a:gd name="T8" fmla="*/ 0 w 91"/>
                    <a:gd name="T9" fmla="*/ 1 h 85"/>
                    <a:gd name="T10" fmla="*/ 0 w 91"/>
                    <a:gd name="T11" fmla="*/ 1 h 85"/>
                    <a:gd name="T12" fmla="*/ 0 w 91"/>
                    <a:gd name="T13" fmla="*/ 1 h 85"/>
                    <a:gd name="T14" fmla="*/ 0 w 91"/>
                    <a:gd name="T15" fmla="*/ 1 h 85"/>
                    <a:gd name="T16" fmla="*/ 0 w 91"/>
                    <a:gd name="T17" fmla="*/ 0 h 85"/>
                    <a:gd name="T18" fmla="*/ 0 w 91"/>
                    <a:gd name="T19" fmla="*/ 1 h 85"/>
                    <a:gd name="T20" fmla="*/ 0 w 91"/>
                    <a:gd name="T21" fmla="*/ 1 h 85"/>
                    <a:gd name="T22" fmla="*/ 0 w 91"/>
                    <a:gd name="T23" fmla="*/ 1 h 85"/>
                    <a:gd name="T24" fmla="*/ 0 w 91"/>
                    <a:gd name="T25" fmla="*/ 1 h 85"/>
                    <a:gd name="T26" fmla="*/ 0 w 91"/>
                    <a:gd name="T27" fmla="*/ 1 h 85"/>
                    <a:gd name="T28" fmla="*/ 0 w 91"/>
                    <a:gd name="T29" fmla="*/ 1 h 85"/>
                    <a:gd name="T30" fmla="*/ 0 w 91"/>
                    <a:gd name="T31" fmla="*/ 1 h 85"/>
                    <a:gd name="T32" fmla="*/ 0 w 91"/>
                    <a:gd name="T33" fmla="*/ 1 h 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
                    <a:gd name="T52" fmla="*/ 0 h 85"/>
                    <a:gd name="T53" fmla="*/ 91 w 91"/>
                    <a:gd name="T54" fmla="*/ 85 h 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 h="85">
                      <a:moveTo>
                        <a:pt x="23" y="85"/>
                      </a:moveTo>
                      <a:lnTo>
                        <a:pt x="12" y="81"/>
                      </a:lnTo>
                      <a:lnTo>
                        <a:pt x="4" y="74"/>
                      </a:lnTo>
                      <a:lnTo>
                        <a:pt x="0" y="64"/>
                      </a:lnTo>
                      <a:lnTo>
                        <a:pt x="0" y="53"/>
                      </a:lnTo>
                      <a:lnTo>
                        <a:pt x="4" y="39"/>
                      </a:lnTo>
                      <a:lnTo>
                        <a:pt x="8" y="31"/>
                      </a:lnTo>
                      <a:lnTo>
                        <a:pt x="20" y="23"/>
                      </a:lnTo>
                      <a:lnTo>
                        <a:pt x="83" y="0"/>
                      </a:lnTo>
                      <a:lnTo>
                        <a:pt x="75" y="10"/>
                      </a:lnTo>
                      <a:lnTo>
                        <a:pt x="68" y="21"/>
                      </a:lnTo>
                      <a:lnTo>
                        <a:pt x="66" y="34"/>
                      </a:lnTo>
                      <a:lnTo>
                        <a:pt x="65" y="43"/>
                      </a:lnTo>
                      <a:lnTo>
                        <a:pt x="68" y="58"/>
                      </a:lnTo>
                      <a:lnTo>
                        <a:pt x="78" y="68"/>
                      </a:lnTo>
                      <a:lnTo>
                        <a:pt x="91" y="76"/>
                      </a:lnTo>
                      <a:lnTo>
                        <a:pt x="23" y="85"/>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88779" name="Group 61"/>
              <p:cNvGrpSpPr>
                <a:grpSpLocks/>
              </p:cNvGrpSpPr>
              <p:nvPr/>
            </p:nvGrpSpPr>
            <p:grpSpPr bwMode="auto">
              <a:xfrm>
                <a:off x="5232" y="899"/>
                <a:ext cx="431" cy="376"/>
                <a:chOff x="5232" y="899"/>
                <a:chExt cx="431" cy="376"/>
              </a:xfrm>
            </p:grpSpPr>
            <p:sp>
              <p:nvSpPr>
                <p:cNvPr id="288780" name="Freeform 58"/>
                <p:cNvSpPr>
                  <a:spLocks/>
                </p:cNvSpPr>
                <p:nvPr/>
              </p:nvSpPr>
              <p:spPr bwMode="auto">
                <a:xfrm>
                  <a:off x="5234" y="1171"/>
                  <a:ext cx="429" cy="104"/>
                </a:xfrm>
                <a:custGeom>
                  <a:avLst/>
                  <a:gdLst>
                    <a:gd name="T0" fmla="*/ 0 w 858"/>
                    <a:gd name="T1" fmla="*/ 1 h 208"/>
                    <a:gd name="T2" fmla="*/ 1 w 858"/>
                    <a:gd name="T3" fmla="*/ 0 h 208"/>
                    <a:gd name="T4" fmla="*/ 1 w 858"/>
                    <a:gd name="T5" fmla="*/ 1 h 208"/>
                    <a:gd name="T6" fmla="*/ 1 w 858"/>
                    <a:gd name="T7" fmla="*/ 1 h 208"/>
                    <a:gd name="T8" fmla="*/ 1 w 858"/>
                    <a:gd name="T9" fmla="*/ 1 h 208"/>
                    <a:gd name="T10" fmla="*/ 1 w 858"/>
                    <a:gd name="T11" fmla="*/ 1 h 208"/>
                    <a:gd name="T12" fmla="*/ 1 w 858"/>
                    <a:gd name="T13" fmla="*/ 1 h 208"/>
                    <a:gd name="T14" fmla="*/ 1 w 858"/>
                    <a:gd name="T15" fmla="*/ 1 h 208"/>
                    <a:gd name="T16" fmla="*/ 1 w 858"/>
                    <a:gd name="T17" fmla="*/ 1 h 208"/>
                    <a:gd name="T18" fmla="*/ 1 w 858"/>
                    <a:gd name="T19" fmla="*/ 1 h 208"/>
                    <a:gd name="T20" fmla="*/ 0 w 858"/>
                    <a:gd name="T21" fmla="*/ 1 h 2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8"/>
                    <a:gd name="T34" fmla="*/ 0 h 208"/>
                    <a:gd name="T35" fmla="*/ 858 w 858"/>
                    <a:gd name="T36" fmla="*/ 208 h 2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8" h="208">
                      <a:moveTo>
                        <a:pt x="0" y="63"/>
                      </a:moveTo>
                      <a:lnTo>
                        <a:pt x="594" y="0"/>
                      </a:lnTo>
                      <a:lnTo>
                        <a:pt x="858" y="202"/>
                      </a:lnTo>
                      <a:lnTo>
                        <a:pt x="684" y="191"/>
                      </a:lnTo>
                      <a:lnTo>
                        <a:pt x="640" y="181"/>
                      </a:lnTo>
                      <a:lnTo>
                        <a:pt x="668" y="208"/>
                      </a:lnTo>
                      <a:lnTo>
                        <a:pt x="490" y="191"/>
                      </a:lnTo>
                      <a:lnTo>
                        <a:pt x="434" y="171"/>
                      </a:lnTo>
                      <a:lnTo>
                        <a:pt x="461" y="199"/>
                      </a:lnTo>
                      <a:lnTo>
                        <a:pt x="217" y="171"/>
                      </a:lnTo>
                      <a:lnTo>
                        <a:pt x="0" y="63"/>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781" name="Freeform 59"/>
                <p:cNvSpPr>
                  <a:spLocks/>
                </p:cNvSpPr>
                <p:nvPr/>
              </p:nvSpPr>
              <p:spPr bwMode="auto">
                <a:xfrm>
                  <a:off x="5236" y="1082"/>
                  <a:ext cx="275" cy="86"/>
                </a:xfrm>
                <a:custGeom>
                  <a:avLst/>
                  <a:gdLst>
                    <a:gd name="T0" fmla="*/ 1 w 549"/>
                    <a:gd name="T1" fmla="*/ 1 h 172"/>
                    <a:gd name="T2" fmla="*/ 1 w 549"/>
                    <a:gd name="T3" fmla="*/ 0 h 172"/>
                    <a:gd name="T4" fmla="*/ 1 w 549"/>
                    <a:gd name="T5" fmla="*/ 1 h 172"/>
                    <a:gd name="T6" fmla="*/ 0 w 549"/>
                    <a:gd name="T7" fmla="*/ 1 h 172"/>
                    <a:gd name="T8" fmla="*/ 1 w 549"/>
                    <a:gd name="T9" fmla="*/ 1 h 172"/>
                    <a:gd name="T10" fmla="*/ 0 60000 65536"/>
                    <a:gd name="T11" fmla="*/ 0 60000 65536"/>
                    <a:gd name="T12" fmla="*/ 0 60000 65536"/>
                    <a:gd name="T13" fmla="*/ 0 60000 65536"/>
                    <a:gd name="T14" fmla="*/ 0 60000 65536"/>
                    <a:gd name="T15" fmla="*/ 0 w 549"/>
                    <a:gd name="T16" fmla="*/ 0 h 172"/>
                    <a:gd name="T17" fmla="*/ 549 w 549"/>
                    <a:gd name="T18" fmla="*/ 172 h 172"/>
                  </a:gdLst>
                  <a:ahLst/>
                  <a:cxnLst>
                    <a:cxn ang="T10">
                      <a:pos x="T0" y="T1"/>
                    </a:cxn>
                    <a:cxn ang="T11">
                      <a:pos x="T2" y="T3"/>
                    </a:cxn>
                    <a:cxn ang="T12">
                      <a:pos x="T4" y="T5"/>
                    </a:cxn>
                    <a:cxn ang="T13">
                      <a:pos x="T6" y="T7"/>
                    </a:cxn>
                    <a:cxn ang="T14">
                      <a:pos x="T8" y="T9"/>
                    </a:cxn>
                  </a:cxnLst>
                  <a:rect l="T15" t="T16" r="T17" b="T18"/>
                  <a:pathLst>
                    <a:path w="549" h="172">
                      <a:moveTo>
                        <a:pt x="71" y="130"/>
                      </a:moveTo>
                      <a:lnTo>
                        <a:pt x="549" y="0"/>
                      </a:lnTo>
                      <a:lnTo>
                        <a:pt x="410" y="79"/>
                      </a:lnTo>
                      <a:lnTo>
                        <a:pt x="0" y="172"/>
                      </a:lnTo>
                      <a:lnTo>
                        <a:pt x="71" y="13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782" name="Freeform 60"/>
                <p:cNvSpPr>
                  <a:spLocks/>
                </p:cNvSpPr>
                <p:nvPr/>
              </p:nvSpPr>
              <p:spPr bwMode="auto">
                <a:xfrm>
                  <a:off x="5232" y="899"/>
                  <a:ext cx="355" cy="247"/>
                </a:xfrm>
                <a:custGeom>
                  <a:avLst/>
                  <a:gdLst>
                    <a:gd name="T0" fmla="*/ 0 w 711"/>
                    <a:gd name="T1" fmla="*/ 1 h 492"/>
                    <a:gd name="T2" fmla="*/ 0 w 711"/>
                    <a:gd name="T3" fmla="*/ 1 h 492"/>
                    <a:gd name="T4" fmla="*/ 0 w 711"/>
                    <a:gd name="T5" fmla="*/ 0 h 492"/>
                    <a:gd name="T6" fmla="*/ 0 w 711"/>
                    <a:gd name="T7" fmla="*/ 1 h 492"/>
                    <a:gd name="T8" fmla="*/ 0 w 711"/>
                    <a:gd name="T9" fmla="*/ 1 h 492"/>
                    <a:gd name="T10" fmla="*/ 0 w 711"/>
                    <a:gd name="T11" fmla="*/ 1 h 492"/>
                    <a:gd name="T12" fmla="*/ 0 w 711"/>
                    <a:gd name="T13" fmla="*/ 1 h 492"/>
                    <a:gd name="T14" fmla="*/ 0 w 711"/>
                    <a:gd name="T15" fmla="*/ 1 h 492"/>
                    <a:gd name="T16" fmla="*/ 0 w 711"/>
                    <a:gd name="T17" fmla="*/ 1 h 492"/>
                    <a:gd name="T18" fmla="*/ 0 w 711"/>
                    <a:gd name="T19" fmla="*/ 1 h 4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1"/>
                    <a:gd name="T31" fmla="*/ 0 h 492"/>
                    <a:gd name="T32" fmla="*/ 711 w 711"/>
                    <a:gd name="T33" fmla="*/ 492 h 4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1" h="492">
                      <a:moveTo>
                        <a:pt x="0" y="492"/>
                      </a:moveTo>
                      <a:lnTo>
                        <a:pt x="510" y="316"/>
                      </a:lnTo>
                      <a:lnTo>
                        <a:pt x="711" y="0"/>
                      </a:lnTo>
                      <a:lnTo>
                        <a:pt x="554" y="95"/>
                      </a:lnTo>
                      <a:lnTo>
                        <a:pt x="518" y="129"/>
                      </a:lnTo>
                      <a:lnTo>
                        <a:pt x="518" y="93"/>
                      </a:lnTo>
                      <a:lnTo>
                        <a:pt x="341" y="227"/>
                      </a:lnTo>
                      <a:lnTo>
                        <a:pt x="352" y="189"/>
                      </a:lnTo>
                      <a:lnTo>
                        <a:pt x="160" y="310"/>
                      </a:lnTo>
                      <a:lnTo>
                        <a:pt x="0" y="492"/>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288776" name="Freeform 63"/>
            <p:cNvSpPr>
              <a:spLocks/>
            </p:cNvSpPr>
            <p:nvPr/>
          </p:nvSpPr>
          <p:spPr bwMode="auto">
            <a:xfrm>
              <a:off x="5139" y="1131"/>
              <a:ext cx="120" cy="107"/>
            </a:xfrm>
            <a:custGeom>
              <a:avLst/>
              <a:gdLst>
                <a:gd name="T0" fmla="*/ 1 w 239"/>
                <a:gd name="T1" fmla="*/ 0 h 215"/>
                <a:gd name="T2" fmla="*/ 1 w 239"/>
                <a:gd name="T3" fmla="*/ 0 h 215"/>
                <a:gd name="T4" fmla="*/ 1 w 239"/>
                <a:gd name="T5" fmla="*/ 0 h 215"/>
                <a:gd name="T6" fmla="*/ 1 w 239"/>
                <a:gd name="T7" fmla="*/ 0 h 215"/>
                <a:gd name="T8" fmla="*/ 1 w 239"/>
                <a:gd name="T9" fmla="*/ 0 h 215"/>
                <a:gd name="T10" fmla="*/ 1 w 239"/>
                <a:gd name="T11" fmla="*/ 0 h 215"/>
                <a:gd name="T12" fmla="*/ 1 w 239"/>
                <a:gd name="T13" fmla="*/ 0 h 215"/>
                <a:gd name="T14" fmla="*/ 1 w 239"/>
                <a:gd name="T15" fmla="*/ 0 h 215"/>
                <a:gd name="T16" fmla="*/ 1 w 239"/>
                <a:gd name="T17" fmla="*/ 0 h 215"/>
                <a:gd name="T18" fmla="*/ 1 w 239"/>
                <a:gd name="T19" fmla="*/ 0 h 215"/>
                <a:gd name="T20" fmla="*/ 1 w 239"/>
                <a:gd name="T21" fmla="*/ 0 h 215"/>
                <a:gd name="T22" fmla="*/ 1 w 239"/>
                <a:gd name="T23" fmla="*/ 0 h 215"/>
                <a:gd name="T24" fmla="*/ 1 w 239"/>
                <a:gd name="T25" fmla="*/ 0 h 215"/>
                <a:gd name="T26" fmla="*/ 1 w 239"/>
                <a:gd name="T27" fmla="*/ 0 h 215"/>
                <a:gd name="T28" fmla="*/ 1 w 239"/>
                <a:gd name="T29" fmla="*/ 0 h 215"/>
                <a:gd name="T30" fmla="*/ 1 w 239"/>
                <a:gd name="T31" fmla="*/ 0 h 215"/>
                <a:gd name="T32" fmla="*/ 0 w 239"/>
                <a:gd name="T33" fmla="*/ 0 h 215"/>
                <a:gd name="T34" fmla="*/ 0 w 239"/>
                <a:gd name="T35" fmla="*/ 0 h 215"/>
                <a:gd name="T36" fmla="*/ 1 w 239"/>
                <a:gd name="T37" fmla="*/ 0 h 215"/>
                <a:gd name="T38" fmla="*/ 1 w 239"/>
                <a:gd name="T39" fmla="*/ 0 h 215"/>
                <a:gd name="T40" fmla="*/ 1 w 239"/>
                <a:gd name="T41" fmla="*/ 0 h 215"/>
                <a:gd name="T42" fmla="*/ 1 w 239"/>
                <a:gd name="T43" fmla="*/ 0 h 215"/>
                <a:gd name="T44" fmla="*/ 1 w 239"/>
                <a:gd name="T45" fmla="*/ 0 h 215"/>
                <a:gd name="T46" fmla="*/ 1 w 239"/>
                <a:gd name="T47" fmla="*/ 0 h 2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215"/>
                <a:gd name="T74" fmla="*/ 239 w 239"/>
                <a:gd name="T75" fmla="*/ 215 h 2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215">
                  <a:moveTo>
                    <a:pt x="211" y="0"/>
                  </a:moveTo>
                  <a:lnTo>
                    <a:pt x="197" y="16"/>
                  </a:lnTo>
                  <a:lnTo>
                    <a:pt x="180" y="40"/>
                  </a:lnTo>
                  <a:lnTo>
                    <a:pt x="174" y="60"/>
                  </a:lnTo>
                  <a:lnTo>
                    <a:pt x="168" y="84"/>
                  </a:lnTo>
                  <a:lnTo>
                    <a:pt x="168" y="107"/>
                  </a:lnTo>
                  <a:lnTo>
                    <a:pt x="174" y="129"/>
                  </a:lnTo>
                  <a:lnTo>
                    <a:pt x="184" y="149"/>
                  </a:lnTo>
                  <a:lnTo>
                    <a:pt x="201" y="165"/>
                  </a:lnTo>
                  <a:lnTo>
                    <a:pt x="221" y="176"/>
                  </a:lnTo>
                  <a:lnTo>
                    <a:pt x="239" y="189"/>
                  </a:lnTo>
                  <a:lnTo>
                    <a:pt x="58" y="215"/>
                  </a:lnTo>
                  <a:lnTo>
                    <a:pt x="38" y="205"/>
                  </a:lnTo>
                  <a:lnTo>
                    <a:pt x="22" y="194"/>
                  </a:lnTo>
                  <a:lnTo>
                    <a:pt x="11" y="179"/>
                  </a:lnTo>
                  <a:lnTo>
                    <a:pt x="4" y="166"/>
                  </a:lnTo>
                  <a:lnTo>
                    <a:pt x="0" y="150"/>
                  </a:lnTo>
                  <a:lnTo>
                    <a:pt x="0" y="129"/>
                  </a:lnTo>
                  <a:lnTo>
                    <a:pt x="4" y="111"/>
                  </a:lnTo>
                  <a:lnTo>
                    <a:pt x="9" y="94"/>
                  </a:lnTo>
                  <a:lnTo>
                    <a:pt x="16" y="81"/>
                  </a:lnTo>
                  <a:lnTo>
                    <a:pt x="25" y="66"/>
                  </a:lnTo>
                  <a:lnTo>
                    <a:pt x="34" y="60"/>
                  </a:lnTo>
                  <a:lnTo>
                    <a:pt x="211" y="0"/>
                  </a:lnTo>
                  <a:close/>
                </a:path>
              </a:pathLst>
            </a:cu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8777" name="Freeform 64"/>
            <p:cNvSpPr>
              <a:spLocks/>
            </p:cNvSpPr>
            <p:nvPr/>
          </p:nvSpPr>
          <p:spPr bwMode="auto">
            <a:xfrm>
              <a:off x="5162" y="1147"/>
              <a:ext cx="50" cy="87"/>
            </a:xfrm>
            <a:custGeom>
              <a:avLst/>
              <a:gdLst>
                <a:gd name="T0" fmla="*/ 1 w 100"/>
                <a:gd name="T1" fmla="*/ 0 h 175"/>
                <a:gd name="T2" fmla="*/ 1 w 100"/>
                <a:gd name="T3" fmla="*/ 0 h 175"/>
                <a:gd name="T4" fmla="*/ 1 w 100"/>
                <a:gd name="T5" fmla="*/ 0 h 175"/>
                <a:gd name="T6" fmla="*/ 1 w 100"/>
                <a:gd name="T7" fmla="*/ 0 h 175"/>
                <a:gd name="T8" fmla="*/ 1 w 100"/>
                <a:gd name="T9" fmla="*/ 0 h 175"/>
                <a:gd name="T10" fmla="*/ 1 w 100"/>
                <a:gd name="T11" fmla="*/ 0 h 175"/>
                <a:gd name="T12" fmla="*/ 1 w 100"/>
                <a:gd name="T13" fmla="*/ 0 h 175"/>
                <a:gd name="T14" fmla="*/ 1 w 100"/>
                <a:gd name="T15" fmla="*/ 0 h 175"/>
                <a:gd name="T16" fmla="*/ 1 w 100"/>
                <a:gd name="T17" fmla="*/ 0 h 175"/>
                <a:gd name="T18" fmla="*/ 1 w 100"/>
                <a:gd name="T19" fmla="*/ 0 h 175"/>
                <a:gd name="T20" fmla="*/ 1 w 100"/>
                <a:gd name="T21" fmla="*/ 0 h 175"/>
                <a:gd name="T22" fmla="*/ 1 w 100"/>
                <a:gd name="T23" fmla="*/ 0 h 175"/>
                <a:gd name="T24" fmla="*/ 1 w 100"/>
                <a:gd name="T25" fmla="*/ 0 h 175"/>
                <a:gd name="T26" fmla="*/ 1 w 100"/>
                <a:gd name="T27" fmla="*/ 0 h 175"/>
                <a:gd name="T28" fmla="*/ 1 w 100"/>
                <a:gd name="T29" fmla="*/ 0 h 175"/>
                <a:gd name="T30" fmla="*/ 1 w 100"/>
                <a:gd name="T31" fmla="*/ 0 h 175"/>
                <a:gd name="T32" fmla="*/ 0 w 100"/>
                <a:gd name="T33" fmla="*/ 0 h 175"/>
                <a:gd name="T34" fmla="*/ 0 w 100"/>
                <a:gd name="T35" fmla="*/ 0 h 175"/>
                <a:gd name="T36" fmla="*/ 1 w 100"/>
                <a:gd name="T37" fmla="*/ 0 h 175"/>
                <a:gd name="T38" fmla="*/ 1 w 100"/>
                <a:gd name="T39" fmla="*/ 0 h 175"/>
                <a:gd name="T40" fmla="*/ 1 w 100"/>
                <a:gd name="T41" fmla="*/ 0 h 175"/>
                <a:gd name="T42" fmla="*/ 1 w 100"/>
                <a:gd name="T43" fmla="*/ 0 h 175"/>
                <a:gd name="T44" fmla="*/ 1 w 100"/>
                <a:gd name="T45" fmla="*/ 0 h 175"/>
                <a:gd name="T46" fmla="*/ 1 w 100"/>
                <a:gd name="T47" fmla="*/ 0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175"/>
                <a:gd name="T74" fmla="*/ 100 w 100"/>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175">
                  <a:moveTo>
                    <a:pt x="66" y="0"/>
                  </a:moveTo>
                  <a:lnTo>
                    <a:pt x="55" y="25"/>
                  </a:lnTo>
                  <a:lnTo>
                    <a:pt x="45" y="44"/>
                  </a:lnTo>
                  <a:lnTo>
                    <a:pt x="37" y="67"/>
                  </a:lnTo>
                  <a:lnTo>
                    <a:pt x="32" y="89"/>
                  </a:lnTo>
                  <a:lnTo>
                    <a:pt x="37" y="113"/>
                  </a:lnTo>
                  <a:lnTo>
                    <a:pt x="47" y="129"/>
                  </a:lnTo>
                  <a:lnTo>
                    <a:pt x="61" y="142"/>
                  </a:lnTo>
                  <a:lnTo>
                    <a:pt x="76" y="155"/>
                  </a:lnTo>
                  <a:lnTo>
                    <a:pt x="100" y="171"/>
                  </a:lnTo>
                  <a:lnTo>
                    <a:pt x="66" y="175"/>
                  </a:lnTo>
                  <a:lnTo>
                    <a:pt x="51" y="170"/>
                  </a:lnTo>
                  <a:lnTo>
                    <a:pt x="37" y="162"/>
                  </a:lnTo>
                  <a:lnTo>
                    <a:pt x="22" y="150"/>
                  </a:lnTo>
                  <a:lnTo>
                    <a:pt x="13" y="138"/>
                  </a:lnTo>
                  <a:lnTo>
                    <a:pt x="5" y="125"/>
                  </a:lnTo>
                  <a:lnTo>
                    <a:pt x="0" y="107"/>
                  </a:lnTo>
                  <a:lnTo>
                    <a:pt x="0" y="88"/>
                  </a:lnTo>
                  <a:lnTo>
                    <a:pt x="5" y="68"/>
                  </a:lnTo>
                  <a:lnTo>
                    <a:pt x="11" y="50"/>
                  </a:lnTo>
                  <a:lnTo>
                    <a:pt x="18" y="39"/>
                  </a:lnTo>
                  <a:lnTo>
                    <a:pt x="26" y="26"/>
                  </a:lnTo>
                  <a:lnTo>
                    <a:pt x="35" y="12"/>
                  </a:lnTo>
                  <a:lnTo>
                    <a:pt x="66"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5" name="Title 64"/>
          <p:cNvSpPr>
            <a:spLocks noGrp="1"/>
          </p:cNvSpPr>
          <p:nvPr>
            <p:ph type="title" idx="4294967295"/>
          </p:nvPr>
        </p:nvSpPr>
        <p:spPr>
          <a:xfrm>
            <a:off x="0" y="5876925"/>
            <a:ext cx="9144000" cy="898525"/>
          </a:xfrm>
        </p:spPr>
        <p:txBody>
          <a:bodyPr/>
          <a:lstStyle/>
          <a:p>
            <a:pPr>
              <a:defRPr/>
            </a:pPr>
            <a:r>
              <a:rPr lang="ar-JO" sz="3600" dirty="0">
                <a:latin typeface="Arial" panose="020B0604020202020204" pitchFamily="34" charset="0"/>
                <a:cs typeface="Arial" panose="020B0604020202020204" pitchFamily="34" charset="0"/>
              </a:rPr>
              <a:t>المؤمنون اليوم يرتكبون الزنا الروحي </a:t>
            </a:r>
            <a:br>
              <a:rPr lang="ar-JO" sz="3600" dirty="0">
                <a:latin typeface="Arial" panose="020B0604020202020204" pitchFamily="34" charset="0"/>
                <a:cs typeface="Arial" panose="020B0604020202020204" pitchFamily="34" charset="0"/>
              </a:rPr>
            </a:br>
            <a:r>
              <a:rPr lang="ar-JO" sz="3600" dirty="0">
                <a:latin typeface="Arial" panose="020B0604020202020204" pitchFamily="34" charset="0"/>
                <a:cs typeface="Arial" panose="020B0604020202020204" pitchFamily="34" charset="0"/>
              </a:rPr>
              <a:t>من خلال المساومة مع الملحدين</a:t>
            </a:r>
            <a:endParaRPr lang="en-US" sz="4400"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13380" name="Text Box 68"/>
          <p:cNvSpPr txBox="1">
            <a:spLocks noChangeArrowheads="1"/>
          </p:cNvSpPr>
          <p:nvPr/>
        </p:nvSpPr>
        <p:spPr bwMode="auto">
          <a:xfrm>
            <a:off x="0" y="-20638"/>
            <a:ext cx="9144000" cy="92333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كيف يضيع المسيحيون الهدف اليوم؟</a:t>
            </a:r>
            <a:endParaRPr kumimoji="0" lang="en-US" sz="5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1377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2"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1+#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1000"/>
                            </p:stCondLst>
                            <p:childTnLst>
                              <p:par>
                                <p:cTn id="13" presetID="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2"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blinds(horizontal)">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theme/_rels/them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7.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6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docProps/app.xml><?xml version="1.0" encoding="utf-8"?>
<Properties xmlns="http://schemas.openxmlformats.org/officeDocument/2006/extended-properties" xmlns:vt="http://schemas.openxmlformats.org/officeDocument/2006/docPropsVTypes">
  <TotalTime>15461</TotalTime>
  <Words>12409</Words>
  <Application>Microsoft Macintosh PowerPoint</Application>
  <PresentationFormat>On-screen Show (4:3)</PresentationFormat>
  <Paragraphs>1914</Paragraphs>
  <Slides>202</Slides>
  <Notes>188</Notes>
  <HiddenSlides>0</HiddenSlides>
  <MMClips>1</MMClips>
  <ScaleCrop>false</ScaleCrop>
  <HeadingPairs>
    <vt:vector size="8" baseType="variant">
      <vt:variant>
        <vt:lpstr>Fonts Used</vt:lpstr>
      </vt:variant>
      <vt:variant>
        <vt:i4>17</vt:i4>
      </vt:variant>
      <vt:variant>
        <vt:lpstr>Theme</vt:lpstr>
      </vt:variant>
      <vt:variant>
        <vt:i4>56</vt:i4>
      </vt:variant>
      <vt:variant>
        <vt:lpstr>Embedded OLE Servers</vt:lpstr>
      </vt:variant>
      <vt:variant>
        <vt:i4>2</vt:i4>
      </vt:variant>
      <vt:variant>
        <vt:lpstr>Slide Titles</vt:lpstr>
      </vt:variant>
      <vt:variant>
        <vt:i4>202</vt:i4>
      </vt:variant>
    </vt:vector>
  </HeadingPairs>
  <TitlesOfParts>
    <vt:vector size="277" baseType="lpstr">
      <vt:lpstr>26</vt:lpstr>
      <vt:lpstr>CAC Futura Casual</vt:lpstr>
      <vt:lpstr>ＭＳ Ｐゴシック</vt:lpstr>
      <vt:lpstr>Osaka</vt:lpstr>
      <vt:lpstr>Times</vt:lpstr>
      <vt:lpstr>TTE25ED408t00</vt:lpstr>
      <vt:lpstr>Arial</vt:lpstr>
      <vt:lpstr>Arial Black</vt:lpstr>
      <vt:lpstr>Bwhebb</vt:lpstr>
      <vt:lpstr>Calibri</vt:lpstr>
      <vt:lpstr>Comic Sans MS</vt:lpstr>
      <vt:lpstr>Monotype Sorts</vt:lpstr>
      <vt:lpstr>Symbol</vt:lpstr>
      <vt:lpstr>Times New Roman</vt:lpstr>
      <vt:lpstr>Tw Cen MT</vt:lpstr>
      <vt:lpstr>Wingdings</vt:lpstr>
      <vt:lpstr>Wingdings 2</vt:lpstr>
      <vt:lpstr>Default Design</vt:lpstr>
      <vt:lpstr>Office Theme</vt:lpstr>
      <vt:lpstr>2_Default Design</vt:lpstr>
      <vt:lpstr>3_Default Design</vt:lpstr>
      <vt:lpstr>35_Office Theme</vt:lpstr>
      <vt:lpstr>49_Blank Presentation</vt:lpstr>
      <vt:lpstr>36_Office Theme</vt:lpstr>
      <vt:lpstr>12_Default Design</vt:lpstr>
      <vt:lpstr>1_Blank Presentation</vt:lpstr>
      <vt:lpstr>19_Default Design</vt:lpstr>
      <vt:lpstr>Orbit</vt:lpstr>
      <vt:lpstr>13_Default Design</vt:lpstr>
      <vt:lpstr>20_Default Design</vt:lpstr>
      <vt:lpstr>Gesture</vt:lpstr>
      <vt:lpstr>3_Gesture</vt:lpstr>
      <vt:lpstr>5_Default Design</vt:lpstr>
      <vt:lpstr>3_Office Theme</vt:lpstr>
      <vt:lpstr>3_untitled 1</vt:lpstr>
      <vt:lpstr>2_Median</vt:lpstr>
      <vt:lpstr>2_Project Overview (Standard)</vt:lpstr>
      <vt:lpstr>3_Project Overview (Standard)</vt:lpstr>
      <vt:lpstr>2_blstripc.ppt - Blue Stripes</vt:lpstr>
      <vt:lpstr>1_untitled 3</vt:lpstr>
      <vt:lpstr>2_Gesture</vt:lpstr>
      <vt:lpstr>53_Blank Presentation</vt:lpstr>
      <vt:lpstr>24_Office Theme</vt:lpstr>
      <vt:lpstr>14_Office Theme</vt:lpstr>
      <vt:lpstr>2_Radar</vt:lpstr>
      <vt:lpstr>7_Default Design</vt:lpstr>
      <vt:lpstr>15_Office Theme</vt:lpstr>
      <vt:lpstr>37_Office Theme</vt:lpstr>
      <vt:lpstr>14_Default Design</vt:lpstr>
      <vt:lpstr>6_Default Design</vt:lpstr>
      <vt:lpstr>2_Blank Presentation</vt:lpstr>
      <vt:lpstr>1_Office Theme</vt:lpstr>
      <vt:lpstr>1_Median</vt:lpstr>
      <vt:lpstr>Circuit</vt:lpstr>
      <vt:lpstr>8_Default Design</vt:lpstr>
      <vt:lpstr>50_Blank Presentation</vt:lpstr>
      <vt:lpstr>51_Blank Presentation</vt:lpstr>
      <vt:lpstr>2_Office Theme</vt:lpstr>
      <vt:lpstr>52_Blank Presentation</vt:lpstr>
      <vt:lpstr>24_Blank Presentation</vt:lpstr>
      <vt:lpstr>7_Beam</vt:lpstr>
      <vt:lpstr>11_Default Design</vt:lpstr>
      <vt:lpstr>2_Orbit</vt:lpstr>
      <vt:lpstr>1_Default Design</vt:lpstr>
      <vt:lpstr>6_Beam</vt:lpstr>
      <vt:lpstr>3_Blank Presentation</vt:lpstr>
      <vt:lpstr>4_Orbit</vt:lpstr>
      <vt:lpstr>15_Blank Presentation</vt:lpstr>
      <vt:lpstr>5_Blank Presentation</vt:lpstr>
      <vt:lpstr>4_Blank Presentation</vt:lpstr>
      <vt:lpstr>1_Nature</vt:lpstr>
      <vt:lpstr>2_Beam</vt:lpstr>
      <vt:lpstr>6_Radar</vt:lpstr>
      <vt:lpstr>Clip</vt:lpstr>
      <vt:lpstr>Microsoft ClipArt Gallery</vt:lpstr>
      <vt:lpstr>- هوشع -</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إخلاص الله لإسرائيل</vt:lpstr>
      <vt:lpstr>باري هدلستون، الكتاب المقدس الأبجدي التلخيصي (غراند رابيدز: بيكر، 1992)</vt:lpstr>
      <vt:lpstr>كن مخلصاً</vt:lpstr>
      <vt:lpstr>هل أنت مخلص؟</vt:lpstr>
      <vt:lpstr>كيف يدفعنا الله لنكون مخلصين له؟ </vt:lpstr>
      <vt:lpstr>1. يحفز  الله الإخلاص عن طريق الأمثلة (هوشع 1-3).</vt:lpstr>
      <vt:lpstr>2. يحفز الله الإخلاص  بموازنة التصحيح والبركات  (هوشع 4-14).</vt:lpstr>
      <vt:lpstr>اسمعوا قول الرب  يا بني إسرائيل:  إن للرب محاكمة مع سكان الأرض لأنه لا أمانة  ولا إحسان (هوشع)  ولا معرفة الله في الأرض. (هوشع 4: 1)</vt:lpstr>
      <vt:lpstr>الفكرة الرئيسية</vt:lpstr>
      <vt:lpstr>كيف تعمل كي تكون مخلصاً لربك المخلص؟</vt:lpstr>
      <vt:lpstr>Black</vt:lpstr>
      <vt:lpstr>مخطط ملوك وأنبياء العهد القديم</vt:lpstr>
      <vt:lpstr>مخطط ملوك وأنبياء العهد القديم</vt:lpstr>
      <vt:lpstr>هل تعلم ...؟</vt:lpstr>
      <vt:lpstr>سيرة هوشع الذاتية</vt:lpstr>
      <vt:lpstr>لمن يخدم الأنبياء</vt:lpstr>
      <vt:lpstr>تباين هوشع وعاموس</vt:lpstr>
      <vt:lpstr>كن مخلصاً</vt:lpstr>
      <vt:lpstr>الإخلاص</vt:lpstr>
      <vt:lpstr>هل أنت مخلص؟</vt:lpstr>
      <vt:lpstr>Loyal Relationships</vt:lpstr>
      <vt:lpstr>هل أنت مخلص لله؟</vt:lpstr>
      <vt:lpstr>كيف يحفزك الله لتكون مخلصاً له؟</vt:lpstr>
      <vt:lpstr>Placing the Prophets</vt:lpstr>
      <vt:lpstr>مخاطر الرخاء</vt:lpstr>
      <vt:lpstr>وثنية إسرائيل</vt:lpstr>
      <vt:lpstr>حب مدهش</vt:lpstr>
      <vt:lpstr>حب مدهش</vt:lpstr>
      <vt:lpstr>كيف يحفزنا الله لنكون مخلصين له؟</vt:lpstr>
      <vt:lpstr>الكلمة المفتاحية</vt:lpstr>
      <vt:lpstr> 1. يحفز الله الإخلاص من  خلال الأمثلة</vt:lpstr>
      <vt:lpstr>أظهر هوشع إخلاصاً مدهشاً في زواجه الفاشل (هوشع 1-3)</vt:lpstr>
      <vt:lpstr>Slides on  هوشع ١ </vt:lpstr>
      <vt:lpstr>متى كتب هوشع (1: 1)</vt:lpstr>
      <vt:lpstr>هوشع 1: 2</vt:lpstr>
      <vt:lpstr>ذهبت جومر لمحبين آخرين</vt:lpstr>
      <vt:lpstr>ماذا عن أولاد جومر؟</vt:lpstr>
      <vt:lpstr>أولاد جومر</vt:lpstr>
      <vt:lpstr>ماذا عن أولاد جومر؟</vt:lpstr>
      <vt:lpstr>أهمية                        هوشع                   المستقبلية</vt:lpstr>
      <vt:lpstr>خط سير الملكوت والعهود</vt:lpstr>
      <vt:lpstr>استرداد إسرائيل المستقبلي (هوشع ١: ١٠-٢: ١)</vt:lpstr>
      <vt:lpstr>هوشع</vt:lpstr>
      <vt:lpstr>دانيال في تاريخ العهد القديم</vt:lpstr>
      <vt:lpstr>الحياة خلال زمن هوشع</vt:lpstr>
      <vt:lpstr>الحجج الحرجة: الزواج من عاهرة؟</vt:lpstr>
      <vt:lpstr>دعم النظرة الحرفية:</vt:lpstr>
      <vt:lpstr>Slides on  هوشع ٢ </vt:lpstr>
      <vt:lpstr>هوشع 2: 1</vt:lpstr>
      <vt:lpstr>هوشع 2: 2-3</vt:lpstr>
      <vt:lpstr>هل طلق هوشع جومر؟</vt:lpstr>
      <vt:lpstr>جدل مع وضد طلاق هوشع وجومر</vt:lpstr>
      <vt:lpstr>هوشع 2: 5</vt:lpstr>
      <vt:lpstr>هوشع 2: 14</vt:lpstr>
      <vt:lpstr>غرض الأسفار النبوية</vt:lpstr>
      <vt:lpstr>حرفي – أبدي – غير مشروط</vt:lpstr>
      <vt:lpstr>المناسبة</vt:lpstr>
      <vt:lpstr>تثنية 28 اللعنات                تثنية 28 البركات</vt:lpstr>
      <vt:lpstr>هوشع 2: 16-17</vt:lpstr>
      <vt:lpstr>هوشع ٣ </vt:lpstr>
      <vt:lpstr>الإسترداد</vt:lpstr>
      <vt:lpstr>هوشع 3: 1 </vt:lpstr>
      <vt:lpstr>هوشع 3: 2-3</vt:lpstr>
      <vt:lpstr>ثمن الفداء</vt:lpstr>
      <vt:lpstr>صورة العاهرة في هوشع وإرميا</vt:lpstr>
      <vt:lpstr>هوشع 3: 4-5</vt:lpstr>
      <vt:lpstr>Hesed ds,x,</vt:lpstr>
      <vt:lpstr>"Scripture" (6: NLT).</vt:lpstr>
      <vt:lpstr>البعض الآخر يمثل نموذج الله  في الولاء لنا.</vt:lpstr>
      <vt:lpstr>1. يحفز  الله الإخلاص عن طريق الأمثلة (هوشع 1-3).</vt:lpstr>
      <vt:lpstr>إخلاص الله لإسرائيل</vt:lpstr>
      <vt:lpstr>2. يحفز الله الإخلاص  بموازنة التصحيح والبركات  (هوشع 4-14).</vt:lpstr>
      <vt:lpstr>عاقب الله إسرائيل كما وعد في عهده مع موسى (هوشع 4-13)</vt:lpstr>
      <vt:lpstr>هوشع ٤ </vt:lpstr>
      <vt:lpstr>اسمعوا قول الرب  يا بني إسرائيل:  إن للرب محاكمة مع سكان الأرض لأنه لا أمانة  ولا إحسان (هوشع)  ولا معرفة الله في الأرض. (هوشع 4: 1)</vt:lpstr>
      <vt:lpstr>اسمعوا قول الرب يا بني إسرائيل إن للرب محاكمة مع سكان الأرض  لأنه لا أمانة  ولا إحسان ولا معرفة الله في الأرض</vt:lpstr>
      <vt:lpstr>التوازي مع الوصايا العشرة</vt:lpstr>
      <vt:lpstr>هوشع ٥ </vt:lpstr>
      <vt:lpstr>الإنحدار النفسي (5: 4-15)</vt:lpstr>
      <vt:lpstr>هوشع ٦ </vt:lpstr>
      <vt:lpstr>ذهبت إسرائيل وراء محبين آخرين  بدلاً من معرفة رجلها، الرب</vt:lpstr>
      <vt:lpstr>هلم نرجع إلى الرب  لأنه هو افترس فيشفينا ضرب فيجبرنا (هوشع 6: 1)</vt:lpstr>
      <vt:lpstr>الأهمية الأخروية – هوشع 6: 1-3</vt:lpstr>
      <vt:lpstr>الأهمية الأخروية – هوشع 6: 1-3</vt:lpstr>
      <vt:lpstr>اسمعوا قول الرب يا بني إسرائيل إن للرب محاكمة مع سكان الأرض  لأنه لا أمانة  ولا إحسان ولا معرفة الله في الأرض</vt:lpstr>
      <vt:lpstr>العهود اللاهوتية</vt:lpstr>
      <vt:lpstr>ترجمات هوشع 6: 7</vt:lpstr>
      <vt:lpstr>Slides on  هوشع  ٧ </vt:lpstr>
      <vt:lpstr>هوشع 7 – طبيب و رسام</vt:lpstr>
      <vt:lpstr>المؤمنون اليوم يرتكبون الزنا الروحي  من خلال المساومة مع الملحدين</vt:lpstr>
      <vt:lpstr>ندوة الإنخراط مع الملحدين</vt:lpstr>
      <vt:lpstr>ألا تؤمن بالله؟ انضم إلى النادي</vt:lpstr>
      <vt:lpstr>ملايين الأمريكيين سعداء بدون الدين LivingWithoutReligion.org</vt:lpstr>
      <vt:lpstr>" الله حر وسعيد ومستوحى من العجب."</vt:lpstr>
      <vt:lpstr>أؤمن بالإنسانية وليس بالله</vt:lpstr>
      <vt:lpstr>هراء</vt:lpstr>
      <vt:lpstr>Christmas Shunned</vt:lpstr>
      <vt:lpstr>من يحتاج إلى المسيح خلال عيد الميلاد؟ لا أحد</vt:lpstr>
      <vt:lpstr> أعزائي المسيحيين، لقد شاركت ألعابي فلماذا لا تشاركون في العيد؟ عطلة سعيدة للجميع</vt:lpstr>
      <vt:lpstr>عزيزي سانتا كل ما أريده في عيد الميلاد هو عدم الذهاب إلى الكنيسة فأنا كبير في السن بالنسبة للحكايات الخيالية</vt:lpstr>
      <vt:lpstr>بطاقة عيد الميلاد للملحدين</vt:lpstr>
      <vt:lpstr>Santa</vt:lpstr>
      <vt:lpstr>ماذا تفعل؟</vt:lpstr>
      <vt:lpstr>مخطط كيركباتريك لوجهة النظر العالمية</vt:lpstr>
      <vt:lpstr>عشر وجهات نظر عالمية محتملة</vt:lpstr>
      <vt:lpstr>النظرات العالمية كيف يرتبط الله بالعالم؟</vt:lpstr>
      <vt:lpstr>اللاأدرية لا يمكننا أن نتأكد إن كان الله منخرطاً في عالمنا (كونفوشيوس، كانت، ديوي/ برتراند راسل، كارل ساجان) </vt:lpstr>
      <vt:lpstr>الإلحاد لا يوجد إله أو أن يكون منخرطاً في عالمنا (داوكنز، الفلسفة البوذية) </vt:lpstr>
      <vt:lpstr>تعدد الآلهة هناك آلهة عديدة مرتبطة بالعوالم (الشرق الأدنى القديم، الأساطير اليونانية والرومانية، المورمون) </vt:lpstr>
      <vt:lpstr>وحدة الوجود إله محدود غير شخصي في العالم (الروحانية، ديانة الأمريكان الأصليين) </vt:lpstr>
      <vt:lpstr>الألوهية المحدودة إله محدود وشخصي يتفاعل مع العالم (كوشنير)</vt:lpstr>
      <vt:lpstr>وحدة الوجود إله غير محدود وغير شخصي هو نفسه العالم (الهندوسية، حرب النجوم)</vt:lpstr>
      <vt:lpstr>الربوبية خلق الله العالم لكنه تركه بمفرده ولهذا لا تحدث المعجزات (جيفرسون، فرانكلين)</vt:lpstr>
      <vt:lpstr>الإيمان المسيحي يحب الله الثالوث عالمنا ويصنع المعجزات (النظرة الكتابية)</vt:lpstr>
      <vt:lpstr>الإيمان بالأحادية يرتبط الله أحادي الشخصية بعالمنا ويصنع المعجزات           (الإسلام، شهود يهوه) </vt:lpstr>
      <vt:lpstr>الدليل السريع للتعامل مع الملحدين</vt:lpstr>
      <vt:lpstr>يسوع هو الله دائماً</vt:lpstr>
      <vt:lpstr>صار الله إنساناً في يسوع</vt:lpstr>
      <vt:lpstr>الرد على المنتقدين</vt:lpstr>
      <vt:lpstr>الإلحاد هو           نظام إيماني</vt:lpstr>
      <vt:lpstr>الإلحاد هو           نظام إيماني</vt:lpstr>
      <vt:lpstr>الخلق: الحجة من التصميم</vt:lpstr>
      <vt:lpstr>الإلحاد</vt:lpstr>
      <vt:lpstr>الإلحاد</vt:lpstr>
      <vt:lpstr> هل قام أحدهم بتصميم حواسيبنا            وأجهزتنا المحمولة؟</vt:lpstr>
      <vt:lpstr>هل هناك تصميم لهذا المبنى؟</vt:lpstr>
      <vt:lpstr>هل لهذا الطفل تصميم؟</vt:lpstr>
      <vt:lpstr>هل وصلت هذه السلحفاة إلى هنا بمفردها؟</vt:lpstr>
      <vt:lpstr>Atheism</vt:lpstr>
      <vt:lpstr>يجب أن نتعامل مع الحقائق             بدلاً من التكهنات</vt:lpstr>
      <vt:lpstr>هل يمكننا للحظة سيادتك أن نتجاهل الحقائق؟</vt:lpstr>
      <vt:lpstr>لا أنساب؟</vt:lpstr>
      <vt:lpstr>الطريق الصحيح، الطريق الخاطئ</vt:lpstr>
      <vt:lpstr>ريتشارد داوكينز</vt:lpstr>
      <vt:lpstr>The Moral Argument: Why do atheists believe in morality?</vt:lpstr>
      <vt:lpstr>قال الجاهل في قلبه ليس إله (مزمور 14: 1)</vt:lpstr>
      <vt:lpstr>الحجة الأخلاقية: لماذا يؤمن الملحدون بالأخلاق؟</vt:lpstr>
      <vt:lpstr>Mark Twain</vt:lpstr>
      <vt:lpstr>مقابلة بين ستين مع ريتشارد داوكينز</vt:lpstr>
      <vt:lpstr>Black</vt:lpstr>
      <vt:lpstr>مصداقية الكتاب المقدس هجمات ضد النص الكتابي</vt:lpstr>
      <vt:lpstr>Attacks Continue</vt:lpstr>
      <vt:lpstr>هل الكتاب المقدس ذي مصداقية؟</vt:lpstr>
      <vt:lpstr>1. نحن نثق بأنفسنا بدلاً من الله </vt:lpstr>
      <vt:lpstr>2. نثق بأنفسنا بدلاً من الله</vt:lpstr>
      <vt:lpstr>يعيد بعض العلماء    المسيحيون تعريف المسيحية</vt:lpstr>
      <vt:lpstr>تلطيخ التاريخ</vt:lpstr>
      <vt:lpstr>Clearing History</vt:lpstr>
      <vt:lpstr>إيريناوس (180 م)</vt:lpstr>
      <vt:lpstr>إيرينايوس     (180 م)</vt:lpstr>
      <vt:lpstr>إيريناوس  180 م</vt:lpstr>
      <vt:lpstr>Clearing History</vt:lpstr>
      <vt:lpstr>NT Canon during 1st 4C</vt:lpstr>
      <vt:lpstr>متطلبات قانونية      العهد الجديد</vt:lpstr>
      <vt:lpstr>Slides on  هوشع  ٨ </vt:lpstr>
      <vt:lpstr>Slides on  هوشع  ٩ </vt:lpstr>
      <vt:lpstr>Slides on  هوشع  ١٠ </vt:lpstr>
      <vt:lpstr>هوشع 10: 1</vt:lpstr>
      <vt:lpstr>هوشع ١١ </vt:lpstr>
      <vt:lpstr>دراسة حالة هوشع 11: 1 في متى 2: 15</vt:lpstr>
      <vt:lpstr>دراسة حالة هوشع 11: 1 في متى 2: 15</vt:lpstr>
      <vt:lpstr>اسمعوا قول الرب يا بني إسرائيل إن للرب محاكمة مع سكان الأرض  لأنه لا أمانة  ولا إحسان ولا معرفة الله في الأرض</vt:lpstr>
      <vt:lpstr>هوشع ١٢</vt:lpstr>
      <vt:lpstr>هوشع ١٣ </vt:lpstr>
      <vt:lpstr>تجازى السامرة  لأنها قد تمردت  على إلهها  بالسيف يسقطون  تحطم أطفالهم  والحوامل تشق (هوشع 13: 16)</vt:lpstr>
      <vt:lpstr>Slides on  هوشع  ١٤ </vt:lpstr>
      <vt:lpstr>يوازن الله بين التأديب والبركة اليوم أيضاً</vt:lpstr>
      <vt:lpstr>من مكسور</vt:lpstr>
      <vt:lpstr>إلى علامة تجارية جديدة</vt:lpstr>
      <vt:lpstr>يوازن الله بين التأديب والبركة اليوم أيضاً</vt:lpstr>
      <vt:lpstr>كيف يحفزنا الله لنكون مخلصين له؟</vt:lpstr>
      <vt:lpstr>الفكرة الرئيسية</vt:lpstr>
      <vt:lpstr>ببساطة</vt:lpstr>
      <vt:lpstr>كيف يحفزنا الله لنكون مخلصين له؟</vt:lpstr>
      <vt:lpstr> 1. يحفز الله الإخلاص  من خلال الأمثلة</vt:lpstr>
      <vt:lpstr>2. يحفز الله الإخلاص من خلال الموازنة بين التصحيح والبركة</vt:lpstr>
      <vt:lpstr>ماذا تفعل لتكون مخلصاً لإلهك المخلص؟</vt:lpstr>
      <vt:lpstr>رؤيا 2: 4</vt:lpstr>
      <vt:lpstr>1 يوحنا 2: 15</vt:lpstr>
      <vt:lpstr>1 يوحنا 2: 16-17</vt:lpstr>
      <vt:lpstr>يعقوب 4: 4</vt:lpstr>
      <vt:lpstr>Black</vt:lpstr>
      <vt:lpstr>مسح العهد القديم   •  BibleStudyDownloads.org</vt:lpstr>
      <vt:lpstr>تثنية 28 اللعنات                تثنية 28 البركات</vt:lpstr>
      <vt:lpstr>اللعنات النبوية</vt:lpstr>
      <vt:lpstr>الفترات الزمنية للأنبياء</vt:lpstr>
      <vt:lpstr>وضع الأسفار النبوية</vt:lpstr>
      <vt:lpstr>يوم الرب</vt:lpstr>
      <vt:lpstr>رؤيتنا</vt:lpstr>
      <vt:lpstr>نظرة عامة على المستقبل</vt:lpstr>
      <vt:lpstr>PowerPoint Presentation</vt:lpstr>
      <vt:lpstr>Black</vt:lpstr>
      <vt:lpstr>مسح العهد القديم • BibleStudyDownloads.org</vt:lpstr>
    </vt:vector>
  </TitlesOfParts>
  <Company>Personal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Desmond Soh</dc:creator>
  <cp:lastModifiedBy>Rick Griffith</cp:lastModifiedBy>
  <cp:revision>178</cp:revision>
  <dcterms:created xsi:type="dcterms:W3CDTF">2002-01-31T13:32:39Z</dcterms:created>
  <dcterms:modified xsi:type="dcterms:W3CDTF">2024-02-11T11:44:05Z</dcterms:modified>
</cp:coreProperties>
</file>