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theme/theme9.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2.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4.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5.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7.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2.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2" r:id="rId3"/>
    <p:sldMasterId id="2147483695" r:id="rId4"/>
    <p:sldMasterId id="2147483707" r:id="rId5"/>
    <p:sldMasterId id="2147483709" r:id="rId6"/>
    <p:sldMasterId id="2147483711" r:id="rId7"/>
    <p:sldMasterId id="2147483723" r:id="rId8"/>
    <p:sldMasterId id="2147483736" r:id="rId9"/>
    <p:sldMasterId id="2147483738" r:id="rId10"/>
    <p:sldMasterId id="2147483750" r:id="rId11"/>
    <p:sldMasterId id="2147483762" r:id="rId12"/>
    <p:sldMasterId id="2147483775" r:id="rId13"/>
    <p:sldMasterId id="2147483789" r:id="rId14"/>
    <p:sldMasterId id="2147483804" r:id="rId15"/>
    <p:sldMasterId id="2147483816" r:id="rId16"/>
    <p:sldMasterId id="2147483829" r:id="rId17"/>
    <p:sldMasterId id="2147483841" r:id="rId18"/>
  </p:sldMasterIdLst>
  <p:notesMasterIdLst>
    <p:notesMasterId r:id="rId80"/>
  </p:notesMasterIdLst>
  <p:sldIdLst>
    <p:sldId id="435" r:id="rId19"/>
    <p:sldId id="815" r:id="rId20"/>
    <p:sldId id="437" r:id="rId21"/>
    <p:sldId id="4702" r:id="rId22"/>
    <p:sldId id="1058" r:id="rId23"/>
    <p:sldId id="4703" r:id="rId24"/>
    <p:sldId id="257" r:id="rId25"/>
    <p:sldId id="4704" r:id="rId26"/>
    <p:sldId id="4705" r:id="rId27"/>
    <p:sldId id="4720" r:id="rId28"/>
    <p:sldId id="4711" r:id="rId29"/>
    <p:sldId id="4718" r:id="rId30"/>
    <p:sldId id="4715" r:id="rId31"/>
    <p:sldId id="658" r:id="rId32"/>
    <p:sldId id="4710" r:id="rId33"/>
    <p:sldId id="636" r:id="rId34"/>
    <p:sldId id="425" r:id="rId35"/>
    <p:sldId id="430" r:id="rId36"/>
    <p:sldId id="436" r:id="rId37"/>
    <p:sldId id="3642" r:id="rId38"/>
    <p:sldId id="4694" r:id="rId39"/>
    <p:sldId id="4706" r:id="rId40"/>
    <p:sldId id="4707" r:id="rId41"/>
    <p:sldId id="4709" r:id="rId42"/>
    <p:sldId id="4708" r:id="rId43"/>
    <p:sldId id="816" r:id="rId44"/>
    <p:sldId id="463" r:id="rId45"/>
    <p:sldId id="3991" r:id="rId46"/>
    <p:sldId id="2484" r:id="rId47"/>
    <p:sldId id="2487" r:id="rId48"/>
    <p:sldId id="433" r:id="rId49"/>
    <p:sldId id="4699" r:id="rId50"/>
    <p:sldId id="4717" r:id="rId51"/>
    <p:sldId id="4713" r:id="rId52"/>
    <p:sldId id="3643" r:id="rId53"/>
    <p:sldId id="2493" r:id="rId54"/>
    <p:sldId id="2494" r:id="rId55"/>
    <p:sldId id="453" r:id="rId56"/>
    <p:sldId id="451" r:id="rId57"/>
    <p:sldId id="3988" r:id="rId58"/>
    <p:sldId id="2495" r:id="rId59"/>
    <p:sldId id="263" r:id="rId60"/>
    <p:sldId id="321" r:id="rId61"/>
    <p:sldId id="1013" r:id="rId62"/>
    <p:sldId id="461" r:id="rId63"/>
    <p:sldId id="264" r:id="rId64"/>
    <p:sldId id="287" r:id="rId65"/>
    <p:sldId id="489" r:id="rId66"/>
    <p:sldId id="347" r:id="rId67"/>
    <p:sldId id="4719" r:id="rId68"/>
    <p:sldId id="4716" r:id="rId69"/>
    <p:sldId id="4700" r:id="rId70"/>
    <p:sldId id="4714" r:id="rId71"/>
    <p:sldId id="525" r:id="rId72"/>
    <p:sldId id="852" r:id="rId73"/>
    <p:sldId id="293" r:id="rId74"/>
    <p:sldId id="4712" r:id="rId75"/>
    <p:sldId id="434" r:id="rId76"/>
    <p:sldId id="432" r:id="rId77"/>
    <p:sldId id="268" r:id="rId78"/>
    <p:sldId id="4031"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k Griffith" initials="RG" lastIdx="1" clrIdx="0">
    <p:extLst>
      <p:ext uri="{19B8F6BF-5375-455C-9EA6-DF929625EA0E}">
        <p15:presenceInfo xmlns:p15="http://schemas.microsoft.com/office/powerpoint/2012/main" userId="f576ce4fe303367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228" autoAdjust="0"/>
    <p:restoredTop sz="65126" autoAdjust="0"/>
  </p:normalViewPr>
  <p:slideViewPr>
    <p:cSldViewPr snapToGrid="0" snapToObjects="1">
      <p:cViewPr varScale="1">
        <p:scale>
          <a:sx n="113" d="100"/>
          <a:sy n="113" d="100"/>
        </p:scale>
        <p:origin x="-152" y="7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7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slide" Target="slides/slide50.xml"/><Relationship Id="rId84" Type="http://schemas.openxmlformats.org/officeDocument/2006/relationships/theme" Target="theme/theme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slide" Target="slides/slide56.xml"/><Relationship Id="rId79" Type="http://schemas.openxmlformats.org/officeDocument/2006/relationships/slide" Target="slides/slide61.xml"/><Relationship Id="rId5" Type="http://schemas.openxmlformats.org/officeDocument/2006/relationships/slideMaster" Target="slideMasters/slideMaster5.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slide" Target="slides/slide60.xml"/><Relationship Id="rId8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61" Type="http://schemas.openxmlformats.org/officeDocument/2006/relationships/slide" Target="slides/slide43.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11/24/21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dallasnews.com/author/dallasnews-administrato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0E123-C618-C049-9671-A835AC2336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19324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Seminary professor J. Dwight Pentecost taught until age 98</a:t>
            </a:r>
          </a:p>
          <a:p>
            <a:r>
              <a:rPr lang="en-US" dirty="0"/>
              <a:t>Dr. J. Dwight Pentecost (MONA REEDER - 87389)By </a:t>
            </a:r>
            <a:r>
              <a:rPr lang="en-US" dirty="0">
                <a:hlinkClick r:id="rId3"/>
              </a:rPr>
              <a:t>dallasnews Administrator</a:t>
            </a:r>
            <a:r>
              <a:rPr lang="en-US" dirty="0"/>
              <a:t> https://</a:t>
            </a:r>
            <a:r>
              <a:rPr lang="en-US" dirty="0" err="1"/>
              <a:t>www.dallasnews.com</a:t>
            </a:r>
            <a:r>
              <a:rPr lang="en-US" dirty="0"/>
              <a:t>/news/obituaries/2014/05/06/seminary-professor-j-dwight-pentecost-taught-until-age-98/</a:t>
            </a:r>
          </a:p>
          <a:p>
            <a:r>
              <a:rPr lang="en-US" dirty="0"/>
              <a:t>11:11 PM on May 5, 2014 CDT</a:t>
            </a:r>
          </a:p>
          <a:p>
            <a:endParaRPr lang="en-US" dirty="0"/>
          </a:p>
          <a:p>
            <a:r>
              <a:rPr lang="en-US" dirty="0"/>
              <a:t>The Rev. J. Dwight Pentecost taught more than 10,000 students during his decades at the Dallas Theological Seminary. He taught like he preached, without notes and from the Bible.</a:t>
            </a:r>
          </a:p>
          <a:p>
            <a:r>
              <a:rPr lang="en-US" dirty="0"/>
              <a:t>The distinguished professor emeritus of Bible exposition taught his last class in December, when he was 98.</a:t>
            </a:r>
          </a:p>
          <a:p>
            <a:r>
              <a:rPr lang="en-US" sz="1200" kern="1200" dirty="0">
                <a:solidFill>
                  <a:schemeClr val="tx1"/>
                </a:solidFill>
                <a:effectLst/>
                <a:latin typeface="+mn-lt"/>
                <a:ea typeface="+mn-ea"/>
                <a:cs typeface="+mn-cs"/>
              </a:rPr>
              <a:t> </a:t>
            </a:r>
          </a:p>
          <a:p>
            <a:r>
              <a:rPr lang="en-US" sz="1200" b="1" kern="1200" cap="all" dirty="0">
                <a:solidFill>
                  <a:schemeClr val="tx1"/>
                </a:solidFill>
                <a:effectLst/>
                <a:latin typeface="+mn-lt"/>
                <a:ea typeface="+mn-ea"/>
                <a:cs typeface="+mn-cs"/>
              </a:rPr>
              <a:t>Featured on Dallas News</a:t>
            </a:r>
          </a:p>
          <a:p>
            <a:r>
              <a:rPr lang="en-US" sz="1200" b="1" i="0" kern="1200" dirty="0">
                <a:solidFill>
                  <a:schemeClr val="tx1"/>
                </a:solidFill>
                <a:effectLst/>
                <a:latin typeface="+mn-lt"/>
                <a:ea typeface="+mn-ea"/>
                <a:cs typeface="+mn-cs"/>
              </a:rPr>
              <a:t>Texas Gov. Greg Abbott scolds Austin for overly ‘stringent’ COVID-19 rules that nix veterans’ parade</a:t>
            </a:r>
            <a:r>
              <a:rPr lang="en-US" sz="120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Gov. Greg Abbott on Tuesday blasted Austin officials for imposing overly restrictive COVID-19…</a:t>
            </a:r>
          </a:p>
          <a:p>
            <a:r>
              <a:rPr lang="en-US" dirty="0"/>
              <a:t>Pentecost, 99, died April 28 of natural causes at the Forum at Park Lane in Dallas.</a:t>
            </a:r>
          </a:p>
          <a:p>
            <a:r>
              <a:rPr lang="en-US" dirty="0"/>
              <a:t>A celebration of his life will be at 3 p.m. Wednesday on the seminary campus. Private graveside services were at </a:t>
            </a:r>
            <a:r>
              <a:rPr lang="en-US" dirty="0" err="1"/>
              <a:t>Restland</a:t>
            </a:r>
            <a:r>
              <a:rPr lang="en-US" dirty="0"/>
              <a:t> Memorial Park.</a:t>
            </a:r>
          </a:p>
          <a:p>
            <a:r>
              <a:rPr lang="en-US" dirty="0"/>
              <a:t>“Dr. ‘P’ — as we affectionately called him — was an inspiration to so many and an institution in his own time,” said seminary president Mark L. Bailey.</a:t>
            </a:r>
          </a:p>
          <a:p>
            <a:r>
              <a:rPr lang="en-US" dirty="0"/>
              <a:t>“We who have had the privilege to sit under him or teach beside him have all come to know and appreciate the whole of the Bible that our beloved friend believed so thoroughly and taught so faithfully for so many years — all centered in the words and works of Jesus Christ,” Bailey said.</a:t>
            </a:r>
          </a:p>
          <a:p>
            <a:r>
              <a:rPr lang="en-US" dirty="0"/>
              <a:t>Born in Chester, Pa., Pentecost was 10 when he realized God intended for him to become a minister, he said. His ancestors changed the family name to Pentecost after fleeing the persecutions of French Protestants in 1573. The family arrived in England on Pentecost, the seventh Sunday after Easter, when Christians celebrate the descent of the Holy Spirit on the apostles.</a:t>
            </a:r>
          </a:p>
          <a:p>
            <a:r>
              <a:rPr lang="en-US" dirty="0"/>
              <a:t>Pentecost attended Hampden-Sydney College in Virginia. He came to Dallas after a summer youth conference where he met a man who had an impressive knowledge of the Bible.</a:t>
            </a:r>
          </a:p>
          <a:p>
            <a:r>
              <a:rPr lang="en-US" dirty="0"/>
              <a:t>“I wanted to be able to handle the Bible like he did,” Pentecost said in 2005. “So I asked him where he learned how to do that, and he told me he studied at the Dallas seminary.”</a:t>
            </a:r>
          </a:p>
          <a:p>
            <a:r>
              <a:rPr lang="en-US" dirty="0"/>
              <a:t>In the fall of 1937, Pentecost became the 100th student to enroll at Dallas Theological Seminary, which had been open 12 years then. He earned his master’s degree in 1941 and returned to Pennsylvania, where he was a pastor and taught for eight years at the Philadelphia Bible Institute.</a:t>
            </a:r>
          </a:p>
          <a:p>
            <a:r>
              <a:rPr lang="en-US" dirty="0"/>
              <a:t>The young pastor devoted two hours each morning to studying Greek, theology and the Bible. He decided he should become a professor.</a:t>
            </a:r>
          </a:p>
          <a:p>
            <a:r>
              <a:rPr lang="en-US" dirty="0"/>
              <a:t>“While I loved my involvement with people as their shepherd, I felt that I could multiply that effect through teaching,” he said.</a:t>
            </a:r>
          </a:p>
          <a:p>
            <a:r>
              <a:rPr lang="en-US" dirty="0"/>
              <a:t>Pentecost returned to Dallas and earned his doctorate at the seminary in 1956. While a student, he taught theology, Greek and Bible exposition.</a:t>
            </a:r>
          </a:p>
          <a:p>
            <a:r>
              <a:rPr lang="en-US" dirty="0"/>
              <a:t>In 1958, he joined the seminary faculty. He was also senior pastor at Grace Bible Church in Dallas from the mid-1950s to 1973.</a:t>
            </a:r>
          </a:p>
          <a:p>
            <a:r>
              <a:rPr lang="en-US" dirty="0"/>
              <a:t>In 2012, Pentecost missed class for the first time after he fell and broke his leg. Three months later, he was back in the classroom, seminary officials said.</a:t>
            </a:r>
          </a:p>
          <a:p>
            <a:r>
              <a:rPr lang="en-US" dirty="0"/>
              <a:t>Pentecost authored or co-authored more than 20 books.</a:t>
            </a:r>
          </a:p>
          <a:p>
            <a:r>
              <a:rPr lang="en-US" dirty="0"/>
              <a:t>His wife of 62 years, Dorothy Pentecost, died in 2000, and a daughter, Gwen Arnold, died in 2011.</a:t>
            </a:r>
          </a:p>
          <a:p>
            <a:r>
              <a:rPr lang="en-US" dirty="0"/>
              <a:t>Pentecost is survived by a daughter, Jane </a:t>
            </a:r>
            <a:r>
              <a:rPr lang="en-US" dirty="0" err="1"/>
              <a:t>Fenby</a:t>
            </a:r>
            <a:r>
              <a:rPr lang="en-US" dirty="0"/>
              <a:t> of Florida, and two grandchildren.</a:t>
            </a:r>
          </a:p>
          <a:p>
            <a:r>
              <a:rPr lang="en-US" dirty="0"/>
              <a:t>Memorials may be made to the Dallas Theological Seminary, 3909 Swiss Ave., Dallas, Texas 75204.</a:t>
            </a:r>
          </a:p>
          <a:p>
            <a:endParaRPr lang="en-US" dirty="0">
              <a:cs typeface="ＭＳ Ｐゴシック" charset="0"/>
            </a:endParaRPr>
          </a:p>
        </p:txBody>
      </p:sp>
    </p:spTree>
    <p:extLst>
      <p:ext uri="{BB962C8B-B14F-4D97-AF65-F5344CB8AC3E}">
        <p14:creationId xmlns:p14="http://schemas.microsoft.com/office/powerpoint/2010/main" val="4247643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3784313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2870424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22993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0E123-C618-C049-9671-A835AC23361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2931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AA5FD4-125E-1543-B8E0-42703000C70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CB874B-5B5D-5E43-990E-FA24D907392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33186" name="Rectangle 2"/>
          <p:cNvSpPr>
            <a:spLocks noGrp="1" noRot="1" noChangeAspect="1" noChangeArrowheads="1" noTextEdit="1"/>
          </p:cNvSpPr>
          <p:nvPr>
            <p:ph type="sldImg"/>
          </p:nvPr>
        </p:nvSpPr>
        <p:spPr>
          <a:ln/>
        </p:spPr>
      </p:sp>
      <p:sp>
        <p:nvSpPr>
          <p:cNvPr id="733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FCAED-2FCE-3A47-9BCE-8869744452C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Some critics say Antiochus IV fulfilled Dan 9:27 in 167 BC when he desecrated the temple by offering a pig on the altar. Yet Jesus noted that the fulfillment was still future. I will take the word of Jesus over the critics.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B32B9-735E-2D4A-B030-2F07B306D9C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3874" name="Rectangle 1026"/>
          <p:cNvSpPr>
            <a:spLocks noGrp="1" noRot="1" noChangeAspect="1" noChangeArrowheads="1" noTextEdit="1"/>
          </p:cNvSpPr>
          <p:nvPr>
            <p:ph type="sldImg"/>
          </p:nvPr>
        </p:nvSpPr>
        <p:spPr>
          <a:ln/>
        </p:spPr>
      </p:sp>
      <p:sp>
        <p:nvSpPr>
          <p:cNvPr id="46387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20</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dirty="0"/>
              <a:t>“﻿The framework of ancient Near Eastern history in this epoch is provided by the two major hearths of complex civilization of that day, namely, Mesopotamia (Assyria and Babylonia) on the east and Egypt to the southwest. Before Alexander the Great (336-323) we have the Persian Empire, which ended the independence of Babylon in 539 (by Cyrus) and (for a time) of Egypt in 525 (by Cambyses). All these dates are firm and universally accepted. In Mesopotamia the Neo-Babylonian kings ruled Babylonia from 626 to 539. Overlapping at the end and preceding them, the kings of Assyria are dated to the year from 912 down to 648 (eponym lists, 911/910ff., plus king lists), and to the final end of Assyria in 609. Before 912 Assyrian dates are closely correct back to 1180, before which a dispute over three or thirteen years for Ninurta-</a:t>
            </a:r>
            <a:r>
              <a:rPr lang="en-US" dirty="0" err="1"/>
              <a:t>apil</a:t>
            </a:r>
            <a:r>
              <a:rPr lang="en-US" dirty="0"/>
              <a:t>-</a:t>
            </a:r>
            <a:r>
              <a:rPr lang="en-US" dirty="0" err="1"/>
              <a:t>ekur</a:t>
            </a:r>
            <a:r>
              <a:rPr lang="en-US" dirty="0"/>
              <a:t> gives a maximum ten-year variation back to 1432/1422 for the accession of Enlil-</a:t>
            </a:r>
            <a:r>
              <a:rPr lang="en-US" dirty="0" err="1"/>
              <a:t>nasir</a:t>
            </a:r>
            <a:r>
              <a:rPr lang="en-US" dirty="0"/>
              <a:t> II. Thus from 1180 (and quite closely from the late fifteenth century) Assyrian dates provide a firm backbone of dating other, less securely fixed regions in the Near East.61 </a:t>
            </a:r>
          </a:p>
          <a:p>
            <a:endParaRPr lang="en-US" dirty="0"/>
          </a:p>
          <a:p>
            <a:r>
              <a:rPr lang="en-US" dirty="0"/>
              <a:t>On the other side of the area, Egypt also makes a valuable contribution, essentially independent of Mesopotamia. Thus, before the Persian conquest in 525, the Twenty-Sixth (</a:t>
            </a:r>
            <a:r>
              <a:rPr lang="en-US" dirty="0" err="1"/>
              <a:t>Saite</a:t>
            </a:r>
            <a:r>
              <a:rPr lang="en-US" dirty="0"/>
              <a:t>) Dynasty reigned to the year during 664 to 525. The reign of </a:t>
            </a:r>
            <a:r>
              <a:rPr lang="en-US" dirty="0" err="1"/>
              <a:t>Tanutamun</a:t>
            </a:r>
            <a:r>
              <a:rPr lang="en-US" dirty="0"/>
              <a:t> was contemporary with the Twenty-Sixth Dynasty, and the Twenty-Third and Twenty-Fourth Dynasties were wholly contemporary with the Twenty-Second and with each other; so none of these affect the flow of successive dates. Before the Twenty-Sixth Dynasty, </a:t>
            </a:r>
            <a:r>
              <a:rPr lang="en-US" dirty="0" err="1"/>
              <a:t>Taharqa</a:t>
            </a:r>
            <a:r>
              <a:rPr lang="en-US" dirty="0"/>
              <a:t> of the Twenty-Fifth (Kushite/Nubian) Dynasty reigned from 690 to 664. Before this date, it is now clear that </a:t>
            </a:r>
            <a:r>
              <a:rPr lang="en-US" dirty="0" err="1"/>
              <a:t>Shebitku</a:t>
            </a:r>
            <a:r>
              <a:rPr lang="en-US" dirty="0"/>
              <a:t> reigned from at least 702 (and perhaps 706), and his predecessor </a:t>
            </a:r>
            <a:r>
              <a:rPr lang="en-US" dirty="0" err="1"/>
              <a:t>Shabaka</a:t>
            </a:r>
            <a:r>
              <a:rPr lang="en-US" dirty="0"/>
              <a:t> for fourteen years, thirteen over Egypt, maximally 719/minimally 715 to 702. Before him in Egypt, but not ending before 716 (</a:t>
            </a:r>
            <a:r>
              <a:rPr lang="en-US" dirty="0" err="1"/>
              <a:t>Osorkon</a:t>
            </a:r>
            <a:r>
              <a:rPr lang="en-US" dirty="0"/>
              <a:t> IV = </a:t>
            </a:r>
            <a:r>
              <a:rPr lang="en-US" dirty="0" err="1"/>
              <a:t>Shilkanni</a:t>
            </a:r>
            <a:r>
              <a:rPr lang="en-US" dirty="0"/>
              <a:t> of an Assyrian text in 716), the Twenty-Second (Libyan) Dynasty reigned an absolute minimum of close to 230 years, beginning with </a:t>
            </a:r>
            <a:r>
              <a:rPr lang="en-US" dirty="0" err="1"/>
              <a:t>Shoshenq</a:t>
            </a:r>
            <a:r>
              <a:rPr lang="en-US" dirty="0"/>
              <a:t> I (“Shishak”) from 945 (or extremely close to it). Note that this Egyptian chronology stands independently of both the Assyrian and Hebrew data. </a:t>
            </a:r>
          </a:p>
          <a:p>
            <a:endParaRPr lang="en-US" dirty="0"/>
          </a:p>
          <a:p>
            <a:r>
              <a:rPr lang="en-US" dirty="0"/>
              <a:t>Before 945, the Twenty-First Dynasty goes back to 1070 within a year or so. Earlier still, the Ramesside Nineteenth and Twentieth Dynasties (New Kingdom) go back to firm dates of 1279-1213 (not 1212!) for Ramesses II, and for the preceding Eighteenth Dynasty and start of the New Kingdom to either 1550 or 1540 (again, varying because of a king [</a:t>
            </a:r>
            <a:r>
              <a:rPr lang="en-US" dirty="0" err="1"/>
              <a:t>Tuthmosis</a:t>
            </a:r>
            <a:r>
              <a:rPr lang="en-US" dirty="0"/>
              <a:t> II] who reigned either three or thirteen years).62”</a:t>
            </a:r>
          </a:p>
          <a:p>
            <a:endParaRPr lang="en-US" dirty="0"/>
          </a:p>
          <a:p>
            <a:r>
              <a:rPr lang="en-US" dirty="0"/>
              <a:t>Kenneth A. Kitchen, </a:t>
            </a:r>
            <a:r>
              <a:rPr lang="en-US" i="1" dirty="0"/>
              <a:t>On the Reliability of the Old Testament </a:t>
            </a:r>
            <a:r>
              <a:rPr lang="en-US" dirty="0"/>
              <a:t>(Grand Rapids, MI: Eerdmans, 2003), 22-23 (Kindle Edition Loc 780-796 of 14432)</a:t>
            </a:r>
          </a:p>
          <a:p>
            <a:r>
              <a:rPr lang="en-US" altLang="zh-CN" dirty="0">
                <a:latin typeface="Times New Roman" charset="0"/>
                <a:ea typeface="ＭＳ Ｐゴシック" charset="0"/>
                <a:cs typeface="ＭＳ Ｐゴシック" charset="0"/>
              </a:rPr>
              <a:t>Loc 804 in the black boxes above</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086855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pPr/>
              <a:t>21</a:t>
            </a:fld>
            <a:endParaRPr lang="en-US"/>
          </a:p>
        </p:txBody>
      </p:sp>
    </p:spTree>
    <p:extLst>
      <p:ext uri="{BB962C8B-B14F-4D97-AF65-F5344CB8AC3E}">
        <p14:creationId xmlns:p14="http://schemas.microsoft.com/office/powerpoint/2010/main" val="1234140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pPr/>
              <a:t>22</a:t>
            </a:fld>
            <a:endParaRPr lang="en-US"/>
          </a:p>
        </p:txBody>
      </p:sp>
    </p:spTree>
    <p:extLst>
      <p:ext uri="{BB962C8B-B14F-4D97-AF65-F5344CB8AC3E}">
        <p14:creationId xmlns:p14="http://schemas.microsoft.com/office/powerpoint/2010/main" val="103561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pPr/>
              <a:t>23</a:t>
            </a:fld>
            <a:endParaRPr lang="en-US"/>
          </a:p>
        </p:txBody>
      </p:sp>
    </p:spTree>
    <p:extLst>
      <p:ext uri="{BB962C8B-B14F-4D97-AF65-F5344CB8AC3E}">
        <p14:creationId xmlns:p14="http://schemas.microsoft.com/office/powerpoint/2010/main" val="3324928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pPr/>
              <a:t>24</a:t>
            </a:fld>
            <a:endParaRPr lang="en-US"/>
          </a:p>
        </p:txBody>
      </p:sp>
    </p:spTree>
    <p:extLst>
      <p:ext uri="{BB962C8B-B14F-4D97-AF65-F5344CB8AC3E}">
        <p14:creationId xmlns:p14="http://schemas.microsoft.com/office/powerpoint/2010/main" val="1279146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KINGS OF ISRAEL AND JUDAH IN LOCAL RECORDS (LR) A. KINGS OF ISRAEL The famous seal of “Shema servant [= minister of state] of Jeroboam” is almost universally recognized to belong to the reign of Jeroboam II of Israel (cf. fig. 2); attempts to date it to Jeroboam I are unconvincing. The Samaria ostraca (main lot) belong also to this period, and maybe to this particular reign.44 To Shallum (I) (or much less likely, his Judean namesake, Jehoahaz III/Shallum II) may just possibly be attributed an eighth-century cylindrical seal stone of royal style (kingly figure, winged discs, etc.).45 As for Hoshea, to his reign belongs the seal of one “Abdi, servant of Hoshea” (fig. 2).46 B. KINGS OF JUDAH (i) Azariah/Uzziah, Jotham, Ahaz To the reign of Azariah/Uzziah belong two seals, of the state ministers (“servants”) </a:t>
            </a:r>
            <a:r>
              <a:rPr lang="en-US" dirty="0" err="1"/>
              <a:t>Shebaniah</a:t>
            </a:r>
            <a:r>
              <a:rPr lang="en-US" dirty="0"/>
              <a:t> (</a:t>
            </a:r>
            <a:r>
              <a:rPr lang="en-US" dirty="0" err="1"/>
              <a:t>Shebanyau</a:t>
            </a:r>
            <a:r>
              <a:rPr lang="en-US" dirty="0"/>
              <a:t>) and Abiah (</a:t>
            </a:r>
            <a:r>
              <a:rPr lang="en-US" dirty="0" err="1"/>
              <a:t>Abiyau</a:t>
            </a:r>
            <a:r>
              <a:rPr lang="en-US" dirty="0"/>
              <a:t>).47 Jotham is attested as </a:t>
            </a:r>
            <a:r>
              <a:rPr lang="en-US" dirty="0" err="1"/>
              <a:t>Jehotham</a:t>
            </a:r>
            <a:r>
              <a:rPr lang="en-US" dirty="0"/>
              <a:t> and father of Ahaz on a recently discovered seal impression (“bulla”) that bears the text “Belonging to Ahaz (son of) </a:t>
            </a:r>
            <a:r>
              <a:rPr lang="en-US" dirty="0" err="1"/>
              <a:t>Jehotham</a:t>
            </a:r>
            <a:r>
              <a:rPr lang="en-US" dirty="0"/>
              <a:t> [= long form of Jotham], King of Judah.”48 A seal of this reign is known, of </a:t>
            </a:r>
            <a:r>
              <a:rPr lang="en-US" dirty="0" err="1"/>
              <a:t>Ushna</a:t>
            </a:r>
            <a:r>
              <a:rPr lang="en-US" dirty="0"/>
              <a:t> servant of Ahaz (for these, cf. fig. 2).49 For Ahaz as father of Hezekiah, see under Hezekiah. (ii) Hezekiah (Fig. 2) His name is mentioned on another recently discovered bulla, which reads: “Belonging to Hezekiah (son of) Ahaz, King of Judah,” and with it can now be matched a damaged bulla that bore the same text.50 To these royal stamps can be added no less than three bullae of “servants” of Hezekiah: of </a:t>
            </a:r>
            <a:r>
              <a:rPr lang="en-US" dirty="0" err="1"/>
              <a:t>Jehozarah</a:t>
            </a:r>
            <a:r>
              <a:rPr lang="en-US" dirty="0"/>
              <a:t> son of Hilkiah, of Azariah son of </a:t>
            </a:r>
            <a:r>
              <a:rPr lang="en-US" dirty="0" err="1"/>
              <a:t>Jeho’abi</a:t>
            </a:r>
            <a:r>
              <a:rPr lang="en-US" dirty="0"/>
              <a:t>, and of one on which the name has been lost.51 Among inscriptions without the royal name but belonging to this time should certainly belong the famous Siloam tunnel inscription (cf. 2 Kings 20:20; 2 Chron. 32:30), and likewise the tomb inscription of the royal steward (“he who is over the house”), […]</a:t>
            </a:r>
            <a:r>
              <a:rPr lang="en-US" dirty="0" err="1"/>
              <a:t>iah</a:t>
            </a:r>
            <a:r>
              <a:rPr lang="en-US" dirty="0"/>
              <a:t>, highly likely to have been [Shebna]</a:t>
            </a:r>
            <a:r>
              <a:rPr lang="en-US" dirty="0" err="1"/>
              <a:t>iah</a:t>
            </a:r>
            <a:r>
              <a:rPr lang="en-US" dirty="0"/>
              <a:t> — and the same as Shebna (abbreviated form of this name), the royal steward of Hezekiah’s day, condemned by the prophet Isaiah (Isa. 22:15-25).52 (iii) Manasseh As a young prince he may have had his own personal seal for official purposes. Such a seal may be seen in a known seal inscribed “belonging to Manasseh, son of the king” (fig. 2), the latter being Hezekiah.53 (iv) Josiah Several items may well belong to this reign, although they are without certainty and do not rank as firm evidence. But they can be conveniently set out here as a good example of items that (in almost every case) clearly belong to the later seventh (to early sixth) century in Judah. In this short period the choice of reigns is sometimes limited by year dates, too high to be anyone but either Manasseh or Josiah in practice. These are: (a) Ostracon </a:t>
            </a:r>
            <a:r>
              <a:rPr lang="en-US" dirty="0" err="1"/>
              <a:t>Mousaieff</a:t>
            </a:r>
            <a:r>
              <a:rPr lang="en-US" dirty="0"/>
              <a:t> 1, which required payment of three shekels of silver to “the House [= temple] of the LORD [YHWH]” in the name of ’</a:t>
            </a:r>
            <a:r>
              <a:rPr lang="en-US" dirty="0" err="1"/>
              <a:t>Ashiah</a:t>
            </a:r>
            <a:r>
              <a:rPr lang="en-US" dirty="0"/>
              <a:t>/’</a:t>
            </a:r>
            <a:r>
              <a:rPr lang="en-US" dirty="0" err="1"/>
              <a:t>Oshiah</a:t>
            </a:r>
            <a:r>
              <a:rPr lang="en-US" dirty="0"/>
              <a:t> the king, via a man [Z]</a:t>
            </a:r>
            <a:r>
              <a:rPr lang="en-US" dirty="0" err="1"/>
              <a:t>echariah</a:t>
            </a:r>
            <a:r>
              <a:rPr lang="en-US" dirty="0"/>
              <a:t>. The script is either eighth (so, Cross) or seventh century (so, </a:t>
            </a:r>
            <a:r>
              <a:rPr lang="en-US" dirty="0" err="1"/>
              <a:t>Yardeni</a:t>
            </a:r>
            <a:r>
              <a:rPr lang="en-US" dirty="0"/>
              <a:t>). In the former case, ’</a:t>
            </a:r>
            <a:r>
              <a:rPr lang="en-US" dirty="0" err="1"/>
              <a:t>Ashiah</a:t>
            </a:r>
            <a:r>
              <a:rPr lang="en-US" dirty="0"/>
              <a:t>/’</a:t>
            </a:r>
            <a:r>
              <a:rPr lang="en-US" dirty="0" err="1"/>
              <a:t>Oshiah</a:t>
            </a:r>
            <a:r>
              <a:rPr lang="en-US" dirty="0"/>
              <a:t> is a variant of Joash, king of Judah; in the latter case, of Josiah, which is the latest date possible. In Josiah’s time a Levite named Zechariah was concerned with repairs to the Jerusalem temple (cf. 2 Chron. 34:12), so the later dating might well allow of our two Zechariahs being the same man.54 (b) Seal stones and impressions. These include both fiscal and personal seals. One fiscal seal is dated to a royal “Year 26” in late seventh-/early sixth-century script. Therefore its editors date it to Josiah, the only king who reigned that long, then. (However, it should be said that as Manasseh supposedly reigned fifty-five years, he cannot be ruled out absolutely.) Exactly similar fiscal stamps include dates in Years 13, 14, and 20 (another in a Year 3 is different).55 The personal seals include (fig. 2): one of a king’s son </a:t>
            </a:r>
            <a:r>
              <a:rPr lang="en-US" dirty="0" err="1"/>
              <a:t>Jeho-ahaz</a:t>
            </a:r>
            <a:r>
              <a:rPr lang="en-US" dirty="0"/>
              <a:t>, probably Josiah’s eventual successor; one of </a:t>
            </a:r>
            <a:r>
              <a:rPr lang="en-US" dirty="0" err="1"/>
              <a:t>Azaliah</a:t>
            </a:r>
            <a:r>
              <a:rPr lang="en-US" dirty="0"/>
              <a:t> son of </a:t>
            </a:r>
            <a:r>
              <a:rPr lang="en-US" dirty="0" err="1"/>
              <a:t>Meshullam</a:t>
            </a:r>
            <a:r>
              <a:rPr lang="en-US" dirty="0"/>
              <a:t> (father of Shaphan) (cf. 2 Kings 22:3); one of </a:t>
            </a:r>
            <a:r>
              <a:rPr lang="en-US" dirty="0" err="1"/>
              <a:t>Ahikam</a:t>
            </a:r>
            <a:r>
              <a:rPr lang="en-US" dirty="0"/>
              <a:t> son of Shaphan, this reign or Jehoiakim’s (cf. 2 Kings 22:12-14; Jer. 26:24); a seal stone in ring, of Hanan son of Hilkiah, (high) priest in Jerusalem (cf. 2 Kings 22:8, 10).56 (v) Jehoiakim and Jehoiachin Attributable to Jehoiakim’s reign (fig. 2) may be the seal of the king’s son </a:t>
            </a:r>
            <a:r>
              <a:rPr lang="en-US" dirty="0" err="1"/>
              <a:t>Jerahmeel</a:t>
            </a:r>
            <a:r>
              <a:rPr lang="en-US" dirty="0"/>
              <a:t> and a bulla from a second seal of the same man. Such a man was son of King Jehoiakim and involved with the prophet Jeremiah (Jer. 36:26). An impression or bulla of “</a:t>
            </a:r>
            <a:r>
              <a:rPr lang="en-US" dirty="0" err="1"/>
              <a:t>Gemariah</a:t>
            </a:r>
            <a:r>
              <a:rPr lang="en-US" dirty="0"/>
              <a:t> son of Shaphan” recalls the man of this name and filiation under Jehoiakim in Jer. 36:10-11.57 For the seal of </a:t>
            </a:r>
            <a:r>
              <a:rPr lang="en-US" dirty="0" err="1"/>
              <a:t>Gemariah’s</a:t>
            </a:r>
            <a:r>
              <a:rPr lang="en-US" dirty="0"/>
              <a:t> brother </a:t>
            </a:r>
            <a:r>
              <a:rPr lang="en-US" dirty="0" err="1"/>
              <a:t>Ahikam</a:t>
            </a:r>
            <a:r>
              <a:rPr lang="en-US" dirty="0"/>
              <a:t>, see above under Josiah. For Baruch in this reign and the next two, see under Zedekiah, below. We have also the seal of the king’s son Pedaiah, readily identifiable as one of the sons of Jehoiachin, named in 1 Chron. 3:16-18.58 Cf. fig. 2. (vi) Zedekiah Here a series of personal seals belong to people who bear the names of characters active in this reign. Most famous are two bullae from seals of “</a:t>
            </a:r>
            <a:r>
              <a:rPr lang="en-US" dirty="0" err="1"/>
              <a:t>Berechiah</a:t>
            </a:r>
            <a:r>
              <a:rPr lang="en-US" dirty="0"/>
              <a:t> [= Baruch], son of Neriah the scribe,” well known as the prophet Jeremiah’s faithful secretary (Jer. 32:12; 36; 43:1-7; 45). Cf. Fig. 2. </a:t>
            </a:r>
            <a:r>
              <a:rPr lang="en-US" dirty="0" err="1"/>
              <a:t>Malkijah</a:t>
            </a:r>
            <a:r>
              <a:rPr lang="en-US" dirty="0"/>
              <a:t> the king’s son (Jer. 38:6) may be the same man as the owner of CWSS, 55, no. 15. Seraiah son of Neriah appears to be Baruch’s brother; Azariah son of Hilkiah would be brother of Hanan (cf. under Josiah); cf. 1 Chron. 6:13; 9:11. Gedaliah “who is over the house” may have been the Gedaliah who briefly governed Judah after the Babylonian conquest in 586 (cf. 2 Kings 25:22-25). One or another of four seal owners Jaazaniah, one being “servant of the king,” may again have been the army officer active in 586 (2 Kings 25:23). A king’s son, </a:t>
            </a:r>
            <a:r>
              <a:rPr lang="en-US" dirty="0" err="1"/>
              <a:t>Elishama</a:t>
            </a:r>
            <a:r>
              <a:rPr lang="en-US" dirty="0"/>
              <a:t>, had descendants active at the fall of Jerusalem (2 Kings 25:25; Jer. 41:1); his probable seal would then date anytime from Josiah onward.59 A major inscriptional source at this time is the collection of ostraca found in the ruins of Lachish, known as the “Lachish Letters.” Archaeologically they date from the last days of Lachish before it was destroyed by </a:t>
            </a:r>
            <a:r>
              <a:rPr lang="en-US" dirty="0" err="1"/>
              <a:t>Nebuchadrezzar’s</a:t>
            </a:r>
            <a:r>
              <a:rPr lang="en-US" dirty="0"/>
              <a:t> troops.60</a:t>
            </a:r>
          </a:p>
          <a:p>
            <a:endParaRPr lang="en-US" dirty="0"/>
          </a:p>
          <a:p>
            <a:r>
              <a:rPr lang="en-US" dirty="0"/>
              <a:t>Kenneth A. Kitchen, </a:t>
            </a:r>
            <a:r>
              <a:rPr lang="en-US" i="1" dirty="0"/>
              <a:t>On the Reliability of the Old Testament </a:t>
            </a:r>
            <a:r>
              <a:rPr lang="en-US" dirty="0"/>
              <a:t>(Grand Rapids, MI: Eerdmans, 2003), 16-21, 604 (Kindle Edition Loc 716-772 of 14432)</a:t>
            </a:r>
          </a:p>
        </p:txBody>
      </p:sp>
      <p:sp>
        <p:nvSpPr>
          <p:cNvPr id="4" name="Slide Number Placeholder 3"/>
          <p:cNvSpPr>
            <a:spLocks noGrp="1"/>
          </p:cNvSpPr>
          <p:nvPr>
            <p:ph type="sldNum" sz="quarter" idx="5"/>
          </p:nvPr>
        </p:nvSpPr>
        <p:spPr/>
        <p:txBody>
          <a:bodyPr/>
          <a:lstStyle/>
          <a:p>
            <a:fld id="{845D7EAA-0D36-F44C-8297-859FD03034AA}" type="slidenum">
              <a:rPr lang="en-US" smtClean="0"/>
              <a:pPr/>
              <a:t>25</a:t>
            </a:fld>
            <a:endParaRPr lang="en-US"/>
          </a:p>
        </p:txBody>
      </p:sp>
    </p:spTree>
    <p:extLst>
      <p:ext uri="{BB962C8B-B14F-4D97-AF65-F5344CB8AC3E}">
        <p14:creationId xmlns:p14="http://schemas.microsoft.com/office/powerpoint/2010/main" val="119604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D0EF32-5D6C-8C4D-9D7F-7568DE2B682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A6BFB2-7859-E446-9FE3-36E3568F02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423606-0703-E34B-97A4-61C1F967BE5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85627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D65677-45B0-8345-A432-7E9562D3885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6276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938CB3-4CCB-0545-91B1-B79118C5C4B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a:ea typeface="ＭＳ Ｐゴシック" charset="0"/>
                <a:cs typeface="Arial"/>
              </a:rPr>
              <a:t>The result was involuntary vegetarianism. Daniel chose vegetarianism</a:t>
            </a:r>
            <a:r>
              <a:rPr lang="en-US" baseline="0" dirty="0">
                <a:latin typeface="Arial"/>
                <a:ea typeface="ＭＳ Ｐゴシック" charset="0"/>
                <a:cs typeface="Arial"/>
              </a:rPr>
              <a:t> in chapter 1, but God gave the king no choice in the matter!</a:t>
            </a:r>
            <a:endParaRPr lang="en-US" dirty="0">
              <a:latin typeface="Arial"/>
              <a:ea typeface="ＭＳ Ｐゴシック" charset="0"/>
              <a:cs typeface="Arial"/>
            </a:endParaRPr>
          </a:p>
        </p:txBody>
      </p:sp>
    </p:spTree>
    <p:extLst>
      <p:ext uri="{BB962C8B-B14F-4D97-AF65-F5344CB8AC3E}">
        <p14:creationId xmlns:p14="http://schemas.microsoft.com/office/powerpoint/2010/main" val="3891253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08EEA6-10F3-544B-868E-C87AC21FCA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2451376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14125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Dwight J. Pentecost, "Daniel,” in </a:t>
            </a:r>
            <a:r>
              <a:rPr lang="en-US" sz="1200" i="1" kern="1200" dirty="0">
                <a:solidFill>
                  <a:schemeClr val="tx1"/>
                </a:solidFill>
                <a:effectLst/>
                <a:latin typeface="+mn-lt"/>
                <a:ea typeface="+mn-ea"/>
                <a:cs typeface="+mn-cs"/>
              </a:rPr>
              <a:t>The Bible Knowledge Commentary</a:t>
            </a:r>
            <a:r>
              <a:rPr lang="en-US" sz="1200" kern="1200" dirty="0">
                <a:solidFill>
                  <a:schemeClr val="tx1"/>
                </a:solidFill>
                <a:effectLst/>
                <a:latin typeface="+mn-lt"/>
                <a:ea typeface="+mn-ea"/>
                <a:cs typeface="+mn-cs"/>
              </a:rPr>
              <a:t>; ed. John F. Walvoord and Roy B. Zuck; Accordance electronic ed. 2 vols.; Wheaton: Victor Books, 1985), 1:1325.</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23273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 539 BC Belshazzar denied God's sovereignty at a huge party by praising false gods while drinking from the temple goblets (5:1-4).</a:t>
            </a:r>
          </a:p>
          <a:p>
            <a:pPr eaLnBrk="1" hangingPunct="1"/>
            <a:r>
              <a:rPr lang="en-US" dirty="0">
                <a:latin typeface="Arial" panose="020B0604020202020204" pitchFamily="34" charset="0"/>
                <a:ea typeface="ＭＳ Ｐゴシック" charset="0"/>
                <a:cs typeface="Arial" panose="020B0604020202020204" pitchFamily="34" charset="0"/>
              </a:rPr>
              <a:t>God hid his judgment due to Belshazzar’s pride in an unreadable wall inscription that the wise men could not decipher (5:5-9).</a:t>
            </a:r>
          </a:p>
          <a:p>
            <a:pPr eaLnBrk="1" hangingPunct="1"/>
            <a:r>
              <a:rPr lang="en-US" dirty="0">
                <a:latin typeface="Arial" panose="020B0604020202020204" pitchFamily="34" charset="0"/>
                <a:ea typeface="ＭＳ Ｐゴシック" charset="0"/>
                <a:cs typeface="Arial" panose="020B0604020202020204" pitchFamily="34" charset="0"/>
              </a:rPr>
              <a:t>God helped Daniel interpret the inscription as his judgment on Belshazzar’s pride and wisdom for the humble (5:10-28).</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83866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293751-C8E7-7F45-B85C-D2474A2FF4D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altLang="ja-JP" b="0" dirty="0">
                <a:latin typeface="Arial" panose="020B0604020202020204" pitchFamily="34" charset="0"/>
                <a:ea typeface="ＭＳ Ｐゴシック" charset="0"/>
                <a:cs typeface="Arial" panose="020B0604020202020204" pitchFamily="34" charset="0"/>
              </a:rPr>
              <a:t>"Babylon was being besieged by the Persian army, led by </a:t>
            </a:r>
            <a:r>
              <a:rPr lang="en-US" altLang="ja-JP" b="0" dirty="0" err="1">
                <a:latin typeface="Arial" panose="020B0604020202020204" pitchFamily="34" charset="0"/>
                <a:ea typeface="ＭＳ Ｐゴシック" charset="0"/>
                <a:cs typeface="Arial" panose="020B0604020202020204" pitchFamily="34" charset="0"/>
              </a:rPr>
              <a:t>Ugbaru</a:t>
            </a:r>
            <a:r>
              <a:rPr lang="en-US" altLang="ja-JP" b="0" dirty="0">
                <a:latin typeface="Arial" panose="020B0604020202020204" pitchFamily="34" charset="0"/>
                <a:ea typeface="ＭＳ Ｐゴシック" charset="0"/>
                <a:cs typeface="Arial" panose="020B0604020202020204" pitchFamily="34" charset="0"/>
              </a:rPr>
              <a:t>, governor of </a:t>
            </a:r>
            <a:r>
              <a:rPr lang="en-US" altLang="ja-JP" b="0" dirty="0" err="1">
                <a:latin typeface="Arial" panose="020B0604020202020204" pitchFamily="34" charset="0"/>
                <a:ea typeface="ＭＳ Ｐゴシック" charset="0"/>
                <a:cs typeface="Arial" panose="020B0604020202020204" pitchFamily="34" charset="0"/>
              </a:rPr>
              <a:t>Gutium</a:t>
            </a:r>
            <a:r>
              <a:rPr lang="en-US" altLang="ja-JP" b="0" dirty="0">
                <a:latin typeface="Arial" panose="020B0604020202020204" pitchFamily="34" charset="0"/>
                <a:ea typeface="ＭＳ Ｐゴシック" charset="0"/>
                <a:cs typeface="Arial" panose="020B0604020202020204" pitchFamily="34" charset="0"/>
              </a:rPr>
              <a:t>, while Belshazzar, inside the city, was giving a great banquet for 1,000 of his nobles.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name means "</a:t>
            </a:r>
            <a:r>
              <a:rPr lang="en-US" altLang="ja-JP" b="0" dirty="0" err="1">
                <a:latin typeface="Arial" panose="020B0604020202020204" pitchFamily="34" charset="0"/>
                <a:ea typeface="ＭＳ Ｐゴシック" charset="0"/>
                <a:cs typeface="Arial" panose="020B0604020202020204" pitchFamily="34" charset="0"/>
              </a:rPr>
              <a:t>Bel</a:t>
            </a:r>
            <a:r>
              <a:rPr lang="en-US" altLang="ja-JP" b="0" dirty="0">
                <a:latin typeface="Arial" panose="020B0604020202020204" pitchFamily="34" charset="0"/>
                <a:ea typeface="ＭＳ Ｐゴシック" charset="0"/>
                <a:cs typeface="Arial" panose="020B0604020202020204" pitchFamily="34" charset="0"/>
              </a:rPr>
              <a:t> (another name for the god </a:t>
            </a:r>
            <a:r>
              <a:rPr lang="en-US" altLang="ja-JP" b="0" dirty="0" err="1">
                <a:latin typeface="Arial" panose="020B0604020202020204" pitchFamily="34" charset="0"/>
                <a:ea typeface="ＭＳ Ｐゴシック" charset="0"/>
                <a:cs typeface="Arial" panose="020B0604020202020204" pitchFamily="34" charset="0"/>
              </a:rPr>
              <a:t>Marduk</a:t>
            </a:r>
            <a:r>
              <a:rPr lang="en-US" altLang="ja-JP" b="0" dirty="0">
                <a:latin typeface="Arial" panose="020B0604020202020204" pitchFamily="34" charset="0"/>
                <a:ea typeface="ＭＳ Ｐゴシック" charset="0"/>
                <a:cs typeface="Arial" panose="020B0604020202020204" pitchFamily="34" charset="0"/>
              </a:rPr>
              <a:t>) has protected the king." Perhaps the banquet was given to show Belshazzar</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contempt for the Persians and to allay his people</a:t>
            </a:r>
            <a:r>
              <a:rPr lang="fr-FR" altLang="ja-JP" b="0" dirty="0">
                <a:latin typeface="Arial" panose="020B0604020202020204" pitchFamily="34" charset="0"/>
                <a:ea typeface="ＭＳ Ｐゴシック" charset="0"/>
                <a:cs typeface="Arial" panose="020B0604020202020204" pitchFamily="34" charset="0"/>
              </a:rPr>
              <a:t>'</a:t>
            </a:r>
            <a:r>
              <a:rPr lang="en-US" altLang="ja-JP" b="0" dirty="0">
                <a:latin typeface="Arial" panose="020B0604020202020204" pitchFamily="34" charset="0"/>
                <a:ea typeface="ＭＳ Ｐゴシック" charset="0"/>
                <a:cs typeface="Arial" panose="020B0604020202020204" pitchFamily="34" charset="0"/>
              </a:rPr>
              <a:t>s fears. Archeologists have excavated a large hall in Babylon 55 feet wide and 165 feet long that had plastered walls. Such a room would have been sufficient to house a gathering of this size. Belshazzar considered his city secure from assault because of its massive walls. Within the city were supplies that would sustain it for 20 years. Therefore the king felt he had little cause for concern."</a:t>
            </a:r>
          </a:p>
          <a:p>
            <a:pPr lvl="1" algn="l"/>
            <a:r>
              <a:rPr lang="en-US" b="0" dirty="0">
                <a:latin typeface="Arial" panose="020B0604020202020204" pitchFamily="34" charset="0"/>
                <a:ea typeface="ＭＳ Ｐゴシック" charset="0"/>
                <a:cs typeface="Arial" panose="020B0604020202020204" pitchFamily="34" charset="0"/>
              </a:rPr>
              <a:t>Dwight Pentecost, “Daniel,” eds. John F. Walvoord, Roy B. Zuck and Dallas Theological Seminary, </a:t>
            </a:r>
            <a:r>
              <a:rPr lang="en-US" b="0" i="1" dirty="0">
                <a:latin typeface="Arial" panose="020B0604020202020204" pitchFamily="34" charset="0"/>
                <a:ea typeface="ＭＳ Ｐゴシック" charset="0"/>
                <a:cs typeface="Arial" panose="020B0604020202020204" pitchFamily="34" charset="0"/>
              </a:rPr>
              <a:t>The Bible Knowledge Commentary : An Exposition of the Scriptures</a:t>
            </a:r>
            <a:r>
              <a:rPr lang="en-US" b="0" dirty="0">
                <a:latin typeface="Arial" panose="020B0604020202020204" pitchFamily="34" charset="0"/>
                <a:ea typeface="ＭＳ Ｐゴシック" charset="0"/>
                <a:cs typeface="Arial" panose="020B0604020202020204" pitchFamily="34" charset="0"/>
              </a:rPr>
              <a:t> (Wheaton, IL: Victor Books, 1983-1985), 1:1344.</a:t>
            </a:r>
          </a:p>
        </p:txBody>
      </p:sp>
    </p:spTree>
    <p:extLst>
      <p:ext uri="{BB962C8B-B14F-4D97-AF65-F5344CB8AC3E}">
        <p14:creationId xmlns:p14="http://schemas.microsoft.com/office/powerpoint/2010/main" val="3375830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C24445-A15E-0E44-8E6E-5A1AE6E644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1570" name="Rectangle 2"/>
          <p:cNvSpPr>
            <a:spLocks noGrp="1" noRot="1" noChangeAspect="1" noChangeArrowheads="1" noTextEdit="1"/>
          </p:cNvSpPr>
          <p:nvPr>
            <p:ph type="sldImg"/>
          </p:nvPr>
        </p:nvSpPr>
        <p:spPr>
          <a:ln/>
        </p:spPr>
      </p:sp>
      <p:sp>
        <p:nvSpPr>
          <p:cNvPr id="621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B8CA15-C852-EE46-916A-5F2382280E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3618" name="Rectangle 2"/>
          <p:cNvSpPr>
            <a:spLocks noGrp="1" noRot="1" noChangeAspect="1" noChangeArrowheads="1" noTextEdit="1"/>
          </p:cNvSpPr>
          <p:nvPr>
            <p:ph type="sldImg"/>
          </p:nvPr>
        </p:nvSpPr>
        <p:spPr>
          <a:ln/>
        </p:spPr>
      </p:sp>
      <p:sp>
        <p:nvSpPr>
          <p:cNvPr id="6236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E11415-ACDB-444C-8A7A-F9B11B3E5FCC}" type="slidenum">
              <a:rPr lang="en-US" sz="1200"/>
              <a:pPr eaLnBrk="1" hangingPunct="1"/>
              <a:t>4</a:t>
            </a:fld>
            <a:endParaRPr lang="en-US" sz="1200"/>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pPr/>
              <a:t>40</a:t>
            </a:fld>
            <a:endParaRPr lang="en-US"/>
          </a:p>
        </p:txBody>
      </p:sp>
    </p:spTree>
    <p:extLst>
      <p:ext uri="{BB962C8B-B14F-4D97-AF65-F5344CB8AC3E}">
        <p14:creationId xmlns:p14="http://schemas.microsoft.com/office/powerpoint/2010/main" val="34447198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2402BF2-9ECA-E244-928E-2353EB95BB2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Daniel was promoted to Babylon’s third position to show God's pleasure with those who accept his sovereignty (5:29).</a:t>
            </a:r>
          </a:p>
          <a:p>
            <a:pPr eaLnBrk="1" hangingPunct="1"/>
            <a:r>
              <a:rPr lang="en-US" dirty="0">
                <a:latin typeface="Arial" panose="020B0604020202020204" pitchFamily="34" charset="0"/>
                <a:ea typeface="ＭＳ Ｐゴシック" charset="0"/>
                <a:cs typeface="Arial" panose="020B0604020202020204" pitchFamily="34" charset="0"/>
              </a:rPr>
              <a:t>Belshazzar lost his kingdom that night to Darius the Mede [in the reign of Cyrus the Persian, 6:28] for denying God's rule (5:30).</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327079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pPr/>
              <a:t>42</a:t>
            </a:fld>
            <a:endParaRPr lang="en-US"/>
          </a:p>
        </p:txBody>
      </p:sp>
    </p:spTree>
    <p:extLst>
      <p:ext uri="{BB962C8B-B14F-4D97-AF65-F5344CB8AC3E}">
        <p14:creationId xmlns:p14="http://schemas.microsoft.com/office/powerpoint/2010/main" val="7203363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\While Babylon was depicted by gold, even Babylon would fall to Christ’s kingdom!</a:t>
            </a:r>
          </a:p>
        </p:txBody>
      </p:sp>
    </p:spTree>
    <p:extLst>
      <p:ext uri="{BB962C8B-B14F-4D97-AF65-F5344CB8AC3E}">
        <p14:creationId xmlns:p14="http://schemas.microsoft.com/office/powerpoint/2010/main" val="18080901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pPr/>
              <a:t>46</a:t>
            </a:fld>
            <a:endParaRPr lang="en-US"/>
          </a:p>
        </p:txBody>
      </p:sp>
    </p:spTree>
    <p:extLst>
      <p:ext uri="{BB962C8B-B14F-4D97-AF65-F5344CB8AC3E}">
        <p14:creationId xmlns:p14="http://schemas.microsoft.com/office/powerpoint/2010/main" val="16199983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078410A-B19C-D149-BAD1-9F07221B37E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Before Jerusalem’s fall, Ezekiel sees a vision of God’s glory to show his sovereignty and holiness as the basis for the book (Ezek 1).</a:t>
            </a:r>
          </a:p>
          <a:p>
            <a:pPr eaLnBrk="1" hangingPunct="1"/>
            <a:endParaRPr lang="en-US"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t>
            </a:r>
            <a:r>
              <a:rPr lang="en-US" sz="1200" kern="1200" dirty="0">
                <a:solidFill>
                  <a:schemeClr val="tx1"/>
                </a:solidFill>
                <a:effectLst/>
                <a:latin typeface="+mn-lt"/>
                <a:ea typeface="+mn-ea"/>
                <a:cs typeface="+mn-cs"/>
              </a:rPr>
              <a:t>A further objection is based on the apocalyptic literature found in the book. Such literature appeared prolifically in Israel in the later time of the Maccabees (literature that is not part of the biblical canon); therefore many scholars infer that the book must have been written in that period (168-134 B.C.). However, as already noted (see “Literary Form”), apocalyptic literature is found in the Book of Ezekiel and he, like Daniel, was a sixth-century prophet.”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Dwight J. Pentecost, "Daniel,” in </a:t>
            </a:r>
            <a:r>
              <a:rPr lang="en-US" sz="1200" i="1" kern="1200" dirty="0">
                <a:solidFill>
                  <a:schemeClr val="tx1"/>
                </a:solidFill>
                <a:effectLst/>
                <a:latin typeface="+mn-lt"/>
                <a:ea typeface="+mn-ea"/>
                <a:cs typeface="+mn-cs"/>
              </a:rPr>
              <a:t>The Bible Knowledge Commentary</a:t>
            </a:r>
            <a:r>
              <a:rPr lang="en-US" sz="1200" kern="1200" dirty="0">
                <a:solidFill>
                  <a:schemeClr val="tx1"/>
                </a:solidFill>
                <a:effectLst/>
                <a:latin typeface="+mn-lt"/>
                <a:ea typeface="+mn-ea"/>
                <a:cs typeface="+mn-cs"/>
              </a:rPr>
              <a:t>; ed. John F. Walvoord and Roy B. Zuck; Accordance electronic ed. 2 vols.; Wheaton: Victor Books, 1985), 1:1325.</a:t>
            </a:r>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_____</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Picture from http://</a:t>
            </a:r>
            <a:r>
              <a:rPr lang="en-US" dirty="0" err="1">
                <a:latin typeface="Arial" panose="020B0604020202020204" pitchFamily="34" charset="0"/>
                <a:ea typeface="ＭＳ Ｐゴシック" charset="0"/>
                <a:cs typeface="Arial" panose="020B0604020202020204" pitchFamily="34" charset="0"/>
              </a:rPr>
              <a:t>ldsscriptureteachings.org</a:t>
            </a:r>
            <a:r>
              <a:rPr lang="en-US" dirty="0">
                <a:latin typeface="Arial" panose="020B0604020202020204" pitchFamily="34" charset="0"/>
                <a:ea typeface="ＭＳ Ｐゴシック" charset="0"/>
                <a:cs typeface="Arial" panose="020B0604020202020204" pitchFamily="34" charset="0"/>
              </a:rPr>
              <a:t>/2012/05/02/ezekiels-vision-ezekiel-1-3/</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75597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91783B-D41E-1F4A-8354-B7F279D5DFA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99042" name="Rectangle 2"/>
          <p:cNvSpPr>
            <a:spLocks noGrp="1" noRot="1" noChangeAspect="1" noChangeArrowheads="1" noTextEdit="1"/>
          </p:cNvSpPr>
          <p:nvPr>
            <p:ph type="sldImg"/>
          </p:nvPr>
        </p:nvSpPr>
        <p:spPr>
          <a:ln/>
        </p:spPr>
      </p:sp>
      <p:sp>
        <p:nvSpPr>
          <p:cNvPr id="599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I believe that these special creatures symbolize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creation and are related to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covenant with Noah (Gen. 9:8–17). The faces of the living creatures parallel God</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statement in Genesis 9:10—His covenant is with Noah (the face of the man), the fowl (the face of the eagle), the cattle (the face of the calf), and the beasts of the earth (the face of the lion)</a:t>
            </a:r>
            <a:r>
              <a:rPr lang="ru-RU"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(Wiersbe on Revelation 4:7).</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40231351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Some have objected to Daniel’s sixth-century date on the grounds that the book is included in the Writings, the third section of the Hebrew Bible, rather than among the Prophets, the second division. The last prophetic book (Malachi) was written in the fifth century B.C. Those arguing for a late date for Daniel allege that if his book were written in the sixth century, it would have been included in the second division (the Prophets) rather than relegated to the third (the Writings). However, as previously noted, the prophets were set apart by God as His messengers with a special ministry to the nation Israel. Since Daniel was counted by his contemporaries as a governmental leader rather than a prophet, his writings were included in the third division rather than in the second. Thus the status of the author rather than the date of his book determined the division in which his book was included in the Hebrew Bible.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critics hold that since God’s name Yahweh is not used by Daniel and since the name was commonly used in Daniel’s day by others, the book must have been written at a later time. However, this objection fails to note that in chapter 9 this name is used eight times (Dan. 9:2, 4, 8, 10, 13-14 [thrice], 20). The name for God an author used in a given passage was determined by his content, not by popular custom.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 have objected to Daniel’s authorship because of supposed historical errors found in the book. Some have asserted, for instance, that Nebuchadnezzar was not the father of Belshazzar, as indicated in Daniel 5:2, 11, 13, 18 (cf. v. 22). They argue that if Daniel had written the book, he would not have made such an error. However, it has been demonstrated that a royal successor to the throne was called a “son” (5:22) even if he had no blood relationship to an earlier king. (See the chart “Kings of the Neo-Babylonian Empire.”)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Again objection is made to Daniel’s authorship because the writer refers in 1:21 to the time of Daniel’s death. However, 1:21 does not state when Daniel died; it states that he “remained there” (in Babylon) till Cyrus’ first year. Cyrus’ decree liberated the Jews from their exile in Babylon, thus bringing the 70-year Captivity to a near end. Daniel 1:21 is simply pointing out that Daniel lived through the span of the Captivity. The verse does not specify the time of his death. In fact he lived on into at least Cyrus’ third year (10:1).</a:t>
            </a:r>
          </a:p>
          <a:p>
            <a:endParaRPr lang="en-US" dirty="0"/>
          </a:p>
        </p:txBody>
      </p:sp>
    </p:spTree>
    <p:extLst>
      <p:ext uri="{BB962C8B-B14F-4D97-AF65-F5344CB8AC3E}">
        <p14:creationId xmlns:p14="http://schemas.microsoft.com/office/powerpoint/2010/main" val="16833628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A13641-9EEE-EB4B-B82A-AC5F213455B1}" type="slidenum">
              <a:rPr kumimoji="0" lang="en-US" sz="1200" b="0" i="0" u="none" strike="noStrike" kern="1200" cap="none" spc="0" normalizeH="0" baseline="0" noProof="0">
                <a:ln>
                  <a:noFill/>
                </a:ln>
                <a:solidFill>
                  <a:srgbClr val="1F497D"/>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1F497D"/>
              </a:solidFill>
              <a:effectLst/>
              <a:uLnTx/>
              <a:uFillTx/>
              <a:latin typeface="Arial" charset="0"/>
              <a:ea typeface="ＭＳ Ｐゴシック"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a:t>
            </a:r>
            <a:r>
              <a:rPr lang="en-US" sz="1200" kern="1200" dirty="0">
                <a:solidFill>
                  <a:schemeClr val="tx1"/>
                </a:solidFill>
                <a:effectLst/>
                <a:latin typeface="+mn-lt"/>
                <a:ea typeface="+mn-ea"/>
                <a:cs typeface="+mn-cs"/>
              </a:rPr>
              <a:t>The fact that manuscript fragments from the Book of Daniel were found in Qumran, written perhaps in the second century B.C., preclude the notion that Daniel was written in 165 B.C., as many critics suggest. Not enough time would have been available for the book to have reached the Essene community in Qumran and for it to have been copied there.”</a:t>
            </a:r>
            <a:endParaRPr lang="en-US" sz="1200" kern="1200" dirty="0">
              <a:solidFill>
                <a:schemeClr val="tx1"/>
              </a:solidFill>
              <a:effectLst/>
              <a:latin typeface="Times New Roman" charset="0"/>
              <a:ea typeface="ＭＳ Ｐゴシック"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charset="0"/>
              <a:ea typeface="ＭＳ Ｐゴシック"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Dwight J. Pentecost, </a:t>
            </a:r>
            <a:r>
              <a:rPr lang="en-US" sz="1200" i="1" kern="1200" dirty="0">
                <a:solidFill>
                  <a:schemeClr val="tx1"/>
                </a:solidFill>
                <a:effectLst/>
                <a:latin typeface="+mn-lt"/>
                <a:ea typeface="+mn-ea"/>
                <a:cs typeface="+mn-cs"/>
              </a:rPr>
              <a:t>Daniel</a:t>
            </a:r>
            <a:r>
              <a:rPr lang="en-US" sz="1200" kern="1200" dirty="0">
                <a:solidFill>
                  <a:schemeClr val="tx1"/>
                </a:solidFill>
                <a:effectLst/>
                <a:latin typeface="+mn-lt"/>
                <a:ea typeface="+mn-ea"/>
                <a:cs typeface="+mn-cs"/>
              </a:rPr>
              <a:t> (The Bible Knowledge Commentary; ed. John F. Walvoord and Roy B. Zuck; Accordance electronic ed. 2 vols.; Wheaton: Victor Books, 1985), 1:1324.</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C729BF-299A-E44A-964D-96FEA25B58B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32359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Further objection is made to an early date because of the advanced theology in the book. Critics claim that frequent references to angels and a reference to the resurrection of the dead (12:2) necessitates a late postexilic date for the book. This, however, overlooks the fact that angels are frequently referred to throughout Israel’s long history and that resurrection is mentioned in passages such as Psalm 16:10 and Isaiah 26:19, which certainly predate the time of Daniel”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Dwight J. Pentecost, "Daniel,” in </a:t>
            </a:r>
            <a:r>
              <a:rPr lang="en-US" sz="1200" i="1" kern="1200" dirty="0">
                <a:solidFill>
                  <a:schemeClr val="tx1"/>
                </a:solidFill>
                <a:effectLst/>
                <a:latin typeface="+mn-lt"/>
                <a:ea typeface="+mn-ea"/>
                <a:cs typeface="+mn-cs"/>
              </a:rPr>
              <a:t>The Bible Knowledge Commentary</a:t>
            </a:r>
            <a:r>
              <a:rPr lang="en-US" sz="1200" kern="1200" dirty="0">
                <a:solidFill>
                  <a:schemeClr val="tx1"/>
                </a:solidFill>
                <a:effectLst/>
                <a:latin typeface="+mn-lt"/>
                <a:ea typeface="+mn-ea"/>
                <a:cs typeface="+mn-cs"/>
              </a:rPr>
              <a:t>; ed. John F. Walvoord and Roy B. Zuck; Accordance electronic ed. 2 vols.; Wheaton: Victor Books, 1985), 1:1325.</a:t>
            </a:r>
            <a:endParaRPr lang="zh-CN" altLang="en-US"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907252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These prophecies will bless Israel in the Tribulation and reveal judgment for unbelievers to encourage Israel with God's rule (12:4-14).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8163257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a:t>
            </a:r>
          </a:p>
          <a:p>
            <a:r>
              <a:rPr lang="en-US" dirty="0"/>
              <a:t>OS-Daniel</a:t>
            </a:r>
          </a:p>
          <a:p>
            <a:r>
              <a:rPr lang="en-US" dirty="0"/>
              <a:t>FU-Resurrections</a:t>
            </a:r>
          </a:p>
        </p:txBody>
      </p:sp>
      <p:sp>
        <p:nvSpPr>
          <p:cNvPr id="4" name="Slide Number Placeholder 3"/>
          <p:cNvSpPr>
            <a:spLocks noGrp="1"/>
          </p:cNvSpPr>
          <p:nvPr>
            <p:ph type="sldNum" sz="quarter" idx="5"/>
          </p:nvPr>
        </p:nvSpPr>
        <p:spPr/>
        <p:txBody>
          <a:bodyPr/>
          <a:lstStyle/>
          <a:p>
            <a:fld id="{A079FDE9-4B2D-884B-BE4B-021913485B06}" type="slidenum">
              <a:rPr lang="en-US" smtClean="0"/>
              <a:pPr/>
              <a:t>55</a:t>
            </a:fld>
            <a:endParaRPr lang="en-US"/>
          </a:p>
        </p:txBody>
      </p:sp>
    </p:spTree>
    <p:extLst>
      <p:ext uri="{BB962C8B-B14F-4D97-AF65-F5344CB8AC3E}">
        <p14:creationId xmlns:p14="http://schemas.microsoft.com/office/powerpoint/2010/main" val="32858572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OS is 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 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pPr/>
              <a:t>6</a:t>
            </a:fld>
            <a:endParaRPr lang="en-US"/>
          </a:p>
        </p:txBody>
      </p:sp>
    </p:spTree>
    <p:extLst>
      <p:ext uri="{BB962C8B-B14F-4D97-AF65-F5344CB8AC3E}">
        <p14:creationId xmlns:p14="http://schemas.microsoft.com/office/powerpoint/2010/main" val="601981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pPr/>
              <a:t>7</a:t>
            </a:fld>
            <a:endParaRPr lang="en-US"/>
          </a:p>
        </p:txBody>
      </p:sp>
    </p:spTree>
    <p:extLst>
      <p:ext uri="{BB962C8B-B14F-4D97-AF65-F5344CB8AC3E}">
        <p14:creationId xmlns:p14="http://schemas.microsoft.com/office/powerpoint/2010/main" val="1416290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79FDE9-4B2D-884B-BE4B-021913485B06}" type="slidenum">
              <a:rPr lang="en-US" smtClean="0"/>
              <a:pPr/>
              <a:t>8</a:t>
            </a:fld>
            <a:endParaRPr lang="en-US"/>
          </a:p>
        </p:txBody>
      </p:sp>
    </p:spTree>
    <p:extLst>
      <p:ext uri="{BB962C8B-B14F-4D97-AF65-F5344CB8AC3E}">
        <p14:creationId xmlns:p14="http://schemas.microsoft.com/office/powerpoint/2010/main" val="107120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08EEA6-10F3-544B-868E-C87AC21FCA9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31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3061227957"/>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2616134661"/>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1541346512"/>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2184100445"/>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CD5960-DE58-9549-9D1E-9977B1E46550}" type="slidenum">
              <a:rPr lang="en-US"/>
              <a:pPr>
                <a:defRPr/>
              </a:pPr>
              <a:t>‹#›</a:t>
            </a:fld>
            <a:endParaRPr lang="en-US"/>
          </a:p>
        </p:txBody>
      </p:sp>
    </p:spTree>
    <p:extLst>
      <p:ext uri="{BB962C8B-B14F-4D97-AF65-F5344CB8AC3E}">
        <p14:creationId xmlns:p14="http://schemas.microsoft.com/office/powerpoint/2010/main" val="3570379897"/>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E2AC4BD-ACA5-1742-B980-96D34637DAFF}" type="slidenum">
              <a:rPr lang="en-US"/>
              <a:pPr>
                <a:defRPr/>
              </a:pPr>
              <a:t>‹#›</a:t>
            </a:fld>
            <a:endParaRPr lang="en-US"/>
          </a:p>
        </p:txBody>
      </p:sp>
    </p:spTree>
    <p:extLst>
      <p:ext uri="{BB962C8B-B14F-4D97-AF65-F5344CB8AC3E}">
        <p14:creationId xmlns:p14="http://schemas.microsoft.com/office/powerpoint/2010/main" val="2622506380"/>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1435CDD-509D-714C-A80F-7530A5D2713B}" type="slidenum">
              <a:rPr lang="en-US"/>
              <a:pPr>
                <a:defRPr/>
              </a:pPr>
              <a:t>‹#›</a:t>
            </a:fld>
            <a:endParaRPr lang="en-US"/>
          </a:p>
        </p:txBody>
      </p:sp>
    </p:spTree>
    <p:extLst>
      <p:ext uri="{BB962C8B-B14F-4D97-AF65-F5344CB8AC3E}">
        <p14:creationId xmlns:p14="http://schemas.microsoft.com/office/powerpoint/2010/main" val="136701030"/>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9AA48C59-6889-A94B-A32E-C1872191FB51}" type="slidenum">
              <a:rPr lang="en-US"/>
              <a:pPr>
                <a:defRPr/>
              </a:pPr>
              <a:t>‹#›</a:t>
            </a:fld>
            <a:endParaRPr lang="en-US"/>
          </a:p>
        </p:txBody>
      </p:sp>
    </p:spTree>
    <p:extLst>
      <p:ext uri="{BB962C8B-B14F-4D97-AF65-F5344CB8AC3E}">
        <p14:creationId xmlns:p14="http://schemas.microsoft.com/office/powerpoint/2010/main" val="1689251532"/>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F7579BF-60A4-7F4A-8582-C0CFBFEE3485}" type="slidenum">
              <a:rPr lang="en-US"/>
              <a:pPr>
                <a:defRPr/>
              </a:pPr>
              <a:t>‹#›</a:t>
            </a:fld>
            <a:endParaRPr lang="en-US"/>
          </a:p>
        </p:txBody>
      </p:sp>
    </p:spTree>
    <p:extLst>
      <p:ext uri="{BB962C8B-B14F-4D97-AF65-F5344CB8AC3E}">
        <p14:creationId xmlns:p14="http://schemas.microsoft.com/office/powerpoint/2010/main" val="2973375241"/>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C4FF0426-95B7-0C4E-BD70-7BCDA2379B19}" type="slidenum">
              <a:rPr lang="en-US"/>
              <a:pPr>
                <a:defRPr/>
              </a:pPr>
              <a:t>‹#›</a:t>
            </a:fld>
            <a:endParaRPr lang="en-US"/>
          </a:p>
        </p:txBody>
      </p:sp>
    </p:spTree>
    <p:extLst>
      <p:ext uri="{BB962C8B-B14F-4D97-AF65-F5344CB8AC3E}">
        <p14:creationId xmlns:p14="http://schemas.microsoft.com/office/powerpoint/2010/main" val="681740157"/>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6E38683F-DEE4-5844-8D80-5DD23667B768}" type="slidenum">
              <a:rPr lang="en-US"/>
              <a:pPr>
                <a:defRPr/>
              </a:pPr>
              <a:t>‹#›</a:t>
            </a:fld>
            <a:endParaRPr lang="en-US"/>
          </a:p>
        </p:txBody>
      </p:sp>
    </p:spTree>
    <p:extLst>
      <p:ext uri="{BB962C8B-B14F-4D97-AF65-F5344CB8AC3E}">
        <p14:creationId xmlns:p14="http://schemas.microsoft.com/office/powerpoint/2010/main" val="592056976"/>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0E2CB0F-D506-4849-8809-7B22F00A106F}" type="slidenum">
              <a:rPr lang="en-US"/>
              <a:pPr>
                <a:defRPr/>
              </a:pPr>
              <a:t>‹#›</a:t>
            </a:fld>
            <a:endParaRPr lang="en-US"/>
          </a:p>
        </p:txBody>
      </p:sp>
    </p:spTree>
    <p:extLst>
      <p:ext uri="{BB962C8B-B14F-4D97-AF65-F5344CB8AC3E}">
        <p14:creationId xmlns:p14="http://schemas.microsoft.com/office/powerpoint/2010/main" val="3223431438"/>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2AB7C18-1181-5A4C-A52A-C747D58A3FED}" type="slidenum">
              <a:rPr lang="en-US"/>
              <a:pPr>
                <a:defRPr/>
              </a:pPr>
              <a:t>‹#›</a:t>
            </a:fld>
            <a:endParaRPr lang="en-US"/>
          </a:p>
        </p:txBody>
      </p:sp>
    </p:spTree>
    <p:extLst>
      <p:ext uri="{BB962C8B-B14F-4D97-AF65-F5344CB8AC3E}">
        <p14:creationId xmlns:p14="http://schemas.microsoft.com/office/powerpoint/2010/main" val="2644198004"/>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F8DE9536-7A89-1245-8034-B4013A423F98}" type="slidenum">
              <a:rPr lang="en-US"/>
              <a:pPr>
                <a:defRPr/>
              </a:pPr>
              <a:t>‹#›</a:t>
            </a:fld>
            <a:endParaRPr lang="en-US"/>
          </a:p>
        </p:txBody>
      </p:sp>
    </p:spTree>
    <p:extLst>
      <p:ext uri="{BB962C8B-B14F-4D97-AF65-F5344CB8AC3E}">
        <p14:creationId xmlns:p14="http://schemas.microsoft.com/office/powerpoint/2010/main" val="1391684683"/>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B79D637-9252-0645-9228-66DAD93D573D}" type="slidenum">
              <a:rPr lang="en-US"/>
              <a:pPr>
                <a:defRPr/>
              </a:pPr>
              <a:t>‹#›</a:t>
            </a:fld>
            <a:endParaRPr lang="en-US"/>
          </a:p>
        </p:txBody>
      </p:sp>
    </p:spTree>
    <p:extLst>
      <p:ext uri="{BB962C8B-B14F-4D97-AF65-F5344CB8AC3E}">
        <p14:creationId xmlns:p14="http://schemas.microsoft.com/office/powerpoint/2010/main" val="4136111641"/>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ACB891B-C895-1549-93E8-4C2F5329292B}" type="slidenum">
              <a:rPr lang="en-US"/>
              <a:pPr>
                <a:defRPr/>
              </a:pPr>
              <a:t>‹#›</a:t>
            </a:fld>
            <a:endParaRPr lang="en-US"/>
          </a:p>
        </p:txBody>
      </p:sp>
    </p:spTree>
    <p:extLst>
      <p:ext uri="{BB962C8B-B14F-4D97-AF65-F5344CB8AC3E}">
        <p14:creationId xmlns:p14="http://schemas.microsoft.com/office/powerpoint/2010/main" val="4212802879"/>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a:ln>
                <a:noFill/>
              </a:ln>
              <a:solidFill>
                <a:srgbClr val="000000"/>
              </a:solidFill>
              <a:effectLst/>
              <a:uLnTx/>
              <a:uFillTx/>
              <a:latin typeface="Arial" pitchFamily="-112" charset="0"/>
              <a:ea typeface="+mn-ea"/>
              <a:cs typeface="+mn-cs"/>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TW" sz="1800" b="0" i="0" u="none" strike="noStrike" kern="1200" cap="none" spc="0" normalizeH="0" baseline="0" noProof="0">
              <a:ln>
                <a:noFill/>
              </a:ln>
              <a:solidFill>
                <a:srgbClr val="000000"/>
              </a:solidFill>
              <a:effectLst/>
              <a:uLnTx/>
              <a:uFillTx/>
              <a:latin typeface="Arial" pitchFamily="-112" charset="0"/>
              <a:ea typeface="+mn-ea"/>
              <a:cs typeface="+mn-cs"/>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0387C0F-7843-C647-91B0-A48F65BEEBCC}" type="slidenum">
              <a:rPr kumimoji="0" lang="en-US" altLang="zh-TW" sz="1800" b="0" i="0" u="none" strike="noStrike" kern="1200" cap="none" spc="0" normalizeH="0" baseline="0" noProof="0">
                <a:ln>
                  <a:noFill/>
                </a:ln>
                <a:solidFill>
                  <a:srgbClr val="000000"/>
                </a:solidFill>
                <a:effectLst/>
                <a:uLnTx/>
                <a:uFillTx/>
                <a:latin typeface="Arial" charset="0"/>
                <a:ea typeface="新細明體" charset="0"/>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altLang="zh-TW" sz="1800" b="0" i="0" u="none" strike="noStrike" kern="1200" cap="none" spc="0" normalizeH="0" baseline="0" noProof="0">
              <a:ln>
                <a:noFill/>
              </a:ln>
              <a:solidFill>
                <a:srgbClr val="000000"/>
              </a:solidFill>
              <a:effectLst/>
              <a:uLnTx/>
              <a:uFillTx/>
              <a:latin typeface="Arial" charset="0"/>
              <a:ea typeface="新細明體" charset="0"/>
            </a:endParaRPr>
          </a:p>
        </p:txBody>
      </p:sp>
    </p:spTree>
    <p:extLst>
      <p:ext uri="{BB962C8B-B14F-4D97-AF65-F5344CB8AC3E}">
        <p14:creationId xmlns:p14="http://schemas.microsoft.com/office/powerpoint/2010/main" val="9121980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2220128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6171083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221422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9738596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7894324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020154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83354295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0135680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920127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5382231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1273193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1728765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132070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1605527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27"/>
          <p:cNvSpPr>
            <a:spLocks noGrp="1"/>
          </p:cNvSpPr>
          <p:nvPr>
            <p:ph type="dt" sz="half" idx="10"/>
          </p:nvPr>
        </p:nvSpPr>
        <p:spPr/>
        <p:txBody>
          <a:bodyPr/>
          <a:lstStyle>
            <a:lvl1pPr>
              <a:defRPr/>
            </a:lvl1pPr>
          </a:lstStyle>
          <a:p>
            <a:pPr>
              <a:defRPr/>
            </a:pPr>
            <a:fld id="{459E37BB-9D94-584A-BE98-097D35E9A7FE}" type="datetime1">
              <a:rPr lang="en-US">
                <a:ea typeface="ＭＳ Ｐゴシック"/>
                <a:cs typeface="ＭＳ Ｐゴシック"/>
              </a:rPr>
              <a:pPr>
                <a:defRPr/>
              </a:pPr>
              <a:t>11/24/21</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66666F93-B612-EE40-A44E-4F2649CEEAA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8371500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7"/>
          <p:cNvSpPr>
            <a:spLocks noGrp="1"/>
          </p:cNvSpPr>
          <p:nvPr>
            <p:ph type="dt" sz="half" idx="10"/>
          </p:nvPr>
        </p:nvSpPr>
        <p:spPr/>
        <p:txBody>
          <a:bodyPr/>
          <a:lstStyle>
            <a:lvl1pPr>
              <a:defRPr/>
            </a:lvl1pPr>
          </a:lstStyle>
          <a:p>
            <a:pPr>
              <a:defRPr/>
            </a:pPr>
            <a:fld id="{E4F0D6DC-4B8F-C946-AF92-E54D2702DB47}" type="datetime1">
              <a:rPr lang="en-US">
                <a:ea typeface="ＭＳ Ｐゴシック"/>
                <a:cs typeface="ＭＳ Ｐゴシック"/>
              </a:rPr>
              <a:pPr>
                <a:defRPr/>
              </a:pPr>
              <a:t>11/24/21</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6066F037-99E7-BB4F-86E6-E5EF80CD3CDB}"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94385459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27"/>
          <p:cNvSpPr>
            <a:spLocks noGrp="1"/>
          </p:cNvSpPr>
          <p:nvPr>
            <p:ph type="dt" sz="half" idx="10"/>
          </p:nvPr>
        </p:nvSpPr>
        <p:spPr/>
        <p:txBody>
          <a:bodyPr/>
          <a:lstStyle>
            <a:lvl1pPr>
              <a:defRPr/>
            </a:lvl1pPr>
          </a:lstStyle>
          <a:p>
            <a:pPr>
              <a:defRPr/>
            </a:pPr>
            <a:fld id="{56F2B1B1-4DDA-BA4B-9CDA-ADDB1877E2F1}" type="datetime1">
              <a:rPr lang="en-US">
                <a:ea typeface="ＭＳ Ｐゴシック"/>
                <a:cs typeface="ＭＳ Ｐゴシック"/>
              </a:rPr>
              <a:pPr>
                <a:defRPr/>
              </a:pPr>
              <a:t>11/24/21</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1A677E1F-27CD-804B-9E32-A479FFAF611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173217218"/>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78435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78435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7"/>
          <p:cNvSpPr>
            <a:spLocks noGrp="1"/>
          </p:cNvSpPr>
          <p:nvPr>
            <p:ph type="dt" sz="half" idx="10"/>
          </p:nvPr>
        </p:nvSpPr>
        <p:spPr/>
        <p:txBody>
          <a:bodyPr/>
          <a:lstStyle>
            <a:lvl1pPr>
              <a:defRPr/>
            </a:lvl1pPr>
          </a:lstStyle>
          <a:p>
            <a:pPr>
              <a:defRPr/>
            </a:pPr>
            <a:fld id="{30FA39DF-F7F7-6A4C-B5BA-A15D42AD73A9}" type="datetime1">
              <a:rPr lang="en-US">
                <a:ea typeface="ＭＳ Ｐゴシック"/>
                <a:cs typeface="ＭＳ Ｐゴシック"/>
              </a:rPr>
              <a:pPr>
                <a:defRPr/>
              </a:pPr>
              <a:t>11/24/21</a:t>
            </a:fld>
            <a:endParaRPr lang="en-US">
              <a:ea typeface="ＭＳ Ｐゴシック"/>
              <a:cs typeface="ＭＳ Ｐゴシック"/>
            </a:endParaRPr>
          </a:p>
        </p:txBody>
      </p:sp>
      <p:sp>
        <p:nvSpPr>
          <p:cNvPr id="6"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7" name="Slide Number Placeholder 28"/>
          <p:cNvSpPr>
            <a:spLocks noGrp="1"/>
          </p:cNvSpPr>
          <p:nvPr>
            <p:ph type="sldNum" sz="quarter" idx="12"/>
          </p:nvPr>
        </p:nvSpPr>
        <p:spPr/>
        <p:txBody>
          <a:bodyPr/>
          <a:lstStyle>
            <a:lvl1pPr>
              <a:defRPr/>
            </a:lvl1pPr>
          </a:lstStyle>
          <a:p>
            <a:pPr>
              <a:defRPr/>
            </a:pPr>
            <a:fld id="{92C7DF35-29B6-274A-A22B-F6498CA61574}"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32569013"/>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7"/>
          <p:cNvSpPr>
            <a:spLocks noGrp="1"/>
          </p:cNvSpPr>
          <p:nvPr>
            <p:ph type="dt" sz="half" idx="10"/>
          </p:nvPr>
        </p:nvSpPr>
        <p:spPr/>
        <p:txBody>
          <a:bodyPr/>
          <a:lstStyle>
            <a:lvl1pPr>
              <a:defRPr/>
            </a:lvl1pPr>
          </a:lstStyle>
          <a:p>
            <a:pPr>
              <a:defRPr/>
            </a:pPr>
            <a:fld id="{8C40D7E6-5A3F-094B-9EA4-E08FCCA69370}" type="datetime1">
              <a:rPr lang="en-US">
                <a:ea typeface="ＭＳ Ｐゴシック"/>
                <a:cs typeface="ＭＳ Ｐゴシック"/>
              </a:rPr>
              <a:pPr>
                <a:defRPr/>
              </a:pPr>
              <a:t>11/24/21</a:t>
            </a:fld>
            <a:endParaRPr lang="en-US">
              <a:ea typeface="ＭＳ Ｐゴシック"/>
              <a:cs typeface="ＭＳ Ｐゴシック"/>
            </a:endParaRPr>
          </a:p>
        </p:txBody>
      </p:sp>
      <p:sp>
        <p:nvSpPr>
          <p:cNvPr id="8"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9" name="Slide Number Placeholder 28"/>
          <p:cNvSpPr>
            <a:spLocks noGrp="1"/>
          </p:cNvSpPr>
          <p:nvPr>
            <p:ph type="sldNum" sz="quarter" idx="12"/>
          </p:nvPr>
        </p:nvSpPr>
        <p:spPr/>
        <p:txBody>
          <a:bodyPr/>
          <a:lstStyle>
            <a:lvl1pPr>
              <a:defRPr/>
            </a:lvl1pPr>
          </a:lstStyle>
          <a:p>
            <a:pPr>
              <a:defRPr/>
            </a:pPr>
            <a:fld id="{26B8291E-9315-104E-ABF5-342AB6B1742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972717987"/>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7"/>
          <p:cNvSpPr>
            <a:spLocks noGrp="1"/>
          </p:cNvSpPr>
          <p:nvPr>
            <p:ph type="dt" sz="half" idx="10"/>
          </p:nvPr>
        </p:nvSpPr>
        <p:spPr/>
        <p:txBody>
          <a:bodyPr/>
          <a:lstStyle>
            <a:lvl1pPr>
              <a:defRPr/>
            </a:lvl1pPr>
          </a:lstStyle>
          <a:p>
            <a:pPr>
              <a:defRPr/>
            </a:pPr>
            <a:fld id="{D551C1DA-EFC2-C14D-B0FA-0B4BD6E41E75}" type="datetime1">
              <a:rPr lang="en-US">
                <a:ea typeface="ＭＳ Ｐゴシック"/>
                <a:cs typeface="ＭＳ Ｐゴシック"/>
              </a:rPr>
              <a:pPr>
                <a:defRPr/>
              </a:pPr>
              <a:t>11/24/21</a:t>
            </a:fld>
            <a:endParaRPr lang="en-US">
              <a:ea typeface="ＭＳ Ｐゴシック"/>
              <a:cs typeface="ＭＳ Ｐゴシック"/>
            </a:endParaRPr>
          </a:p>
        </p:txBody>
      </p:sp>
      <p:sp>
        <p:nvSpPr>
          <p:cNvPr id="4"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5" name="Slide Number Placeholder 28"/>
          <p:cNvSpPr>
            <a:spLocks noGrp="1"/>
          </p:cNvSpPr>
          <p:nvPr>
            <p:ph type="sldNum" sz="quarter" idx="12"/>
          </p:nvPr>
        </p:nvSpPr>
        <p:spPr/>
        <p:txBody>
          <a:bodyPr/>
          <a:lstStyle>
            <a:lvl1pPr>
              <a:defRPr/>
            </a:lvl1pPr>
          </a:lstStyle>
          <a:p>
            <a:pPr>
              <a:defRPr/>
            </a:pPr>
            <a:fld id="{87D1DF4A-F8BD-214A-8CC5-BE5ABD33127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78870842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7"/>
          <p:cNvSpPr>
            <a:spLocks noGrp="1"/>
          </p:cNvSpPr>
          <p:nvPr>
            <p:ph type="dt" sz="half" idx="10"/>
          </p:nvPr>
        </p:nvSpPr>
        <p:spPr/>
        <p:txBody>
          <a:bodyPr/>
          <a:lstStyle>
            <a:lvl1pPr>
              <a:defRPr/>
            </a:lvl1pPr>
          </a:lstStyle>
          <a:p>
            <a:pPr>
              <a:defRPr/>
            </a:pPr>
            <a:fld id="{C6B4B7FF-AD39-EA44-8D2E-C85D8D5B75F8}" type="datetime1">
              <a:rPr lang="en-US">
                <a:ea typeface="ＭＳ Ｐゴシック"/>
                <a:cs typeface="ＭＳ Ｐゴシック"/>
              </a:rPr>
              <a:pPr>
                <a:defRPr/>
              </a:pPr>
              <a:t>11/24/21</a:t>
            </a:fld>
            <a:endParaRPr lang="en-US">
              <a:ea typeface="ＭＳ Ｐゴシック"/>
              <a:cs typeface="ＭＳ Ｐゴシック"/>
            </a:endParaRPr>
          </a:p>
        </p:txBody>
      </p:sp>
      <p:sp>
        <p:nvSpPr>
          <p:cNvPr id="3"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4" name="Slide Number Placeholder 28"/>
          <p:cNvSpPr>
            <a:spLocks noGrp="1"/>
          </p:cNvSpPr>
          <p:nvPr>
            <p:ph type="sldNum" sz="quarter" idx="12"/>
          </p:nvPr>
        </p:nvSpPr>
        <p:spPr/>
        <p:txBody>
          <a:bodyPr/>
          <a:lstStyle>
            <a:lvl1pPr>
              <a:defRPr/>
            </a:lvl1pPr>
          </a:lstStyle>
          <a:p>
            <a:pPr>
              <a:defRPr/>
            </a:pPr>
            <a:fld id="{22488C5E-99A9-CD4E-B5A6-234589EB8347}"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39755755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27"/>
          <p:cNvSpPr>
            <a:spLocks noGrp="1"/>
          </p:cNvSpPr>
          <p:nvPr>
            <p:ph type="dt" sz="half" idx="10"/>
          </p:nvPr>
        </p:nvSpPr>
        <p:spPr/>
        <p:txBody>
          <a:bodyPr/>
          <a:lstStyle>
            <a:lvl1pPr>
              <a:defRPr/>
            </a:lvl1pPr>
          </a:lstStyle>
          <a:p>
            <a:pPr>
              <a:defRPr/>
            </a:pPr>
            <a:fld id="{3BF70974-83DB-5646-B91F-F59BD8E81E92}" type="datetime1">
              <a:rPr lang="en-US">
                <a:ea typeface="ＭＳ Ｐゴシック"/>
                <a:cs typeface="ＭＳ Ｐゴシック"/>
              </a:rPr>
              <a:pPr>
                <a:defRPr/>
              </a:pPr>
              <a:t>11/24/21</a:t>
            </a:fld>
            <a:endParaRPr lang="en-US">
              <a:ea typeface="ＭＳ Ｐゴシック"/>
              <a:cs typeface="ＭＳ Ｐゴシック"/>
            </a:endParaRPr>
          </a:p>
        </p:txBody>
      </p:sp>
      <p:sp>
        <p:nvSpPr>
          <p:cNvPr id="6"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7" name="Slide Number Placeholder 28"/>
          <p:cNvSpPr>
            <a:spLocks noGrp="1"/>
          </p:cNvSpPr>
          <p:nvPr>
            <p:ph type="sldNum" sz="quarter" idx="12"/>
          </p:nvPr>
        </p:nvSpPr>
        <p:spPr/>
        <p:txBody>
          <a:bodyPr/>
          <a:lstStyle>
            <a:lvl1pPr>
              <a:defRPr/>
            </a:lvl1pPr>
          </a:lstStyle>
          <a:p>
            <a:pPr>
              <a:defRPr/>
            </a:pPr>
            <a:fld id="{E77FA4F5-6ADC-3C46-8783-4EDEF854DC8C}"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4698021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27"/>
          <p:cNvSpPr>
            <a:spLocks noGrp="1"/>
          </p:cNvSpPr>
          <p:nvPr>
            <p:ph type="dt" sz="half" idx="10"/>
          </p:nvPr>
        </p:nvSpPr>
        <p:spPr/>
        <p:txBody>
          <a:bodyPr/>
          <a:lstStyle>
            <a:lvl1pPr>
              <a:defRPr/>
            </a:lvl1pPr>
          </a:lstStyle>
          <a:p>
            <a:pPr>
              <a:defRPr/>
            </a:pPr>
            <a:fld id="{DA3F48D9-4004-524D-863A-B790EFCB6713}" type="datetime1">
              <a:rPr lang="en-US">
                <a:ea typeface="ＭＳ Ｐゴシック"/>
                <a:cs typeface="ＭＳ Ｐゴシック"/>
              </a:rPr>
              <a:pPr>
                <a:defRPr/>
              </a:pPr>
              <a:t>11/24/21</a:t>
            </a:fld>
            <a:endParaRPr lang="en-US">
              <a:ea typeface="ＭＳ Ｐゴシック"/>
              <a:cs typeface="ＭＳ Ｐゴシック"/>
            </a:endParaRPr>
          </a:p>
        </p:txBody>
      </p:sp>
      <p:sp>
        <p:nvSpPr>
          <p:cNvPr id="6"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7" name="Slide Number Placeholder 28"/>
          <p:cNvSpPr>
            <a:spLocks noGrp="1"/>
          </p:cNvSpPr>
          <p:nvPr>
            <p:ph type="sldNum" sz="quarter" idx="12"/>
          </p:nvPr>
        </p:nvSpPr>
        <p:spPr/>
        <p:txBody>
          <a:bodyPr/>
          <a:lstStyle>
            <a:lvl1pPr>
              <a:defRPr/>
            </a:lvl1pPr>
          </a:lstStyle>
          <a:p>
            <a:pPr>
              <a:defRPr/>
            </a:pPr>
            <a:fld id="{7C2290E7-BC14-6B4E-80E7-FBDECFC3D74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7984568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6" name="Footer Placeholder 5"/>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kumimoji="1">
                <a:latin typeface="Times New Roman" charset="0"/>
              </a:defRPr>
            </a:lvl1pPr>
          </a:lstStyle>
          <a:p>
            <a:pPr>
              <a:defRPr/>
            </a:pPr>
            <a:fld id="{CDA85EEC-6E1E-A74F-90C0-2A7F15A71245}" type="slidenum">
              <a:rPr lang="en-US"/>
              <a:pPr>
                <a:defRPr/>
              </a:pPr>
              <a:t>‹#›</a:t>
            </a:fld>
            <a:endParaRPr lang="en-US"/>
          </a:p>
        </p:txBody>
      </p:sp>
    </p:spTree>
    <p:extLst>
      <p:ext uri="{BB962C8B-B14F-4D97-AF65-F5344CB8AC3E}">
        <p14:creationId xmlns:p14="http://schemas.microsoft.com/office/powerpoint/2010/main" val="21688929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7"/>
          <p:cNvSpPr>
            <a:spLocks noGrp="1"/>
          </p:cNvSpPr>
          <p:nvPr>
            <p:ph type="dt" sz="half" idx="10"/>
          </p:nvPr>
        </p:nvSpPr>
        <p:spPr/>
        <p:txBody>
          <a:bodyPr/>
          <a:lstStyle>
            <a:lvl1pPr>
              <a:defRPr/>
            </a:lvl1pPr>
          </a:lstStyle>
          <a:p>
            <a:pPr>
              <a:defRPr/>
            </a:pPr>
            <a:fld id="{679BFC8B-4059-C04F-9041-0F2A6A887392}" type="datetime1">
              <a:rPr lang="en-US">
                <a:ea typeface="ＭＳ Ｐゴシック"/>
                <a:cs typeface="ＭＳ Ｐゴシック"/>
              </a:rPr>
              <a:pPr>
                <a:defRPr/>
              </a:pPr>
              <a:t>11/24/21</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003B89B8-5590-014B-A72B-C021C3F2D43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4089628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512763"/>
            <a:ext cx="1943100" cy="58435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512763"/>
            <a:ext cx="5676900" cy="58435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7"/>
          <p:cNvSpPr>
            <a:spLocks noGrp="1"/>
          </p:cNvSpPr>
          <p:nvPr>
            <p:ph type="dt" sz="half" idx="10"/>
          </p:nvPr>
        </p:nvSpPr>
        <p:spPr/>
        <p:txBody>
          <a:bodyPr/>
          <a:lstStyle>
            <a:lvl1pPr>
              <a:defRPr/>
            </a:lvl1pPr>
          </a:lstStyle>
          <a:p>
            <a:pPr>
              <a:defRPr/>
            </a:pPr>
            <a:fld id="{5BA93A5B-F504-8343-BE9C-0139BA2D1281}" type="datetime1">
              <a:rPr lang="en-US">
                <a:ea typeface="ＭＳ Ｐゴシック"/>
                <a:cs typeface="ＭＳ Ｐゴシック"/>
              </a:rPr>
              <a:pPr>
                <a:defRPr/>
              </a:pPr>
              <a:t>11/24/21</a:t>
            </a:fld>
            <a:endParaRPr lang="en-US">
              <a:ea typeface="ＭＳ Ｐゴシック"/>
              <a:cs typeface="ＭＳ Ｐゴシック"/>
            </a:endParaRPr>
          </a:p>
        </p:txBody>
      </p:sp>
      <p:sp>
        <p:nvSpPr>
          <p:cNvPr id="5" name="Footer Placeholder 16"/>
          <p:cNvSpPr>
            <a:spLocks noGrp="1"/>
          </p:cNvSpPr>
          <p:nvPr>
            <p:ph type="ftr" sz="quarter" idx="11"/>
          </p:nvPr>
        </p:nvSpPr>
        <p:spPr/>
        <p:txBody>
          <a:bodyPr/>
          <a:lstStyle>
            <a:lvl1pPr>
              <a:defRPr/>
            </a:lvl1pPr>
          </a:lstStyle>
          <a:p>
            <a:pPr>
              <a:defRPr/>
            </a:pPr>
            <a:endParaRPr lang="en-US">
              <a:latin typeface="Corbel"/>
              <a:ea typeface="ＭＳ Ｐゴシック"/>
              <a:cs typeface="ＭＳ Ｐゴシック"/>
            </a:endParaRPr>
          </a:p>
        </p:txBody>
      </p:sp>
      <p:sp>
        <p:nvSpPr>
          <p:cNvPr id="6" name="Slide Number Placeholder 28"/>
          <p:cNvSpPr>
            <a:spLocks noGrp="1"/>
          </p:cNvSpPr>
          <p:nvPr>
            <p:ph type="sldNum" sz="quarter" idx="12"/>
          </p:nvPr>
        </p:nvSpPr>
        <p:spPr/>
        <p:txBody>
          <a:bodyPr/>
          <a:lstStyle>
            <a:lvl1pPr>
              <a:defRPr/>
            </a:lvl1pPr>
          </a:lstStyle>
          <a:p>
            <a:pPr>
              <a:defRPr/>
            </a:pPr>
            <a:fld id="{AC4837D0-9CCE-C742-9060-84EBAA539AB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51912941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pPr>
                <a:defRPr/>
              </a:pPr>
              <a:t>‹#›</a:t>
            </a:fld>
            <a:endParaRPr lang="en-US"/>
          </a:p>
        </p:txBody>
      </p:sp>
    </p:spTree>
    <p:extLst>
      <p:ext uri="{BB962C8B-B14F-4D97-AF65-F5344CB8AC3E}">
        <p14:creationId xmlns:p14="http://schemas.microsoft.com/office/powerpoint/2010/main" val="24394821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pPr>
                <a:defRPr/>
              </a:pPr>
              <a:t>‹#›</a:t>
            </a:fld>
            <a:endParaRPr lang="en-US"/>
          </a:p>
        </p:txBody>
      </p:sp>
    </p:spTree>
    <p:extLst>
      <p:ext uri="{BB962C8B-B14F-4D97-AF65-F5344CB8AC3E}">
        <p14:creationId xmlns:p14="http://schemas.microsoft.com/office/powerpoint/2010/main" val="22321896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pPr>
                <a:defRPr/>
              </a:pPr>
              <a:t>‹#›</a:t>
            </a:fld>
            <a:endParaRPr lang="en-US"/>
          </a:p>
        </p:txBody>
      </p:sp>
    </p:spTree>
    <p:extLst>
      <p:ext uri="{BB962C8B-B14F-4D97-AF65-F5344CB8AC3E}">
        <p14:creationId xmlns:p14="http://schemas.microsoft.com/office/powerpoint/2010/main" val="32455633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pPr>
                <a:defRPr/>
              </a:pPr>
              <a:t>‹#›</a:t>
            </a:fld>
            <a:endParaRPr lang="en-US"/>
          </a:p>
        </p:txBody>
      </p:sp>
    </p:spTree>
    <p:extLst>
      <p:ext uri="{BB962C8B-B14F-4D97-AF65-F5344CB8AC3E}">
        <p14:creationId xmlns:p14="http://schemas.microsoft.com/office/powerpoint/2010/main" val="42737619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pPr>
                <a:defRPr/>
              </a:pPr>
              <a:t>‹#›</a:t>
            </a:fld>
            <a:endParaRPr lang="en-US"/>
          </a:p>
        </p:txBody>
      </p:sp>
    </p:spTree>
    <p:extLst>
      <p:ext uri="{BB962C8B-B14F-4D97-AF65-F5344CB8AC3E}">
        <p14:creationId xmlns:p14="http://schemas.microsoft.com/office/powerpoint/2010/main" val="7526458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pPr>
                <a:defRPr/>
              </a:pPr>
              <a:t>‹#›</a:t>
            </a:fld>
            <a:endParaRPr lang="en-US"/>
          </a:p>
        </p:txBody>
      </p:sp>
    </p:spTree>
    <p:extLst>
      <p:ext uri="{BB962C8B-B14F-4D97-AF65-F5344CB8AC3E}">
        <p14:creationId xmlns:p14="http://schemas.microsoft.com/office/powerpoint/2010/main" val="3226055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pPr>
                <a:defRPr/>
              </a:pPr>
              <a:t>‹#›</a:t>
            </a:fld>
            <a:endParaRPr lang="en-US"/>
          </a:p>
        </p:txBody>
      </p:sp>
    </p:spTree>
    <p:extLst>
      <p:ext uri="{BB962C8B-B14F-4D97-AF65-F5344CB8AC3E}">
        <p14:creationId xmlns:p14="http://schemas.microsoft.com/office/powerpoint/2010/main" val="13615751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pPr>
                <a:defRPr/>
              </a:pPr>
              <a:t>‹#›</a:t>
            </a:fld>
            <a:endParaRPr lang="en-US"/>
          </a:p>
        </p:txBody>
      </p:sp>
    </p:spTree>
    <p:extLst>
      <p:ext uri="{BB962C8B-B14F-4D97-AF65-F5344CB8AC3E}">
        <p14:creationId xmlns:p14="http://schemas.microsoft.com/office/powerpoint/2010/main" val="1585369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F30F7A5F-5DE0-B44D-902E-8399D73CCB02}" type="slidenum">
              <a:rPr lang="en-US"/>
              <a:pPr>
                <a:defRPr/>
              </a:pPr>
              <a:t>‹#›</a:t>
            </a:fld>
            <a:endParaRPr lang="en-US"/>
          </a:p>
        </p:txBody>
      </p:sp>
    </p:spTree>
    <p:extLst>
      <p:ext uri="{BB962C8B-B14F-4D97-AF65-F5344CB8AC3E}">
        <p14:creationId xmlns:p14="http://schemas.microsoft.com/office/powerpoint/2010/main" val="13167541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pPr>
                <a:defRPr/>
              </a:pPr>
              <a:t>‹#›</a:t>
            </a:fld>
            <a:endParaRPr lang="en-US"/>
          </a:p>
        </p:txBody>
      </p:sp>
    </p:spTree>
    <p:extLst>
      <p:ext uri="{BB962C8B-B14F-4D97-AF65-F5344CB8AC3E}">
        <p14:creationId xmlns:p14="http://schemas.microsoft.com/office/powerpoint/2010/main" val="21173570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pPr>
                <a:defRPr/>
              </a:pPr>
              <a:t>‹#›</a:t>
            </a:fld>
            <a:endParaRPr lang="en-US"/>
          </a:p>
        </p:txBody>
      </p:sp>
    </p:spTree>
    <p:extLst>
      <p:ext uri="{BB962C8B-B14F-4D97-AF65-F5344CB8AC3E}">
        <p14:creationId xmlns:p14="http://schemas.microsoft.com/office/powerpoint/2010/main" val="425809630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pPr>
                <a:defRPr/>
              </a:pPr>
              <a:t>‹#›</a:t>
            </a:fld>
            <a:endParaRPr lang="en-US"/>
          </a:p>
        </p:txBody>
      </p:sp>
    </p:spTree>
    <p:extLst>
      <p:ext uri="{BB962C8B-B14F-4D97-AF65-F5344CB8AC3E}">
        <p14:creationId xmlns:p14="http://schemas.microsoft.com/office/powerpoint/2010/main" val="11547570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pPr>
                <a:defRPr/>
              </a:pPr>
              <a:t>‹#›</a:t>
            </a:fld>
            <a:endParaRPr lang="en-US"/>
          </a:p>
        </p:txBody>
      </p:sp>
    </p:spTree>
    <p:extLst>
      <p:ext uri="{BB962C8B-B14F-4D97-AF65-F5344CB8AC3E}">
        <p14:creationId xmlns:p14="http://schemas.microsoft.com/office/powerpoint/2010/main" val="4725062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8" name="Freeform 1030"/>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 name="Freeform 1032"/>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3" name="Freeform 1035"/>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037"/>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039"/>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346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346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65942D50-732B-0749-A3D3-9A7AB51B3B40}" type="slidenum">
              <a:rPr lang="en-US"/>
              <a:pPr>
                <a:defRPr/>
              </a:pPr>
              <a:t>‹#›</a:t>
            </a:fld>
            <a:endParaRPr lang="en-US"/>
          </a:p>
        </p:txBody>
      </p:sp>
    </p:spTree>
    <p:extLst>
      <p:ext uri="{BB962C8B-B14F-4D97-AF65-F5344CB8AC3E}">
        <p14:creationId xmlns:p14="http://schemas.microsoft.com/office/powerpoint/2010/main" val="29094814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6C7ED6C-6A9B-7B4F-A78E-37508CC4BB5E}" type="slidenum">
              <a:rPr lang="en-US"/>
              <a:pPr>
                <a:defRPr/>
              </a:pPr>
              <a:t>‹#›</a:t>
            </a:fld>
            <a:endParaRPr lang="en-US"/>
          </a:p>
        </p:txBody>
      </p:sp>
    </p:spTree>
    <p:extLst>
      <p:ext uri="{BB962C8B-B14F-4D97-AF65-F5344CB8AC3E}">
        <p14:creationId xmlns:p14="http://schemas.microsoft.com/office/powerpoint/2010/main" val="24473043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8AA525D-1ECF-4B48-8944-3D6324548D04}" type="slidenum">
              <a:rPr lang="en-US"/>
              <a:pPr>
                <a:defRPr/>
              </a:pPr>
              <a:t>‹#›</a:t>
            </a:fld>
            <a:endParaRPr lang="en-US"/>
          </a:p>
        </p:txBody>
      </p:sp>
    </p:spTree>
    <p:extLst>
      <p:ext uri="{BB962C8B-B14F-4D97-AF65-F5344CB8AC3E}">
        <p14:creationId xmlns:p14="http://schemas.microsoft.com/office/powerpoint/2010/main" val="245355435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BE1FD1F1-8A2E-EC4C-B618-830E4E839961}" type="slidenum">
              <a:rPr lang="en-US"/>
              <a:pPr>
                <a:defRPr/>
              </a:pPr>
              <a:t>‹#›</a:t>
            </a:fld>
            <a:endParaRPr lang="en-US"/>
          </a:p>
        </p:txBody>
      </p:sp>
    </p:spTree>
    <p:extLst>
      <p:ext uri="{BB962C8B-B14F-4D97-AF65-F5344CB8AC3E}">
        <p14:creationId xmlns:p14="http://schemas.microsoft.com/office/powerpoint/2010/main" val="25843146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A651EDD4-A4B4-9341-9274-278CD25C3317}" type="slidenum">
              <a:rPr lang="en-US"/>
              <a:pPr>
                <a:defRPr/>
              </a:pPr>
              <a:t>‹#›</a:t>
            </a:fld>
            <a:endParaRPr lang="en-US"/>
          </a:p>
        </p:txBody>
      </p:sp>
    </p:spTree>
    <p:extLst>
      <p:ext uri="{BB962C8B-B14F-4D97-AF65-F5344CB8AC3E}">
        <p14:creationId xmlns:p14="http://schemas.microsoft.com/office/powerpoint/2010/main" val="386156997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4B557A31-A867-4740-8E87-08920FA8183D}" type="slidenum">
              <a:rPr lang="en-US"/>
              <a:pPr>
                <a:defRPr/>
              </a:pPr>
              <a:t>‹#›</a:t>
            </a:fld>
            <a:endParaRPr lang="en-US"/>
          </a:p>
        </p:txBody>
      </p:sp>
    </p:spTree>
    <p:extLst>
      <p:ext uri="{BB962C8B-B14F-4D97-AF65-F5344CB8AC3E}">
        <p14:creationId xmlns:p14="http://schemas.microsoft.com/office/powerpoint/2010/main" val="1178291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557D94FA-C378-0C48-9B58-5B3F10FC5CCE}" type="slidenum">
              <a:rPr lang="en-US"/>
              <a:pPr>
                <a:defRPr/>
              </a:pPr>
              <a:t>‹#›</a:t>
            </a:fld>
            <a:endParaRPr lang="en-US"/>
          </a:p>
        </p:txBody>
      </p:sp>
    </p:spTree>
    <p:extLst>
      <p:ext uri="{BB962C8B-B14F-4D97-AF65-F5344CB8AC3E}">
        <p14:creationId xmlns:p14="http://schemas.microsoft.com/office/powerpoint/2010/main" val="377475052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A0221CEB-5F3F-D94E-983F-0A50EA681DDC}" type="slidenum">
              <a:rPr lang="en-US"/>
              <a:pPr>
                <a:defRPr/>
              </a:pPr>
              <a:t>‹#›</a:t>
            </a:fld>
            <a:endParaRPr lang="en-US"/>
          </a:p>
        </p:txBody>
      </p:sp>
    </p:spTree>
    <p:extLst>
      <p:ext uri="{BB962C8B-B14F-4D97-AF65-F5344CB8AC3E}">
        <p14:creationId xmlns:p14="http://schemas.microsoft.com/office/powerpoint/2010/main" val="37266595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C91BE97-DF07-5E43-AB55-395428E64E73}" type="slidenum">
              <a:rPr lang="en-US"/>
              <a:pPr>
                <a:defRPr/>
              </a:pPr>
              <a:t>‹#›</a:t>
            </a:fld>
            <a:endParaRPr lang="en-US"/>
          </a:p>
        </p:txBody>
      </p:sp>
    </p:spTree>
    <p:extLst>
      <p:ext uri="{BB962C8B-B14F-4D97-AF65-F5344CB8AC3E}">
        <p14:creationId xmlns:p14="http://schemas.microsoft.com/office/powerpoint/2010/main" val="37665329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2ED5AA2B-5FEB-7A4C-B760-4F21AC369A2B}" type="slidenum">
              <a:rPr lang="en-US"/>
              <a:pPr>
                <a:defRPr/>
              </a:pPr>
              <a:t>‹#›</a:t>
            </a:fld>
            <a:endParaRPr lang="en-US"/>
          </a:p>
        </p:txBody>
      </p:sp>
    </p:spTree>
    <p:extLst>
      <p:ext uri="{BB962C8B-B14F-4D97-AF65-F5344CB8AC3E}">
        <p14:creationId xmlns:p14="http://schemas.microsoft.com/office/powerpoint/2010/main" val="243994255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5AB9C94-24F2-5843-A4F5-F3240D6EBC73}" type="slidenum">
              <a:rPr lang="en-US"/>
              <a:pPr>
                <a:defRPr/>
              </a:pPr>
              <a:t>‹#›</a:t>
            </a:fld>
            <a:endParaRPr lang="en-US"/>
          </a:p>
        </p:txBody>
      </p:sp>
    </p:spTree>
    <p:extLst>
      <p:ext uri="{BB962C8B-B14F-4D97-AF65-F5344CB8AC3E}">
        <p14:creationId xmlns:p14="http://schemas.microsoft.com/office/powerpoint/2010/main" val="10870435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356B941-9D4D-6649-BCB2-E06D79FC4B5F}" type="slidenum">
              <a:rPr lang="en-US"/>
              <a:pPr>
                <a:defRPr/>
              </a:pPr>
              <a:t>‹#›</a:t>
            </a:fld>
            <a:endParaRPr lang="en-US"/>
          </a:p>
        </p:txBody>
      </p:sp>
    </p:spTree>
    <p:extLst>
      <p:ext uri="{BB962C8B-B14F-4D97-AF65-F5344CB8AC3E}">
        <p14:creationId xmlns:p14="http://schemas.microsoft.com/office/powerpoint/2010/main" val="2273886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707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9707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smtClean="0"/>
            </a:lvl1pPr>
          </a:lstStyle>
          <a:p>
            <a:pPr>
              <a:defRPr/>
            </a:pPr>
            <a:fld id="{47854895-4BE2-A64B-8662-C11FDB479C8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9122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F41FDB0-FB8B-5D4A-BC41-49ED6ED59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60045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E456A5A-E34C-4348-8FD6-02A307F43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9848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D150DE4F-BD61-9B45-9D3B-0B502ED6CB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391352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56460A74-2934-E64E-ACD2-A0816AA06A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8469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7" name="Footer Placeholder 6"/>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8" name="Slide Number Placeholder 7"/>
          <p:cNvSpPr>
            <a:spLocks noGrp="1"/>
          </p:cNvSpPr>
          <p:nvPr>
            <p:ph type="sldNum" sz="quarter" idx="12"/>
          </p:nvPr>
        </p:nvSpPr>
        <p:spPr/>
        <p:txBody>
          <a:bodyPr/>
          <a:lstStyle>
            <a:lvl1pPr>
              <a:defRPr kumimoji="1">
                <a:latin typeface="Times New Roman" charset="0"/>
              </a:defRPr>
            </a:lvl1pPr>
          </a:lstStyle>
          <a:p>
            <a:pPr>
              <a:defRPr/>
            </a:pPr>
            <a:fld id="{75A96A7C-4D78-1B43-A10F-E5AF9C6B036F}" type="slidenum">
              <a:rPr lang="en-US"/>
              <a:pPr>
                <a:defRPr/>
              </a:pPr>
              <a:t>‹#›</a:t>
            </a:fld>
            <a:endParaRPr lang="en-US"/>
          </a:p>
        </p:txBody>
      </p:sp>
    </p:spTree>
    <p:extLst>
      <p:ext uri="{BB962C8B-B14F-4D97-AF65-F5344CB8AC3E}">
        <p14:creationId xmlns:p14="http://schemas.microsoft.com/office/powerpoint/2010/main" val="39543728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04A346B3-BED8-6E47-80E3-A62F0B12CE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82152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22597F9-A97A-EE41-A2B0-4468941CF0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02305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373F3E9-FB27-A147-939B-CDD5B188EB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775150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DB11A4A-BFD7-7B41-BCE2-33CD927025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17361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5C8FE41-8E75-CA46-921F-3D70ADC74C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9790162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2E6A113A-19E1-2B4B-9D01-55FA78E3AF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7818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3" name="Footer Placeholder 2"/>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kumimoji="1">
                <a:latin typeface="Times New Roman" charset="0"/>
              </a:defRPr>
            </a:lvl1pPr>
          </a:lstStyle>
          <a:p>
            <a:pPr>
              <a:defRPr/>
            </a:pPr>
            <a:fld id="{9987A7D0-5C49-294A-8091-2FB7AAEF18A8}" type="slidenum">
              <a:rPr lang="en-US"/>
              <a:pPr>
                <a:defRPr/>
              </a:pPr>
              <a:t>‹#›</a:t>
            </a:fld>
            <a:endParaRPr lang="en-US"/>
          </a:p>
        </p:txBody>
      </p:sp>
    </p:spTree>
    <p:extLst>
      <p:ext uri="{BB962C8B-B14F-4D97-AF65-F5344CB8AC3E}">
        <p14:creationId xmlns:p14="http://schemas.microsoft.com/office/powerpoint/2010/main" val="777743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4" name="Footer Placeholder 3"/>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kumimoji="1">
                <a:latin typeface="Times New Roman" charset="0"/>
              </a:defRPr>
            </a:lvl1pPr>
          </a:lstStyle>
          <a:p>
            <a:pPr>
              <a:defRPr/>
            </a:pPr>
            <a:fld id="{828B2600-1DB3-C24C-B0BA-8DC4C2C3EFEA}" type="slidenum">
              <a:rPr lang="en-US"/>
              <a:pPr>
                <a:defRPr/>
              </a:pPr>
              <a:t>‹#›</a:t>
            </a:fld>
            <a:endParaRPr lang="en-US"/>
          </a:p>
        </p:txBody>
      </p:sp>
    </p:spTree>
    <p:extLst>
      <p:ext uri="{BB962C8B-B14F-4D97-AF65-F5344CB8AC3E}">
        <p14:creationId xmlns:p14="http://schemas.microsoft.com/office/powerpoint/2010/main" val="3347321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kumimoji="1">
                <a:latin typeface="Times New Roman" pitchFamily="-112" charset="0"/>
              </a:defRPr>
            </a:lvl1pPr>
          </a:lstStyle>
          <a:p>
            <a:pPr>
              <a:defRPr/>
            </a:pPr>
            <a:endParaRPr lang="en-US"/>
          </a:p>
        </p:txBody>
      </p:sp>
      <p:sp>
        <p:nvSpPr>
          <p:cNvPr id="5" name="Footer Placeholder 4"/>
          <p:cNvSpPr>
            <a:spLocks noGrp="1"/>
          </p:cNvSpPr>
          <p:nvPr>
            <p:ph type="ftr" sz="quarter" idx="11"/>
          </p:nvPr>
        </p:nvSpPr>
        <p:spPr/>
        <p:txBody>
          <a:bodyPr/>
          <a:lstStyle>
            <a:lvl1pPr>
              <a:defRPr kumimoji="1">
                <a:latin typeface="Times New Roman" pitchFamily="-112"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kumimoji="1">
                <a:latin typeface="Times New Roman" charset="0"/>
              </a:defRPr>
            </a:lvl1pPr>
          </a:lstStyle>
          <a:p>
            <a:pPr>
              <a:defRPr/>
            </a:pPr>
            <a:fld id="{D954F83C-6470-3343-8A0E-7EC1C60B958B}" type="slidenum">
              <a:rPr lang="en-US"/>
              <a:pPr>
                <a:defRPr/>
              </a:pPr>
              <a:t>‹#›</a:t>
            </a:fld>
            <a:endParaRPr lang="en-US"/>
          </a:p>
        </p:txBody>
      </p:sp>
    </p:spTree>
    <p:extLst>
      <p:ext uri="{BB962C8B-B14F-4D97-AF65-F5344CB8AC3E}">
        <p14:creationId xmlns:p14="http://schemas.microsoft.com/office/powerpoint/2010/main" val="533332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pPr>
                <a:defRPr/>
              </a:pPr>
              <a:t>‹#›</a:t>
            </a:fld>
            <a:endParaRPr lang="en-US"/>
          </a:p>
        </p:txBody>
      </p:sp>
    </p:spTree>
    <p:extLst>
      <p:ext uri="{BB962C8B-B14F-4D97-AF65-F5344CB8AC3E}">
        <p14:creationId xmlns:p14="http://schemas.microsoft.com/office/powerpoint/2010/main" val="8931304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pPr>
                <a:defRPr/>
              </a:pPr>
              <a:t>‹#›</a:t>
            </a:fld>
            <a:endParaRPr lang="en-US"/>
          </a:p>
        </p:txBody>
      </p:sp>
    </p:spTree>
    <p:extLst>
      <p:ext uri="{BB962C8B-B14F-4D97-AF65-F5344CB8AC3E}">
        <p14:creationId xmlns:p14="http://schemas.microsoft.com/office/powerpoint/2010/main" val="2398467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pPr>
                <a:defRPr/>
              </a:pPr>
              <a:t>‹#›</a:t>
            </a:fld>
            <a:endParaRPr lang="en-US"/>
          </a:p>
        </p:txBody>
      </p:sp>
    </p:spTree>
    <p:extLst>
      <p:ext uri="{BB962C8B-B14F-4D97-AF65-F5344CB8AC3E}">
        <p14:creationId xmlns:p14="http://schemas.microsoft.com/office/powerpoint/2010/main" val="9665377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pPr>
                <a:defRPr/>
              </a:pPr>
              <a:t>‹#›</a:t>
            </a:fld>
            <a:endParaRPr lang="en-US"/>
          </a:p>
        </p:txBody>
      </p:sp>
    </p:spTree>
    <p:extLst>
      <p:ext uri="{BB962C8B-B14F-4D97-AF65-F5344CB8AC3E}">
        <p14:creationId xmlns:p14="http://schemas.microsoft.com/office/powerpoint/2010/main" val="2624799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pPr>
                <a:defRPr/>
              </a:pPr>
              <a:t>‹#›</a:t>
            </a:fld>
            <a:endParaRPr lang="en-US"/>
          </a:p>
        </p:txBody>
      </p:sp>
    </p:spTree>
    <p:extLst>
      <p:ext uri="{BB962C8B-B14F-4D97-AF65-F5344CB8AC3E}">
        <p14:creationId xmlns:p14="http://schemas.microsoft.com/office/powerpoint/2010/main" val="1836266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pPr>
                <a:defRPr/>
              </a:pPr>
              <a:t>‹#›</a:t>
            </a:fld>
            <a:endParaRPr lang="en-US"/>
          </a:p>
        </p:txBody>
      </p:sp>
    </p:spTree>
    <p:extLst>
      <p:ext uri="{BB962C8B-B14F-4D97-AF65-F5344CB8AC3E}">
        <p14:creationId xmlns:p14="http://schemas.microsoft.com/office/powerpoint/2010/main" val="6707974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pPr>
                <a:defRPr/>
              </a:pPr>
              <a:t>‹#›</a:t>
            </a:fld>
            <a:endParaRPr lang="en-US"/>
          </a:p>
        </p:txBody>
      </p:sp>
    </p:spTree>
    <p:extLst>
      <p:ext uri="{BB962C8B-B14F-4D97-AF65-F5344CB8AC3E}">
        <p14:creationId xmlns:p14="http://schemas.microsoft.com/office/powerpoint/2010/main" val="3700758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pPr>
                <a:defRPr/>
              </a:pPr>
              <a:t>‹#›</a:t>
            </a:fld>
            <a:endParaRPr lang="en-US"/>
          </a:p>
        </p:txBody>
      </p:sp>
    </p:spTree>
    <p:extLst>
      <p:ext uri="{BB962C8B-B14F-4D97-AF65-F5344CB8AC3E}">
        <p14:creationId xmlns:p14="http://schemas.microsoft.com/office/powerpoint/2010/main" val="1376764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pPr>
                <a:defRPr/>
              </a:pPr>
              <a:t>‹#›</a:t>
            </a:fld>
            <a:endParaRPr lang="en-US"/>
          </a:p>
        </p:txBody>
      </p:sp>
    </p:spTree>
    <p:extLst>
      <p:ext uri="{BB962C8B-B14F-4D97-AF65-F5344CB8AC3E}">
        <p14:creationId xmlns:p14="http://schemas.microsoft.com/office/powerpoint/2010/main" val="2795343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pPr>
                <a:defRPr/>
              </a:pPr>
              <a:t>‹#›</a:t>
            </a:fld>
            <a:endParaRPr lang="en-US"/>
          </a:p>
        </p:txBody>
      </p:sp>
    </p:spTree>
    <p:extLst>
      <p:ext uri="{BB962C8B-B14F-4D97-AF65-F5344CB8AC3E}">
        <p14:creationId xmlns:p14="http://schemas.microsoft.com/office/powerpoint/2010/main" val="2467921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pPr>
                <a:defRPr/>
              </a:pPr>
              <a:t>‹#›</a:t>
            </a:fld>
            <a:endParaRPr lang="en-US"/>
          </a:p>
        </p:txBody>
      </p:sp>
    </p:spTree>
    <p:extLst>
      <p:ext uri="{BB962C8B-B14F-4D97-AF65-F5344CB8AC3E}">
        <p14:creationId xmlns:p14="http://schemas.microsoft.com/office/powerpoint/2010/main" val="9720936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974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pPr>
                <a:defRPr/>
              </a:pPr>
              <a:t>‹#›</a:t>
            </a:fld>
            <a:endParaRPr lang="en-US"/>
          </a:p>
        </p:txBody>
      </p:sp>
    </p:spTree>
    <p:extLst>
      <p:ext uri="{BB962C8B-B14F-4D97-AF65-F5344CB8AC3E}">
        <p14:creationId xmlns:p14="http://schemas.microsoft.com/office/powerpoint/2010/main" val="3079846379"/>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pPr>
                <a:defRPr/>
              </a:pPr>
              <a:t>‹#›</a:t>
            </a:fld>
            <a:endParaRPr lang="en-US"/>
          </a:p>
        </p:txBody>
      </p:sp>
    </p:spTree>
    <p:extLst>
      <p:ext uri="{BB962C8B-B14F-4D97-AF65-F5344CB8AC3E}">
        <p14:creationId xmlns:p14="http://schemas.microsoft.com/office/powerpoint/2010/main" val="3910056500"/>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pPr>
                <a:defRPr/>
              </a:pPr>
              <a:t>‹#›</a:t>
            </a:fld>
            <a:endParaRPr lang="en-US"/>
          </a:p>
        </p:txBody>
      </p:sp>
    </p:spTree>
    <p:extLst>
      <p:ext uri="{BB962C8B-B14F-4D97-AF65-F5344CB8AC3E}">
        <p14:creationId xmlns:p14="http://schemas.microsoft.com/office/powerpoint/2010/main" val="1125902693"/>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pPr>
                <a:defRPr/>
              </a:pPr>
              <a:t>‹#›</a:t>
            </a:fld>
            <a:endParaRPr lang="en-US"/>
          </a:p>
        </p:txBody>
      </p:sp>
    </p:spTree>
    <p:extLst>
      <p:ext uri="{BB962C8B-B14F-4D97-AF65-F5344CB8AC3E}">
        <p14:creationId xmlns:p14="http://schemas.microsoft.com/office/powerpoint/2010/main" val="568996957"/>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pPr>
                <a:defRPr/>
              </a:pPr>
              <a:t>‹#›</a:t>
            </a:fld>
            <a:endParaRPr lang="en-US"/>
          </a:p>
        </p:txBody>
      </p:sp>
    </p:spTree>
    <p:extLst>
      <p:ext uri="{BB962C8B-B14F-4D97-AF65-F5344CB8AC3E}">
        <p14:creationId xmlns:p14="http://schemas.microsoft.com/office/powerpoint/2010/main" val="2549537113"/>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pPr>
                <a:defRPr/>
              </a:pPr>
              <a:t>‹#›</a:t>
            </a:fld>
            <a:endParaRPr lang="en-US"/>
          </a:p>
        </p:txBody>
      </p:sp>
    </p:spTree>
    <p:extLst>
      <p:ext uri="{BB962C8B-B14F-4D97-AF65-F5344CB8AC3E}">
        <p14:creationId xmlns:p14="http://schemas.microsoft.com/office/powerpoint/2010/main" val="3371548443"/>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pPr>
                <a:defRPr/>
              </a:pPr>
              <a:t>‹#›</a:t>
            </a:fld>
            <a:endParaRPr lang="en-US"/>
          </a:p>
        </p:txBody>
      </p:sp>
    </p:spTree>
    <p:extLst>
      <p:ext uri="{BB962C8B-B14F-4D97-AF65-F5344CB8AC3E}">
        <p14:creationId xmlns:p14="http://schemas.microsoft.com/office/powerpoint/2010/main" val="669995851"/>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pPr>
                <a:defRPr/>
              </a:pPr>
              <a:t>‹#›</a:t>
            </a:fld>
            <a:endParaRPr lang="en-US"/>
          </a:p>
        </p:txBody>
      </p:sp>
    </p:spTree>
    <p:extLst>
      <p:ext uri="{BB962C8B-B14F-4D97-AF65-F5344CB8AC3E}">
        <p14:creationId xmlns:p14="http://schemas.microsoft.com/office/powerpoint/2010/main" val="2924362003"/>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pPr>
                <a:defRPr/>
              </a:pPr>
              <a:t>‹#›</a:t>
            </a:fld>
            <a:endParaRPr lang="en-US"/>
          </a:p>
        </p:txBody>
      </p:sp>
    </p:spTree>
    <p:extLst>
      <p:ext uri="{BB962C8B-B14F-4D97-AF65-F5344CB8AC3E}">
        <p14:creationId xmlns:p14="http://schemas.microsoft.com/office/powerpoint/2010/main" val="580450863"/>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pPr>
                <a:defRPr/>
              </a:pPr>
              <a:t>‹#›</a:t>
            </a:fld>
            <a:endParaRPr lang="en-US"/>
          </a:p>
        </p:txBody>
      </p:sp>
    </p:spTree>
    <p:extLst>
      <p:ext uri="{BB962C8B-B14F-4D97-AF65-F5344CB8AC3E}">
        <p14:creationId xmlns:p14="http://schemas.microsoft.com/office/powerpoint/2010/main" val="1837486201"/>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pPr>
                <a:defRPr/>
              </a:pPr>
              <a:t>‹#›</a:t>
            </a:fld>
            <a:endParaRPr lang="en-US"/>
          </a:p>
        </p:txBody>
      </p:sp>
    </p:spTree>
    <p:extLst>
      <p:ext uri="{BB962C8B-B14F-4D97-AF65-F5344CB8AC3E}">
        <p14:creationId xmlns:p14="http://schemas.microsoft.com/office/powerpoint/2010/main" val="2942914736"/>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C427B834-6D06-5743-B95C-29C3407208A2}" type="slidenum">
              <a:rPr lang="en-US"/>
              <a:pPr>
                <a:defRPr/>
              </a:pPr>
              <a:t>‹#›</a:t>
            </a:fld>
            <a:endParaRPr lang="en-US"/>
          </a:p>
        </p:txBody>
      </p:sp>
      <p:sp>
        <p:nvSpPr>
          <p:cNvPr id="4"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7273559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161252447"/>
      </p:ext>
    </p:extLst>
  </p:cSld>
  <p:clrMapOvr>
    <a:masterClrMapping/>
  </p:clrMapOvr>
  <p:transition spd="med">
    <p:zoom dir="in"/>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5435832"/>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461718"/>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8424443"/>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7580548"/>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1021063"/>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3821703"/>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8744690"/>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359028"/>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981945"/>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270879"/>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342583"/>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48785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54289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9448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0754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44560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02132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863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90866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45201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19254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0625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0460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66AB3D0-AF3E-D846-8A8C-CDBF203EE3C2}" type="slidenum">
              <a:rPr lang="en-US"/>
              <a:pPr>
                <a:defRPr/>
              </a:pPr>
              <a:t>‹#›</a:t>
            </a:fld>
            <a:endParaRPr lang="en-US"/>
          </a:p>
        </p:txBody>
      </p:sp>
    </p:spTree>
    <p:extLst>
      <p:ext uri="{BB962C8B-B14F-4D97-AF65-F5344CB8AC3E}">
        <p14:creationId xmlns:p14="http://schemas.microsoft.com/office/powerpoint/2010/main" val="3811792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B8642722-B66D-2F4E-B674-67835DE2D656}" type="slidenum">
              <a:rPr lang="en-US" altLang="x-none" smtClean="0"/>
              <a:pPr>
                <a:defRPr/>
              </a:pPr>
              <a:t>‹#›</a:t>
            </a:fld>
            <a:endParaRPr lang="en-US" altLang="x-none"/>
          </a:p>
        </p:txBody>
      </p:sp>
    </p:spTree>
    <p:extLst>
      <p:ext uri="{BB962C8B-B14F-4D97-AF65-F5344CB8AC3E}">
        <p14:creationId xmlns:p14="http://schemas.microsoft.com/office/powerpoint/2010/main" val="16923999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9B70FAFA-D33E-A44F-B905-2619A206CBE8}" type="slidenum">
              <a:rPr lang="en-US" altLang="x-none" smtClean="0"/>
              <a:pPr>
                <a:defRPr/>
              </a:pPr>
              <a:t>‹#›</a:t>
            </a:fld>
            <a:endParaRPr lang="en-US" altLang="x-none"/>
          </a:p>
        </p:txBody>
      </p:sp>
    </p:spTree>
    <p:extLst>
      <p:ext uri="{BB962C8B-B14F-4D97-AF65-F5344CB8AC3E}">
        <p14:creationId xmlns:p14="http://schemas.microsoft.com/office/powerpoint/2010/main" val="16210579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3D231D52-5927-6043-BDAD-F42ADA6A2ECD}" type="slidenum">
              <a:rPr lang="en-US" altLang="x-none" smtClean="0"/>
              <a:pPr>
                <a:defRPr/>
              </a:pPr>
              <a:t>‹#›</a:t>
            </a:fld>
            <a:endParaRPr lang="en-US" altLang="x-none"/>
          </a:p>
        </p:txBody>
      </p:sp>
    </p:spTree>
    <p:extLst>
      <p:ext uri="{BB962C8B-B14F-4D97-AF65-F5344CB8AC3E}">
        <p14:creationId xmlns:p14="http://schemas.microsoft.com/office/powerpoint/2010/main" val="31659620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888261E6-2FF4-B741-8512-A6A2375C8187}" type="slidenum">
              <a:rPr lang="en-US" altLang="x-none" smtClean="0"/>
              <a:pPr>
                <a:defRPr/>
              </a:pPr>
              <a:t>‹#›</a:t>
            </a:fld>
            <a:endParaRPr lang="en-US" altLang="x-none"/>
          </a:p>
        </p:txBody>
      </p:sp>
    </p:spTree>
    <p:extLst>
      <p:ext uri="{BB962C8B-B14F-4D97-AF65-F5344CB8AC3E}">
        <p14:creationId xmlns:p14="http://schemas.microsoft.com/office/powerpoint/2010/main" val="35917640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x-none"/>
          </a:p>
        </p:txBody>
      </p:sp>
      <p:sp>
        <p:nvSpPr>
          <p:cNvPr id="8" name="Footer Placeholder 7"/>
          <p:cNvSpPr>
            <a:spLocks noGrp="1"/>
          </p:cNvSpPr>
          <p:nvPr>
            <p:ph type="ftr" sz="quarter" idx="11"/>
          </p:nvPr>
        </p:nvSpPr>
        <p:spPr/>
        <p:txBody>
          <a:bodyPr/>
          <a:lstStyle/>
          <a:p>
            <a:pPr>
              <a:defRPr/>
            </a:pPr>
            <a:endParaRPr lang="en-US" altLang="x-none"/>
          </a:p>
        </p:txBody>
      </p:sp>
      <p:sp>
        <p:nvSpPr>
          <p:cNvPr id="9" name="Slide Number Placeholder 8"/>
          <p:cNvSpPr>
            <a:spLocks noGrp="1"/>
          </p:cNvSpPr>
          <p:nvPr>
            <p:ph type="sldNum" sz="quarter" idx="12"/>
          </p:nvPr>
        </p:nvSpPr>
        <p:spPr/>
        <p:txBody>
          <a:bodyPr/>
          <a:lstStyle/>
          <a:p>
            <a:pPr>
              <a:defRPr/>
            </a:pPr>
            <a:fld id="{79F50355-D575-FC49-BDE0-0A5698574424}" type="slidenum">
              <a:rPr lang="en-US" altLang="x-none" smtClean="0"/>
              <a:pPr>
                <a:defRPr/>
              </a:pPr>
              <a:t>‹#›</a:t>
            </a:fld>
            <a:endParaRPr lang="en-US" altLang="x-none"/>
          </a:p>
        </p:txBody>
      </p:sp>
    </p:spTree>
    <p:extLst>
      <p:ext uri="{BB962C8B-B14F-4D97-AF65-F5344CB8AC3E}">
        <p14:creationId xmlns:p14="http://schemas.microsoft.com/office/powerpoint/2010/main" val="9116053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x-none"/>
          </a:p>
        </p:txBody>
      </p:sp>
      <p:sp>
        <p:nvSpPr>
          <p:cNvPr id="4" name="Footer Placeholder 3"/>
          <p:cNvSpPr>
            <a:spLocks noGrp="1"/>
          </p:cNvSpPr>
          <p:nvPr>
            <p:ph type="ftr" sz="quarter" idx="11"/>
          </p:nvPr>
        </p:nvSpPr>
        <p:spPr/>
        <p:txBody>
          <a:bodyPr/>
          <a:lstStyle/>
          <a:p>
            <a:pPr>
              <a:defRPr/>
            </a:pPr>
            <a:endParaRPr lang="en-US" altLang="x-none"/>
          </a:p>
        </p:txBody>
      </p:sp>
      <p:sp>
        <p:nvSpPr>
          <p:cNvPr id="5" name="Slide Number Placeholder 4"/>
          <p:cNvSpPr>
            <a:spLocks noGrp="1"/>
          </p:cNvSpPr>
          <p:nvPr>
            <p:ph type="sldNum" sz="quarter" idx="12"/>
          </p:nvPr>
        </p:nvSpPr>
        <p:spPr/>
        <p:txBody>
          <a:bodyPr/>
          <a:lstStyle/>
          <a:p>
            <a:pPr>
              <a:defRPr/>
            </a:pPr>
            <a:fld id="{E836BCD0-B2FB-AE47-B579-342938F08288}" type="slidenum">
              <a:rPr lang="en-US" altLang="x-none" smtClean="0"/>
              <a:pPr>
                <a:defRPr/>
              </a:pPr>
              <a:t>‹#›</a:t>
            </a:fld>
            <a:endParaRPr lang="en-US" altLang="x-none"/>
          </a:p>
        </p:txBody>
      </p:sp>
    </p:spTree>
    <p:extLst>
      <p:ext uri="{BB962C8B-B14F-4D97-AF65-F5344CB8AC3E}">
        <p14:creationId xmlns:p14="http://schemas.microsoft.com/office/powerpoint/2010/main" val="31643729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x-none"/>
          </a:p>
        </p:txBody>
      </p:sp>
      <p:sp>
        <p:nvSpPr>
          <p:cNvPr id="3" name="Footer Placeholder 2"/>
          <p:cNvSpPr>
            <a:spLocks noGrp="1"/>
          </p:cNvSpPr>
          <p:nvPr>
            <p:ph type="ftr" sz="quarter" idx="11"/>
          </p:nvPr>
        </p:nvSpPr>
        <p:spPr/>
        <p:txBody>
          <a:bodyPr/>
          <a:lstStyle/>
          <a:p>
            <a:pPr>
              <a:defRPr/>
            </a:pPr>
            <a:endParaRPr lang="en-US" altLang="x-none"/>
          </a:p>
        </p:txBody>
      </p:sp>
      <p:sp>
        <p:nvSpPr>
          <p:cNvPr id="4" name="Slide Number Placeholder 3"/>
          <p:cNvSpPr>
            <a:spLocks noGrp="1"/>
          </p:cNvSpPr>
          <p:nvPr>
            <p:ph type="sldNum" sz="quarter" idx="12"/>
          </p:nvPr>
        </p:nvSpPr>
        <p:spPr/>
        <p:txBody>
          <a:bodyPr/>
          <a:lstStyle/>
          <a:p>
            <a:pPr>
              <a:defRPr/>
            </a:pPr>
            <a:fld id="{DEA5A906-1707-964A-A6B8-808A61FE2900}" type="slidenum">
              <a:rPr lang="en-US" altLang="x-none" smtClean="0"/>
              <a:pPr>
                <a:defRPr/>
              </a:pPr>
              <a:t>‹#›</a:t>
            </a:fld>
            <a:endParaRPr lang="en-US" altLang="x-none"/>
          </a:p>
        </p:txBody>
      </p:sp>
    </p:spTree>
    <p:extLst>
      <p:ext uri="{BB962C8B-B14F-4D97-AF65-F5344CB8AC3E}">
        <p14:creationId xmlns:p14="http://schemas.microsoft.com/office/powerpoint/2010/main" val="6091015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B200BD94-A324-324B-880F-E55F7D3DA701}" type="slidenum">
              <a:rPr lang="en-US" altLang="x-none" smtClean="0"/>
              <a:pPr>
                <a:defRPr/>
              </a:pPr>
              <a:t>‹#›</a:t>
            </a:fld>
            <a:endParaRPr lang="en-US" altLang="x-none"/>
          </a:p>
        </p:txBody>
      </p:sp>
    </p:spTree>
    <p:extLst>
      <p:ext uri="{BB962C8B-B14F-4D97-AF65-F5344CB8AC3E}">
        <p14:creationId xmlns:p14="http://schemas.microsoft.com/office/powerpoint/2010/main" val="28727809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x-none"/>
          </a:p>
        </p:txBody>
      </p:sp>
      <p:sp>
        <p:nvSpPr>
          <p:cNvPr id="6" name="Footer Placeholder 5"/>
          <p:cNvSpPr>
            <a:spLocks noGrp="1"/>
          </p:cNvSpPr>
          <p:nvPr>
            <p:ph type="ftr" sz="quarter" idx="11"/>
          </p:nvPr>
        </p:nvSpPr>
        <p:spPr/>
        <p:txBody>
          <a:bodyPr/>
          <a:lstStyle/>
          <a:p>
            <a:pPr>
              <a:defRPr/>
            </a:pPr>
            <a:endParaRPr lang="en-US" altLang="x-none"/>
          </a:p>
        </p:txBody>
      </p:sp>
      <p:sp>
        <p:nvSpPr>
          <p:cNvPr id="7" name="Slide Number Placeholder 6"/>
          <p:cNvSpPr>
            <a:spLocks noGrp="1"/>
          </p:cNvSpPr>
          <p:nvPr>
            <p:ph type="sldNum" sz="quarter" idx="12"/>
          </p:nvPr>
        </p:nvSpPr>
        <p:spPr/>
        <p:txBody>
          <a:bodyPr/>
          <a:lstStyle/>
          <a:p>
            <a:pPr>
              <a:defRPr/>
            </a:pPr>
            <a:fld id="{6D3E15AD-A506-8E40-8D4B-427C475C76A2}" type="slidenum">
              <a:rPr lang="en-US" altLang="x-none" smtClean="0"/>
              <a:pPr>
                <a:defRPr/>
              </a:pPr>
              <a:t>‹#›</a:t>
            </a:fld>
            <a:endParaRPr lang="en-US" altLang="x-none"/>
          </a:p>
        </p:txBody>
      </p:sp>
    </p:spTree>
    <p:extLst>
      <p:ext uri="{BB962C8B-B14F-4D97-AF65-F5344CB8AC3E}">
        <p14:creationId xmlns:p14="http://schemas.microsoft.com/office/powerpoint/2010/main" val="1657917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EB55C2C2-8259-FF42-B959-73C1222A479A}" type="slidenum">
              <a:rPr lang="en-US" altLang="x-none" smtClean="0"/>
              <a:pPr>
                <a:defRPr/>
              </a:pPr>
              <a:t>‹#›</a:t>
            </a:fld>
            <a:endParaRPr lang="en-US" altLang="x-none"/>
          </a:p>
        </p:txBody>
      </p:sp>
    </p:spTree>
    <p:extLst>
      <p:ext uri="{BB962C8B-B14F-4D97-AF65-F5344CB8AC3E}">
        <p14:creationId xmlns:p14="http://schemas.microsoft.com/office/powerpoint/2010/main" val="2985395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x-none"/>
          </a:p>
        </p:txBody>
      </p:sp>
      <p:sp>
        <p:nvSpPr>
          <p:cNvPr id="5" name="Footer Placeholder 4"/>
          <p:cNvSpPr>
            <a:spLocks noGrp="1"/>
          </p:cNvSpPr>
          <p:nvPr>
            <p:ph type="ftr" sz="quarter" idx="11"/>
          </p:nvPr>
        </p:nvSpPr>
        <p:spPr/>
        <p:txBody>
          <a:bodyPr/>
          <a:lstStyle/>
          <a:p>
            <a:pPr>
              <a:defRPr/>
            </a:pPr>
            <a:endParaRPr lang="en-US" altLang="x-none"/>
          </a:p>
        </p:txBody>
      </p:sp>
      <p:sp>
        <p:nvSpPr>
          <p:cNvPr id="6" name="Slide Number Placeholder 5"/>
          <p:cNvSpPr>
            <a:spLocks noGrp="1"/>
          </p:cNvSpPr>
          <p:nvPr>
            <p:ph type="sldNum" sz="quarter" idx="12"/>
          </p:nvPr>
        </p:nvSpPr>
        <p:spPr/>
        <p:txBody>
          <a:bodyPr/>
          <a:lstStyle/>
          <a:p>
            <a:pPr>
              <a:defRPr/>
            </a:pPr>
            <a:fld id="{CB197284-891B-BE48-BF90-FC7824612776}" type="slidenum">
              <a:rPr lang="en-US" altLang="x-none" smtClean="0"/>
              <a:pPr>
                <a:defRPr/>
              </a:pPr>
              <a:t>‹#›</a:t>
            </a:fld>
            <a:endParaRPr lang="en-US" altLang="x-none"/>
          </a:p>
        </p:txBody>
      </p:sp>
    </p:spTree>
    <p:extLst>
      <p:ext uri="{BB962C8B-B14F-4D97-AF65-F5344CB8AC3E}">
        <p14:creationId xmlns:p14="http://schemas.microsoft.com/office/powerpoint/2010/main" val="15526550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83F7F-2BF2-A249-93D8-5726731868B2}"/>
              </a:ext>
            </a:extLst>
          </p:cNvPr>
          <p:cNvSpPr>
            <a:spLocks noGrp="1"/>
          </p:cNvSpPr>
          <p:nvPr>
            <p:ph type="ctrTitle"/>
          </p:nvPr>
        </p:nvSpPr>
        <p:spPr>
          <a:xfrm>
            <a:off x="1143000" y="1122908"/>
            <a:ext cx="6858000" cy="2387576"/>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2476C2A5-9857-6141-B608-70ED470B4C3A}"/>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A02AB3B3-A178-BA4C-B181-2021E3DDBCF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360EC3B-F774-8E46-9762-214A85584C7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929FC1C-837C-3245-A852-EEEBE59691E4}"/>
              </a:ext>
            </a:extLst>
          </p:cNvPr>
          <p:cNvSpPr>
            <a:spLocks noGrp="1"/>
          </p:cNvSpPr>
          <p:nvPr>
            <p:ph type="sldNum" sz="quarter" idx="12"/>
          </p:nvPr>
        </p:nvSpPr>
        <p:spPr/>
        <p:txBody>
          <a:bodyPr/>
          <a:lstStyle>
            <a:lvl1pPr>
              <a:defRPr/>
            </a:lvl1pPr>
          </a:lstStyle>
          <a:p>
            <a:fld id="{BB731F4D-B24B-514B-A7E3-CC3FE0315595}" type="slidenum">
              <a:rPr lang="en-US" altLang="en-US"/>
              <a:pPr/>
              <a:t>‹#›</a:t>
            </a:fld>
            <a:endParaRPr lang="en-US" altLang="en-US"/>
          </a:p>
        </p:txBody>
      </p:sp>
    </p:spTree>
    <p:extLst>
      <p:ext uri="{BB962C8B-B14F-4D97-AF65-F5344CB8AC3E}">
        <p14:creationId xmlns:p14="http://schemas.microsoft.com/office/powerpoint/2010/main" val="42034456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A023F-A065-0B47-A86C-B95BEC4D4A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927FAA-9CE5-A941-9420-F1E0DE67E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9F30C-CE27-8E4F-9929-F7D7C08D83C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B3665AE-7A70-0F42-A7D3-A3013AF7F56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55DC2DB-BC0B-F743-AA49-B784C0AB783D}"/>
              </a:ext>
            </a:extLst>
          </p:cNvPr>
          <p:cNvSpPr>
            <a:spLocks noGrp="1"/>
          </p:cNvSpPr>
          <p:nvPr>
            <p:ph type="sldNum" sz="quarter" idx="12"/>
          </p:nvPr>
        </p:nvSpPr>
        <p:spPr/>
        <p:txBody>
          <a:bodyPr/>
          <a:lstStyle>
            <a:lvl1pPr>
              <a:defRPr/>
            </a:lvl1pPr>
          </a:lstStyle>
          <a:p>
            <a:fld id="{EDC07E6D-F438-5F4E-B711-8EB8700551AF}" type="slidenum">
              <a:rPr lang="en-US" altLang="en-US"/>
              <a:pPr/>
              <a:t>‹#›</a:t>
            </a:fld>
            <a:endParaRPr lang="en-US" altLang="en-US"/>
          </a:p>
        </p:txBody>
      </p:sp>
    </p:spTree>
    <p:extLst>
      <p:ext uri="{BB962C8B-B14F-4D97-AF65-F5344CB8AC3E}">
        <p14:creationId xmlns:p14="http://schemas.microsoft.com/office/powerpoint/2010/main" val="38643700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0804-E436-B845-9F4C-1C579E142A80}"/>
              </a:ext>
            </a:extLst>
          </p:cNvPr>
          <p:cNvSpPr>
            <a:spLocks noGrp="1"/>
          </p:cNvSpPr>
          <p:nvPr>
            <p:ph type="title"/>
          </p:nvPr>
        </p:nvSpPr>
        <p:spPr>
          <a:xfrm>
            <a:off x="623963" y="1710036"/>
            <a:ext cx="7887146" cy="285191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912134AA-4403-3749-96AF-E6EDD11839C1}"/>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A856DCFA-B74A-964D-B3FE-40E3DE8766C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CCB7FD9-F9C1-2741-B591-D661D0EBDB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DE517EE-02E0-7E43-B5C8-E758415D8BBF}"/>
              </a:ext>
            </a:extLst>
          </p:cNvPr>
          <p:cNvSpPr>
            <a:spLocks noGrp="1"/>
          </p:cNvSpPr>
          <p:nvPr>
            <p:ph type="sldNum" sz="quarter" idx="12"/>
          </p:nvPr>
        </p:nvSpPr>
        <p:spPr/>
        <p:txBody>
          <a:bodyPr/>
          <a:lstStyle>
            <a:lvl1pPr>
              <a:defRPr/>
            </a:lvl1pPr>
          </a:lstStyle>
          <a:p>
            <a:fld id="{53AD9AB1-54A5-0C4F-98BB-986A1577FA47}" type="slidenum">
              <a:rPr lang="en-US" altLang="en-US"/>
              <a:pPr/>
              <a:t>‹#›</a:t>
            </a:fld>
            <a:endParaRPr lang="en-US" altLang="en-US"/>
          </a:p>
        </p:txBody>
      </p:sp>
    </p:spTree>
    <p:extLst>
      <p:ext uri="{BB962C8B-B14F-4D97-AF65-F5344CB8AC3E}">
        <p14:creationId xmlns:p14="http://schemas.microsoft.com/office/powerpoint/2010/main" val="42381474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578D7-2B9E-5741-9DFB-5F6AA8CEC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B2BF0D-1965-7844-ABB6-9B163F39ED08}"/>
              </a:ext>
            </a:extLst>
          </p:cNvPr>
          <p:cNvSpPr>
            <a:spLocks noGrp="1"/>
          </p:cNvSpPr>
          <p:nvPr>
            <p:ph sz="half" idx="1"/>
          </p:nvPr>
        </p:nvSpPr>
        <p:spPr>
          <a:xfrm>
            <a:off x="321469" y="1125141"/>
            <a:ext cx="2839641" cy="3182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B1CC4F-A67B-1A4F-9A99-F2261F09FEC2}"/>
              </a:ext>
            </a:extLst>
          </p:cNvPr>
          <p:cNvSpPr>
            <a:spLocks noGrp="1"/>
          </p:cNvSpPr>
          <p:nvPr>
            <p:ph sz="half" idx="2"/>
          </p:nvPr>
        </p:nvSpPr>
        <p:spPr>
          <a:xfrm>
            <a:off x="3268265" y="1125141"/>
            <a:ext cx="2839641" cy="31823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425860-A1EB-F943-98E5-BFC2CD028B4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007672A-B5C6-7342-A5AE-9E9FE28E6DF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2BEAE23-2AB7-CB4F-B082-3CBB661D4ADF}"/>
              </a:ext>
            </a:extLst>
          </p:cNvPr>
          <p:cNvSpPr>
            <a:spLocks noGrp="1"/>
          </p:cNvSpPr>
          <p:nvPr>
            <p:ph type="sldNum" sz="quarter" idx="12"/>
          </p:nvPr>
        </p:nvSpPr>
        <p:spPr/>
        <p:txBody>
          <a:bodyPr/>
          <a:lstStyle>
            <a:lvl1pPr>
              <a:defRPr/>
            </a:lvl1pPr>
          </a:lstStyle>
          <a:p>
            <a:fld id="{BD2B984F-A5C8-8245-9334-73E86EDF4ACE}" type="slidenum">
              <a:rPr lang="en-US" altLang="en-US"/>
              <a:pPr/>
              <a:t>‹#›</a:t>
            </a:fld>
            <a:endParaRPr lang="en-US" altLang="en-US"/>
          </a:p>
        </p:txBody>
      </p:sp>
    </p:spTree>
    <p:extLst>
      <p:ext uri="{BB962C8B-B14F-4D97-AF65-F5344CB8AC3E}">
        <p14:creationId xmlns:p14="http://schemas.microsoft.com/office/powerpoint/2010/main" val="11059444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2CDFD-BBA8-1240-8153-823612F11F10}"/>
              </a:ext>
            </a:extLst>
          </p:cNvPr>
          <p:cNvSpPr>
            <a:spLocks noGrp="1"/>
          </p:cNvSpPr>
          <p:nvPr>
            <p:ph type="title"/>
          </p:nvPr>
        </p:nvSpPr>
        <p:spPr>
          <a:xfrm>
            <a:off x="629544" y="365001"/>
            <a:ext cx="7887146" cy="13260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F2938C-2138-E24D-8C8A-054F810F3139}"/>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BA4140D5-7882-DC4A-B8DF-F2FF8E7E2B13}"/>
              </a:ext>
            </a:extLst>
          </p:cNvPr>
          <p:cNvSpPr>
            <a:spLocks noGrp="1"/>
          </p:cNvSpPr>
          <p:nvPr>
            <p:ph sz="half" idx="2"/>
          </p:nvPr>
        </p:nvSpPr>
        <p:spPr>
          <a:xfrm>
            <a:off x="629543" y="2504777"/>
            <a:ext cx="3868787" cy="368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91DE-ADE1-1946-AD84-8CFB5B65CAC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BA063EB-796A-CA48-B419-791DBDB6EA70}"/>
              </a:ext>
            </a:extLst>
          </p:cNvPr>
          <p:cNvSpPr>
            <a:spLocks noGrp="1"/>
          </p:cNvSpPr>
          <p:nvPr>
            <p:ph sz="quarter" idx="4"/>
          </p:nvPr>
        </p:nvSpPr>
        <p:spPr>
          <a:xfrm>
            <a:off x="4628927" y="2504777"/>
            <a:ext cx="3887762" cy="3684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12DF94-6BFF-E04F-851C-FBE7575640B0}"/>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A4EAAAC-86B8-AD4C-829F-244D94FAD23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2DDEE36-E5AD-4B43-B1A1-EFF19FA40180}"/>
              </a:ext>
            </a:extLst>
          </p:cNvPr>
          <p:cNvSpPr>
            <a:spLocks noGrp="1"/>
          </p:cNvSpPr>
          <p:nvPr>
            <p:ph type="sldNum" sz="quarter" idx="12"/>
          </p:nvPr>
        </p:nvSpPr>
        <p:spPr/>
        <p:txBody>
          <a:bodyPr/>
          <a:lstStyle>
            <a:lvl1pPr>
              <a:defRPr/>
            </a:lvl1pPr>
          </a:lstStyle>
          <a:p>
            <a:fld id="{448B03E6-EAAE-E843-A6F0-314ED5BFC9EE}" type="slidenum">
              <a:rPr lang="en-US" altLang="en-US"/>
              <a:pPr/>
              <a:t>‹#›</a:t>
            </a:fld>
            <a:endParaRPr lang="en-US" altLang="en-US"/>
          </a:p>
        </p:txBody>
      </p:sp>
    </p:spTree>
    <p:extLst>
      <p:ext uri="{BB962C8B-B14F-4D97-AF65-F5344CB8AC3E}">
        <p14:creationId xmlns:p14="http://schemas.microsoft.com/office/powerpoint/2010/main" val="6112849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962E-8273-9C41-9081-B9FA46BB70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F20185-675A-EC46-94FC-9D5C2450E109}"/>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8A50187-2AEC-6C4E-BC6B-8B06071343E1}"/>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FC9E207-9B9D-7A42-880D-278DC880CB8D}"/>
              </a:ext>
            </a:extLst>
          </p:cNvPr>
          <p:cNvSpPr>
            <a:spLocks noGrp="1"/>
          </p:cNvSpPr>
          <p:nvPr>
            <p:ph type="sldNum" sz="quarter" idx="12"/>
          </p:nvPr>
        </p:nvSpPr>
        <p:spPr/>
        <p:txBody>
          <a:bodyPr/>
          <a:lstStyle>
            <a:lvl1pPr>
              <a:defRPr/>
            </a:lvl1pPr>
          </a:lstStyle>
          <a:p>
            <a:fld id="{72335F7F-401F-1443-B40D-E06B671335B8}" type="slidenum">
              <a:rPr lang="en-US" altLang="en-US"/>
              <a:pPr/>
              <a:t>‹#›</a:t>
            </a:fld>
            <a:endParaRPr lang="en-US" altLang="en-US"/>
          </a:p>
        </p:txBody>
      </p:sp>
    </p:spTree>
    <p:extLst>
      <p:ext uri="{BB962C8B-B14F-4D97-AF65-F5344CB8AC3E}">
        <p14:creationId xmlns:p14="http://schemas.microsoft.com/office/powerpoint/2010/main" val="32885161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4B90E2-4A42-D64D-92E6-F318D991181C}"/>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A30968B-BD43-A645-BB89-D66706E4CF7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A03B5AC-FCAD-1642-AEFA-53E8A9400A9D}"/>
              </a:ext>
            </a:extLst>
          </p:cNvPr>
          <p:cNvSpPr>
            <a:spLocks noGrp="1"/>
          </p:cNvSpPr>
          <p:nvPr>
            <p:ph type="sldNum" sz="quarter" idx="12"/>
          </p:nvPr>
        </p:nvSpPr>
        <p:spPr/>
        <p:txBody>
          <a:bodyPr/>
          <a:lstStyle>
            <a:lvl1pPr>
              <a:defRPr/>
            </a:lvl1pPr>
          </a:lstStyle>
          <a:p>
            <a:fld id="{76263FEB-7126-2C46-8580-9A5C9B8071B5}" type="slidenum">
              <a:rPr lang="en-US" altLang="en-US"/>
              <a:pPr/>
              <a:t>‹#›</a:t>
            </a:fld>
            <a:endParaRPr lang="en-US" altLang="en-US"/>
          </a:p>
        </p:txBody>
      </p:sp>
    </p:spTree>
    <p:extLst>
      <p:ext uri="{BB962C8B-B14F-4D97-AF65-F5344CB8AC3E}">
        <p14:creationId xmlns:p14="http://schemas.microsoft.com/office/powerpoint/2010/main" val="20374873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91451-2FBC-FE4F-AC0A-9217F4A69F1B}"/>
              </a:ext>
            </a:extLst>
          </p:cNvPr>
          <p:cNvSpPr>
            <a:spLocks noGrp="1"/>
          </p:cNvSpPr>
          <p:nvPr>
            <p:ph type="title"/>
          </p:nvPr>
        </p:nvSpPr>
        <p:spPr>
          <a:xfrm>
            <a:off x="629543" y="457646"/>
            <a:ext cx="2949029" cy="159953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0A0F7016-01AA-9E4D-BA0A-0CF49BA0AA45}"/>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95E97D-67B4-1845-9DF0-27D68D43E3C7}"/>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F863322-CA0D-4848-8D85-B068E483223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F387743-049B-194A-AC15-FB9C52305C4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22F3849-B9F7-7248-816E-E731EAE90D62}"/>
              </a:ext>
            </a:extLst>
          </p:cNvPr>
          <p:cNvSpPr>
            <a:spLocks noGrp="1"/>
          </p:cNvSpPr>
          <p:nvPr>
            <p:ph type="sldNum" sz="quarter" idx="12"/>
          </p:nvPr>
        </p:nvSpPr>
        <p:spPr/>
        <p:txBody>
          <a:bodyPr/>
          <a:lstStyle>
            <a:lvl1pPr>
              <a:defRPr/>
            </a:lvl1pPr>
          </a:lstStyle>
          <a:p>
            <a:fld id="{6FE1D772-D6D4-C847-92F3-8A87AF7DB1B9}" type="slidenum">
              <a:rPr lang="en-US" altLang="en-US"/>
              <a:pPr/>
              <a:t>‹#›</a:t>
            </a:fld>
            <a:endParaRPr lang="en-US" altLang="en-US"/>
          </a:p>
        </p:txBody>
      </p:sp>
    </p:spTree>
    <p:extLst>
      <p:ext uri="{BB962C8B-B14F-4D97-AF65-F5344CB8AC3E}">
        <p14:creationId xmlns:p14="http://schemas.microsoft.com/office/powerpoint/2010/main" val="20448367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8A144-FE5A-7649-8BEC-C41CBB207E04}"/>
              </a:ext>
            </a:extLst>
          </p:cNvPr>
          <p:cNvSpPr>
            <a:spLocks noGrp="1"/>
          </p:cNvSpPr>
          <p:nvPr>
            <p:ph type="title"/>
          </p:nvPr>
        </p:nvSpPr>
        <p:spPr>
          <a:xfrm>
            <a:off x="629543" y="457646"/>
            <a:ext cx="2949029" cy="159953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EE4C3BC8-2A84-C040-B83F-E1F99E58BC5A}"/>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a:extLst>
              <a:ext uri="{FF2B5EF4-FFF2-40B4-BE49-F238E27FC236}">
                <a16:creationId xmlns:a16="http://schemas.microsoft.com/office/drawing/2014/main" id="{61CF611E-0248-784E-A917-3CDC339CD6A1}"/>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80237A9B-BF66-664B-BD0A-7CF891357D3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09CBC57-9B96-0142-9A95-ED9E4179094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239A500-F7FE-9B48-B1FD-AD9713C3199E}"/>
              </a:ext>
            </a:extLst>
          </p:cNvPr>
          <p:cNvSpPr>
            <a:spLocks noGrp="1"/>
          </p:cNvSpPr>
          <p:nvPr>
            <p:ph type="sldNum" sz="quarter" idx="12"/>
          </p:nvPr>
        </p:nvSpPr>
        <p:spPr/>
        <p:txBody>
          <a:bodyPr/>
          <a:lstStyle>
            <a:lvl1pPr>
              <a:defRPr/>
            </a:lvl1pPr>
          </a:lstStyle>
          <a:p>
            <a:fld id="{9DE52965-77F4-B249-A4B4-940DDF0BB4B0}" type="slidenum">
              <a:rPr lang="en-US" altLang="en-US"/>
              <a:pPr/>
              <a:t>‹#›</a:t>
            </a:fld>
            <a:endParaRPr lang="en-US" altLang="en-US"/>
          </a:p>
        </p:txBody>
      </p:sp>
    </p:spTree>
    <p:extLst>
      <p:ext uri="{BB962C8B-B14F-4D97-AF65-F5344CB8AC3E}">
        <p14:creationId xmlns:p14="http://schemas.microsoft.com/office/powerpoint/2010/main" val="4045470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E508C-8AA2-5B41-B65C-C4AFA153F9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74D30A-A8E7-C74D-80C3-FF6DB4A805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71E55-BFCF-2F46-AEEB-3F62E9619B5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426B94C-1B57-7E4E-B5D8-79C61C791FD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9B072F6-93EA-5347-A2D5-FB827BA03B61}"/>
              </a:ext>
            </a:extLst>
          </p:cNvPr>
          <p:cNvSpPr>
            <a:spLocks noGrp="1"/>
          </p:cNvSpPr>
          <p:nvPr>
            <p:ph type="sldNum" sz="quarter" idx="12"/>
          </p:nvPr>
        </p:nvSpPr>
        <p:spPr/>
        <p:txBody>
          <a:bodyPr/>
          <a:lstStyle>
            <a:lvl1pPr>
              <a:defRPr/>
            </a:lvl1pPr>
          </a:lstStyle>
          <a:p>
            <a:fld id="{66D68879-B420-A647-B1D3-2781C369FFB0}" type="slidenum">
              <a:rPr lang="en-US" altLang="en-US"/>
              <a:pPr/>
              <a:t>‹#›</a:t>
            </a:fld>
            <a:endParaRPr lang="en-US" altLang="en-US"/>
          </a:p>
        </p:txBody>
      </p:sp>
    </p:spTree>
    <p:extLst>
      <p:ext uri="{BB962C8B-B14F-4D97-AF65-F5344CB8AC3E}">
        <p14:creationId xmlns:p14="http://schemas.microsoft.com/office/powerpoint/2010/main" val="38991140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8AF35-A1B1-1741-A3B9-DA5C9786A606}"/>
              </a:ext>
            </a:extLst>
          </p:cNvPr>
          <p:cNvSpPr>
            <a:spLocks noGrp="1"/>
          </p:cNvSpPr>
          <p:nvPr>
            <p:ph type="title" orient="vert"/>
          </p:nvPr>
        </p:nvSpPr>
        <p:spPr>
          <a:xfrm>
            <a:off x="4661297" y="193105"/>
            <a:ext cx="1446609" cy="411435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DE2BEB-E840-EF4B-A442-8C520A8415A0}"/>
              </a:ext>
            </a:extLst>
          </p:cNvPr>
          <p:cNvSpPr>
            <a:spLocks noGrp="1"/>
          </p:cNvSpPr>
          <p:nvPr>
            <p:ph type="body" orient="vert" idx="1"/>
          </p:nvPr>
        </p:nvSpPr>
        <p:spPr>
          <a:xfrm>
            <a:off x="321469" y="193105"/>
            <a:ext cx="4232672" cy="4114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CAF39-9344-5143-9820-9F003052393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7AAB0CD-52DB-1E42-B245-CBD6A6E2551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2AD1601-8FFC-ED4D-8401-33AFF1487B07}"/>
              </a:ext>
            </a:extLst>
          </p:cNvPr>
          <p:cNvSpPr>
            <a:spLocks noGrp="1"/>
          </p:cNvSpPr>
          <p:nvPr>
            <p:ph type="sldNum" sz="quarter" idx="12"/>
          </p:nvPr>
        </p:nvSpPr>
        <p:spPr/>
        <p:txBody>
          <a:bodyPr/>
          <a:lstStyle>
            <a:lvl1pPr>
              <a:defRPr/>
            </a:lvl1pPr>
          </a:lstStyle>
          <a:p>
            <a:fld id="{5F785AC6-6D5D-6F41-8B10-1595A2D6DB06}" type="slidenum">
              <a:rPr lang="en-US" altLang="en-US"/>
              <a:pPr/>
              <a:t>‹#›</a:t>
            </a:fld>
            <a:endParaRPr lang="en-US" altLang="en-US"/>
          </a:p>
        </p:txBody>
      </p:sp>
    </p:spTree>
    <p:extLst>
      <p:ext uri="{BB962C8B-B14F-4D97-AF65-F5344CB8AC3E}">
        <p14:creationId xmlns:p14="http://schemas.microsoft.com/office/powerpoint/2010/main" val="8143418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813823506"/>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1192828579"/>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3677757368"/>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1650918167"/>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410470800"/>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643316069"/>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3472666430"/>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345506746"/>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10.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12.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theme" Target="../theme/theme14.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5.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6.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image" Target="../media/image2.png"/><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7.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image" Target="../media/image4.png"/><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image" Target="../media/image3.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image" Target="../media/image2.png"/><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theme" Target="../theme/theme18.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image" Target="../media/image4.png"/><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8.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C61D51B-8C1E-D54E-A4BD-EA47B6CB3A82}" type="slidenum">
              <a:rPr lang="en-US" altLang="x-none" smtClean="0"/>
              <a:pPr>
                <a:defRPr/>
              </a:pPr>
              <a:t>‹#›</a:t>
            </a:fld>
            <a:endParaRPr lang="en-US" altLang="x-none"/>
          </a:p>
        </p:txBody>
      </p:sp>
    </p:spTree>
    <p:extLst>
      <p:ext uri="{BB962C8B-B14F-4D97-AF65-F5344CB8AC3E}">
        <p14:creationId xmlns:p14="http://schemas.microsoft.com/office/powerpoint/2010/main" val="318101666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D63E8C0-5106-0D49-95FC-1E5215DFAE2C}"/>
              </a:ext>
            </a:extLst>
          </p:cNvPr>
          <p:cNvSpPr>
            <a:spLocks noGrp="1" noChangeArrowheads="1"/>
          </p:cNvSpPr>
          <p:nvPr>
            <p:ph type="title"/>
          </p:nvPr>
        </p:nvSpPr>
        <p:spPr bwMode="auto">
          <a:xfrm>
            <a:off x="321469" y="193105"/>
            <a:ext cx="5786438" cy="80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B8AAD04-3CAE-4B47-B3CB-E838B73CACD4}"/>
              </a:ext>
            </a:extLst>
          </p:cNvPr>
          <p:cNvSpPr>
            <a:spLocks noGrp="1" noChangeArrowheads="1"/>
          </p:cNvSpPr>
          <p:nvPr>
            <p:ph type="body" idx="1"/>
          </p:nvPr>
        </p:nvSpPr>
        <p:spPr bwMode="auto">
          <a:xfrm>
            <a:off x="321469" y="1125141"/>
            <a:ext cx="5786438" cy="318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094556A-AB3E-6A49-AA19-565BD217AC86}"/>
              </a:ext>
            </a:extLst>
          </p:cNvPr>
          <p:cNvSpPr>
            <a:spLocks noGrp="1" noChangeArrowheads="1"/>
          </p:cNvSpPr>
          <p:nvPr>
            <p:ph type="dt" sz="half" idx="2"/>
          </p:nvPr>
        </p:nvSpPr>
        <p:spPr bwMode="auto">
          <a:xfrm>
            <a:off x="32146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984"/>
            </a:lvl1pPr>
          </a:lstStyle>
          <a:p>
            <a:endParaRPr lang="en-US" altLang="en-US"/>
          </a:p>
        </p:txBody>
      </p:sp>
      <p:sp>
        <p:nvSpPr>
          <p:cNvPr id="1029" name="Rectangle 5">
            <a:extLst>
              <a:ext uri="{FF2B5EF4-FFF2-40B4-BE49-F238E27FC236}">
                <a16:creationId xmlns:a16="http://schemas.microsoft.com/office/drawing/2014/main" id="{895E0011-05AE-D748-B33A-318071F486AA}"/>
              </a:ext>
            </a:extLst>
          </p:cNvPr>
          <p:cNvSpPr>
            <a:spLocks noGrp="1" noChangeArrowheads="1"/>
          </p:cNvSpPr>
          <p:nvPr>
            <p:ph type="ftr" sz="quarter" idx="3"/>
          </p:nvPr>
        </p:nvSpPr>
        <p:spPr bwMode="auto">
          <a:xfrm>
            <a:off x="2196703" y="4391174"/>
            <a:ext cx="2035969"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984"/>
            </a:lvl1pPr>
          </a:lstStyle>
          <a:p>
            <a:endParaRPr lang="en-US" altLang="en-US"/>
          </a:p>
        </p:txBody>
      </p:sp>
      <p:sp>
        <p:nvSpPr>
          <p:cNvPr id="1030" name="Rectangle 6">
            <a:extLst>
              <a:ext uri="{FF2B5EF4-FFF2-40B4-BE49-F238E27FC236}">
                <a16:creationId xmlns:a16="http://schemas.microsoft.com/office/drawing/2014/main" id="{2A923D06-D314-6946-8B36-F0C89C09225D}"/>
              </a:ext>
            </a:extLst>
          </p:cNvPr>
          <p:cNvSpPr>
            <a:spLocks noGrp="1" noChangeArrowheads="1"/>
          </p:cNvSpPr>
          <p:nvPr>
            <p:ph type="sldNum" sz="quarter" idx="4"/>
          </p:nvPr>
        </p:nvSpPr>
        <p:spPr bwMode="auto">
          <a:xfrm>
            <a:off x="4607719" y="4391174"/>
            <a:ext cx="1500188" cy="33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984"/>
            </a:lvl1pPr>
          </a:lstStyle>
          <a:p>
            <a:fld id="{D09C99BA-1C4A-2B4C-90C1-2DEE83FFF4B0}" type="slidenum">
              <a:rPr lang="en-US" altLang="en-US"/>
              <a:pPr/>
              <a:t>‹#›</a:t>
            </a:fld>
            <a:endParaRPr lang="en-US" altLang="en-US"/>
          </a:p>
        </p:txBody>
      </p:sp>
    </p:spTree>
    <p:extLst>
      <p:ext uri="{BB962C8B-B14F-4D97-AF65-F5344CB8AC3E}">
        <p14:creationId xmlns:p14="http://schemas.microsoft.com/office/powerpoint/2010/main" val="221348313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fontAlgn="base">
        <a:spcBef>
          <a:spcPct val="0"/>
        </a:spcBef>
        <a:spcAft>
          <a:spcPct val="0"/>
        </a:spcAft>
        <a:defRPr sz="3094" kern="1200">
          <a:solidFill>
            <a:schemeClr val="tx2"/>
          </a:solidFill>
          <a:latin typeface="+mj-lt"/>
          <a:ea typeface="+mj-ea"/>
          <a:cs typeface="+mj-cs"/>
        </a:defRPr>
      </a:lvl1pPr>
      <a:lvl2pPr algn="ctr" rtl="0" fontAlgn="base">
        <a:spcBef>
          <a:spcPct val="0"/>
        </a:spcBef>
        <a:spcAft>
          <a:spcPct val="0"/>
        </a:spcAft>
        <a:defRPr sz="3094">
          <a:solidFill>
            <a:schemeClr val="tx2"/>
          </a:solidFill>
          <a:latin typeface="Arial" panose="020B0604020202020204" pitchFamily="34" charset="0"/>
        </a:defRPr>
      </a:lvl2pPr>
      <a:lvl3pPr algn="ctr" rtl="0" fontAlgn="base">
        <a:spcBef>
          <a:spcPct val="0"/>
        </a:spcBef>
        <a:spcAft>
          <a:spcPct val="0"/>
        </a:spcAft>
        <a:defRPr sz="3094">
          <a:solidFill>
            <a:schemeClr val="tx2"/>
          </a:solidFill>
          <a:latin typeface="Arial" panose="020B0604020202020204" pitchFamily="34" charset="0"/>
        </a:defRPr>
      </a:lvl3pPr>
      <a:lvl4pPr algn="ctr" rtl="0" fontAlgn="base">
        <a:spcBef>
          <a:spcPct val="0"/>
        </a:spcBef>
        <a:spcAft>
          <a:spcPct val="0"/>
        </a:spcAft>
        <a:defRPr sz="3094">
          <a:solidFill>
            <a:schemeClr val="tx2"/>
          </a:solidFill>
          <a:latin typeface="Arial" panose="020B0604020202020204" pitchFamily="34" charset="0"/>
        </a:defRPr>
      </a:lvl4pPr>
      <a:lvl5pPr algn="ctr" rtl="0" fontAlgn="base">
        <a:spcBef>
          <a:spcPct val="0"/>
        </a:spcBef>
        <a:spcAft>
          <a:spcPct val="0"/>
        </a:spcAft>
        <a:defRPr sz="3094">
          <a:solidFill>
            <a:schemeClr val="tx2"/>
          </a:solidFill>
          <a:latin typeface="Arial" panose="020B0604020202020204" pitchFamily="34" charset="0"/>
        </a:defRPr>
      </a:lvl5pPr>
      <a:lvl6pPr marL="321457" algn="ctr" rtl="0" fontAlgn="base">
        <a:spcBef>
          <a:spcPct val="0"/>
        </a:spcBef>
        <a:spcAft>
          <a:spcPct val="0"/>
        </a:spcAft>
        <a:defRPr sz="3094">
          <a:solidFill>
            <a:schemeClr val="tx2"/>
          </a:solidFill>
          <a:latin typeface="Arial" panose="020B0604020202020204" pitchFamily="34" charset="0"/>
        </a:defRPr>
      </a:lvl6pPr>
      <a:lvl7pPr marL="642915" algn="ctr" rtl="0" fontAlgn="base">
        <a:spcBef>
          <a:spcPct val="0"/>
        </a:spcBef>
        <a:spcAft>
          <a:spcPct val="0"/>
        </a:spcAft>
        <a:defRPr sz="3094">
          <a:solidFill>
            <a:schemeClr val="tx2"/>
          </a:solidFill>
          <a:latin typeface="Arial" panose="020B0604020202020204" pitchFamily="34" charset="0"/>
        </a:defRPr>
      </a:lvl7pPr>
      <a:lvl8pPr marL="964372" algn="ctr" rtl="0" fontAlgn="base">
        <a:spcBef>
          <a:spcPct val="0"/>
        </a:spcBef>
        <a:spcAft>
          <a:spcPct val="0"/>
        </a:spcAft>
        <a:defRPr sz="3094">
          <a:solidFill>
            <a:schemeClr val="tx2"/>
          </a:solidFill>
          <a:latin typeface="Arial" panose="020B0604020202020204" pitchFamily="34" charset="0"/>
        </a:defRPr>
      </a:lvl8pPr>
      <a:lvl9pPr marL="1285829" algn="ctr" rtl="0" fontAlgn="base">
        <a:spcBef>
          <a:spcPct val="0"/>
        </a:spcBef>
        <a:spcAft>
          <a:spcPct val="0"/>
        </a:spcAft>
        <a:defRPr sz="3094">
          <a:solidFill>
            <a:schemeClr val="tx2"/>
          </a:solidFill>
          <a:latin typeface="Arial" panose="020B0604020202020204" pitchFamily="34" charset="0"/>
        </a:defRPr>
      </a:lvl9pPr>
    </p:titleStyle>
    <p:bodyStyle>
      <a:lvl1pPr marL="241093" indent="-241093" algn="l" rtl="0" fontAlgn="base">
        <a:spcBef>
          <a:spcPct val="20000"/>
        </a:spcBef>
        <a:spcAft>
          <a:spcPct val="0"/>
        </a:spcAft>
        <a:buChar char="•"/>
        <a:defRPr sz="2250" kern="1200">
          <a:solidFill>
            <a:schemeClr val="tx1"/>
          </a:solidFill>
          <a:latin typeface="+mn-lt"/>
          <a:ea typeface="+mn-ea"/>
          <a:cs typeface="+mn-cs"/>
        </a:defRPr>
      </a:lvl1pPr>
      <a:lvl2pPr marL="522368" indent="-200911" algn="l" rtl="0" fontAlgn="base">
        <a:spcBef>
          <a:spcPct val="20000"/>
        </a:spcBef>
        <a:spcAft>
          <a:spcPct val="0"/>
        </a:spcAft>
        <a:buChar char="–"/>
        <a:defRPr sz="1969" kern="1200">
          <a:solidFill>
            <a:schemeClr val="tx1"/>
          </a:solidFill>
          <a:latin typeface="+mn-lt"/>
          <a:ea typeface="+mn-ea"/>
          <a:cs typeface="+mn-cs"/>
        </a:defRPr>
      </a:lvl2pPr>
      <a:lvl3pPr marL="803643" indent="-160729" algn="l" rtl="0" fontAlgn="base">
        <a:spcBef>
          <a:spcPct val="20000"/>
        </a:spcBef>
        <a:spcAft>
          <a:spcPct val="0"/>
        </a:spcAft>
        <a:buChar char="•"/>
        <a:defRPr sz="1687" kern="1200">
          <a:solidFill>
            <a:schemeClr val="tx1"/>
          </a:solidFill>
          <a:latin typeface="+mn-lt"/>
          <a:ea typeface="+mn-ea"/>
          <a:cs typeface="+mn-cs"/>
        </a:defRPr>
      </a:lvl3pPr>
      <a:lvl4pPr marL="1125101" indent="-160729" algn="l" rtl="0" fontAlgn="base">
        <a:spcBef>
          <a:spcPct val="20000"/>
        </a:spcBef>
        <a:spcAft>
          <a:spcPct val="0"/>
        </a:spcAft>
        <a:buChar char="–"/>
        <a:defRPr sz="1406" kern="1200">
          <a:solidFill>
            <a:schemeClr val="tx1"/>
          </a:solidFill>
          <a:latin typeface="+mn-lt"/>
          <a:ea typeface="+mn-ea"/>
          <a:cs typeface="+mn-cs"/>
        </a:defRPr>
      </a:lvl4pPr>
      <a:lvl5pPr marL="1446558" indent="-160729" algn="l" rtl="0" fontAlgn="base">
        <a:spcBef>
          <a:spcPct val="20000"/>
        </a:spcBef>
        <a:spcAft>
          <a:spcPct val="0"/>
        </a:spcAft>
        <a:buChar char="»"/>
        <a:defRPr sz="1406" kern="1200">
          <a:solidFill>
            <a:schemeClr val="tx1"/>
          </a:solidFill>
          <a:latin typeface="+mn-lt"/>
          <a:ea typeface="+mn-ea"/>
          <a:cs typeface="+mn-cs"/>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267571001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99505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860731979"/>
      </p:ext>
    </p:extLst>
  </p:cSld>
  <p:clrMap bg1="dk2" tx1="lt1" bg2="dk1"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sp>
        <p:nvSpPr>
          <p:cNvPr id="18" name="Rectangle 17"/>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19" name="Rectangle 18"/>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0" name="Rectangle 19"/>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1" name="Rectangle 20"/>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4" name="Rectangle 23"/>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5" name="Rectangle 24"/>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6" name="Rectangle 25"/>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7" name="Rectangle 26"/>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8" name="Rectangle 27"/>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a typeface="ＭＳ Ｐゴシック"/>
              <a:cs typeface="ＭＳ Ｐゴシック"/>
            </a:endParaRPr>
          </a:p>
        </p:txBody>
      </p:sp>
      <p:sp>
        <p:nvSpPr>
          <p:cNvPr id="256011" name="Title Placeholder 21"/>
          <p:cNvSpPr>
            <a:spLocks noGrp="1"/>
          </p:cNvSpPr>
          <p:nvPr>
            <p:ph type="title"/>
          </p:nvPr>
        </p:nvSpPr>
        <p:spPr bwMode="auto">
          <a:xfrm>
            <a:off x="914400" y="512763"/>
            <a:ext cx="7772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56012"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Date Placeholder 27"/>
          <p:cNvSpPr>
            <a:spLocks noGrp="1"/>
          </p:cNvSpPr>
          <p:nvPr>
            <p:ph type="dt" sz="half" idx="2"/>
          </p:nvPr>
        </p:nvSpPr>
        <p:spPr>
          <a:xfrm>
            <a:off x="6477000" y="6416675"/>
            <a:ext cx="21336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100">
                <a:solidFill>
                  <a:srgbClr val="D6ECFF"/>
                </a:solidFill>
                <a:latin typeface="Corbel" charset="0"/>
              </a:defRPr>
            </a:lvl1pPr>
          </a:lstStyle>
          <a:p>
            <a:pPr defTabSz="914400" fontAlgn="base">
              <a:spcBef>
                <a:spcPct val="0"/>
              </a:spcBef>
              <a:spcAft>
                <a:spcPct val="0"/>
              </a:spcAft>
              <a:defRPr/>
            </a:pPr>
            <a:fld id="{25A735DD-A845-3542-812A-3CD8CB30B1C6}" type="datetime1">
              <a:rPr lang="en-US">
                <a:ea typeface="ＭＳ Ｐゴシック" charset="0"/>
                <a:cs typeface="ＭＳ Ｐゴシック" charset="0"/>
              </a:rPr>
              <a:pPr defTabSz="914400" fontAlgn="base">
                <a:spcBef>
                  <a:spcPct val="0"/>
                </a:spcBef>
                <a:spcAft>
                  <a:spcPct val="0"/>
                </a:spcAft>
                <a:defRPr/>
              </a:pPr>
              <a:t>11/24/21</a:t>
            </a:fld>
            <a:endParaRPr lang="en-US">
              <a:ea typeface="ＭＳ Ｐゴシック" charset="0"/>
              <a:cs typeface="ＭＳ Ｐゴシック" charset="0"/>
            </a:endParaRPr>
          </a:p>
        </p:txBody>
      </p:sp>
      <p:sp>
        <p:nvSpPr>
          <p:cNvPr id="30" name="Footer Placeholder 16"/>
          <p:cNvSpPr>
            <a:spLocks noGrp="1"/>
          </p:cNvSpPr>
          <p:nvPr>
            <p:ph type="ftr" sz="quarter" idx="3"/>
          </p:nvPr>
        </p:nvSpPr>
        <p:spPr>
          <a:xfrm>
            <a:off x="914400" y="6416675"/>
            <a:ext cx="5562600"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100">
                <a:solidFill>
                  <a:srgbClr val="D6ECFF"/>
                </a:solidFill>
                <a:latin typeface="+mn-lt"/>
                <a:ea typeface="+mn-ea"/>
                <a:cs typeface="+mn-cs"/>
              </a:defRPr>
            </a:lvl1pPr>
          </a:lstStyle>
          <a:p>
            <a:pPr defTabSz="914400" fontAlgn="base">
              <a:spcBef>
                <a:spcPct val="0"/>
              </a:spcBef>
              <a:spcAft>
                <a:spcPct val="0"/>
              </a:spcAft>
              <a:defRPr/>
            </a:pPr>
            <a:endParaRPr lang="en-US">
              <a:latin typeface="Corbel"/>
              <a:ea typeface="ＭＳ Ｐゴシック"/>
              <a:cs typeface="ＭＳ Ｐゴシック"/>
            </a:endParaRPr>
          </a:p>
        </p:txBody>
      </p:sp>
      <p:sp>
        <p:nvSpPr>
          <p:cNvPr id="31" name="Slide Number Placeholder 28"/>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200">
                <a:solidFill>
                  <a:srgbClr val="D6ECFF"/>
                </a:solidFill>
                <a:latin typeface="Corbel" charset="0"/>
              </a:defRPr>
            </a:lvl1pPr>
          </a:lstStyle>
          <a:p>
            <a:pPr defTabSz="914400" fontAlgn="base">
              <a:spcBef>
                <a:spcPct val="0"/>
              </a:spcBef>
              <a:spcAft>
                <a:spcPct val="0"/>
              </a:spcAft>
              <a:defRPr/>
            </a:pPr>
            <a:fld id="{990606F9-8B82-854B-8568-63B0995E52A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14890897"/>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p:titleStyle>
    <p:bodyStyle>
      <a:lvl1pPr marL="411163" indent="-342900" algn="l" rtl="0" eaLnBrk="0" fontAlgn="base" hangingPunct="0">
        <a:spcBef>
          <a:spcPts val="700"/>
        </a:spcBef>
        <a:spcAft>
          <a:spcPct val="0"/>
        </a:spcAft>
        <a:buClr>
          <a:schemeClr val="tx2"/>
        </a:buClr>
        <a:buSzPct val="95000"/>
        <a:buFont typeface="Wingdings" charset="0"/>
        <a:buChar char=""/>
        <a:defRPr sz="3000">
          <a:solidFill>
            <a:schemeClr val="tx1"/>
          </a:solidFill>
          <a:latin typeface="Arial"/>
          <a:ea typeface="+mn-ea"/>
          <a:cs typeface="Arial"/>
        </a:defRPr>
      </a:lvl1pPr>
      <a:lvl2pPr marL="739775" indent="-285750" algn="l" rtl="0" eaLnBrk="0" fontAlgn="base" hangingPunct="0">
        <a:spcBef>
          <a:spcPct val="20000"/>
        </a:spcBef>
        <a:spcAft>
          <a:spcPct val="0"/>
        </a:spcAft>
        <a:buClr>
          <a:schemeClr val="accent2"/>
        </a:buClr>
        <a:buSzPct val="90000"/>
        <a:buFont typeface="Wingdings" charset="0"/>
        <a:buChar char=""/>
        <a:defRPr sz="2600">
          <a:solidFill>
            <a:schemeClr val="tx1"/>
          </a:solidFill>
          <a:latin typeface="Arial"/>
          <a:ea typeface="+mn-ea"/>
          <a:cs typeface="Arial"/>
        </a:defRPr>
      </a:lvl2pPr>
      <a:lvl3pPr marL="995363" indent="-228600" algn="l" rtl="0" eaLnBrk="0" fontAlgn="base" hangingPunct="0">
        <a:spcBef>
          <a:spcPct val="20000"/>
        </a:spcBef>
        <a:spcAft>
          <a:spcPct val="0"/>
        </a:spcAft>
        <a:buClr>
          <a:schemeClr val="accent2"/>
        </a:buClr>
        <a:buFont typeface="Wingdings 2" charset="0"/>
        <a:buChar char=""/>
        <a:defRPr sz="2400">
          <a:solidFill>
            <a:schemeClr val="tx1"/>
          </a:solidFill>
          <a:latin typeface="Arial"/>
          <a:ea typeface="ＭＳ Ｐゴシック" charset="0"/>
          <a:cs typeface="Arial"/>
        </a:defRPr>
      </a:lvl3pPr>
      <a:lvl4pPr marL="1260475" indent="-228600" algn="l" rtl="0" eaLnBrk="0" fontAlgn="base" hangingPunct="0">
        <a:spcBef>
          <a:spcPct val="20000"/>
        </a:spcBef>
        <a:spcAft>
          <a:spcPct val="0"/>
        </a:spcAft>
        <a:buClr>
          <a:srgbClr val="FEB80A"/>
        </a:buClr>
        <a:buFont typeface="Wingdings 3" charset="0"/>
        <a:buChar char=""/>
        <a:defRPr sz="2200">
          <a:solidFill>
            <a:schemeClr val="tx1"/>
          </a:solidFill>
          <a:latin typeface="Arial"/>
          <a:ea typeface="Geneva" charset="-128"/>
          <a:cs typeface="Arial"/>
        </a:defRPr>
      </a:lvl4pPr>
      <a:lvl5pPr marL="1481138" indent="-209550" algn="l" rtl="0" eaLnBrk="0" fontAlgn="base" hangingPunct="0">
        <a:spcBef>
          <a:spcPct val="20000"/>
        </a:spcBef>
        <a:spcAft>
          <a:spcPct val="0"/>
        </a:spcAft>
        <a:buClr>
          <a:srgbClr val="FEB80A"/>
        </a:buClr>
        <a:buFont typeface="Wingdings 2" charset="0"/>
        <a:buChar char=""/>
        <a:defRPr sz="2000">
          <a:solidFill>
            <a:schemeClr val="tx1"/>
          </a:solidFill>
          <a:latin typeface="Arial"/>
          <a:ea typeface="ＭＳ Ｐゴシック" charset="-128"/>
          <a:cs typeface="Arial"/>
        </a:defRPr>
      </a:lvl5pPr>
      <a:lvl6pPr marL="19383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6pPr>
      <a:lvl7pPr marL="23955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7pPr>
      <a:lvl8pPr marL="28527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8pPr>
      <a:lvl9pPr marL="3309938" indent="-209550" algn="l" rtl="0" eaLnBrk="0" fontAlgn="base" hangingPunct="0">
        <a:spcBef>
          <a:spcPct val="20000"/>
        </a:spcBef>
        <a:spcAft>
          <a:spcPct val="0"/>
        </a:spcAft>
        <a:buClr>
          <a:srgbClr val="FEB80A"/>
        </a:buClr>
        <a:buFont typeface="Wingdings 2"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defRPr/>
              </a:pPr>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pPr>
                <a:defRPr/>
              </a:pPr>
              <a:t>‹#›</a:t>
            </a:fld>
            <a:endParaRPr lang="en-US"/>
          </a:p>
        </p:txBody>
      </p:sp>
    </p:spTree>
    <p:extLst>
      <p:ext uri="{BB962C8B-B14F-4D97-AF65-F5344CB8AC3E}">
        <p14:creationId xmlns:p14="http://schemas.microsoft.com/office/powerpoint/2010/main" val="2899988743"/>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0" y="0"/>
            <a:ext cx="9144000" cy="6856413"/>
            <a:chOff x="0" y="0"/>
            <a:chExt cx="5760" cy="4319"/>
          </a:xfrm>
        </p:grpSpPr>
        <p:sp>
          <p:nvSpPr>
            <p:cNvPr id="10240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0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1" name="Freeform 6"/>
            <p:cNvSpPr>
              <a:spLocks/>
            </p:cNvSpPr>
            <p:nvPr/>
          </p:nvSpPr>
          <p:spPr bwMode="hidden">
            <a:xfrm>
              <a:off x="4038" y="3577"/>
              <a:ext cx="1720" cy="65"/>
            </a:xfrm>
            <a:custGeom>
              <a:avLst/>
              <a:gdLst>
                <a:gd name="T0" fmla="*/ 1684 w 1722"/>
                <a:gd name="T1" fmla="*/ 47 h 66"/>
                <a:gd name="T2" fmla="*/ 1684 w 1722"/>
                <a:gd name="T3" fmla="*/ 41 h 66"/>
                <a:gd name="T4" fmla="*/ 0 w 1722"/>
                <a:gd name="T5" fmla="*/ 0 h 66"/>
                <a:gd name="T6" fmla="*/ 0 w 1722"/>
                <a:gd name="T7" fmla="*/ 33 h 66"/>
                <a:gd name="T8" fmla="*/ 1684 w 1722"/>
                <a:gd name="T9" fmla="*/ 47 h 66"/>
                <a:gd name="T10" fmla="*/ 1684 w 1722"/>
                <a:gd name="T11" fmla="*/ 4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0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51213" name="Freeform 8"/>
            <p:cNvSpPr>
              <a:spLocks/>
            </p:cNvSpPr>
            <p:nvPr/>
          </p:nvSpPr>
          <p:spPr bwMode="hidden">
            <a:xfrm>
              <a:off x="4784" y="3702"/>
              <a:ext cx="974" cy="101"/>
            </a:xfrm>
            <a:custGeom>
              <a:avLst/>
              <a:gdLst>
                <a:gd name="T0" fmla="*/ 956 w 975"/>
                <a:gd name="T1" fmla="*/ 48 h 101"/>
                <a:gd name="T2" fmla="*/ 956 w 975"/>
                <a:gd name="T3" fmla="*/ 0 h 101"/>
                <a:gd name="T4" fmla="*/ 0 w 975"/>
                <a:gd name="T5" fmla="*/ 24 h 101"/>
                <a:gd name="T6" fmla="*/ 0 w 975"/>
                <a:gd name="T7" fmla="*/ 101 h 101"/>
                <a:gd name="T8" fmla="*/ 956 w 975"/>
                <a:gd name="T9" fmla="*/ 48 h 101"/>
                <a:gd name="T10" fmla="*/ 95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1214" name="Freeform 9"/>
            <p:cNvSpPr>
              <a:spLocks/>
            </p:cNvSpPr>
            <p:nvPr/>
          </p:nvSpPr>
          <p:spPr bwMode="hidden">
            <a:xfrm>
              <a:off x="3619" y="3815"/>
              <a:ext cx="2139" cy="198"/>
            </a:xfrm>
            <a:custGeom>
              <a:avLst/>
              <a:gdLst>
                <a:gd name="T0" fmla="*/ 2103 w 2141"/>
                <a:gd name="T1" fmla="*/ 0 h 198"/>
                <a:gd name="T2" fmla="*/ 0 w 2141"/>
                <a:gd name="T3" fmla="*/ 156 h 198"/>
                <a:gd name="T4" fmla="*/ 0 w 2141"/>
                <a:gd name="T5" fmla="*/ 198 h 198"/>
                <a:gd name="T6" fmla="*/ 2103 w 2141"/>
                <a:gd name="T7" fmla="*/ 0 h 198"/>
                <a:gd name="T8" fmla="*/ 210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1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6" name="Freeform 11"/>
            <p:cNvSpPr>
              <a:spLocks/>
            </p:cNvSpPr>
            <p:nvPr/>
          </p:nvSpPr>
          <p:spPr bwMode="hidden">
            <a:xfrm>
              <a:off x="2097" y="4043"/>
              <a:ext cx="2514" cy="276"/>
            </a:xfrm>
            <a:custGeom>
              <a:avLst/>
              <a:gdLst>
                <a:gd name="T0" fmla="*/ 2125 w 2517"/>
                <a:gd name="T1" fmla="*/ 276 h 276"/>
                <a:gd name="T2" fmla="*/ 2460 w 2517"/>
                <a:gd name="T3" fmla="*/ 204 h 276"/>
                <a:gd name="T4" fmla="*/ 2203 w 2517"/>
                <a:gd name="T5" fmla="*/ 0 h 276"/>
                <a:gd name="T6" fmla="*/ 0 w 2517"/>
                <a:gd name="T7" fmla="*/ 276 h 276"/>
                <a:gd name="T8" fmla="*/ 2125 w 2517"/>
                <a:gd name="T9" fmla="*/ 276 h 276"/>
                <a:gd name="T10" fmla="*/ 212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1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18" name="Freeform 13"/>
            <p:cNvSpPr>
              <a:spLocks/>
            </p:cNvSpPr>
            <p:nvPr/>
          </p:nvSpPr>
          <p:spPr bwMode="hidden">
            <a:xfrm>
              <a:off x="5030" y="3151"/>
              <a:ext cx="728" cy="240"/>
            </a:xfrm>
            <a:custGeom>
              <a:avLst/>
              <a:gdLst>
                <a:gd name="T0" fmla="*/ 710 w 729"/>
                <a:gd name="T1" fmla="*/ 240 h 240"/>
                <a:gd name="T2" fmla="*/ 0 w 729"/>
                <a:gd name="T3" fmla="*/ 0 h 240"/>
                <a:gd name="T4" fmla="*/ 0 w 729"/>
                <a:gd name="T5" fmla="*/ 6 h 240"/>
                <a:gd name="T6" fmla="*/ 710 w 729"/>
                <a:gd name="T7" fmla="*/ 240 h 240"/>
                <a:gd name="T8" fmla="*/ 71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1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0" name="Freeform 15"/>
            <p:cNvSpPr>
              <a:spLocks/>
            </p:cNvSpPr>
            <p:nvPr/>
          </p:nvSpPr>
          <p:spPr bwMode="hidden">
            <a:xfrm>
              <a:off x="5030" y="3049"/>
              <a:ext cx="728" cy="318"/>
            </a:xfrm>
            <a:custGeom>
              <a:avLst/>
              <a:gdLst>
                <a:gd name="T0" fmla="*/ 710 w 729"/>
                <a:gd name="T1" fmla="*/ 318 h 318"/>
                <a:gd name="T2" fmla="*/ 710 w 729"/>
                <a:gd name="T3" fmla="*/ 312 h 318"/>
                <a:gd name="T4" fmla="*/ 0 w 729"/>
                <a:gd name="T5" fmla="*/ 0 h 318"/>
                <a:gd name="T6" fmla="*/ 0 w 729"/>
                <a:gd name="T7" fmla="*/ 54 h 318"/>
                <a:gd name="T8" fmla="*/ 710 w 729"/>
                <a:gd name="T9" fmla="*/ 318 h 318"/>
                <a:gd name="T10" fmla="*/ 71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1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1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2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2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Times New Roman" pitchFamily="-112" charset="0"/>
                <a:ea typeface="+mn-ea"/>
                <a:cs typeface="+mn-cs"/>
              </a:endParaRPr>
            </a:p>
          </p:txBody>
        </p:sp>
        <p:sp>
          <p:nvSpPr>
            <p:cNvPr id="10242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2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2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3" name="Freeform 28"/>
            <p:cNvSpPr>
              <a:spLocks/>
            </p:cNvSpPr>
            <p:nvPr/>
          </p:nvSpPr>
          <p:spPr bwMode="hidden">
            <a:xfrm>
              <a:off x="5698" y="653"/>
              <a:ext cx="60" cy="311"/>
            </a:xfrm>
            <a:custGeom>
              <a:avLst/>
              <a:gdLst>
                <a:gd name="T0" fmla="*/ 0 w 60"/>
                <a:gd name="T1" fmla="*/ 144 h 312"/>
                <a:gd name="T2" fmla="*/ 60 w 60"/>
                <a:gd name="T3" fmla="*/ 29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2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512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3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3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grpSp>
          <p:nvGrpSpPr>
            <p:cNvPr id="51244" name="Group 39"/>
            <p:cNvGrpSpPr>
              <a:grpSpLocks/>
            </p:cNvGrpSpPr>
            <p:nvPr userDrawn="1"/>
          </p:nvGrpSpPr>
          <p:grpSpPr bwMode="auto">
            <a:xfrm>
              <a:off x="0" y="1632"/>
              <a:ext cx="5758" cy="1858"/>
              <a:chOff x="0" y="1632"/>
              <a:chExt cx="5758" cy="1858"/>
            </a:xfrm>
          </p:grpSpPr>
          <p:sp>
            <p:nvSpPr>
              <p:cNvPr id="10244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0244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grpSp>
      <p:sp>
        <p:nvSpPr>
          <p:cNvPr id="10244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4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244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244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A069ED4-E982-1E4A-947C-63F350557FE8}" type="slidenum">
              <a:rPr lang="en-US"/>
              <a:pPr>
                <a:defRPr/>
              </a:pPr>
              <a:t>‹#›</a:t>
            </a:fld>
            <a:endParaRPr lang="en-US"/>
          </a:p>
        </p:txBody>
      </p:sp>
    </p:spTree>
    <p:extLst>
      <p:ext uri="{BB962C8B-B14F-4D97-AF65-F5344CB8AC3E}">
        <p14:creationId xmlns:p14="http://schemas.microsoft.com/office/powerpoint/2010/main" val="40061428"/>
      </p:ext>
    </p:extLst>
  </p:cSld>
  <p:clrMap bg1="dk2" tx1="lt1" bg2="dk1"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44000" cy="6856413"/>
            <a:chOff x="0" y="0"/>
            <a:chExt cx="5760" cy="4319"/>
          </a:xfrm>
        </p:grpSpPr>
        <p:sp>
          <p:nvSpPr>
            <p:cNvPr id="969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899"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37901"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37902"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4"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6"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08"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Comic Sans MS" pitchFamily="21" charset="0"/>
              </a:endParaRPr>
            </a:p>
          </p:txBody>
        </p:sp>
        <p:sp>
          <p:nvSpPr>
            <p:cNvPr id="969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1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1"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3792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Comic Sans MS" charset="0"/>
              </a:endParaRPr>
            </a:p>
          </p:txBody>
        </p:sp>
        <p:sp>
          <p:nvSpPr>
            <p:cNvPr id="969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nvGrpSpPr>
            <p:cNvPr id="37932" name="Group 39"/>
            <p:cNvGrpSpPr>
              <a:grpSpLocks/>
            </p:cNvGrpSpPr>
            <p:nvPr userDrawn="1"/>
          </p:nvGrpSpPr>
          <p:grpSpPr bwMode="auto">
            <a:xfrm>
              <a:off x="0" y="1632"/>
              <a:ext cx="5758" cy="1858"/>
              <a:chOff x="0" y="1632"/>
              <a:chExt cx="5758" cy="1858"/>
            </a:xfrm>
          </p:grpSpPr>
          <p:sp>
            <p:nvSpPr>
              <p:cNvPr id="969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sp>
            <p:nvSpPr>
              <p:cNvPr id="969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Comic Sans MS" pitchFamily="21" charset="0"/>
                </a:endParaRPr>
              </a:p>
            </p:txBody>
          </p:sp>
        </p:grpSp>
      </p:grpSp>
      <p:sp>
        <p:nvSpPr>
          <p:cNvPr id="969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9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9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21" charset="0"/>
                <a:ea typeface="+mn-ea"/>
                <a:cs typeface="+mn-cs"/>
              </a:defRPr>
            </a:lvl1pPr>
          </a:lstStyle>
          <a:p>
            <a:pPr>
              <a:defRPr/>
            </a:pPr>
            <a:endParaRPr lang="en-US">
              <a:solidFill>
                <a:srgbClr val="FFFFFF"/>
              </a:solidFill>
            </a:endParaRPr>
          </a:p>
        </p:txBody>
      </p:sp>
      <p:sp>
        <p:nvSpPr>
          <p:cNvPr id="969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Arial" charset="0"/>
              </a:defRPr>
            </a:lvl1pPr>
          </a:lstStyle>
          <a:p>
            <a:pPr>
              <a:defRPr/>
            </a:pPr>
            <a:fld id="{D521B623-290C-6F40-AFBB-3F6F064D2D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1448502"/>
      </p:ext>
    </p:extLst>
  </p:cSld>
  <p:clrMap bg1="dk2" tx1="lt1" bg2="dk1"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1" charset="-128"/>
          <a:cs typeface="ＭＳ Ｐゴシック" pitchFamily="2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21" charset="-128"/>
          <a:cs typeface="ＭＳ Ｐゴシック" pitchFamily="2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21" charset="-128"/>
          <a:cs typeface="ＭＳ Ｐゴシック" pitchFamily="2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rgbClr val="000000"/>
                </a:solidFill>
                <a:latin typeface="Arial" pitchFamily="-112"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000000"/>
                </a:solidFill>
                <a:latin typeface="Arial" pitchFamily="-112"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latin typeface="Arial" charset="0"/>
                <a:cs typeface="Arial" charset="0"/>
              </a:defRPr>
            </a:lvl1pPr>
          </a:lstStyle>
          <a:p>
            <a:pPr>
              <a:defRPr/>
            </a:pPr>
            <a:fld id="{8A316BBD-68F2-7845-8F4F-DAC469F680BB}" type="slidenum">
              <a:rPr lang="en-US"/>
              <a:pPr>
                <a:defRPr/>
              </a:pPr>
              <a:t>‹#›</a:t>
            </a:fld>
            <a:endParaRPr lang="en-US"/>
          </a:p>
        </p:txBody>
      </p:sp>
    </p:spTree>
    <p:extLst>
      <p:ext uri="{BB962C8B-B14F-4D97-AF65-F5344CB8AC3E}">
        <p14:creationId xmlns:p14="http://schemas.microsoft.com/office/powerpoint/2010/main" val="215477205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75403DA-82AB-A446-987D-E2F9DEBD579B}" type="slidenum">
              <a:rPr lang="en-US"/>
              <a:pPr>
                <a:defRPr/>
              </a:pPr>
              <a:t>‹#›</a:t>
            </a:fld>
            <a:endParaRPr lang="en-US"/>
          </a:p>
        </p:txBody>
      </p:sp>
    </p:spTree>
    <p:extLst>
      <p:ext uri="{BB962C8B-B14F-4D97-AF65-F5344CB8AC3E}">
        <p14:creationId xmlns:p14="http://schemas.microsoft.com/office/powerpoint/2010/main" val="207481677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9FFFE-7C25-C541-A64A-3A8622D6DF6D}" type="slidenum">
              <a:rPr lang="en-US"/>
              <a:pPr>
                <a:defRPr/>
              </a:pPr>
              <a:t>‹#›</a:t>
            </a:fld>
            <a:endParaRPr lang="en-US"/>
          </a:p>
        </p:txBody>
      </p:sp>
    </p:spTree>
    <p:extLst>
      <p:ext uri="{BB962C8B-B14F-4D97-AF65-F5344CB8AC3E}">
        <p14:creationId xmlns:p14="http://schemas.microsoft.com/office/powerpoint/2010/main" val="132019520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Arial" pitchFamily="-111"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defRPr>
            </a:lvl1pPr>
          </a:lstStyle>
          <a:p>
            <a:pPr>
              <a:defRPr/>
            </a:pPr>
            <a:fld id="{36642B33-A7D3-8149-BEE4-EC353300D643}" type="slidenum">
              <a:rPr lang="en-US"/>
              <a:pPr>
                <a:defRPr/>
              </a:pPr>
              <a:t>‹#›</a:t>
            </a:fld>
            <a:endParaRPr lang="en-US"/>
          </a:p>
        </p:txBody>
      </p:sp>
      <p:grpSp>
        <p:nvGrpSpPr>
          <p:cNvPr id="101380" name="Group 4"/>
          <p:cNvGrpSpPr>
            <a:grpSpLocks/>
          </p:cNvGrpSpPr>
          <p:nvPr/>
        </p:nvGrpSpPr>
        <p:grpSpPr bwMode="auto">
          <a:xfrm>
            <a:off x="0" y="0"/>
            <a:ext cx="9140825" cy="6850063"/>
            <a:chOff x="0" y="0"/>
            <a:chExt cx="5758" cy="4315"/>
          </a:xfrm>
        </p:grpSpPr>
        <p:grpSp>
          <p:nvGrpSpPr>
            <p:cNvPr id="10138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pitchFamily="-111"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3924332"/>
      </p:ext>
    </p:extLst>
  </p:cSld>
  <p:clrMap bg1="dk2" tx1="lt1" bg2="dk1" tx2="lt2" accent1="accent1" accent2="accent2" accent3="accent3" accent4="accent4" accent5="accent5" accent6="accent6" hlink="hlink" folHlink="folHlink"/>
  <p:sldLayoutIdLst>
    <p:sldLayoutId id="2147483708"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11366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a:solidFill>
                <a:srgbClr val="FFFFFF"/>
              </a:solidFill>
              <a:latin typeface="Times"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eaLnBrk="0" hangingPunct="0">
              <a:defRPr/>
            </a:pPr>
            <a:endParaRPr lang="en-US">
              <a:solidFill>
                <a:srgbClr val="FFFFFF"/>
              </a:solidFill>
              <a:latin typeface="Times" pitchFamily="-112" charset="0"/>
              <a:ea typeface="+mn-ea"/>
              <a:cs typeface="+mn-cs"/>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367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1655389336"/>
      </p:ext>
    </p:extLst>
  </p:cSld>
  <p:clrMap bg1="dk2" tx1="lt1" bg2="dk1" tx2="lt2" accent1="accent1" accent2="accent2" accent3="accent3" accent4="accent4" accent5="accent5" accent6="accent6" hlink="hlink" folHlink="folHlink"/>
  <p:sldLayoutIdLst>
    <p:sldLayoutId id="2147483710" r:id="rId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3094300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spd="med">
    <p:randomBar dir="vert"/>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8430478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8786C52-BB26-4A40-A2AD-FB18FAAE27AD}" type="slidenum">
              <a:rPr lang="en-US"/>
              <a:pPr>
                <a:defRPr/>
              </a:pPr>
              <a:t>‹#›</a:t>
            </a:fld>
            <a:endParaRPr lang="en-US"/>
          </a:p>
        </p:txBody>
      </p:sp>
    </p:spTree>
    <p:extLst>
      <p:ext uri="{BB962C8B-B14F-4D97-AF65-F5344CB8AC3E}">
        <p14:creationId xmlns:p14="http://schemas.microsoft.com/office/powerpoint/2010/main" val="2883152064"/>
      </p:ext>
    </p:extLst>
  </p:cSld>
  <p:clrMap bg1="lt1" tx1="dk1" bg2="lt2" tx2="dk2" accent1="accent1" accent2="accent2" accent3="accent3" accent4="accent4" accent5="accent5" accent6="accent6" hlink="hlink" folHlink="folHlink"/>
  <p:sldLayoutIdLst>
    <p:sldLayoutId id="214748373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55.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com.sg/imgres?imgurl=www.shortys.com/pictures/pig.gif&amp;imgrefurl=http://www.shortys.com/&amp;h=36&amp;w=57&amp;prev=/images?q=pig&amp;start=20&amp;imgc=color&amp;imgsz=icon&amp;svnum=10&amp;hl=en&amp;lr=&amp;ie=UTF-8&amp;oe=UTF-8&amp;sa=N" TargetMode="External"/><Relationship Id="rId2" Type="http://schemas.openxmlformats.org/officeDocument/2006/relationships/notesSlide" Target="../notesSlides/notesSlide32.xml"/><Relationship Id="rId1" Type="http://schemas.openxmlformats.org/officeDocument/2006/relationships/slideLayout" Target="../slideLayouts/slideLayout39.xml"/><Relationship Id="rId4" Type="http://schemas.openxmlformats.org/officeDocument/2006/relationships/image" Target="../media/image1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9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2" Type="http://schemas.openxmlformats.org/officeDocument/2006/relationships/notesSlide" Target="../notesSlides/notesSlide36.xml"/><Relationship Id="rId1" Type="http://schemas.openxmlformats.org/officeDocument/2006/relationships/slideLayout" Target="../slideLayouts/slideLayout47.xml"/><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63.xml"/><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76.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87.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1.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52.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87.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11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05.xml"/><Relationship Id="rId1" Type="http://schemas.openxmlformats.org/officeDocument/2006/relationships/themeOverride" Target="../theme/themeOverride1.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file:///C:\Documents%20and%20Settings\Augustin\My%20Documents\SBC\OT%20Survey%20-%20Exile%20Presentation\music\enemy%20attack%20-%20conquer.mp3" TargetMode="External"/><Relationship Id="rId1" Type="http://schemas.microsoft.com/office/2007/relationships/media" Target="file:///C:\Documents%20and%20Settings\Augustin\My%20Documents\SBC\OT%20Survey%20-%20Exile%20Presentation\music\enemy%20attack%20-%20conquer.mp3" TargetMode="Externa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9.xml"/><Relationship Id="rId1" Type="http://schemas.openxmlformats.org/officeDocument/2006/relationships/slideLayout" Target="../slideLayouts/slideLayout44.xml"/><Relationship Id="rId5" Type="http://schemas.openxmlformats.org/officeDocument/2006/relationships/image" Target="../media/image44.jpeg"/><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2.xml"/><Relationship Id="rId1" Type="http://schemas.openxmlformats.org/officeDocument/2006/relationships/themeOverride" Target="../theme/themeOverride2.xml"/><Relationship Id="rId4" Type="http://schemas.openxmlformats.org/officeDocument/2006/relationships/image" Target="../media/image45.jpeg"/></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8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87.xml"/></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m.sg/imgres?imgurl=www.shortys.com/pictures/pig.gif&amp;imgrefurl=http://www.shortys.com/&amp;h=36&amp;w=57&amp;prev=/images?q=pig&amp;start=20&amp;imgc=color&amp;imgsz=icon&amp;svnum=10&amp;hl=en&amp;lr=&amp;ie=UTF-8&amp;oe=UTF-8&amp;sa=N" TargetMode="External"/><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an We Trust the Book of Daniel? - Watch Jerusalem">
            <a:extLst>
              <a:ext uri="{FF2B5EF4-FFF2-40B4-BE49-F238E27FC236}">
                <a16:creationId xmlns:a16="http://schemas.microsoft.com/office/drawing/2014/main" id="{2B9D9181-6C42-D947-BEE0-2C55CFD4A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455295"/>
            <a:ext cx="9144000" cy="55800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i="1" dirty="0">
                <a:solidFill>
                  <a:srgbClr val="FFFFFF"/>
                </a:solidFill>
                <a:effectLst>
                  <a:glow rad="127000">
                    <a:srgbClr val="000000"/>
                  </a:glow>
                </a:effectLst>
                <a:latin typeface="Arial" charset="0"/>
                <a:ea typeface="ＭＳ Ｐゴシック" charset="0"/>
                <a:cs typeface="ＭＳ Ｐゴシック" charset="0"/>
              </a:rPr>
              <a:t>القرن السادس أم الثاني ق.م ؟</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charset="0"/>
                <a:ea typeface="ＭＳ Ｐゴシック" charset="0"/>
                <a:cs typeface="ＭＳ Ｐゴシック" charset="0"/>
              </a:rPr>
              <a:t>تأليف سفر دانيال</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6322" name="Rectangle 66"/>
          <p:cNvSpPr>
            <a:spLocks noChangeArrowheads="1"/>
          </p:cNvSpPr>
          <p:nvPr/>
        </p:nvSpPr>
        <p:spPr bwMode="auto">
          <a:xfrm>
            <a:off x="0" y="1600200"/>
            <a:ext cx="2773363" cy="4673600"/>
          </a:xfrm>
          <a:prstGeom prst="rect">
            <a:avLst/>
          </a:prstGeom>
          <a:solidFill>
            <a:srgbClr val="80808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39" name="Line 2"/>
          <p:cNvSpPr>
            <a:spLocks noChangeShapeType="1"/>
          </p:cNvSpPr>
          <p:nvPr/>
        </p:nvSpPr>
        <p:spPr bwMode="auto">
          <a:xfrm flipV="1">
            <a:off x="0" y="381000"/>
            <a:ext cx="9144000" cy="762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40" name="Group 3"/>
          <p:cNvGrpSpPr>
            <a:grpSpLocks/>
          </p:cNvGrpSpPr>
          <p:nvPr/>
        </p:nvGrpSpPr>
        <p:grpSpPr bwMode="auto">
          <a:xfrm>
            <a:off x="1628775" y="238125"/>
            <a:ext cx="371475" cy="381000"/>
            <a:chOff x="1056" y="672"/>
            <a:chExt cx="264" cy="240"/>
          </a:xfrm>
        </p:grpSpPr>
        <p:sp>
          <p:nvSpPr>
            <p:cNvPr id="168008"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9"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1" name="Group 6"/>
          <p:cNvGrpSpPr>
            <a:grpSpLocks/>
          </p:cNvGrpSpPr>
          <p:nvPr/>
        </p:nvGrpSpPr>
        <p:grpSpPr bwMode="auto">
          <a:xfrm>
            <a:off x="430213" y="238125"/>
            <a:ext cx="373062" cy="381000"/>
            <a:chOff x="1056" y="672"/>
            <a:chExt cx="264" cy="240"/>
          </a:xfrm>
        </p:grpSpPr>
        <p:sp>
          <p:nvSpPr>
            <p:cNvPr id="168006"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7"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2" name="Group 9"/>
          <p:cNvGrpSpPr>
            <a:grpSpLocks/>
          </p:cNvGrpSpPr>
          <p:nvPr/>
        </p:nvGrpSpPr>
        <p:grpSpPr bwMode="auto">
          <a:xfrm>
            <a:off x="2674938" y="231775"/>
            <a:ext cx="373062" cy="381000"/>
            <a:chOff x="1056" y="672"/>
            <a:chExt cx="264" cy="240"/>
          </a:xfrm>
        </p:grpSpPr>
        <p:sp>
          <p:nvSpPr>
            <p:cNvPr id="168004"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5"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3" name="Group 12"/>
          <p:cNvGrpSpPr>
            <a:grpSpLocks/>
          </p:cNvGrpSpPr>
          <p:nvPr/>
        </p:nvGrpSpPr>
        <p:grpSpPr bwMode="auto">
          <a:xfrm>
            <a:off x="3795713" y="239713"/>
            <a:ext cx="373062" cy="381000"/>
            <a:chOff x="1056" y="672"/>
            <a:chExt cx="264" cy="240"/>
          </a:xfrm>
        </p:grpSpPr>
        <p:sp>
          <p:nvSpPr>
            <p:cNvPr id="168002"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3"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4" name="Group 15"/>
          <p:cNvGrpSpPr>
            <a:grpSpLocks/>
          </p:cNvGrpSpPr>
          <p:nvPr/>
        </p:nvGrpSpPr>
        <p:grpSpPr bwMode="auto">
          <a:xfrm>
            <a:off x="4986338" y="223838"/>
            <a:ext cx="373062" cy="381000"/>
            <a:chOff x="1056" y="672"/>
            <a:chExt cx="264" cy="240"/>
          </a:xfrm>
        </p:grpSpPr>
        <p:sp>
          <p:nvSpPr>
            <p:cNvPr id="168000"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1"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5" name="Group 18"/>
          <p:cNvGrpSpPr>
            <a:grpSpLocks/>
          </p:cNvGrpSpPr>
          <p:nvPr/>
        </p:nvGrpSpPr>
        <p:grpSpPr bwMode="auto">
          <a:xfrm>
            <a:off x="8161338" y="223838"/>
            <a:ext cx="373062" cy="381000"/>
            <a:chOff x="1056" y="672"/>
            <a:chExt cx="264" cy="240"/>
          </a:xfrm>
        </p:grpSpPr>
        <p:sp>
          <p:nvSpPr>
            <p:cNvPr id="167998"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9"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6" name="Group 21"/>
          <p:cNvGrpSpPr>
            <a:grpSpLocks/>
          </p:cNvGrpSpPr>
          <p:nvPr/>
        </p:nvGrpSpPr>
        <p:grpSpPr bwMode="auto">
          <a:xfrm>
            <a:off x="7145338" y="214313"/>
            <a:ext cx="373062" cy="381000"/>
            <a:chOff x="1056" y="672"/>
            <a:chExt cx="264" cy="240"/>
          </a:xfrm>
        </p:grpSpPr>
        <p:sp>
          <p:nvSpPr>
            <p:cNvPr id="167996"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7"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7" name="Group 24"/>
          <p:cNvGrpSpPr>
            <a:grpSpLocks/>
          </p:cNvGrpSpPr>
          <p:nvPr/>
        </p:nvGrpSpPr>
        <p:grpSpPr bwMode="auto">
          <a:xfrm>
            <a:off x="6078538" y="228600"/>
            <a:ext cx="373062" cy="381000"/>
            <a:chOff x="1056" y="672"/>
            <a:chExt cx="264" cy="240"/>
          </a:xfrm>
        </p:grpSpPr>
        <p:sp>
          <p:nvSpPr>
            <p:cNvPr id="167994"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5"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96283"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86" name="Line 30"/>
          <p:cNvSpPr>
            <a:spLocks noChangeShapeType="1"/>
          </p:cNvSpPr>
          <p:nvPr/>
        </p:nvSpPr>
        <p:spPr bwMode="auto">
          <a:xfrm>
            <a:off x="0" y="6267450"/>
            <a:ext cx="9144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6287" name="Text Box 31"/>
          <p:cNvSpPr txBox="1">
            <a:spLocks noChangeArrowheads="1"/>
          </p:cNvSpPr>
          <p:nvPr/>
        </p:nvSpPr>
        <p:spPr bwMode="auto">
          <a:xfrm>
            <a:off x="835417" y="6429375"/>
            <a:ext cx="7521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650</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88" name="Text Box 32"/>
          <p:cNvSpPr txBox="1">
            <a:spLocks noChangeArrowheads="1"/>
          </p:cNvSpPr>
          <p:nvPr/>
        </p:nvSpPr>
        <p:spPr bwMode="auto">
          <a:xfrm>
            <a:off x="2803917" y="6429375"/>
            <a:ext cx="7521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600</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89" name="Text Box 33"/>
          <p:cNvSpPr txBox="1">
            <a:spLocks noChangeArrowheads="1"/>
          </p:cNvSpPr>
          <p:nvPr/>
        </p:nvSpPr>
        <p:spPr bwMode="auto">
          <a:xfrm>
            <a:off x="4827588" y="6429375"/>
            <a:ext cx="7521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550</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90" name="Text Box 34"/>
          <p:cNvSpPr txBox="1">
            <a:spLocks noChangeArrowheads="1"/>
          </p:cNvSpPr>
          <p:nvPr/>
        </p:nvSpPr>
        <p:spPr bwMode="auto">
          <a:xfrm>
            <a:off x="6921892" y="6411913"/>
            <a:ext cx="125547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500 ق.م</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91" name="AutoShape 35"/>
          <p:cNvSpPr>
            <a:spLocks noChangeArrowheads="1"/>
          </p:cNvSpPr>
          <p:nvPr/>
        </p:nvSpPr>
        <p:spPr bwMode="auto">
          <a:xfrm rot="10800000">
            <a:off x="1111250" y="6275388"/>
            <a:ext cx="177800"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AutoShape 36"/>
          <p:cNvSpPr>
            <a:spLocks noChangeArrowheads="1"/>
          </p:cNvSpPr>
          <p:nvPr/>
        </p:nvSpPr>
        <p:spPr bwMode="auto">
          <a:xfrm rot="10800000">
            <a:off x="31051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AutoShape 37"/>
          <p:cNvSpPr>
            <a:spLocks noChangeArrowheads="1"/>
          </p:cNvSpPr>
          <p:nvPr/>
        </p:nvSpPr>
        <p:spPr bwMode="auto">
          <a:xfrm rot="10800000">
            <a:off x="5078413" y="6269038"/>
            <a:ext cx="179387"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4" name="AutoShape 38"/>
          <p:cNvSpPr>
            <a:spLocks noChangeArrowheads="1"/>
          </p:cNvSpPr>
          <p:nvPr/>
        </p:nvSpPr>
        <p:spPr bwMode="auto">
          <a:xfrm rot="10800000">
            <a:off x="72199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0" name="Group 39"/>
          <p:cNvGrpSpPr>
            <a:grpSpLocks/>
          </p:cNvGrpSpPr>
          <p:nvPr/>
        </p:nvGrpSpPr>
        <p:grpSpPr bwMode="auto">
          <a:xfrm>
            <a:off x="2117725" y="2590800"/>
            <a:ext cx="5801808" cy="1008063"/>
            <a:chOff x="1501" y="1632"/>
            <a:chExt cx="4112" cy="635"/>
          </a:xfrm>
        </p:grpSpPr>
        <p:sp>
          <p:nvSpPr>
            <p:cNvPr id="167988" name="Rectangle 40"/>
            <p:cNvSpPr>
              <a:spLocks noChangeArrowheads="1"/>
            </p:cNvSpPr>
            <p:nvPr/>
          </p:nvSpPr>
          <p:spPr bwMode="auto">
            <a:xfrm>
              <a:off x="1501" y="2077"/>
              <a:ext cx="121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9" name="Rectangle 41"/>
            <p:cNvSpPr>
              <a:spLocks noChangeArrowheads="1"/>
            </p:cNvSpPr>
            <p:nvPr/>
          </p:nvSpPr>
          <p:spPr bwMode="auto">
            <a:xfrm>
              <a:off x="2013" y="1881"/>
              <a:ext cx="218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0" name="Rectangle 42"/>
            <p:cNvSpPr>
              <a:spLocks noChangeArrowheads="1"/>
            </p:cNvSpPr>
            <p:nvPr/>
          </p:nvSpPr>
          <p:spPr bwMode="auto">
            <a:xfrm>
              <a:off x="2453" y="1679"/>
              <a:ext cx="812" cy="13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1" name="Text Box 43"/>
            <p:cNvSpPr txBox="1">
              <a:spLocks noChangeArrowheads="1"/>
            </p:cNvSpPr>
            <p:nvPr/>
          </p:nvSpPr>
          <p:spPr bwMode="auto">
            <a:xfrm>
              <a:off x="3252" y="1632"/>
              <a:ext cx="150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حزقيال 592-572 (20)</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92" name="Text Box 44"/>
            <p:cNvSpPr txBox="1">
              <a:spLocks noChangeArrowheads="1"/>
            </p:cNvSpPr>
            <p:nvPr/>
          </p:nvSpPr>
          <p:spPr bwMode="auto">
            <a:xfrm>
              <a:off x="4173" y="1837"/>
              <a:ext cx="144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دانيال 605-537 (68)</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93" name="Text Box 45"/>
            <p:cNvSpPr txBox="1">
              <a:spLocks noChangeArrowheads="1"/>
            </p:cNvSpPr>
            <p:nvPr/>
          </p:nvSpPr>
          <p:spPr bwMode="auto">
            <a:xfrm>
              <a:off x="2681" y="2034"/>
              <a:ext cx="1403"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إرميا 626-586 (40)</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grpSp>
        <p:nvGrpSpPr>
          <p:cNvPr id="11" name="Group 46"/>
          <p:cNvGrpSpPr>
            <a:grpSpLocks/>
          </p:cNvGrpSpPr>
          <p:nvPr/>
        </p:nvGrpSpPr>
        <p:grpSpPr bwMode="auto">
          <a:xfrm>
            <a:off x="1835150" y="4084638"/>
            <a:ext cx="6362367" cy="2016125"/>
            <a:chOff x="1300" y="2573"/>
            <a:chExt cx="4509" cy="1270"/>
          </a:xfrm>
        </p:grpSpPr>
        <p:sp>
          <p:nvSpPr>
            <p:cNvPr id="167976" name="Rectangle 47"/>
            <p:cNvSpPr>
              <a:spLocks noChangeArrowheads="1"/>
            </p:cNvSpPr>
            <p:nvPr/>
          </p:nvSpPr>
          <p:spPr bwMode="auto">
            <a:xfrm>
              <a:off x="1300" y="3658"/>
              <a:ext cx="803"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7" name="Rectangle 48"/>
            <p:cNvSpPr>
              <a:spLocks noChangeArrowheads="1"/>
            </p:cNvSpPr>
            <p:nvPr/>
          </p:nvSpPr>
          <p:spPr bwMode="auto">
            <a:xfrm>
              <a:off x="2108" y="3425"/>
              <a:ext cx="1434"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8" name="Rectangle 49"/>
            <p:cNvSpPr>
              <a:spLocks noChangeArrowheads="1"/>
            </p:cNvSpPr>
            <p:nvPr/>
          </p:nvSpPr>
          <p:spPr bwMode="auto">
            <a:xfrm>
              <a:off x="3583" y="3018"/>
              <a:ext cx="54" cy="13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9" name="Rectangle 50"/>
            <p:cNvSpPr>
              <a:spLocks noChangeArrowheads="1"/>
            </p:cNvSpPr>
            <p:nvPr/>
          </p:nvSpPr>
          <p:spPr bwMode="auto">
            <a:xfrm>
              <a:off x="3645" y="2817"/>
              <a:ext cx="501" cy="15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0" name="Rectangle 51"/>
            <p:cNvSpPr>
              <a:spLocks noChangeArrowheads="1"/>
            </p:cNvSpPr>
            <p:nvPr/>
          </p:nvSpPr>
          <p:spPr bwMode="auto">
            <a:xfrm>
              <a:off x="3818" y="2633"/>
              <a:ext cx="327"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1" name="Text Box 52"/>
            <p:cNvSpPr txBox="1">
              <a:spLocks noChangeArrowheads="1"/>
            </p:cNvSpPr>
            <p:nvPr/>
          </p:nvSpPr>
          <p:spPr bwMode="auto">
            <a:xfrm>
              <a:off x="4127" y="2573"/>
              <a:ext cx="160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بيلشاصر 550-539 (11)</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2" name="Text Box 53"/>
            <p:cNvSpPr txBox="1">
              <a:spLocks noChangeArrowheads="1"/>
            </p:cNvSpPr>
            <p:nvPr/>
          </p:nvSpPr>
          <p:spPr bwMode="auto">
            <a:xfrm>
              <a:off x="4121" y="2778"/>
              <a:ext cx="168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نبونايدس (555-539 (16)</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3" name="Text Box 54"/>
            <p:cNvSpPr txBox="1">
              <a:spLocks noChangeArrowheads="1"/>
            </p:cNvSpPr>
            <p:nvPr/>
          </p:nvSpPr>
          <p:spPr bwMode="auto">
            <a:xfrm>
              <a:off x="3606" y="2972"/>
              <a:ext cx="1669"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نيريغلايسر (559-555 (4)</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4" name="Text Box 55"/>
            <p:cNvSpPr txBox="1">
              <a:spLocks noChangeArrowheads="1"/>
            </p:cNvSpPr>
            <p:nvPr/>
          </p:nvSpPr>
          <p:spPr bwMode="auto">
            <a:xfrm>
              <a:off x="3540" y="3180"/>
              <a:ext cx="1617"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إيل مردوخ 561-560 (1)</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5" name="Text Box 56"/>
            <p:cNvSpPr txBox="1">
              <a:spLocks noChangeArrowheads="1"/>
            </p:cNvSpPr>
            <p:nvPr/>
          </p:nvSpPr>
          <p:spPr bwMode="auto">
            <a:xfrm>
              <a:off x="3507" y="3382"/>
              <a:ext cx="1691"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نبوخدنصر 605-561 (44)</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6" name="Text Box 57"/>
            <p:cNvSpPr txBox="1">
              <a:spLocks noChangeArrowheads="1"/>
            </p:cNvSpPr>
            <p:nvPr/>
          </p:nvSpPr>
          <p:spPr bwMode="auto">
            <a:xfrm>
              <a:off x="2076" y="3610"/>
              <a:ext cx="167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نبوبولاسر 630-605 (25)</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7" name="Rectangle 58"/>
            <p:cNvSpPr>
              <a:spLocks noChangeArrowheads="1"/>
            </p:cNvSpPr>
            <p:nvPr/>
          </p:nvSpPr>
          <p:spPr bwMode="auto">
            <a:xfrm>
              <a:off x="3547" y="3229"/>
              <a:ext cx="27" cy="126"/>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2" name="Group 59"/>
          <p:cNvGrpSpPr>
            <a:grpSpLocks/>
          </p:cNvGrpSpPr>
          <p:nvPr/>
        </p:nvGrpSpPr>
        <p:grpSpPr bwMode="auto">
          <a:xfrm>
            <a:off x="180975" y="4283075"/>
            <a:ext cx="2556315" cy="1001713"/>
            <a:chOff x="0" y="1143"/>
            <a:chExt cx="1719" cy="631"/>
          </a:xfrm>
        </p:grpSpPr>
        <p:sp>
          <p:nvSpPr>
            <p:cNvPr id="167970" name="Rectangle 60"/>
            <p:cNvSpPr>
              <a:spLocks noChangeArrowheads="1"/>
            </p:cNvSpPr>
            <p:nvPr/>
          </p:nvSpPr>
          <p:spPr bwMode="auto">
            <a:xfrm>
              <a:off x="0" y="1143"/>
              <a:ext cx="1719" cy="631"/>
            </a:xfrm>
            <a:prstGeom prst="rect">
              <a:avLst/>
            </a:prstGeom>
            <a:solidFill>
              <a:srgbClr val="BBE0E3">
                <a:alpha val="50195"/>
              </a:srgb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67971" name="Group 61"/>
            <p:cNvGrpSpPr>
              <a:grpSpLocks/>
            </p:cNvGrpSpPr>
            <p:nvPr/>
          </p:nvGrpSpPr>
          <p:grpSpPr bwMode="auto">
            <a:xfrm>
              <a:off x="161" y="1243"/>
              <a:ext cx="1117" cy="425"/>
              <a:chOff x="161" y="1243"/>
              <a:chExt cx="1117" cy="425"/>
            </a:xfrm>
          </p:grpSpPr>
          <p:sp>
            <p:nvSpPr>
              <p:cNvPr id="167972" name="Rectangle 62"/>
              <p:cNvSpPr>
                <a:spLocks noChangeArrowheads="1"/>
              </p:cNvSpPr>
              <p:nvPr/>
            </p:nvSpPr>
            <p:spPr bwMode="auto">
              <a:xfrm>
                <a:off x="161" y="1276"/>
                <a:ext cx="209"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3" name="Rectangle 63"/>
              <p:cNvSpPr>
                <a:spLocks noChangeArrowheads="1"/>
              </p:cNvSpPr>
              <p:nvPr/>
            </p:nvSpPr>
            <p:spPr bwMode="auto">
              <a:xfrm>
                <a:off x="161" y="1478"/>
                <a:ext cx="218" cy="12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4" name="Text Box 64"/>
              <p:cNvSpPr txBox="1">
                <a:spLocks noChangeArrowheads="1"/>
              </p:cNvSpPr>
              <p:nvPr/>
            </p:nvSpPr>
            <p:spPr bwMode="auto">
              <a:xfrm>
                <a:off x="359" y="1243"/>
                <a:ext cx="919"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الملوك البابليون</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75" name="Text Box 65"/>
              <p:cNvSpPr txBox="1">
                <a:spLocks noChangeArrowheads="1"/>
              </p:cNvSpPr>
              <p:nvPr/>
            </p:nvSpPr>
            <p:spPr bwMode="auto">
              <a:xfrm>
                <a:off x="367" y="1435"/>
                <a:ext cx="47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charset="0"/>
                    <a:ea typeface="ＭＳ Ｐゴシック" charset="0"/>
                  </a:rPr>
                  <a:t>الأنبياء</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grpSp>
      <p:sp>
        <p:nvSpPr>
          <p:cNvPr id="96323" name="Rectangle 67"/>
          <p:cNvSpPr>
            <a:spLocks noChangeArrowheads="1"/>
          </p:cNvSpPr>
          <p:nvPr/>
        </p:nvSpPr>
        <p:spPr bwMode="auto">
          <a:xfrm>
            <a:off x="6180282" y="1582738"/>
            <a:ext cx="2963718" cy="4673600"/>
          </a:xfrm>
          <a:prstGeom prst="rect">
            <a:avLst/>
          </a:prstGeom>
          <a:solidFill>
            <a:srgbClr val="80808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324" name="Line 68"/>
          <p:cNvSpPr>
            <a:spLocks noChangeShapeType="1"/>
          </p:cNvSpPr>
          <p:nvPr/>
        </p:nvSpPr>
        <p:spPr bwMode="auto">
          <a:xfrm flipV="1">
            <a:off x="0" y="1571625"/>
            <a:ext cx="9144000" cy="14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63" name="Group 77"/>
          <p:cNvGrpSpPr>
            <a:grpSpLocks/>
          </p:cNvGrpSpPr>
          <p:nvPr/>
        </p:nvGrpSpPr>
        <p:grpSpPr bwMode="auto">
          <a:xfrm>
            <a:off x="2081213" y="1852611"/>
            <a:ext cx="4449763" cy="558799"/>
            <a:chOff x="1311" y="1167"/>
            <a:chExt cx="2803" cy="352"/>
          </a:xfrm>
        </p:grpSpPr>
        <p:sp>
          <p:nvSpPr>
            <p:cNvPr id="167965" name="Text Box 71"/>
            <p:cNvSpPr txBox="1">
              <a:spLocks noChangeArrowheads="1"/>
            </p:cNvSpPr>
            <p:nvPr/>
          </p:nvSpPr>
          <p:spPr bwMode="auto">
            <a:xfrm>
              <a:off x="2309" y="1167"/>
              <a:ext cx="727"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Black" charset="0"/>
                  <a:ea typeface="ＭＳ Ｐゴシック" charset="0"/>
                </a:rPr>
                <a:t>70 سنة</a:t>
              </a:r>
              <a:endParaRPr kumimoji="0" lang="en-US" sz="2800" b="1" i="0" u="none" strike="noStrike" kern="1200" cap="none" spc="0" normalizeH="0" baseline="0" noProof="0" dirty="0">
                <a:ln>
                  <a:noFill/>
                </a:ln>
                <a:solidFill>
                  <a:srgbClr val="000000"/>
                </a:solidFill>
                <a:effectLst/>
                <a:uLnTx/>
                <a:uFillTx/>
                <a:latin typeface="Arial Black" charset="0"/>
                <a:ea typeface="ＭＳ Ｐゴシック" charset="0"/>
              </a:endParaRPr>
            </a:p>
          </p:txBody>
        </p:sp>
        <p:sp>
          <p:nvSpPr>
            <p:cNvPr id="167966" name="Line 72"/>
            <p:cNvSpPr>
              <a:spLocks noChangeShapeType="1"/>
            </p:cNvSpPr>
            <p:nvPr/>
          </p:nvSpPr>
          <p:spPr bwMode="auto">
            <a:xfrm flipH="1">
              <a:off x="1737" y="1344"/>
              <a:ext cx="375" cy="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7" name="Line 73"/>
            <p:cNvSpPr>
              <a:spLocks noChangeShapeType="1"/>
            </p:cNvSpPr>
            <p:nvPr/>
          </p:nvSpPr>
          <p:spPr bwMode="auto">
            <a:xfrm flipV="1">
              <a:off x="3264" y="1342"/>
              <a:ext cx="399" cy="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8" name="Text Box 74"/>
            <p:cNvSpPr txBox="1">
              <a:spLocks noChangeArrowheads="1"/>
            </p:cNvSpPr>
            <p:nvPr/>
          </p:nvSpPr>
          <p:spPr bwMode="auto">
            <a:xfrm>
              <a:off x="1311" y="1189"/>
              <a:ext cx="47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charset="0"/>
                  <a:ea typeface="ＭＳ Ｐゴシック" charset="0"/>
                </a:rPr>
                <a:t>605</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69" name="Text Box 75"/>
            <p:cNvSpPr txBox="1">
              <a:spLocks noChangeArrowheads="1"/>
            </p:cNvSpPr>
            <p:nvPr/>
          </p:nvSpPr>
          <p:spPr bwMode="auto">
            <a:xfrm>
              <a:off x="3640" y="1175"/>
              <a:ext cx="47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charset="0"/>
                  <a:ea typeface="ＭＳ Ｐゴシック" charset="0"/>
                </a:rPr>
                <a:t>536</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endParaRPr>
            </a:p>
          </p:txBody>
        </p:sp>
      </p:grpSp>
      <p:sp>
        <p:nvSpPr>
          <p:cNvPr id="167964" name="Rectangle 76"/>
          <p:cNvSpPr>
            <a:spLocks noGrp="1" noChangeArrowheads="1"/>
          </p:cNvSpPr>
          <p:nvPr>
            <p:ph type="title" idx="4294967295"/>
          </p:nvPr>
        </p:nvSpPr>
        <p:spPr>
          <a:xfrm>
            <a:off x="457200" y="457200"/>
            <a:ext cx="8229600" cy="1143000"/>
          </a:xfrm>
        </p:spPr>
        <p:txBody>
          <a:bodyPr/>
          <a:lstStyle/>
          <a:p>
            <a:pPr eaLnBrk="1" hangingPunct="1"/>
            <a:r>
              <a:rPr lang="ar-JO" b="1" dirty="0">
                <a:latin typeface="Arial" charset="0"/>
              </a:rPr>
              <a:t>الخط الزمني للسبي</a:t>
            </a:r>
            <a:endParaRPr lang="en-US" b="1" dirty="0">
              <a:latin typeface="Arial" charset="0"/>
            </a:endParaRPr>
          </a:p>
        </p:txBody>
      </p:sp>
    </p:spTree>
    <p:extLst>
      <p:ext uri="{BB962C8B-B14F-4D97-AF65-F5344CB8AC3E}">
        <p14:creationId xmlns:p14="http://schemas.microsoft.com/office/powerpoint/2010/main" val="27462795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06440"/>
            <a:ext cx="9144000" cy="1051560"/>
          </a:xfrm>
          <a:effectLst>
            <a:outerShdw blurRad="63500" dist="35921" dir="2700000" algn="ctr" rotWithShape="0">
              <a:schemeClr val="tx2">
                <a:alpha val="74998"/>
              </a:schemeClr>
            </a:outerShdw>
          </a:effectLst>
        </p:spPr>
        <p:txBody>
          <a:bodyPr anchor="t"/>
          <a:lstStyle/>
          <a:p>
            <a:pPr>
              <a:defRPr/>
            </a:pPr>
            <a:r>
              <a:rPr lang="ar-JO" sz="2000" b="1" dirty="0"/>
              <a:t>دوايت ج. بنتيكوست ” دانيال في تفسير الكتاب المقدس</a:t>
            </a:r>
            <a:br>
              <a:rPr lang="ar-JO" sz="2000" b="1" dirty="0"/>
            </a:br>
            <a:r>
              <a:rPr lang="ar-JO" sz="2000" b="1" dirty="0"/>
              <a:t>جون ف. والفورد و روي زوك: التوافق الإلكتروني الطبعة الثانية</a:t>
            </a:r>
            <a:br>
              <a:rPr lang="ar-JO" sz="2000" b="1" dirty="0"/>
            </a:br>
            <a:r>
              <a:rPr lang="ar-JO" sz="2000" b="1" dirty="0"/>
              <a:t>ويتون : كتب فكتور، 1985)، 1: 1324</a:t>
            </a:r>
            <a:endParaRPr lang="en-US" sz="28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BEC48D27-7A53-D845-A401-782FA31266F2}"/>
              </a:ext>
            </a:extLst>
          </p:cNvPr>
          <p:cNvSpPr txBox="1">
            <a:spLocks noChangeArrowheads="1"/>
          </p:cNvSpPr>
          <p:nvPr/>
        </p:nvSpPr>
        <p:spPr bwMode="auto">
          <a:xfrm>
            <a:off x="0" y="0"/>
            <a:ext cx="5543550" cy="54063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200" b="1" dirty="0"/>
              <a:t>إن معرفة دانيال بالأفراد الذين تحدث عنهم الكتاب وبالأحداث والعادات التاريخية المذكورة في الكتاب يستلزم تحديد تاريخ الكتاب في القرن السادس. لم يكن بالإمكان الاحتفاظ بالتفاصيل الدقيقة الواردة في الكتاب بدقة من خلال التقليد الشفوي لنحو 400 عام ، كما اقترح أولئك الذين يفترضون تاريخًا متأخرًا للكتاب </a:t>
            </a:r>
            <a:endParaRPr lang="en-US" sz="3200" b="1" dirty="0"/>
          </a:p>
        </p:txBody>
      </p:sp>
      <p:pic>
        <p:nvPicPr>
          <p:cNvPr id="16386" name="Picture 2" descr="Seminary professor J. Dwight Pentecost taught until age 98">
            <a:extLst>
              <a:ext uri="{FF2B5EF4-FFF2-40B4-BE49-F238E27FC236}">
                <a16:creationId xmlns:a16="http://schemas.microsoft.com/office/drawing/2014/main" id="{42933A87-9DF5-D74A-9F0E-FEB7F58DA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592" y="0"/>
            <a:ext cx="3642978" cy="5406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310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2685155"/>
          </a:xfrm>
          <a:effectLst>
            <a:outerShdw blurRad="63500" dist="35921" dir="2700000" algn="ctr" rotWithShape="0">
              <a:schemeClr val="tx2">
                <a:alpha val="74998"/>
              </a:schemeClr>
            </a:outerShdw>
          </a:effectLst>
        </p:spPr>
        <p:txBody>
          <a:bodyPr anchor="ctr"/>
          <a:lstStyle/>
          <a:p>
            <a:pPr>
              <a:defRPr/>
            </a:pPr>
            <a:r>
              <a:rPr lang="ar-JO" sz="2800" b="1" dirty="0"/>
              <a:t>يرى بعض النقاد أنه بما أن </a:t>
            </a:r>
            <a:r>
              <a:rPr lang="ar-JO" sz="2800" b="1" dirty="0">
                <a:solidFill>
                  <a:srgbClr val="FFFF00"/>
                </a:solidFill>
              </a:rPr>
              <a:t>دانيال لم يستخدم اسم الله يهوه </a:t>
            </a:r>
            <a:r>
              <a:rPr lang="ar-JO" sz="2800" b="1" dirty="0"/>
              <a:t>، ولأن الاسم كان شائعًا في أيام دانيال من قبل الآخرين ، فلا بد أن الكتاب قد كتب في وقت لاحق</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70355F6F-ED3B-614C-9BB9-344B4C8CA24D}"/>
              </a:ext>
            </a:extLst>
          </p:cNvPr>
          <p:cNvSpPr txBox="1">
            <a:spLocks noChangeArrowheads="1"/>
          </p:cNvSpPr>
          <p:nvPr/>
        </p:nvSpPr>
        <p:spPr bwMode="auto">
          <a:xfrm>
            <a:off x="0" y="2843217"/>
            <a:ext cx="9144000" cy="3228975"/>
          </a:xfrm>
          <a:prstGeom prst="rect">
            <a:avLst/>
          </a:prstGeom>
          <a:solidFill>
            <a:schemeClr val="accent2"/>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dirty="0"/>
              <a:t>ومع ذلك ، فقد فشل هذا الاعتراض في ملاحظة أنه في الفصل 9 تم استخدام هذا الاسم ثماني مرات (. 9: 2 ، 4 ، 8 ، 10 ، 13- 14 [ثلاث مرات] ، 20). اسم الله الذي استخدمه المؤلف في تم تحديد المقطع المحدد من خلال محتواه ، وليس حسب العادات الشعبية</a:t>
            </a:r>
            <a:endParaRPr lang="en-US" sz="2800" b="1" kern="0" dirty="0">
              <a:effectLst>
                <a:glow rad="127000">
                  <a:schemeClr val="tx1"/>
                </a:glow>
              </a:effectLst>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5BB455-AF35-F041-BFEE-3CAF2902F418}"/>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ar-JO" sz="2000" b="1" kern="0" dirty="0">
                <a:solidFill>
                  <a:srgbClr val="FFFFFF"/>
                </a:solidFill>
                <a:effectLst>
                  <a:glow rad="127000">
                    <a:srgbClr val="000000"/>
                  </a:glow>
                </a:effectLst>
                <a:latin typeface="Arial" charset="0"/>
                <a:ea typeface="ＭＳ Ｐゴシック" charset="0"/>
                <a:cs typeface="ＭＳ Ｐゴシック" charset="0"/>
              </a:rPr>
              <a:t>بنتيكوست، ب ك س، 1: 1325</a:t>
            </a:r>
            <a:r>
              <a:rPr lang="en-US" sz="2000" b="1" kern="0"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7309349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919289"/>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يظهر اعتراض آخر على تاليف دانيال للسفر </a:t>
            </a:r>
            <a:r>
              <a:rPr lang="ar-JO" sz="2800" b="1" dirty="0">
                <a:solidFill>
                  <a:srgbClr val="FFFF00"/>
                </a:solidFill>
                <a:effectLst>
                  <a:glow rad="127000">
                    <a:schemeClr val="tx1"/>
                  </a:glow>
                </a:effectLst>
                <a:latin typeface="Arial" charset="0"/>
                <a:ea typeface="ＭＳ Ｐゴシック" charset="0"/>
                <a:cs typeface="ＭＳ Ｐゴシック" charset="0"/>
              </a:rPr>
              <a:t>لأن الكاتب يشير في 1: 21 إلى وقت موت دانيال</a:t>
            </a:r>
            <a:endParaRPr lang="en-US" sz="28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12A498EF-08B0-B049-B823-97E618060DB1}"/>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بنتيكوست، ب ك س، 1: 1325</a:t>
            </a: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8" name="Rectangle 2">
            <a:extLst>
              <a:ext uri="{FF2B5EF4-FFF2-40B4-BE49-F238E27FC236}">
                <a16:creationId xmlns:a16="http://schemas.microsoft.com/office/drawing/2014/main" id="{A94FB9C7-5D59-DC48-A364-39BAB27630A1}"/>
              </a:ext>
            </a:extLst>
          </p:cNvPr>
          <p:cNvSpPr txBox="1">
            <a:spLocks noChangeArrowheads="1"/>
          </p:cNvSpPr>
          <p:nvPr/>
        </p:nvSpPr>
        <p:spPr bwMode="auto">
          <a:xfrm>
            <a:off x="0" y="1614488"/>
            <a:ext cx="9144000" cy="4086226"/>
          </a:xfrm>
          <a:prstGeom prst="rect">
            <a:avLst/>
          </a:prstGeom>
          <a:solidFill>
            <a:schemeClr val="accent2"/>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ومع ذلك ، فإن 1: 21 لا تذكر متى مات دانيال بل إنها تنص على أنه بقي هناك (في بابل) حتى السنة الأولى لكورش . وقد حرر مرسوم كورش اليهود من سبيهم في بابل مما أدى إلى السبي لمدة 70 عامًا إلى نهاية قريبة .    يشير دانيال 1: 21 ببساطة إلى أن دانيال عاش خلال فترة السبي . ولا تحدد الآية وقت وفاته و في الواقع عاش في السنة الثالثة على الأقل لكورش    (10: 1 )</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4698230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charset="0"/>
                <a:ea typeface="ＭＳ Ｐゴシック" charset="0"/>
                <a:cs typeface="ＭＳ Ｐゴシック" charset="0"/>
              </a:rPr>
              <a:t>دعم التأليف دانيال</a:t>
            </a:r>
            <a:endParaRPr lang="en-US" sz="4000" b="1" dirty="0">
              <a:effectLst>
                <a:glow rad="127000">
                  <a:schemeClr val="tx1"/>
                </a:glow>
              </a:effectLst>
              <a:latin typeface="Arial" charset="0"/>
              <a:ea typeface="ＭＳ Ｐゴシック" charset="0"/>
              <a:cs typeface="ＭＳ Ｐゴシック" charset="0"/>
            </a:endParaRP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EF6F4BAF-8D5A-824B-8C54-8ED88ACD22E9}"/>
              </a:ext>
            </a:extLst>
          </p:cNvPr>
          <p:cNvSpPr txBox="1">
            <a:spLocks noChangeArrowheads="1"/>
          </p:cNvSpPr>
          <p:nvPr/>
        </p:nvSpPr>
        <p:spPr bwMode="auto">
          <a:xfrm>
            <a:off x="2627088" y="5901887"/>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خارجي</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B4BB4F60-3639-2E40-9189-E41FDCE138CD}"/>
              </a:ext>
            </a:extLst>
          </p:cNvPr>
          <p:cNvSpPr txBox="1">
            <a:spLocks noChangeArrowheads="1"/>
          </p:cNvSpPr>
          <p:nvPr/>
        </p:nvSpPr>
        <p:spPr bwMode="auto">
          <a:xfrm>
            <a:off x="5355771" y="13357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خارجي</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A1ED1EEE-67E1-1A46-805D-AC16BED94045}"/>
              </a:ext>
            </a:extLst>
          </p:cNvPr>
          <p:cNvSpPr txBox="1">
            <a:spLocks noChangeArrowheads="1"/>
          </p:cNvSpPr>
          <p:nvPr/>
        </p:nvSpPr>
        <p:spPr bwMode="auto">
          <a:xfrm>
            <a:off x="188685" y="5109470"/>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خارجي</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 name="Rectangle 2">
            <a:extLst>
              <a:ext uri="{FF2B5EF4-FFF2-40B4-BE49-F238E27FC236}">
                <a16:creationId xmlns:a16="http://schemas.microsoft.com/office/drawing/2014/main" id="{352C424A-233F-A343-B071-2BF4A432BDC7}"/>
              </a:ext>
            </a:extLst>
          </p:cNvPr>
          <p:cNvSpPr txBox="1">
            <a:spLocks noChangeArrowheads="1"/>
          </p:cNvSpPr>
          <p:nvPr/>
        </p:nvSpPr>
        <p:spPr bwMode="auto">
          <a:xfrm>
            <a:off x="290285" y="1538956"/>
            <a:ext cx="3788229"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خارجي</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FF836869-7062-B140-BAEF-B075D2CA3C35}"/>
              </a:ext>
            </a:extLst>
          </p:cNvPr>
          <p:cNvSpPr txBox="1">
            <a:spLocks noChangeArrowheads="1"/>
          </p:cNvSpPr>
          <p:nvPr/>
        </p:nvSpPr>
        <p:spPr bwMode="auto">
          <a:xfrm>
            <a:off x="5167088" y="4897831"/>
            <a:ext cx="4005943"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خارجي</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8464826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6322" name="Rectangle 66"/>
          <p:cNvSpPr>
            <a:spLocks noChangeArrowheads="1"/>
          </p:cNvSpPr>
          <p:nvPr/>
        </p:nvSpPr>
        <p:spPr bwMode="auto">
          <a:xfrm>
            <a:off x="0" y="1600200"/>
            <a:ext cx="2773363" cy="4673600"/>
          </a:xfrm>
          <a:prstGeom prst="rect">
            <a:avLst/>
          </a:prstGeom>
          <a:solidFill>
            <a:srgbClr val="80808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39" name="Line 2"/>
          <p:cNvSpPr>
            <a:spLocks noChangeShapeType="1"/>
          </p:cNvSpPr>
          <p:nvPr/>
        </p:nvSpPr>
        <p:spPr bwMode="auto">
          <a:xfrm flipV="1">
            <a:off x="0" y="381000"/>
            <a:ext cx="9144000" cy="762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40" name="Group 3"/>
          <p:cNvGrpSpPr>
            <a:grpSpLocks/>
          </p:cNvGrpSpPr>
          <p:nvPr/>
        </p:nvGrpSpPr>
        <p:grpSpPr bwMode="auto">
          <a:xfrm>
            <a:off x="1628775" y="238125"/>
            <a:ext cx="371475" cy="381000"/>
            <a:chOff x="1056" y="672"/>
            <a:chExt cx="264" cy="240"/>
          </a:xfrm>
        </p:grpSpPr>
        <p:sp>
          <p:nvSpPr>
            <p:cNvPr id="168008"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9"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1" name="Group 6"/>
          <p:cNvGrpSpPr>
            <a:grpSpLocks/>
          </p:cNvGrpSpPr>
          <p:nvPr/>
        </p:nvGrpSpPr>
        <p:grpSpPr bwMode="auto">
          <a:xfrm>
            <a:off x="430213" y="238125"/>
            <a:ext cx="373062" cy="381000"/>
            <a:chOff x="1056" y="672"/>
            <a:chExt cx="264" cy="240"/>
          </a:xfrm>
        </p:grpSpPr>
        <p:sp>
          <p:nvSpPr>
            <p:cNvPr id="168006"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7"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2" name="Group 9"/>
          <p:cNvGrpSpPr>
            <a:grpSpLocks/>
          </p:cNvGrpSpPr>
          <p:nvPr/>
        </p:nvGrpSpPr>
        <p:grpSpPr bwMode="auto">
          <a:xfrm>
            <a:off x="2674938" y="231775"/>
            <a:ext cx="373062" cy="381000"/>
            <a:chOff x="1056" y="672"/>
            <a:chExt cx="264" cy="240"/>
          </a:xfrm>
        </p:grpSpPr>
        <p:sp>
          <p:nvSpPr>
            <p:cNvPr id="168004"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5"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3" name="Group 12"/>
          <p:cNvGrpSpPr>
            <a:grpSpLocks/>
          </p:cNvGrpSpPr>
          <p:nvPr/>
        </p:nvGrpSpPr>
        <p:grpSpPr bwMode="auto">
          <a:xfrm>
            <a:off x="3795713" y="239713"/>
            <a:ext cx="373062" cy="381000"/>
            <a:chOff x="1056" y="672"/>
            <a:chExt cx="264" cy="240"/>
          </a:xfrm>
        </p:grpSpPr>
        <p:sp>
          <p:nvSpPr>
            <p:cNvPr id="168002"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3"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4" name="Group 15"/>
          <p:cNvGrpSpPr>
            <a:grpSpLocks/>
          </p:cNvGrpSpPr>
          <p:nvPr/>
        </p:nvGrpSpPr>
        <p:grpSpPr bwMode="auto">
          <a:xfrm>
            <a:off x="4986338" y="223838"/>
            <a:ext cx="373062" cy="381000"/>
            <a:chOff x="1056" y="672"/>
            <a:chExt cx="264" cy="240"/>
          </a:xfrm>
        </p:grpSpPr>
        <p:sp>
          <p:nvSpPr>
            <p:cNvPr id="168000"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001"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5" name="Group 18"/>
          <p:cNvGrpSpPr>
            <a:grpSpLocks/>
          </p:cNvGrpSpPr>
          <p:nvPr/>
        </p:nvGrpSpPr>
        <p:grpSpPr bwMode="auto">
          <a:xfrm>
            <a:off x="8161338" y="223838"/>
            <a:ext cx="373062" cy="381000"/>
            <a:chOff x="1056" y="672"/>
            <a:chExt cx="264" cy="240"/>
          </a:xfrm>
        </p:grpSpPr>
        <p:sp>
          <p:nvSpPr>
            <p:cNvPr id="167998"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9"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6" name="Group 21"/>
          <p:cNvGrpSpPr>
            <a:grpSpLocks/>
          </p:cNvGrpSpPr>
          <p:nvPr/>
        </p:nvGrpSpPr>
        <p:grpSpPr bwMode="auto">
          <a:xfrm>
            <a:off x="7145338" y="214313"/>
            <a:ext cx="373062" cy="381000"/>
            <a:chOff x="1056" y="672"/>
            <a:chExt cx="264" cy="240"/>
          </a:xfrm>
        </p:grpSpPr>
        <p:sp>
          <p:nvSpPr>
            <p:cNvPr id="167996"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7"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7947" name="Group 24"/>
          <p:cNvGrpSpPr>
            <a:grpSpLocks/>
          </p:cNvGrpSpPr>
          <p:nvPr/>
        </p:nvGrpSpPr>
        <p:grpSpPr bwMode="auto">
          <a:xfrm>
            <a:off x="6078538" y="228600"/>
            <a:ext cx="373062" cy="381000"/>
            <a:chOff x="1056" y="672"/>
            <a:chExt cx="264" cy="240"/>
          </a:xfrm>
        </p:grpSpPr>
        <p:sp>
          <p:nvSpPr>
            <p:cNvPr id="167994"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5"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96283"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86" name="Line 30"/>
          <p:cNvSpPr>
            <a:spLocks noChangeShapeType="1"/>
          </p:cNvSpPr>
          <p:nvPr/>
        </p:nvSpPr>
        <p:spPr bwMode="auto">
          <a:xfrm>
            <a:off x="0" y="6267450"/>
            <a:ext cx="9144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6287" name="Text Box 31"/>
          <p:cNvSpPr txBox="1">
            <a:spLocks noChangeArrowheads="1"/>
          </p:cNvSpPr>
          <p:nvPr/>
        </p:nvSpPr>
        <p:spPr bwMode="auto">
          <a:xfrm>
            <a:off x="835417" y="6429375"/>
            <a:ext cx="7521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650</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88" name="Text Box 32"/>
          <p:cNvSpPr txBox="1">
            <a:spLocks noChangeArrowheads="1"/>
          </p:cNvSpPr>
          <p:nvPr/>
        </p:nvSpPr>
        <p:spPr bwMode="auto">
          <a:xfrm>
            <a:off x="2803917" y="6429375"/>
            <a:ext cx="7521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600</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89" name="Text Box 33"/>
          <p:cNvSpPr txBox="1">
            <a:spLocks noChangeArrowheads="1"/>
          </p:cNvSpPr>
          <p:nvPr/>
        </p:nvSpPr>
        <p:spPr bwMode="auto">
          <a:xfrm>
            <a:off x="4827588" y="6429375"/>
            <a:ext cx="7521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550</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90" name="Text Box 34"/>
          <p:cNvSpPr txBox="1">
            <a:spLocks noChangeArrowheads="1"/>
          </p:cNvSpPr>
          <p:nvPr/>
        </p:nvSpPr>
        <p:spPr bwMode="auto">
          <a:xfrm>
            <a:off x="6921892" y="6411913"/>
            <a:ext cx="125547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cademy Engraved LET" charset="0"/>
                <a:ea typeface="ＭＳ Ｐゴシック" charset="0"/>
              </a:rPr>
              <a:t>500 ق.م</a:t>
            </a:r>
            <a:endParaRPr kumimoji="0" lang="en-US" sz="2800" b="0" i="0" u="none" strike="noStrike" kern="1200" cap="none" spc="0" normalizeH="0" baseline="0" noProof="0" dirty="0">
              <a:ln>
                <a:noFill/>
              </a:ln>
              <a:solidFill>
                <a:srgbClr val="000000"/>
              </a:solidFill>
              <a:effectLst/>
              <a:uLnTx/>
              <a:uFillTx/>
              <a:latin typeface="Academy Engraved LET" charset="0"/>
              <a:ea typeface="ＭＳ Ｐゴシック" charset="0"/>
            </a:endParaRPr>
          </a:p>
        </p:txBody>
      </p:sp>
      <p:sp>
        <p:nvSpPr>
          <p:cNvPr id="96291" name="AutoShape 35"/>
          <p:cNvSpPr>
            <a:spLocks noChangeArrowheads="1"/>
          </p:cNvSpPr>
          <p:nvPr/>
        </p:nvSpPr>
        <p:spPr bwMode="auto">
          <a:xfrm rot="10800000">
            <a:off x="1111250" y="6275388"/>
            <a:ext cx="177800"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AutoShape 36"/>
          <p:cNvSpPr>
            <a:spLocks noChangeArrowheads="1"/>
          </p:cNvSpPr>
          <p:nvPr/>
        </p:nvSpPr>
        <p:spPr bwMode="auto">
          <a:xfrm rot="10800000">
            <a:off x="31051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AutoShape 37"/>
          <p:cNvSpPr>
            <a:spLocks noChangeArrowheads="1"/>
          </p:cNvSpPr>
          <p:nvPr/>
        </p:nvSpPr>
        <p:spPr bwMode="auto">
          <a:xfrm rot="10800000">
            <a:off x="5078413" y="6269038"/>
            <a:ext cx="179387"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4" name="AutoShape 38"/>
          <p:cNvSpPr>
            <a:spLocks noChangeArrowheads="1"/>
          </p:cNvSpPr>
          <p:nvPr/>
        </p:nvSpPr>
        <p:spPr bwMode="auto">
          <a:xfrm rot="10800000">
            <a:off x="7219950" y="6267450"/>
            <a:ext cx="179388" cy="158750"/>
          </a:xfrm>
          <a:prstGeom prst="triangle">
            <a:avLst>
              <a:gd name="adj" fmla="val 54912"/>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0" name="Group 39"/>
          <p:cNvGrpSpPr>
            <a:grpSpLocks/>
          </p:cNvGrpSpPr>
          <p:nvPr/>
        </p:nvGrpSpPr>
        <p:grpSpPr bwMode="auto">
          <a:xfrm>
            <a:off x="2117725" y="2590800"/>
            <a:ext cx="5801808" cy="1008063"/>
            <a:chOff x="1501" y="1632"/>
            <a:chExt cx="4112" cy="635"/>
          </a:xfrm>
        </p:grpSpPr>
        <p:sp>
          <p:nvSpPr>
            <p:cNvPr id="167988" name="Rectangle 40"/>
            <p:cNvSpPr>
              <a:spLocks noChangeArrowheads="1"/>
            </p:cNvSpPr>
            <p:nvPr/>
          </p:nvSpPr>
          <p:spPr bwMode="auto">
            <a:xfrm>
              <a:off x="1501" y="2077"/>
              <a:ext cx="121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9" name="Rectangle 41"/>
            <p:cNvSpPr>
              <a:spLocks noChangeArrowheads="1"/>
            </p:cNvSpPr>
            <p:nvPr/>
          </p:nvSpPr>
          <p:spPr bwMode="auto">
            <a:xfrm>
              <a:off x="2013" y="1881"/>
              <a:ext cx="2185" cy="135"/>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0" name="Rectangle 42"/>
            <p:cNvSpPr>
              <a:spLocks noChangeArrowheads="1"/>
            </p:cNvSpPr>
            <p:nvPr/>
          </p:nvSpPr>
          <p:spPr bwMode="auto">
            <a:xfrm>
              <a:off x="2453" y="1679"/>
              <a:ext cx="812" cy="13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91" name="Text Box 43"/>
            <p:cNvSpPr txBox="1">
              <a:spLocks noChangeArrowheads="1"/>
            </p:cNvSpPr>
            <p:nvPr/>
          </p:nvSpPr>
          <p:spPr bwMode="auto">
            <a:xfrm>
              <a:off x="3252" y="1632"/>
              <a:ext cx="150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حزقيال 592-572 (20)</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92" name="Text Box 44"/>
            <p:cNvSpPr txBox="1">
              <a:spLocks noChangeArrowheads="1"/>
            </p:cNvSpPr>
            <p:nvPr/>
          </p:nvSpPr>
          <p:spPr bwMode="auto">
            <a:xfrm>
              <a:off x="4173" y="1837"/>
              <a:ext cx="144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دانيال 605-537 (68)</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93" name="Text Box 45"/>
            <p:cNvSpPr txBox="1">
              <a:spLocks noChangeArrowheads="1"/>
            </p:cNvSpPr>
            <p:nvPr/>
          </p:nvSpPr>
          <p:spPr bwMode="auto">
            <a:xfrm>
              <a:off x="2681" y="2034"/>
              <a:ext cx="1403"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إرميا 626-586 (40)</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grpSp>
        <p:nvGrpSpPr>
          <p:cNvPr id="11" name="Group 46"/>
          <p:cNvGrpSpPr>
            <a:grpSpLocks/>
          </p:cNvGrpSpPr>
          <p:nvPr/>
        </p:nvGrpSpPr>
        <p:grpSpPr bwMode="auto">
          <a:xfrm>
            <a:off x="1835150" y="4084638"/>
            <a:ext cx="6362367" cy="2016125"/>
            <a:chOff x="1300" y="2573"/>
            <a:chExt cx="4509" cy="1270"/>
          </a:xfrm>
        </p:grpSpPr>
        <p:sp>
          <p:nvSpPr>
            <p:cNvPr id="167976" name="Rectangle 47"/>
            <p:cNvSpPr>
              <a:spLocks noChangeArrowheads="1"/>
            </p:cNvSpPr>
            <p:nvPr/>
          </p:nvSpPr>
          <p:spPr bwMode="auto">
            <a:xfrm>
              <a:off x="1300" y="3658"/>
              <a:ext cx="803"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7" name="Rectangle 48"/>
            <p:cNvSpPr>
              <a:spLocks noChangeArrowheads="1"/>
            </p:cNvSpPr>
            <p:nvPr/>
          </p:nvSpPr>
          <p:spPr bwMode="auto">
            <a:xfrm>
              <a:off x="2108" y="3425"/>
              <a:ext cx="1434"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8" name="Rectangle 49"/>
            <p:cNvSpPr>
              <a:spLocks noChangeArrowheads="1"/>
            </p:cNvSpPr>
            <p:nvPr/>
          </p:nvSpPr>
          <p:spPr bwMode="auto">
            <a:xfrm>
              <a:off x="3583" y="3018"/>
              <a:ext cx="54" cy="13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9" name="Rectangle 50"/>
            <p:cNvSpPr>
              <a:spLocks noChangeArrowheads="1"/>
            </p:cNvSpPr>
            <p:nvPr/>
          </p:nvSpPr>
          <p:spPr bwMode="auto">
            <a:xfrm>
              <a:off x="3645" y="2817"/>
              <a:ext cx="501" cy="154"/>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0" name="Rectangle 51"/>
            <p:cNvSpPr>
              <a:spLocks noChangeArrowheads="1"/>
            </p:cNvSpPr>
            <p:nvPr/>
          </p:nvSpPr>
          <p:spPr bwMode="auto">
            <a:xfrm>
              <a:off x="3818" y="2633"/>
              <a:ext cx="327"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81" name="Text Box 52"/>
            <p:cNvSpPr txBox="1">
              <a:spLocks noChangeArrowheads="1"/>
            </p:cNvSpPr>
            <p:nvPr/>
          </p:nvSpPr>
          <p:spPr bwMode="auto">
            <a:xfrm>
              <a:off x="4127" y="2573"/>
              <a:ext cx="160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بيلشاصر 550-539 (11)</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2" name="Text Box 53"/>
            <p:cNvSpPr txBox="1">
              <a:spLocks noChangeArrowheads="1"/>
            </p:cNvSpPr>
            <p:nvPr/>
          </p:nvSpPr>
          <p:spPr bwMode="auto">
            <a:xfrm>
              <a:off x="4121" y="2778"/>
              <a:ext cx="168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نبونايدس (555-539 (16)</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3" name="Text Box 54"/>
            <p:cNvSpPr txBox="1">
              <a:spLocks noChangeArrowheads="1"/>
            </p:cNvSpPr>
            <p:nvPr/>
          </p:nvSpPr>
          <p:spPr bwMode="auto">
            <a:xfrm>
              <a:off x="3606" y="2972"/>
              <a:ext cx="1669"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نيريغلايسر (559-555 (4)</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4" name="Text Box 55"/>
            <p:cNvSpPr txBox="1">
              <a:spLocks noChangeArrowheads="1"/>
            </p:cNvSpPr>
            <p:nvPr/>
          </p:nvSpPr>
          <p:spPr bwMode="auto">
            <a:xfrm>
              <a:off x="3540" y="3180"/>
              <a:ext cx="1617"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إيل مردوخ 561-560 (1)</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5" name="Text Box 56"/>
            <p:cNvSpPr txBox="1">
              <a:spLocks noChangeArrowheads="1"/>
            </p:cNvSpPr>
            <p:nvPr/>
          </p:nvSpPr>
          <p:spPr bwMode="auto">
            <a:xfrm>
              <a:off x="3507" y="3382"/>
              <a:ext cx="1691"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نبوخدنصر 605-561 (44)</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6" name="Text Box 57"/>
            <p:cNvSpPr txBox="1">
              <a:spLocks noChangeArrowheads="1"/>
            </p:cNvSpPr>
            <p:nvPr/>
          </p:nvSpPr>
          <p:spPr bwMode="auto">
            <a:xfrm>
              <a:off x="2076" y="3610"/>
              <a:ext cx="167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نبوبولاسر 630-605 (25)</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87" name="Rectangle 58"/>
            <p:cNvSpPr>
              <a:spLocks noChangeArrowheads="1"/>
            </p:cNvSpPr>
            <p:nvPr/>
          </p:nvSpPr>
          <p:spPr bwMode="auto">
            <a:xfrm>
              <a:off x="3547" y="3229"/>
              <a:ext cx="27" cy="126"/>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2" name="Group 59"/>
          <p:cNvGrpSpPr>
            <a:grpSpLocks/>
          </p:cNvGrpSpPr>
          <p:nvPr/>
        </p:nvGrpSpPr>
        <p:grpSpPr bwMode="auto">
          <a:xfrm>
            <a:off x="180975" y="4283075"/>
            <a:ext cx="2556315" cy="1001713"/>
            <a:chOff x="0" y="1143"/>
            <a:chExt cx="1719" cy="631"/>
          </a:xfrm>
        </p:grpSpPr>
        <p:sp>
          <p:nvSpPr>
            <p:cNvPr id="167970" name="Rectangle 60"/>
            <p:cNvSpPr>
              <a:spLocks noChangeArrowheads="1"/>
            </p:cNvSpPr>
            <p:nvPr/>
          </p:nvSpPr>
          <p:spPr bwMode="auto">
            <a:xfrm>
              <a:off x="0" y="1143"/>
              <a:ext cx="1719" cy="631"/>
            </a:xfrm>
            <a:prstGeom prst="rect">
              <a:avLst/>
            </a:prstGeom>
            <a:solidFill>
              <a:srgbClr val="BBE0E3">
                <a:alpha val="50195"/>
              </a:srgb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67971" name="Group 61"/>
            <p:cNvGrpSpPr>
              <a:grpSpLocks/>
            </p:cNvGrpSpPr>
            <p:nvPr/>
          </p:nvGrpSpPr>
          <p:grpSpPr bwMode="auto">
            <a:xfrm>
              <a:off x="161" y="1243"/>
              <a:ext cx="1117" cy="425"/>
              <a:chOff x="161" y="1243"/>
              <a:chExt cx="1117" cy="425"/>
            </a:xfrm>
          </p:grpSpPr>
          <p:sp>
            <p:nvSpPr>
              <p:cNvPr id="167972" name="Rectangle 62"/>
              <p:cNvSpPr>
                <a:spLocks noChangeArrowheads="1"/>
              </p:cNvSpPr>
              <p:nvPr/>
            </p:nvSpPr>
            <p:spPr bwMode="auto">
              <a:xfrm>
                <a:off x="161" y="1276"/>
                <a:ext cx="209" cy="135"/>
              </a:xfrm>
              <a:prstGeom prst="rect">
                <a:avLst/>
              </a:prstGeom>
              <a:gradFill rotWithShape="1">
                <a:gsLst>
                  <a:gs pos="0">
                    <a:srgbClr val="0066FF"/>
                  </a:gs>
                  <a:gs pos="50000">
                    <a:srgbClr val="33CCFF"/>
                  </a:gs>
                  <a:gs pos="100000">
                    <a:srgbClr val="00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3" name="Rectangle 63"/>
              <p:cNvSpPr>
                <a:spLocks noChangeArrowheads="1"/>
              </p:cNvSpPr>
              <p:nvPr/>
            </p:nvSpPr>
            <p:spPr bwMode="auto">
              <a:xfrm>
                <a:off x="161" y="1478"/>
                <a:ext cx="218" cy="126"/>
              </a:xfrm>
              <a:prstGeom prst="rect">
                <a:avLst/>
              </a:prstGeom>
              <a:gradFill rotWithShape="1">
                <a:gsLst>
                  <a:gs pos="0">
                    <a:srgbClr val="009900"/>
                  </a:gs>
                  <a:gs pos="50000">
                    <a:srgbClr val="66FF33"/>
                  </a:gs>
                  <a:gs pos="100000">
                    <a:srgbClr val="00990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7974" name="Text Box 64"/>
              <p:cNvSpPr txBox="1">
                <a:spLocks noChangeArrowheads="1"/>
              </p:cNvSpPr>
              <p:nvPr/>
            </p:nvSpPr>
            <p:spPr bwMode="auto">
              <a:xfrm>
                <a:off x="359" y="1243"/>
                <a:ext cx="919"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dirty="0">
                    <a:solidFill>
                      <a:srgbClr val="000000"/>
                    </a:solidFill>
                    <a:latin typeface="Arial" charset="0"/>
                  </a:rPr>
                  <a:t>الملوك البابليون</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75" name="Text Box 65"/>
              <p:cNvSpPr txBox="1">
                <a:spLocks noChangeArrowheads="1"/>
              </p:cNvSpPr>
              <p:nvPr/>
            </p:nvSpPr>
            <p:spPr bwMode="auto">
              <a:xfrm>
                <a:off x="367" y="1435"/>
                <a:ext cx="47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charset="0"/>
                    <a:ea typeface="ＭＳ Ｐゴシック" charset="0"/>
                  </a:rPr>
                  <a:t>الأنبياء</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grpSp>
      <p:sp>
        <p:nvSpPr>
          <p:cNvPr id="96323" name="Rectangle 67"/>
          <p:cNvSpPr>
            <a:spLocks noChangeArrowheads="1"/>
          </p:cNvSpPr>
          <p:nvPr/>
        </p:nvSpPr>
        <p:spPr bwMode="auto">
          <a:xfrm>
            <a:off x="6180282" y="1582738"/>
            <a:ext cx="2963718" cy="4673600"/>
          </a:xfrm>
          <a:prstGeom prst="rect">
            <a:avLst/>
          </a:prstGeom>
          <a:solidFill>
            <a:srgbClr val="808080">
              <a:alpha val="30196"/>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324" name="Line 68"/>
          <p:cNvSpPr>
            <a:spLocks noChangeShapeType="1"/>
          </p:cNvSpPr>
          <p:nvPr/>
        </p:nvSpPr>
        <p:spPr bwMode="auto">
          <a:xfrm flipV="1">
            <a:off x="0" y="1571625"/>
            <a:ext cx="9144000" cy="1428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7963" name="Group 77"/>
          <p:cNvGrpSpPr>
            <a:grpSpLocks/>
          </p:cNvGrpSpPr>
          <p:nvPr/>
        </p:nvGrpSpPr>
        <p:grpSpPr bwMode="auto">
          <a:xfrm>
            <a:off x="2081213" y="1852611"/>
            <a:ext cx="4449763" cy="558799"/>
            <a:chOff x="1311" y="1167"/>
            <a:chExt cx="2803" cy="352"/>
          </a:xfrm>
        </p:grpSpPr>
        <p:sp>
          <p:nvSpPr>
            <p:cNvPr id="167965" name="Text Box 71"/>
            <p:cNvSpPr txBox="1">
              <a:spLocks noChangeArrowheads="1"/>
            </p:cNvSpPr>
            <p:nvPr/>
          </p:nvSpPr>
          <p:spPr bwMode="auto">
            <a:xfrm>
              <a:off x="2309" y="1167"/>
              <a:ext cx="727"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Black" charset="0"/>
                  <a:ea typeface="ＭＳ Ｐゴシック" charset="0"/>
                </a:rPr>
                <a:t>70 سنة</a:t>
              </a:r>
              <a:endParaRPr kumimoji="0" lang="en-US" sz="2800" b="1" i="0" u="none" strike="noStrike" kern="1200" cap="none" spc="0" normalizeH="0" baseline="0" noProof="0" dirty="0">
                <a:ln>
                  <a:noFill/>
                </a:ln>
                <a:solidFill>
                  <a:srgbClr val="000000"/>
                </a:solidFill>
                <a:effectLst/>
                <a:uLnTx/>
                <a:uFillTx/>
                <a:latin typeface="Arial Black" charset="0"/>
                <a:ea typeface="ＭＳ Ｐゴシック" charset="0"/>
              </a:endParaRPr>
            </a:p>
          </p:txBody>
        </p:sp>
        <p:sp>
          <p:nvSpPr>
            <p:cNvPr id="167966" name="Line 72"/>
            <p:cNvSpPr>
              <a:spLocks noChangeShapeType="1"/>
            </p:cNvSpPr>
            <p:nvPr/>
          </p:nvSpPr>
          <p:spPr bwMode="auto">
            <a:xfrm flipH="1">
              <a:off x="1737" y="1344"/>
              <a:ext cx="375" cy="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7" name="Line 73"/>
            <p:cNvSpPr>
              <a:spLocks noChangeShapeType="1"/>
            </p:cNvSpPr>
            <p:nvPr/>
          </p:nvSpPr>
          <p:spPr bwMode="auto">
            <a:xfrm flipV="1">
              <a:off x="3264" y="1342"/>
              <a:ext cx="399" cy="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7968" name="Text Box 74"/>
            <p:cNvSpPr txBox="1">
              <a:spLocks noChangeArrowheads="1"/>
            </p:cNvSpPr>
            <p:nvPr/>
          </p:nvSpPr>
          <p:spPr bwMode="auto">
            <a:xfrm>
              <a:off x="1311" y="1189"/>
              <a:ext cx="47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charset="0"/>
                  <a:ea typeface="ＭＳ Ｐゴシック" charset="0"/>
                </a:rPr>
                <a:t>605</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167969" name="Text Box 75"/>
            <p:cNvSpPr txBox="1">
              <a:spLocks noChangeArrowheads="1"/>
            </p:cNvSpPr>
            <p:nvPr/>
          </p:nvSpPr>
          <p:spPr bwMode="auto">
            <a:xfrm>
              <a:off x="3640" y="1175"/>
              <a:ext cx="474" cy="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000000"/>
                  </a:solidFill>
                  <a:effectLst/>
                  <a:uLnTx/>
                  <a:uFillTx/>
                  <a:latin typeface="Arial" charset="0"/>
                  <a:ea typeface="ＭＳ Ｐゴシック" charset="0"/>
                </a:rPr>
                <a:t>536</a:t>
              </a:r>
              <a:endParaRPr kumimoji="0" lang="en-US" sz="2800" b="0" i="0" u="none" strike="noStrike" kern="1200" cap="none" spc="0" normalizeH="0" baseline="0" noProof="0" dirty="0">
                <a:ln>
                  <a:noFill/>
                </a:ln>
                <a:solidFill>
                  <a:srgbClr val="000000"/>
                </a:solidFill>
                <a:effectLst/>
                <a:uLnTx/>
                <a:uFillTx/>
                <a:latin typeface="Arial" charset="0"/>
                <a:ea typeface="ＭＳ Ｐゴシック" charset="0"/>
              </a:endParaRPr>
            </a:p>
          </p:txBody>
        </p:sp>
      </p:grpSp>
      <p:sp>
        <p:nvSpPr>
          <p:cNvPr id="167964" name="Rectangle 76"/>
          <p:cNvSpPr>
            <a:spLocks noGrp="1" noChangeArrowheads="1"/>
          </p:cNvSpPr>
          <p:nvPr>
            <p:ph type="title" idx="4294967295"/>
          </p:nvPr>
        </p:nvSpPr>
        <p:spPr>
          <a:xfrm>
            <a:off x="457200" y="457200"/>
            <a:ext cx="8229600" cy="1143000"/>
          </a:xfrm>
        </p:spPr>
        <p:txBody>
          <a:bodyPr/>
          <a:lstStyle/>
          <a:p>
            <a:pPr eaLnBrk="1" hangingPunct="1"/>
            <a:r>
              <a:rPr lang="ar-JO" b="1" dirty="0">
                <a:latin typeface="Arial" charset="0"/>
              </a:rPr>
              <a:t>الخط الزمني للسبي</a:t>
            </a:r>
            <a:endParaRPr lang="en-US" b="1" dirty="0">
              <a:latin typeface="Arial" charset="0"/>
            </a:endParaRPr>
          </a:p>
        </p:txBody>
      </p:sp>
      <p:grpSp>
        <p:nvGrpSpPr>
          <p:cNvPr id="74" name="Group 73">
            <a:extLst>
              <a:ext uri="{FF2B5EF4-FFF2-40B4-BE49-F238E27FC236}">
                <a16:creationId xmlns:a16="http://schemas.microsoft.com/office/drawing/2014/main" id="{E0641FC8-B1DC-0F4D-856F-92826A258F94}"/>
              </a:ext>
            </a:extLst>
          </p:cNvPr>
          <p:cNvGrpSpPr/>
          <p:nvPr/>
        </p:nvGrpSpPr>
        <p:grpSpPr>
          <a:xfrm>
            <a:off x="0" y="2986088"/>
            <a:ext cx="9178633" cy="3871911"/>
            <a:chOff x="-34633" y="3062288"/>
            <a:chExt cx="9178633" cy="3871911"/>
          </a:xfrm>
        </p:grpSpPr>
        <p:sp>
          <p:nvSpPr>
            <p:cNvPr id="75" name="Rectangle 2">
              <a:extLst>
                <a:ext uri="{FF2B5EF4-FFF2-40B4-BE49-F238E27FC236}">
                  <a16:creationId xmlns:a16="http://schemas.microsoft.com/office/drawing/2014/main" id="{1D17DD2A-8615-F645-9C45-C440F6A44C54}"/>
                </a:ext>
              </a:extLst>
            </p:cNvPr>
            <p:cNvSpPr txBox="1">
              <a:spLocks noChangeArrowheads="1"/>
            </p:cNvSpPr>
            <p:nvPr/>
          </p:nvSpPr>
          <p:spPr bwMode="auto">
            <a:xfrm>
              <a:off x="-34633" y="4041776"/>
              <a:ext cx="9178633" cy="2892423"/>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2000" b="1" kern="0" dirty="0">
                  <a:solidFill>
                    <a:srgbClr val="FFFFFF"/>
                  </a:solidFill>
                  <a:latin typeface="Arial" charset="0"/>
                  <a:ea typeface="ＭＳ Ｐゴシック" charset="0"/>
                  <a:cs typeface="ＭＳ Ｐゴシック" charset="0"/>
                </a:rPr>
                <a:t>يشير حزقيال إلى أن دانيال كان معاصرًا له على قدم المساواة مع أيوب في ثمانينيات القرن الخامس قبل الميلاد (أربعة قرون قبل 164 قبل الميلاد) ، لذلك كان دانيال معروفًا - وليس أسطورة</a:t>
              </a:r>
            </a:p>
            <a:p>
              <a:pPr lvl="0" defTabSz="914400">
                <a:defRPr/>
              </a:pPr>
              <a:endParaRPr lang="en-US" sz="2000" b="1" kern="0" dirty="0">
                <a:solidFill>
                  <a:srgbClr val="FFFFFF"/>
                </a:solidFill>
                <a:effectLst/>
                <a:latin typeface="Arial" charset="0"/>
                <a:ea typeface="ＭＳ Ｐゴシック" charset="0"/>
                <a:cs typeface="ＭＳ Ｐゴシック" charset="0"/>
              </a:endParaRPr>
            </a:p>
            <a:p>
              <a:pPr lvl="0" defTabSz="914400">
                <a:defRPr/>
              </a:pPr>
              <a:r>
                <a:rPr lang="ar-JO" sz="2000" b="1" kern="0" dirty="0">
                  <a:solidFill>
                    <a:srgbClr val="FFFFFF"/>
                  </a:solidFill>
                  <a:effectLst/>
                  <a:latin typeface="Arial" charset="0"/>
                  <a:ea typeface="ＭＳ Ｐゴシック" charset="0"/>
                  <a:cs typeface="ＭＳ Ｐゴシック" charset="0"/>
                </a:rPr>
                <a:t>حز 14: 14  و كان فيهم هؤلاء الرجال الثلاثة نوح و دانيال و أيوب فإنهم إنما يخلصون أنفسهم ببرهم يقول السيد الرب</a:t>
              </a:r>
              <a:endParaRPr lang="en-US" sz="2000" b="1" kern="0" dirty="0">
                <a:solidFill>
                  <a:srgbClr val="FFFFFF"/>
                </a:solidFill>
                <a:effectLst/>
                <a:latin typeface="Arial" charset="0"/>
                <a:ea typeface="ＭＳ Ｐゴシック" charset="0"/>
                <a:cs typeface="ＭＳ Ｐゴシック" charset="0"/>
              </a:endParaRPr>
            </a:p>
            <a:p>
              <a:pPr lvl="0" defTabSz="914400">
                <a:defRPr/>
              </a:pPr>
              <a:endParaRPr lang="en-US" sz="2000" b="1" kern="0" dirty="0">
                <a:solidFill>
                  <a:srgbClr val="FFFFFF"/>
                </a:solidFill>
                <a:effectLst/>
                <a:latin typeface="Arial" charset="0"/>
                <a:ea typeface="ＭＳ Ｐゴシック" charset="0"/>
                <a:cs typeface="ＭＳ Ｐゴシック" charset="0"/>
              </a:endParaRPr>
            </a:p>
            <a:p>
              <a:pPr lvl="0" defTabSz="914400">
                <a:defRPr/>
              </a:pPr>
              <a:r>
                <a:rPr lang="ar-JO" sz="2000" b="1" kern="0" dirty="0">
                  <a:solidFill>
                    <a:srgbClr val="FFFFFF"/>
                  </a:solidFill>
                  <a:effectLst/>
                  <a:latin typeface="Arial" charset="0"/>
                  <a:ea typeface="ＭＳ Ｐゴシック" charset="0"/>
                  <a:cs typeface="ＭＳ Ｐゴシック" charset="0"/>
                </a:rPr>
                <a:t>حز 14: 20  و في وسطها نوح و دانيال و أيوب فحي أنا يقول السيد الرب إنهم لا يخلصون ابناً و لا ابنة إنما يخلصون أنفسهم ببرهم</a:t>
              </a:r>
              <a:endParaRPr lang="en-US" sz="2000" b="1" kern="0" dirty="0">
                <a:solidFill>
                  <a:srgbClr val="FFFFFF"/>
                </a:solidFill>
                <a:effectLst/>
                <a:latin typeface="Arial" charset="0"/>
                <a:ea typeface="ＭＳ Ｐゴシック" charset="0"/>
                <a:cs typeface="ＭＳ Ｐゴシック" charset="0"/>
              </a:endParaRPr>
            </a:p>
          </p:txBody>
        </p:sp>
        <p:sp>
          <p:nvSpPr>
            <p:cNvPr id="76" name="Up Arrow 75">
              <a:extLst>
                <a:ext uri="{FF2B5EF4-FFF2-40B4-BE49-F238E27FC236}">
                  <a16:creationId xmlns:a16="http://schemas.microsoft.com/office/drawing/2014/main" id="{C9C02E15-E56F-9744-8F87-2E6DE12501E6}"/>
                </a:ext>
              </a:extLst>
            </p:cNvPr>
            <p:cNvSpPr/>
            <p:nvPr/>
          </p:nvSpPr>
          <p:spPr bwMode="auto">
            <a:xfrm>
              <a:off x="3533775" y="3062288"/>
              <a:ext cx="1219402" cy="979489"/>
            </a:xfrm>
            <a:prstGeom prst="up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Tree>
    <p:extLst>
      <p:ext uri="{BB962C8B-B14F-4D97-AF65-F5344CB8AC3E}">
        <p14:creationId xmlns:p14="http://schemas.microsoft.com/office/powerpoint/2010/main" val="2507456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fill="hold"/>
                                        <p:tgtEl>
                                          <p:spTgt spid="74"/>
                                        </p:tgtEl>
                                        <p:attrNameLst>
                                          <p:attrName>ppt_x</p:attrName>
                                        </p:attrNameLst>
                                      </p:cBhvr>
                                      <p:tavLst>
                                        <p:tav tm="0">
                                          <p:val>
                                            <p:strVal val="#ppt_x"/>
                                          </p:val>
                                        </p:tav>
                                        <p:tav tm="100000">
                                          <p:val>
                                            <p:strVal val="#ppt_x"/>
                                          </p:val>
                                        </p:tav>
                                      </p:tavLst>
                                    </p:anim>
                                    <p:anim calcmode="lin" valueType="num">
                                      <p:cBhvr additive="base">
                                        <p:cTn id="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7857652" y="3121094"/>
            <a:ext cx="1210148"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21" charset="0"/>
              <a:ea typeface="ＭＳ Ｐゴシック" charset="0"/>
            </a:endParaRPr>
          </a:p>
        </p:txBody>
      </p:sp>
      <p:sp>
        <p:nvSpPr>
          <p:cNvPr id="12" name="Oval 11"/>
          <p:cNvSpPr/>
          <p:nvPr/>
        </p:nvSpPr>
        <p:spPr bwMode="auto">
          <a:xfrm>
            <a:off x="3026013" y="3665049"/>
            <a:ext cx="1144124" cy="652255"/>
          </a:xfrm>
          <a:prstGeom prst="ellipse">
            <a:avLst/>
          </a:prstGeom>
          <a:solidFill>
            <a:schemeClr val="bg2">
              <a:lumMod val="5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pitchFamily="21" charset="0"/>
              <a:ea typeface="ＭＳ Ｐゴシック" charset="0"/>
            </a:endParaRPr>
          </a:p>
        </p:txBody>
      </p:sp>
      <p:sp>
        <p:nvSpPr>
          <p:cNvPr id="11" name="Oval 10"/>
          <p:cNvSpPr>
            <a:spLocks noChangeArrowheads="1"/>
          </p:cNvSpPr>
          <p:nvPr/>
        </p:nvSpPr>
        <p:spPr bwMode="auto">
          <a:xfrm>
            <a:off x="3432412" y="2468839"/>
            <a:ext cx="1276066" cy="652255"/>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 name="Oval 8"/>
          <p:cNvSpPr>
            <a:spLocks noChangeArrowheads="1"/>
          </p:cNvSpPr>
          <p:nvPr/>
        </p:nvSpPr>
        <p:spPr bwMode="auto">
          <a:xfrm>
            <a:off x="6086764" y="1395984"/>
            <a:ext cx="1210148" cy="652255"/>
          </a:xfrm>
          <a:prstGeom prst="ellipse">
            <a:avLst/>
          </a:prstGeom>
          <a:solidFill>
            <a:srgbClr val="800000"/>
          </a:solidFill>
          <a:ln w="9525">
            <a:solidFill>
              <a:schemeClr val="tx1"/>
            </a:solidFill>
            <a:round/>
            <a:headEnd/>
            <a:tailEnd type="stealth" w="lg" len="lg"/>
          </a:ln>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08642" name="Rectangle 2"/>
          <p:cNvSpPr>
            <a:spLocks noGrp="1" noChangeArrowheads="1"/>
          </p:cNvSpPr>
          <p:nvPr>
            <p:ph type="title"/>
          </p:nvPr>
        </p:nvSpPr>
        <p:spPr>
          <a:xfrm>
            <a:off x="381000" y="76200"/>
            <a:ext cx="8229600" cy="685800"/>
          </a:xfrm>
          <a:gradFill flip="none" rotWithShape="1">
            <a:gsLst>
              <a:gs pos="0">
                <a:srgbClr val="660066"/>
              </a:gs>
              <a:gs pos="100000">
                <a:srgbClr val="000000"/>
              </a:gs>
            </a:gsLst>
            <a:path path="rect">
              <a:fillToRect l="50000" t="50000" r="50000" b="50000"/>
            </a:path>
            <a:tileRect/>
          </a:gradFill>
        </p:spPr>
        <p:txBody>
          <a:bodyPr/>
          <a:lstStyle/>
          <a:p>
            <a:pPr eaLnBrk="1" hangingPunct="1">
              <a:defRPr/>
            </a:pPr>
            <a:r>
              <a:rPr lang="ar-JO" dirty="0">
                <a:solidFill>
                  <a:srgbClr val="FFFFFF"/>
                </a:solidFill>
                <a:latin typeface="Arial" charset="0"/>
                <a:ea typeface="ＭＳ Ｐゴシック" charset="0"/>
                <a:cs typeface="ＭＳ Ｐゴシック" charset="0"/>
              </a:rPr>
              <a:t>دانيال 9: 25-27</a:t>
            </a:r>
            <a:endParaRPr lang="en-US" dirty="0">
              <a:solidFill>
                <a:srgbClr val="FFFFFF"/>
              </a:solidFill>
              <a:latin typeface="Arial" charset="0"/>
              <a:ea typeface="ＭＳ Ｐゴシック" charset="0"/>
              <a:cs typeface="ＭＳ Ｐゴシック" charset="0"/>
            </a:endParaRPr>
          </a:p>
        </p:txBody>
      </p:sp>
      <p:sp>
        <p:nvSpPr>
          <p:cNvPr id="244742" name="Text Box 5"/>
          <p:cNvSpPr txBox="1">
            <a:spLocks noChangeArrowheads="1"/>
          </p:cNvSpPr>
          <p:nvPr/>
        </p:nvSpPr>
        <p:spPr bwMode="auto">
          <a:xfrm>
            <a:off x="9189640" y="76200"/>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86 ب-د</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44743" name="TextBox 6"/>
          <p:cNvSpPr txBox="1">
            <a:spLocks noChangeArrowheads="1"/>
          </p:cNvSpPr>
          <p:nvPr/>
        </p:nvSpPr>
        <p:spPr bwMode="auto">
          <a:xfrm>
            <a:off x="381000" y="838200"/>
            <a:ext cx="8686800" cy="507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dirty="0">
                <a:solidFill>
                  <a:srgbClr val="FFFFFF"/>
                </a:solidFill>
              </a:rPr>
              <a:t>25 فاعلم و افهم أنه من خروج الأمر لتجديد أورشليم و </a:t>
            </a:r>
            <a:r>
              <a:rPr lang="ar-JO" sz="3600" dirty="0">
                <a:solidFill>
                  <a:srgbClr val="FFFF00"/>
                </a:solidFill>
              </a:rPr>
              <a:t>بنائها</a:t>
            </a:r>
            <a:r>
              <a:rPr lang="ar-JO" sz="3600" dirty="0">
                <a:solidFill>
                  <a:srgbClr val="FFFFFF"/>
                </a:solidFill>
              </a:rPr>
              <a:t> </a:t>
            </a:r>
            <a:r>
              <a:rPr lang="ar-JO" sz="3600" dirty="0">
                <a:solidFill>
                  <a:srgbClr val="FFFF00"/>
                </a:solidFill>
              </a:rPr>
              <a:t>إلى المسيح </a:t>
            </a:r>
            <a:r>
              <a:rPr lang="ar-JO" sz="3600" dirty="0">
                <a:solidFill>
                  <a:srgbClr val="FFFFFF"/>
                </a:solidFill>
              </a:rPr>
              <a:t>الرئيس سبعة أسابيع و اثنان و ستون أسبوعاً يعود و يبنى سوق و خليج في ضيق الأزمنة و بعد اثنين و ستين اسبوعاً </a:t>
            </a:r>
            <a:r>
              <a:rPr lang="ar-JO" sz="3600" dirty="0">
                <a:solidFill>
                  <a:srgbClr val="FFFF00"/>
                </a:solidFill>
              </a:rPr>
              <a:t>يقطع المسيح </a:t>
            </a:r>
            <a:r>
              <a:rPr lang="ar-JO" sz="3600" dirty="0">
                <a:solidFill>
                  <a:srgbClr val="FFFFFF"/>
                </a:solidFill>
              </a:rPr>
              <a:t>و ليس له و شعب </a:t>
            </a:r>
            <a:r>
              <a:rPr lang="ar-JO" sz="3600" dirty="0">
                <a:solidFill>
                  <a:srgbClr val="FFFF00"/>
                </a:solidFill>
              </a:rPr>
              <a:t>رئيس</a:t>
            </a:r>
            <a:r>
              <a:rPr lang="ar-JO" sz="3600" dirty="0">
                <a:solidFill>
                  <a:srgbClr val="FFFFFF"/>
                </a:solidFill>
              </a:rPr>
              <a:t> آت </a:t>
            </a:r>
            <a:r>
              <a:rPr lang="ar-JO" sz="3600" dirty="0">
                <a:solidFill>
                  <a:srgbClr val="FFFF00"/>
                </a:solidFill>
              </a:rPr>
              <a:t>يخرب المدينة و القدس </a:t>
            </a:r>
            <a:r>
              <a:rPr lang="ar-JO" sz="3600" dirty="0">
                <a:solidFill>
                  <a:srgbClr val="FFFFFF"/>
                </a:solidFill>
              </a:rPr>
              <a:t>و انتهاؤه بغمارة و إلى النهاية حرب و خرب قضي بها و </a:t>
            </a:r>
            <a:r>
              <a:rPr lang="ar-JO" sz="3600" dirty="0">
                <a:solidFill>
                  <a:srgbClr val="FFFF00"/>
                </a:solidFill>
              </a:rPr>
              <a:t>يثبت عهداً </a:t>
            </a:r>
            <a:r>
              <a:rPr lang="ar-JO" sz="3600" dirty="0">
                <a:solidFill>
                  <a:srgbClr val="FFFFFF"/>
                </a:solidFill>
              </a:rPr>
              <a:t>مع كثيرين في أسبوع واحد و في وسط الأسبوع </a:t>
            </a:r>
            <a:r>
              <a:rPr lang="ar-JO" sz="3600" dirty="0">
                <a:solidFill>
                  <a:srgbClr val="FFFF00"/>
                </a:solidFill>
              </a:rPr>
              <a:t>يبطل الذبيحة </a:t>
            </a:r>
            <a:r>
              <a:rPr lang="ar-JO" sz="3600" dirty="0">
                <a:solidFill>
                  <a:srgbClr val="FFFFFF"/>
                </a:solidFill>
              </a:rPr>
              <a:t>و التقدمة و </a:t>
            </a:r>
            <a:r>
              <a:rPr lang="ar-JO" sz="3600" dirty="0">
                <a:solidFill>
                  <a:srgbClr val="FFFF00"/>
                </a:solidFill>
              </a:rPr>
              <a:t>على جناح الأرجاس مخرب </a:t>
            </a:r>
            <a:r>
              <a:rPr lang="ar-JO" sz="3600" dirty="0">
                <a:solidFill>
                  <a:srgbClr val="FFFFFF"/>
                </a:solidFill>
              </a:rPr>
              <a:t>حتى يتم و </a:t>
            </a:r>
            <a:r>
              <a:rPr lang="ar-JO" sz="3600" dirty="0">
                <a:solidFill>
                  <a:srgbClr val="FFFF00"/>
                </a:solidFill>
              </a:rPr>
              <a:t>يصب المقضي على المخرب</a:t>
            </a:r>
            <a:endParaRPr kumimoji="0" lang="en-US" sz="3600" b="0" i="0" u="none" strike="noStrike" kern="1200" cap="none" spc="0" normalizeH="0" baseline="0" noProof="0" dirty="0">
              <a:ln>
                <a:noFill/>
              </a:ln>
              <a:solidFill>
                <a:srgbClr val="FFFF00"/>
              </a:solidFill>
              <a:effectLst/>
              <a:uLnTx/>
              <a:uFillTx/>
              <a:latin typeface="Comic Sans MS" charset="0"/>
              <a:ea typeface="ＭＳ Ｐゴシック" charset="0"/>
            </a:endParaRPr>
          </a:p>
        </p:txBody>
      </p:sp>
    </p:spTree>
    <p:extLst>
      <p:ext uri="{BB962C8B-B14F-4D97-AF65-F5344CB8AC3E}">
        <p14:creationId xmlns:p14="http://schemas.microsoft.com/office/powerpoint/2010/main" val="3518779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accel="50000" decel="5000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accel="50000" decel="5000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2"/>
          <p:cNvSpPr>
            <a:spLocks noChangeArrowheads="1"/>
          </p:cNvSpPr>
          <p:nvPr/>
        </p:nvSpPr>
        <p:spPr bwMode="auto">
          <a:xfrm>
            <a:off x="-36513" y="-26988"/>
            <a:ext cx="9180513" cy="6956426"/>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rgbClr val="000000"/>
            </a:solidFill>
            <a:miter lim="800000"/>
            <a:headEnd/>
            <a:tailEnd/>
          </a:ln>
          <a:effectLst/>
        </p:spPr>
        <p:txBody>
          <a:bodyPr wrap="none"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405506" name="Rectangle 2"/>
          <p:cNvSpPr>
            <a:spLocks noGrp="1" noChangeArrowheads="1"/>
          </p:cNvSpPr>
          <p:nvPr>
            <p:ph type="title"/>
          </p:nvPr>
        </p:nvSpPr>
        <p:spPr>
          <a:xfrm>
            <a:off x="457200" y="44450"/>
            <a:ext cx="8229600" cy="703263"/>
          </a:xfrm>
        </p:spPr>
        <p:txBody>
          <a:bodyPr/>
          <a:lstStyle/>
          <a:p>
            <a:pPr eaLnBrk="1" hangingPunct="1">
              <a:defRPr/>
            </a:pPr>
            <a:r>
              <a:rPr lang="ar-JO" b="1" dirty="0">
                <a:latin typeface="Arial" charset="0"/>
                <a:ea typeface="ＭＳ Ｐゴシック" charset="0"/>
                <a:cs typeface="Arial" charset="0"/>
              </a:rPr>
              <a:t>1. النظرة النقدية</a:t>
            </a:r>
            <a:endParaRPr lang="en-US" b="1" dirty="0">
              <a:latin typeface="Arial" charset="0"/>
              <a:ea typeface="ＭＳ Ｐゴシック" charset="0"/>
              <a:cs typeface="Arial" charset="0"/>
            </a:endParaRPr>
          </a:p>
        </p:txBody>
      </p:sp>
      <p:sp>
        <p:nvSpPr>
          <p:cNvPr id="732163" name="Text Box 4"/>
          <p:cNvSpPr txBox="1">
            <a:spLocks noChangeArrowheads="1"/>
          </p:cNvSpPr>
          <p:nvPr/>
        </p:nvSpPr>
        <p:spPr bwMode="auto">
          <a:xfrm>
            <a:off x="8305800" y="7620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Rectangle 3"/>
          <p:cNvSpPr txBox="1">
            <a:spLocks noChangeArrowheads="1"/>
          </p:cNvSpPr>
          <p:nvPr/>
        </p:nvSpPr>
        <p:spPr bwMode="auto">
          <a:xfrm>
            <a:off x="609600" y="4365625"/>
            <a:ext cx="8534400" cy="249237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90000"/>
              </a:lnSpc>
              <a:spcBef>
                <a:spcPct val="20000"/>
              </a:spcBef>
              <a:spcAft>
                <a:spcPct val="0"/>
              </a:spcAft>
              <a:buClr>
                <a:srgbClr val="86D1EC"/>
              </a:buClr>
              <a:buSzPct val="90000"/>
              <a:buFont typeface="Wingdings" charset="0"/>
              <a:buNone/>
              <a:tabLst/>
              <a:defRPr/>
            </a:pPr>
            <a:r>
              <a:rPr kumimoji="0" lang="ar-JO" sz="32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rPr>
              <a:t>انتقاد النظرة النقدية :</a:t>
            </a:r>
            <a:endParaRPr kumimoji="0" lang="en-US" sz="32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endParaRPr>
          </a:p>
          <a:p>
            <a:pPr lvl="1" algn="r" defTabSz="914400" rtl="1" eaLnBrk="1" fontAlgn="base" hangingPunct="1">
              <a:lnSpc>
                <a:spcPct val="90000"/>
              </a:lnSpc>
              <a:spcBef>
                <a:spcPct val="20000"/>
              </a:spcBef>
              <a:spcAft>
                <a:spcPct val="0"/>
              </a:spcAft>
              <a:buFontTx/>
              <a:buChar char="–"/>
              <a:defRPr/>
            </a:pPr>
            <a:r>
              <a:rPr lang="ar-JO" sz="2800" dirty="0">
                <a:solidFill>
                  <a:srgbClr val="FFFFFF"/>
                </a:solidFill>
                <a:effectLst>
                  <a:glow rad="88900">
                    <a:srgbClr val="020101">
                      <a:alpha val="75000"/>
                    </a:srgbClr>
                  </a:glow>
                  <a:outerShdw blurRad="38100" dist="38100" dir="2700000" algn="tl">
                    <a:srgbClr val="000000"/>
                  </a:outerShdw>
                </a:effectLst>
                <a:latin typeface="Arial" charset="0"/>
                <a:cs typeface="Arial" charset="0"/>
              </a:rPr>
              <a:t>تضيف الأسابيع ما يصل إلى 422 أو 441 عامًا (وليس 490)</a:t>
            </a:r>
          </a:p>
          <a:p>
            <a:pPr lvl="1" algn="r" defTabSz="914400" rtl="1" eaLnBrk="1" fontAlgn="base" hangingPunct="1">
              <a:lnSpc>
                <a:spcPct val="90000"/>
              </a:lnSpc>
              <a:spcBef>
                <a:spcPct val="20000"/>
              </a:spcBef>
              <a:spcAft>
                <a:spcPct val="0"/>
              </a:spcAft>
              <a:buFontTx/>
              <a:buChar char="–"/>
              <a:defRPr/>
            </a:pPr>
            <a:r>
              <a:rPr lang="ar-JO" sz="2800" dirty="0">
                <a:solidFill>
                  <a:srgbClr val="FFFFFF"/>
                </a:solidFill>
                <a:effectLst>
                  <a:glow rad="88900">
                    <a:srgbClr val="020101">
                      <a:alpha val="75000"/>
                    </a:srgbClr>
                  </a:glow>
                  <a:outerShdw blurRad="38100" dist="38100" dir="2700000" algn="tl">
                    <a:srgbClr val="000000"/>
                  </a:outerShdw>
                </a:effectLst>
                <a:latin typeface="Arial" charset="0"/>
                <a:cs typeface="Arial" charset="0"/>
              </a:rPr>
              <a:t>لم يكن أنطيوخس شخصية مسيحية</a:t>
            </a:r>
          </a:p>
          <a:p>
            <a:pPr lvl="1" algn="r" defTabSz="914400" rtl="1" eaLnBrk="1" fontAlgn="base" hangingPunct="1">
              <a:lnSpc>
                <a:spcPct val="90000"/>
              </a:lnSpc>
              <a:spcBef>
                <a:spcPct val="20000"/>
              </a:spcBef>
              <a:spcAft>
                <a:spcPct val="0"/>
              </a:spcAft>
              <a:buFontTx/>
              <a:buChar char="–"/>
              <a:defRPr/>
            </a:pPr>
            <a:r>
              <a:rPr lang="ar-JO" sz="2800" dirty="0">
                <a:solidFill>
                  <a:srgbClr val="FFFFFF"/>
                </a:solidFill>
                <a:effectLst>
                  <a:glow rad="88900">
                    <a:srgbClr val="020101">
                      <a:alpha val="75000"/>
                    </a:srgbClr>
                  </a:glow>
                  <a:outerShdw blurRad="38100" dist="38100" dir="2700000" algn="tl">
                    <a:srgbClr val="000000"/>
                  </a:outerShdw>
                </a:effectLst>
                <a:latin typeface="Arial" charset="0"/>
                <a:cs typeface="Arial" charset="0"/>
              </a:rPr>
              <a:t>لم يقطع أنطيوخس الرابع عهدا مع إسرائيل</a:t>
            </a:r>
          </a:p>
          <a:p>
            <a:pPr lvl="1" algn="r" defTabSz="914400" rtl="1" eaLnBrk="1" fontAlgn="base" hangingPunct="1">
              <a:lnSpc>
                <a:spcPct val="90000"/>
              </a:lnSpc>
              <a:spcBef>
                <a:spcPct val="20000"/>
              </a:spcBef>
              <a:spcAft>
                <a:spcPct val="0"/>
              </a:spcAft>
              <a:buFontTx/>
              <a:buChar char="–"/>
              <a:defRPr/>
            </a:pPr>
            <a:r>
              <a:rPr lang="ar-JO" sz="2800" dirty="0">
                <a:solidFill>
                  <a:srgbClr val="FFFFFF"/>
                </a:solidFill>
                <a:effectLst>
                  <a:glow rad="88900">
                    <a:srgbClr val="020101">
                      <a:alpha val="75000"/>
                    </a:srgbClr>
                  </a:glow>
                  <a:outerShdw blurRad="38100" dist="38100" dir="2700000" algn="tl">
                    <a:srgbClr val="000000"/>
                  </a:outerShdw>
                </a:effectLst>
                <a:latin typeface="Arial" charset="0"/>
                <a:cs typeface="Arial" charset="0"/>
              </a:rPr>
              <a:t>يُنظر إلى النبوة فقط على أنها تنبؤ خيالي</a:t>
            </a:r>
            <a:endParaRPr kumimoji="0" lang="en-US" sz="2800" b="0" i="0" u="none" strike="noStrike" kern="1200" cap="none" spc="0" normalizeH="0" baseline="0" noProof="0" dirty="0">
              <a:ln>
                <a:noFill/>
              </a:ln>
              <a:solidFill>
                <a:srgbClr val="FFFFFF"/>
              </a:solidFill>
              <a:effectLst>
                <a:glow rad="88900">
                  <a:srgbClr val="020101">
                    <a:alpha val="75000"/>
                  </a:srgbClr>
                </a:glow>
                <a:outerShdw blurRad="38100" dist="38100" dir="2700000" algn="tl">
                  <a:srgbClr val="000000"/>
                </a:outerShdw>
              </a:effectLst>
              <a:uLnTx/>
              <a:uFillTx/>
              <a:latin typeface="Arial" charset="0"/>
              <a:ea typeface="ＭＳ Ｐゴシック" charset="0"/>
              <a:cs typeface="Arial" charset="0"/>
            </a:endParaRPr>
          </a:p>
        </p:txBody>
      </p:sp>
      <p:sp>
        <p:nvSpPr>
          <p:cNvPr id="17" name="Text Box 11"/>
          <p:cNvSpPr txBox="1">
            <a:spLocks noChangeArrowheads="1"/>
          </p:cNvSpPr>
          <p:nvPr/>
        </p:nvSpPr>
        <p:spPr bwMode="auto">
          <a:xfrm>
            <a:off x="827088" y="1052513"/>
            <a:ext cx="792162"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إر 25: 11-12</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605-586 ق.م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8" name="Rectangle 3" descr="Green marble"/>
          <p:cNvSpPr>
            <a:spLocks noChangeArrowheads="1"/>
          </p:cNvSpPr>
          <p:nvPr/>
        </p:nvSpPr>
        <p:spPr bwMode="auto">
          <a:xfrm>
            <a:off x="1192213" y="3860800"/>
            <a:ext cx="787400" cy="431800"/>
          </a:xfrm>
          <a:prstGeom prst="rect">
            <a:avLst/>
          </a:prstGeom>
          <a:solidFill>
            <a:srgbClr val="020101"/>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7 أسابيع</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19" name="Rectangle 3" descr="Green marble"/>
          <p:cNvSpPr>
            <a:spLocks noChangeArrowheads="1"/>
          </p:cNvSpPr>
          <p:nvPr/>
        </p:nvSpPr>
        <p:spPr bwMode="auto">
          <a:xfrm>
            <a:off x="1979613" y="3860800"/>
            <a:ext cx="2160587" cy="4318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62 أسبوع</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0" name="Rectangle 5" descr="Green marble"/>
          <p:cNvSpPr>
            <a:spLocks noChangeArrowheads="1"/>
          </p:cNvSpPr>
          <p:nvPr/>
        </p:nvSpPr>
        <p:spPr bwMode="auto">
          <a:xfrm>
            <a:off x="4140200" y="3860800"/>
            <a:ext cx="1368425" cy="431800"/>
          </a:xfrm>
          <a:prstGeom prst="rect">
            <a:avLst/>
          </a:prstGeom>
          <a:solidFill>
            <a:srgbClr val="0000FF"/>
          </a:solidFill>
          <a:ln w="57150">
            <a:solidFill>
              <a:srgbClr val="FFFF00"/>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أسبوع واحد</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1" name="Text Box 11"/>
          <p:cNvSpPr txBox="1">
            <a:spLocks noChangeArrowheads="1"/>
          </p:cNvSpPr>
          <p:nvPr/>
        </p:nvSpPr>
        <p:spPr bwMode="auto">
          <a:xfrm>
            <a:off x="3175" y="3860800"/>
            <a:ext cx="1152525" cy="4000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Arial"/>
                <a:ea typeface="ＭＳ Ｐゴシック" charset="0"/>
                <a:cs typeface="Arial"/>
              </a:rPr>
              <a:t>الإنتقاد</a:t>
            </a:r>
            <a:endPar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2" name="Text Box 11"/>
          <p:cNvSpPr txBox="1">
            <a:spLocks noChangeArrowheads="1"/>
          </p:cNvSpPr>
          <p:nvPr/>
        </p:nvSpPr>
        <p:spPr bwMode="auto">
          <a:xfrm>
            <a:off x="1616075" y="1052513"/>
            <a:ext cx="720725" cy="14465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مرسوم</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كورش</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538 ق.م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3" name="Text Box 11"/>
          <p:cNvSpPr txBox="1">
            <a:spLocks noChangeArrowheads="1"/>
          </p:cNvSpPr>
          <p:nvPr/>
        </p:nvSpPr>
        <p:spPr bwMode="auto">
          <a:xfrm>
            <a:off x="3370998" y="1052513"/>
            <a:ext cx="769204" cy="1938992"/>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ar-JO" sz="1600" b="1" kern="0" dirty="0">
                <a:solidFill>
                  <a:srgbClr val="FFFFFF"/>
                </a:solidFill>
                <a:latin typeface="Arial"/>
                <a:ea typeface="ＭＳ Ｐゴシック" charset="0"/>
                <a:cs typeface="Arial"/>
              </a:rPr>
              <a:t>مقتل</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أونياس</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171 ق.م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4" name="Text Box 11"/>
          <p:cNvSpPr txBox="1">
            <a:spLocks noChangeArrowheads="1"/>
          </p:cNvSpPr>
          <p:nvPr/>
        </p:nvSpPr>
        <p:spPr bwMode="auto">
          <a:xfrm>
            <a:off x="4140203" y="1052513"/>
            <a:ext cx="996948" cy="1692771"/>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تدنيس</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lang="ar-JO" sz="1600" b="1" kern="0" dirty="0">
              <a:solidFill>
                <a:srgbClr val="FFFFFF"/>
              </a:solidFill>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br>
              <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أنطيوخس</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167 ق.م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
        <p:nvSpPr>
          <p:cNvPr id="25" name="Text Box 11"/>
          <p:cNvSpPr txBox="1">
            <a:spLocks noChangeArrowheads="1"/>
          </p:cNvSpPr>
          <p:nvPr/>
        </p:nvSpPr>
        <p:spPr bwMode="auto">
          <a:xfrm>
            <a:off x="5133975" y="1052513"/>
            <a:ext cx="654050" cy="243143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إعادة</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lang="ar-JO" sz="1600" b="1" kern="0" dirty="0">
              <a:solidFill>
                <a:srgbClr val="FFFFFF"/>
              </a:solidFill>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تكريس</a:t>
            </a:r>
          </a:p>
          <a:p>
            <a:pPr marL="0" marR="0" lvl="0" indent="0" algn="ctr" defTabSz="914400" rtl="0" eaLnBrk="1" fontAlgn="auto" latinLnBrk="0" hangingPunct="1">
              <a:lnSpc>
                <a:spcPct val="100000"/>
              </a:lnSpc>
              <a:spcBef>
                <a:spcPct val="50000"/>
              </a:spcBef>
              <a:spcAft>
                <a:spcPts val="0"/>
              </a:spcAft>
              <a:buClrTx/>
              <a:buSzTx/>
              <a:buFontTx/>
              <a:buNone/>
              <a:tabLst/>
              <a:defRPr/>
            </a:pPr>
            <a:endParaRPr lang="ar-JO" sz="1600" b="1" kern="0" dirty="0">
              <a:solidFill>
                <a:srgbClr val="FFFFFF"/>
              </a:solidFill>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1600" b="1" i="0" u="none" strike="noStrike" kern="0" cap="none" spc="0" normalizeH="0" baseline="0" noProof="0" dirty="0">
                <a:ln>
                  <a:noFill/>
                </a:ln>
                <a:solidFill>
                  <a:srgbClr val="FFFFFF"/>
                </a:solidFill>
                <a:effectLst/>
                <a:uLnTx/>
                <a:uFillTx/>
                <a:latin typeface="Arial"/>
                <a:ea typeface="ＭＳ Ｐゴシック" charset="0"/>
                <a:cs typeface="Arial"/>
              </a:rPr>
              <a:t>الهيكل</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lang="ar-JO" sz="1600" b="1" kern="0" dirty="0">
                <a:solidFill>
                  <a:srgbClr val="FFFFFF"/>
                </a:solidFill>
                <a:latin typeface="Arial"/>
                <a:ea typeface="ＭＳ Ｐゴシック" charset="0"/>
                <a:cs typeface="Arial"/>
              </a:rPr>
              <a:t>164 ق.م</a:t>
            </a:r>
            <a:endParaRPr kumimoji="0" lang="en-US" sz="1600" b="1" i="0" u="none" strike="noStrike" kern="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5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6" grpId="0" autoUpdateAnimBg="0"/>
      <p:bldP spid="5" grpId="0" uiExpand="1"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16" name="Title 15"/>
          <p:cNvSpPr>
            <a:spLocks noGrp="1"/>
          </p:cNvSpPr>
          <p:nvPr>
            <p:ph type="title" idx="4294967295"/>
          </p:nvPr>
        </p:nvSpPr>
        <p:spPr>
          <a:xfrm>
            <a:off x="0" y="0"/>
            <a:ext cx="9144000" cy="1143000"/>
          </a:xfrm>
          <a:solidFill>
            <a:schemeClr val="tx1"/>
          </a:solidFill>
        </p:spPr>
        <p:txBody>
          <a:bodyPr/>
          <a:lstStyle/>
          <a:p>
            <a:pPr>
              <a:defRPr/>
            </a:pPr>
            <a:r>
              <a:rPr lang="ar-JO" sz="4000" b="1" dirty="0">
                <a:solidFill>
                  <a:schemeClr val="bg1"/>
                </a:solidFill>
                <a:latin typeface="Arial" charset="0"/>
                <a:ea typeface="ＭＳ Ｐゴシック" charset="0"/>
                <a:cs typeface="Arial" charset="0"/>
              </a:rPr>
              <a:t>أسابيع دانيال السبعون</a:t>
            </a:r>
            <a:endParaRPr lang="en-US" sz="4000" dirty="0">
              <a:latin typeface="Arial" charset="0"/>
              <a:ea typeface="ＭＳ Ｐゴシック" charset="0"/>
              <a:cs typeface="Arial" charset="0"/>
            </a:endParaRPr>
          </a:p>
        </p:txBody>
      </p:sp>
      <p:sp>
        <p:nvSpPr>
          <p:cNvPr id="410627" name="Rectangle 3" descr="Green marble"/>
          <p:cNvSpPr>
            <a:spLocks noChangeArrowheads="1"/>
          </p:cNvSpPr>
          <p:nvPr/>
        </p:nvSpPr>
        <p:spPr bwMode="auto">
          <a:xfrm>
            <a:off x="533400" y="3441700"/>
            <a:ext cx="6299200"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28" name="Text Box 4"/>
          <p:cNvSpPr txBox="1">
            <a:spLocks noChangeArrowheads="1"/>
          </p:cNvSpPr>
          <p:nvPr/>
        </p:nvSpPr>
        <p:spPr bwMode="auto">
          <a:xfrm>
            <a:off x="533400" y="2679700"/>
            <a:ext cx="594995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600" b="1" dirty="0">
                <a:solidFill>
                  <a:srgbClr val="FFFFFF"/>
                </a:solidFill>
                <a:latin typeface="Arial"/>
                <a:ea typeface="ＭＳ Ｐゴシック" charset="0"/>
                <a:cs typeface="Arial"/>
              </a:rPr>
              <a:t>69 أسبوع = 483 سنة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29" name="Rectangle 5" descr="Green marble"/>
          <p:cNvSpPr>
            <a:spLocks noChangeArrowheads="1"/>
          </p:cNvSpPr>
          <p:nvPr/>
        </p:nvSpPr>
        <p:spPr bwMode="auto">
          <a:xfrm>
            <a:off x="7315200" y="3441700"/>
            <a:ext cx="525463" cy="990600"/>
          </a:xfrm>
          <a:prstGeom prst="rect">
            <a:avLst/>
          </a:prstGeom>
          <a:blipFill dpi="0" rotWithShape="0">
            <a:blip r:embed="rId3"/>
            <a:srcRect/>
            <a:tile tx="0" ty="0" sx="100000" sy="100000" flip="none" algn="tl"/>
          </a:blipFill>
          <a:ln w="57150">
            <a:solidFill>
              <a:srgbClr val="FFFF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30" name="Text Box 6"/>
          <p:cNvSpPr txBox="1">
            <a:spLocks noChangeArrowheads="1"/>
          </p:cNvSpPr>
          <p:nvPr/>
        </p:nvSpPr>
        <p:spPr bwMode="auto">
          <a:xfrm>
            <a:off x="550357" y="5346700"/>
            <a:ext cx="3440113"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srgbClr val="FFFFFF"/>
                </a:solidFill>
                <a:latin typeface="Arial"/>
                <a:ea typeface="ＭＳ Ｐゴシック" charset="0"/>
                <a:cs typeface="Arial"/>
              </a:rPr>
              <a:t>444 ق.م – 395 ق.م</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1" name="Text Box 7"/>
          <p:cNvSpPr txBox="1">
            <a:spLocks noChangeArrowheads="1"/>
          </p:cNvSpPr>
          <p:nvPr/>
        </p:nvSpPr>
        <p:spPr bwMode="auto">
          <a:xfrm>
            <a:off x="6248400" y="4340225"/>
            <a:ext cx="2887663" cy="12001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1 أسبوع</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 7 سنوات</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2" name="Text Box 8"/>
          <p:cNvSpPr txBox="1">
            <a:spLocks noChangeArrowheads="1"/>
          </p:cNvSpPr>
          <p:nvPr/>
        </p:nvSpPr>
        <p:spPr bwMode="auto">
          <a:xfrm>
            <a:off x="304800" y="4432300"/>
            <a:ext cx="6473825"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7 اسابيع  </a:t>
            </a: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62 أسبوع</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3" name="Text Box 9"/>
          <p:cNvSpPr txBox="1">
            <a:spLocks noChangeArrowheads="1"/>
          </p:cNvSpPr>
          <p:nvPr/>
        </p:nvSpPr>
        <p:spPr bwMode="auto">
          <a:xfrm>
            <a:off x="3282950" y="5322025"/>
            <a:ext cx="3440112"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srgbClr val="FFFFFF"/>
                </a:solidFill>
                <a:latin typeface="Arial"/>
                <a:ea typeface="ＭＳ Ｐゴシック" charset="0"/>
                <a:cs typeface="Arial"/>
              </a:rPr>
              <a:t>395 ق.م – 33م</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4" name="Text Box 10"/>
          <p:cNvSpPr txBox="1">
            <a:spLocks noChangeArrowheads="1"/>
          </p:cNvSpPr>
          <p:nvPr/>
        </p:nvSpPr>
        <p:spPr bwMode="auto">
          <a:xfrm>
            <a:off x="5441950" y="1219200"/>
            <a:ext cx="27114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المسيح</a:t>
            </a:r>
            <a:endPar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5" name="Text Box 11"/>
          <p:cNvSpPr txBox="1">
            <a:spLocks noChangeArrowheads="1"/>
          </p:cNvSpPr>
          <p:nvPr/>
        </p:nvSpPr>
        <p:spPr bwMode="auto">
          <a:xfrm>
            <a:off x="0" y="1828800"/>
            <a:ext cx="2362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المرسوم</a:t>
            </a:r>
            <a:endPar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10636" name="Line 12"/>
          <p:cNvSpPr>
            <a:spLocks noChangeShapeType="1"/>
          </p:cNvSpPr>
          <p:nvPr/>
        </p:nvSpPr>
        <p:spPr bwMode="auto">
          <a:xfrm>
            <a:off x="609600"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0637" name="Line 13"/>
          <p:cNvSpPr>
            <a:spLocks noChangeShapeType="1"/>
          </p:cNvSpPr>
          <p:nvPr/>
        </p:nvSpPr>
        <p:spPr bwMode="auto">
          <a:xfrm>
            <a:off x="6797675" y="2527300"/>
            <a:ext cx="0" cy="838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8558" name="Text Box 15"/>
          <p:cNvSpPr txBox="1">
            <a:spLocks noChangeArrowheads="1"/>
          </p:cNvSpPr>
          <p:nvPr/>
        </p:nvSpPr>
        <p:spPr bwMode="auto">
          <a:xfrm>
            <a:off x="8305800" y="76200"/>
            <a:ext cx="9620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a:t>
            </a:r>
            <a:r>
              <a:rPr lang="ar-JO" b="1" noProof="0" dirty="0">
                <a:solidFill>
                  <a:srgbClr val="FFFFFF"/>
                </a:solidFill>
                <a:latin typeface="Arial" charset="0"/>
                <a:cs typeface="Arial" charset="0"/>
              </a:rPr>
              <a:t>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628"/>
                                        </p:tgtEl>
                                        <p:attrNameLst>
                                          <p:attrName>style.visibility</p:attrName>
                                        </p:attrNameLst>
                                      </p:cBhvr>
                                      <p:to>
                                        <p:strVal val="visible"/>
                                      </p:to>
                                    </p:set>
                                    <p:animEffect transition="in" filter="dissolve">
                                      <p:cBhvr>
                                        <p:cTn id="7" dur="500"/>
                                        <p:tgtEl>
                                          <p:spTgt spid="410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0627"/>
                                        </p:tgtEl>
                                        <p:attrNameLst>
                                          <p:attrName>style.visibility</p:attrName>
                                        </p:attrNameLst>
                                      </p:cBhvr>
                                      <p:to>
                                        <p:strVal val="visible"/>
                                      </p:to>
                                    </p:set>
                                    <p:animEffect transition="in" filter="wipe(left)">
                                      <p:cBhvr>
                                        <p:cTn id="12" dur="500"/>
                                        <p:tgtEl>
                                          <p:spTgt spid="4106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632"/>
                                        </p:tgtEl>
                                        <p:attrNameLst>
                                          <p:attrName>style.visibility</p:attrName>
                                        </p:attrNameLst>
                                      </p:cBhvr>
                                      <p:to>
                                        <p:strVal val="visible"/>
                                      </p:to>
                                    </p:set>
                                    <p:animEffect transition="in" filter="dissolve">
                                      <p:cBhvr>
                                        <p:cTn id="17" dur="500"/>
                                        <p:tgtEl>
                                          <p:spTgt spid="4106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0635"/>
                                        </p:tgtEl>
                                        <p:attrNameLst>
                                          <p:attrName>style.visibility</p:attrName>
                                        </p:attrNameLst>
                                      </p:cBhvr>
                                      <p:to>
                                        <p:strVal val="visible"/>
                                      </p:to>
                                    </p:set>
                                    <p:animEffect transition="in" filter="dissolve">
                                      <p:cBhvr>
                                        <p:cTn id="22" dur="500"/>
                                        <p:tgtEl>
                                          <p:spTgt spid="410635"/>
                                        </p:tgtEl>
                                      </p:cBhvr>
                                    </p:animEffect>
                                  </p:childTnLst>
                                </p:cTn>
                              </p:par>
                            </p:childTnLst>
                          </p:cTn>
                        </p:par>
                        <p:par>
                          <p:cTn id="23" fill="hold" nodeType="afterGroup">
                            <p:stCondLst>
                              <p:cond delay="500"/>
                            </p:stCondLst>
                            <p:childTnLst>
                              <p:par>
                                <p:cTn id="24" presetID="22" presetClass="entr" presetSubtype="1" fill="hold" nodeType="afterEffect">
                                  <p:stCondLst>
                                    <p:cond delay="0"/>
                                  </p:stCondLst>
                                  <p:childTnLst>
                                    <p:set>
                                      <p:cBhvr>
                                        <p:cTn id="25" dur="1" fill="hold">
                                          <p:stCondLst>
                                            <p:cond delay="0"/>
                                          </p:stCondLst>
                                        </p:cTn>
                                        <p:tgtEl>
                                          <p:spTgt spid="410636"/>
                                        </p:tgtEl>
                                        <p:attrNameLst>
                                          <p:attrName>style.visibility</p:attrName>
                                        </p:attrNameLst>
                                      </p:cBhvr>
                                      <p:to>
                                        <p:strVal val="visible"/>
                                      </p:to>
                                    </p:set>
                                    <p:animEffect transition="in" filter="wipe(up)">
                                      <p:cBhvr>
                                        <p:cTn id="26" dur="500"/>
                                        <p:tgtEl>
                                          <p:spTgt spid="41063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10630"/>
                                        </p:tgtEl>
                                        <p:attrNameLst>
                                          <p:attrName>style.visibility</p:attrName>
                                        </p:attrNameLst>
                                      </p:cBhvr>
                                      <p:to>
                                        <p:strVal val="visible"/>
                                      </p:to>
                                    </p:set>
                                    <p:animEffect transition="in" filter="dissolve">
                                      <p:cBhvr>
                                        <p:cTn id="31" dur="500"/>
                                        <p:tgtEl>
                                          <p:spTgt spid="41063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410634"/>
                                        </p:tgtEl>
                                        <p:attrNameLst>
                                          <p:attrName>style.visibility</p:attrName>
                                        </p:attrNameLst>
                                      </p:cBhvr>
                                      <p:to>
                                        <p:strVal val="visible"/>
                                      </p:to>
                                    </p:set>
                                    <p:animEffect transition="in" filter="dissolve">
                                      <p:cBhvr>
                                        <p:cTn id="36" dur="500"/>
                                        <p:tgtEl>
                                          <p:spTgt spid="410634"/>
                                        </p:tgtEl>
                                      </p:cBhvr>
                                    </p:animEffect>
                                  </p:childTnLst>
                                </p:cTn>
                              </p:par>
                            </p:childTnLst>
                          </p:cTn>
                        </p:par>
                        <p:par>
                          <p:cTn id="37" fill="hold" nodeType="afterGroup">
                            <p:stCondLst>
                              <p:cond delay="500"/>
                            </p:stCondLst>
                            <p:childTnLst>
                              <p:par>
                                <p:cTn id="38" presetID="9" presetClass="entr" presetSubtype="0" fill="hold" nodeType="afterEffect">
                                  <p:stCondLst>
                                    <p:cond delay="0"/>
                                  </p:stCondLst>
                                  <p:childTnLst>
                                    <p:set>
                                      <p:cBhvr>
                                        <p:cTn id="39" dur="1" fill="hold">
                                          <p:stCondLst>
                                            <p:cond delay="0"/>
                                          </p:stCondLst>
                                        </p:cTn>
                                        <p:tgtEl>
                                          <p:spTgt spid="410637"/>
                                        </p:tgtEl>
                                        <p:attrNameLst>
                                          <p:attrName>style.visibility</p:attrName>
                                        </p:attrNameLst>
                                      </p:cBhvr>
                                      <p:to>
                                        <p:strVal val="visible"/>
                                      </p:to>
                                    </p:set>
                                    <p:animEffect transition="in" filter="dissolve">
                                      <p:cBhvr>
                                        <p:cTn id="40" dur="500"/>
                                        <p:tgtEl>
                                          <p:spTgt spid="41063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10633"/>
                                        </p:tgtEl>
                                        <p:attrNameLst>
                                          <p:attrName>style.visibility</p:attrName>
                                        </p:attrNameLst>
                                      </p:cBhvr>
                                      <p:to>
                                        <p:strVal val="visible"/>
                                      </p:to>
                                    </p:set>
                                    <p:animEffect transition="in" filter="dissolve">
                                      <p:cBhvr>
                                        <p:cTn id="45" dur="500"/>
                                        <p:tgtEl>
                                          <p:spTgt spid="4106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410631"/>
                                        </p:tgtEl>
                                        <p:attrNameLst>
                                          <p:attrName>style.visibility</p:attrName>
                                        </p:attrNameLst>
                                      </p:cBhvr>
                                      <p:to>
                                        <p:strVal val="visible"/>
                                      </p:to>
                                    </p:set>
                                    <p:animEffect transition="in" filter="dissolve">
                                      <p:cBhvr>
                                        <p:cTn id="50" dur="500"/>
                                        <p:tgtEl>
                                          <p:spTgt spid="410631"/>
                                        </p:tgtEl>
                                      </p:cBhvr>
                                    </p:animEffect>
                                  </p:childTnLst>
                                </p:cTn>
                              </p:par>
                            </p:childTnLst>
                          </p:cTn>
                        </p:par>
                        <p:par>
                          <p:cTn id="51" fill="hold" nodeType="afterGroup">
                            <p:stCondLst>
                              <p:cond delay="500"/>
                            </p:stCondLst>
                            <p:childTnLst>
                              <p:par>
                                <p:cTn id="52" presetID="22" presetClass="entr" presetSubtype="8" fill="hold" grpId="0" nodeType="afterEffect">
                                  <p:stCondLst>
                                    <p:cond delay="2000"/>
                                  </p:stCondLst>
                                  <p:childTnLst>
                                    <p:set>
                                      <p:cBhvr>
                                        <p:cTn id="53" dur="1" fill="hold">
                                          <p:stCondLst>
                                            <p:cond delay="0"/>
                                          </p:stCondLst>
                                        </p:cTn>
                                        <p:tgtEl>
                                          <p:spTgt spid="410629"/>
                                        </p:tgtEl>
                                        <p:attrNameLst>
                                          <p:attrName>style.visibility</p:attrName>
                                        </p:attrNameLst>
                                      </p:cBhvr>
                                      <p:to>
                                        <p:strVal val="visible"/>
                                      </p:to>
                                    </p:set>
                                    <p:animEffect transition="in" filter="wipe(left)">
                                      <p:cBhvr>
                                        <p:cTn id="54" dur="500"/>
                                        <p:tgtEl>
                                          <p:spTgt spid="4106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7" grpId="0" animBg="1"/>
      <p:bldP spid="410628" grpId="0" autoUpdateAnimBg="0"/>
      <p:bldP spid="410629" grpId="0" animBg="1"/>
      <p:bldP spid="410630" grpId="0" autoUpdateAnimBg="0"/>
      <p:bldP spid="410631" grpId="0" autoUpdateAnimBg="0"/>
      <p:bldP spid="410632" grpId="0" autoUpdateAnimBg="0"/>
      <p:bldP spid="410633" grpId="0" autoUpdateAnimBg="0"/>
      <p:bldP spid="410634" grpId="0" autoUpdateAnimBg="0"/>
      <p:bldP spid="41063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The fall of the Jerusalem temple (Matthew 24:15-28) – Seeking the kingdom">
            <a:extLst>
              <a:ext uri="{FF2B5EF4-FFF2-40B4-BE49-F238E27FC236}">
                <a16:creationId xmlns:a16="http://schemas.microsoft.com/office/drawing/2014/main" id="{B1313793-6717-5C4E-840A-3352664315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08000" y="723900"/>
            <a:ext cx="8128000" cy="54102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525" y="1"/>
            <a:ext cx="9144000" cy="723900"/>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متى 24: 15</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7CE0CF58-B111-5748-8E27-536C2788F4E2}"/>
              </a:ext>
            </a:extLst>
          </p:cNvPr>
          <p:cNvSpPr txBox="1">
            <a:spLocks noChangeArrowheads="1"/>
          </p:cNvSpPr>
          <p:nvPr/>
        </p:nvSpPr>
        <p:spPr bwMode="auto">
          <a:xfrm>
            <a:off x="498475" y="859196"/>
            <a:ext cx="8128000" cy="3218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kern="0" dirty="0">
                <a:effectLst>
                  <a:glow rad="127000">
                    <a:schemeClr val="tx1"/>
                  </a:glow>
                </a:effectLst>
                <a:latin typeface="Arial" charset="0"/>
                <a:ea typeface="ＭＳ Ｐゴシック" charset="0"/>
                <a:cs typeface="ＭＳ Ｐゴシック" charset="0"/>
              </a:rPr>
              <a:t>فمتى نظرتم رجسة الخراب التي قال عنها دانيال النبي قائمة في المكان المقدس (ليفهم القارئ)</a:t>
            </a:r>
            <a:endParaRPr lang="en-US" sz="3200" b="1" kern="0"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E217383E-3393-CB49-90AB-03614198E8C1}"/>
              </a:ext>
            </a:extLst>
          </p:cNvPr>
          <p:cNvSpPr txBox="1">
            <a:spLocks noChangeArrowheads="1"/>
          </p:cNvSpPr>
          <p:nvPr/>
        </p:nvSpPr>
        <p:spPr bwMode="auto">
          <a:xfrm>
            <a:off x="-9525" y="6162675"/>
            <a:ext cx="9144000" cy="6722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charset="0"/>
                <a:ea typeface="ＭＳ Ｐゴシック" charset="0"/>
                <a:cs typeface="ＭＳ Ｐゴシック" charset="0"/>
              </a:rPr>
              <a:t>يقول يسوع أن دانيال 9: 27 كتب من قبل دانيال</a:t>
            </a:r>
            <a:endParaRPr lang="en-US" sz="2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5964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62850" name="Picture 14" descr="scribe correcting a torah scroll"/>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145150" y="-9133"/>
            <a:ext cx="9289150" cy="69378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Text Box 3"/>
          <p:cNvSpPr txBox="1">
            <a:spLocks noChangeArrowheads="1"/>
          </p:cNvSpPr>
          <p:nvPr/>
        </p:nvSpPr>
        <p:spPr bwMode="auto">
          <a:xfrm>
            <a:off x="4876800" y="1676400"/>
            <a:ext cx="3989388" cy="138499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srgbClr val="FFFFFF"/>
                </a:solidFill>
                <a:latin typeface="Arial"/>
                <a:ea typeface="ＭＳ Ｐゴシック" charset="0"/>
                <a:cs typeface="Arial"/>
              </a:rPr>
              <a:t>الدليل الداخلي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7: 2-12: 13 (صيغة المتلكم)، 8: 1، 9: 2، 12: 5</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62852" name="Text Box 12"/>
          <p:cNvSpPr txBox="1">
            <a:spLocks noChangeArrowheads="1"/>
          </p:cNvSpPr>
          <p:nvPr/>
        </p:nvSpPr>
        <p:spPr bwMode="auto">
          <a:xfrm>
            <a:off x="8229600" y="76200"/>
            <a:ext cx="914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533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2781" name="Rectangle 13"/>
          <p:cNvSpPr>
            <a:spLocks noGrp="1" noChangeArrowheads="1"/>
          </p:cNvSpPr>
          <p:nvPr>
            <p:ph type="title" idx="4294967295"/>
          </p:nvPr>
        </p:nvSpPr>
        <p:spPr>
          <a:xfrm>
            <a:off x="685800" y="43121"/>
            <a:ext cx="7772400" cy="842343"/>
          </a:xfrm>
          <a:effectLst/>
        </p:spPr>
        <p:txBody>
          <a:bodyPr/>
          <a:lstStyle/>
          <a:p>
            <a:pPr eaLnBrk="1" hangingPunct="1">
              <a:defRPr/>
            </a:pPr>
            <a:r>
              <a:rPr lang="ar-JO" dirty="0">
                <a:effectLst/>
                <a:latin typeface="Arial" charset="0"/>
                <a:ea typeface="ＭＳ Ｐゴシック" charset="0"/>
                <a:cs typeface="Arial" charset="0"/>
              </a:rPr>
              <a:t>من كتب دانيال ؟</a:t>
            </a:r>
            <a:endParaRPr lang="en-US" dirty="0">
              <a:effectLst/>
              <a:latin typeface="Arial" charset="0"/>
              <a:ea typeface="ＭＳ Ｐゴシック" charset="0"/>
              <a:cs typeface="Arial" charset="0"/>
            </a:endParaRPr>
          </a:p>
        </p:txBody>
      </p:sp>
      <p:sp>
        <p:nvSpPr>
          <p:cNvPr id="9" name="TextBox 8"/>
          <p:cNvSpPr txBox="1">
            <a:spLocks noChangeArrowheads="1"/>
          </p:cNvSpPr>
          <p:nvPr/>
        </p:nvSpPr>
        <p:spPr bwMode="auto">
          <a:xfrm>
            <a:off x="0" y="4953000"/>
            <a:ext cx="33528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charset="0"/>
                <a:cs typeface="Arial" charset="0"/>
              </a:rPr>
              <a:t>الدليل الخارجي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حز 14: 14و20،            متى 24: 15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45350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dissolve">
                                      <p:cBhvr>
                                        <p:cTn id="7" dur="500"/>
                                        <p:tgtEl>
                                          <p:spTgt spid="32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utoUpdateAnimBg="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90344"/>
            <a:ext cx="9144000" cy="541338"/>
          </a:xfrm>
        </p:spPr>
        <p:txBody>
          <a:bodyPr/>
          <a:lstStyle/>
          <a:p>
            <a:pPr eaLnBrk="1" hangingPunct="1"/>
            <a:r>
              <a:rPr kumimoji="1" lang="ar-JO" altLang="zh-CN" sz="4000" b="1" dirty="0">
                <a:solidFill>
                  <a:schemeClr val="bg1"/>
                </a:solidFill>
                <a:latin typeface="Arial" charset="0"/>
              </a:rPr>
              <a:t>تم تأكيد ذلك في التسلسل الزمني للشرق الأدنى القديم</a:t>
            </a:r>
            <a:endParaRPr kumimoji="1" lang="en-US" altLang="zh-CN" sz="28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17633" y="5201219"/>
            <a:ext cx="3631122" cy="1477328"/>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b="1" dirty="0">
                <a:solidFill>
                  <a:srgbClr val="FFFFFF"/>
                </a:solidFill>
                <a:effectLst>
                  <a:glow rad="203200">
                    <a:srgbClr val="000514">
                      <a:alpha val="88000"/>
                    </a:srgbClr>
                  </a:glow>
                </a:effectLst>
                <a:latin typeface="Arial"/>
                <a:cs typeface="Arial"/>
              </a:rPr>
              <a:t>مصر</a:t>
            </a:r>
            <a:endParaRPr lang="en-US" b="1" dirty="0">
              <a:solidFill>
                <a:srgbClr val="FFFFFF"/>
              </a:solidFill>
              <a:effectLst>
                <a:glow rad="203200">
                  <a:srgbClr val="000514">
                    <a:alpha val="88000"/>
                  </a:srgbClr>
                </a:glow>
              </a:effectLst>
              <a:latin typeface="Arial"/>
              <a:cs typeface="Arial"/>
            </a:endParaRPr>
          </a:p>
          <a:p>
            <a:pPr algn="ctr" fontAlgn="t">
              <a:spcBef>
                <a:spcPct val="50000"/>
              </a:spcBef>
              <a:defRPr/>
            </a:pPr>
            <a:r>
              <a:rPr lang="ar-JO" b="1" dirty="0">
                <a:solidFill>
                  <a:srgbClr val="FFFFFF"/>
                </a:solidFill>
                <a:effectLst>
                  <a:glow rad="203200">
                    <a:srgbClr val="000514">
                      <a:alpha val="88000"/>
                    </a:srgbClr>
                  </a:glow>
                </a:effectLst>
                <a:latin typeface="Arial"/>
                <a:cs typeface="Arial"/>
              </a:rPr>
              <a:t>(1550/1540-525)</a:t>
            </a:r>
            <a:endParaRPr lang="en-US" b="1" dirty="0">
              <a:solidFill>
                <a:srgbClr val="FFFFFF"/>
              </a:solidFill>
              <a:effectLst>
                <a:glow rad="203200">
                  <a:srgbClr val="000514">
                    <a:alpha val="88000"/>
                  </a:srgbClr>
                </a:glow>
              </a:effectLst>
              <a:latin typeface="Arial"/>
              <a:cs typeface="Arial"/>
            </a:endParaRPr>
          </a:p>
        </p:txBody>
      </p:sp>
      <p:sp>
        <p:nvSpPr>
          <p:cNvPr id="15" name="Text Box 9"/>
          <p:cNvSpPr txBox="1">
            <a:spLocks noChangeArrowheads="1"/>
          </p:cNvSpPr>
          <p:nvPr/>
        </p:nvSpPr>
        <p:spPr bwMode="auto">
          <a:xfrm>
            <a:off x="3765629" y="830509"/>
            <a:ext cx="4992071" cy="2308324"/>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rtl="1" fontAlgn="t">
              <a:spcBef>
                <a:spcPct val="50000"/>
              </a:spcBef>
              <a:defRPr/>
            </a:pPr>
            <a:r>
              <a:rPr lang="ar-JO" b="1" dirty="0">
                <a:solidFill>
                  <a:srgbClr val="FFFFFF"/>
                </a:solidFill>
                <a:effectLst>
                  <a:glow rad="203200">
                    <a:srgbClr val="000514">
                      <a:alpha val="88000"/>
                    </a:srgbClr>
                  </a:glow>
                </a:effectLst>
                <a:latin typeface="Arial"/>
                <a:cs typeface="Arial"/>
              </a:rPr>
              <a:t>بلاد ما بين النهرين :</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 • </a:t>
            </a:r>
            <a:r>
              <a:rPr lang="ar-JO" b="1" dirty="0">
                <a:solidFill>
                  <a:srgbClr val="FFFFFF"/>
                </a:solidFill>
                <a:effectLst>
                  <a:glow rad="203200">
                    <a:srgbClr val="000514">
                      <a:alpha val="88000"/>
                    </a:srgbClr>
                  </a:glow>
                </a:effectLst>
                <a:latin typeface="Arial"/>
                <a:cs typeface="Arial"/>
              </a:rPr>
              <a:t>بابل القديمة (1432-1180)</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 • </a:t>
            </a:r>
            <a:r>
              <a:rPr lang="ar-JO" b="1" dirty="0">
                <a:solidFill>
                  <a:srgbClr val="FFFFFF"/>
                </a:solidFill>
                <a:effectLst>
                  <a:glow rad="203200">
                    <a:srgbClr val="000514">
                      <a:alpha val="88000"/>
                    </a:srgbClr>
                  </a:glow>
                </a:effectLst>
                <a:latin typeface="Arial"/>
                <a:cs typeface="Arial"/>
              </a:rPr>
              <a:t>أشور (912-609)</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 • </a:t>
            </a:r>
            <a:r>
              <a:rPr lang="ar-JO" b="1" dirty="0">
                <a:solidFill>
                  <a:srgbClr val="FFFFFF"/>
                </a:solidFill>
                <a:effectLst>
                  <a:glow rad="203200">
                    <a:srgbClr val="000514">
                      <a:alpha val="88000"/>
                    </a:srgbClr>
                  </a:glow>
                </a:effectLst>
                <a:latin typeface="Arial"/>
                <a:cs typeface="Arial"/>
              </a:rPr>
              <a:t>بابل الحديثة (626-539)</a:t>
            </a:r>
            <a:endParaRPr lang="en-US" b="1" dirty="0">
              <a:solidFill>
                <a:srgbClr val="FFFFFF"/>
              </a:solidFill>
              <a:effectLst>
                <a:glow rad="203200">
                  <a:srgbClr val="000514">
                    <a:alpha val="88000"/>
                  </a:srgbClr>
                </a:glow>
              </a:effectLst>
              <a:latin typeface="Arial"/>
              <a:cs typeface="Arial"/>
            </a:endParaRPr>
          </a:p>
        </p:txBody>
      </p:sp>
      <p:sp>
        <p:nvSpPr>
          <p:cNvPr id="16" name="Text Box 9"/>
          <p:cNvSpPr txBox="1">
            <a:spLocks noChangeArrowheads="1"/>
          </p:cNvSpPr>
          <p:nvPr/>
        </p:nvSpPr>
        <p:spPr bwMode="auto">
          <a:xfrm>
            <a:off x="2628685" y="3274799"/>
            <a:ext cx="2730235" cy="1200329"/>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b="1" dirty="0">
                <a:solidFill>
                  <a:srgbClr val="FFFFFF"/>
                </a:solidFill>
                <a:effectLst>
                  <a:glow rad="203200">
                    <a:srgbClr val="000514">
                      <a:alpha val="88000"/>
                    </a:srgbClr>
                  </a:glow>
                </a:effectLst>
                <a:latin typeface="Arial"/>
                <a:cs typeface="Arial"/>
              </a:rPr>
              <a:t>إسرائيل</a:t>
            </a:r>
            <a:br>
              <a:rPr lang="en-US" b="1" dirty="0">
                <a:solidFill>
                  <a:srgbClr val="FFFFFF"/>
                </a:solidFill>
                <a:effectLst>
                  <a:glow rad="203200">
                    <a:srgbClr val="000514">
                      <a:alpha val="88000"/>
                    </a:srgbClr>
                  </a:glow>
                </a:effectLst>
                <a:latin typeface="Arial"/>
                <a:cs typeface="Arial"/>
              </a:rPr>
            </a:br>
            <a:r>
              <a:rPr lang="en-US" b="1" dirty="0">
                <a:solidFill>
                  <a:srgbClr val="FFFFFF"/>
                </a:solidFill>
                <a:effectLst>
                  <a:glow rad="203200">
                    <a:srgbClr val="000514">
                      <a:alpha val="88000"/>
                    </a:srgbClr>
                  </a:glow>
                </a:effectLst>
                <a:latin typeface="Arial"/>
                <a:cs typeface="Arial"/>
              </a:rPr>
              <a:t>(</a:t>
            </a:r>
            <a:r>
              <a:rPr lang="ar-JO" b="1" dirty="0">
                <a:solidFill>
                  <a:srgbClr val="FFFFFF"/>
                </a:solidFill>
                <a:effectLst>
                  <a:glow rad="203200">
                    <a:srgbClr val="000514">
                      <a:alpha val="88000"/>
                    </a:srgbClr>
                  </a:glow>
                </a:effectLst>
                <a:latin typeface="Arial"/>
                <a:cs typeface="Arial"/>
              </a:rPr>
              <a:t>التواريخ مؤكدة</a:t>
            </a:r>
            <a:r>
              <a:rPr lang="en-US" b="1" dirty="0">
                <a:solidFill>
                  <a:srgbClr val="FFFFFF"/>
                </a:solidFill>
                <a:effectLst>
                  <a:glow rad="203200">
                    <a:srgbClr val="000514">
                      <a:alpha val="88000"/>
                    </a:srgbClr>
                  </a:glow>
                </a:effectLst>
                <a:latin typeface="Arial"/>
                <a:cs typeface="Arial"/>
              </a:rPr>
              <a:t>)</a:t>
            </a:r>
          </a:p>
        </p:txBody>
      </p:sp>
      <p:sp>
        <p:nvSpPr>
          <p:cNvPr id="8" name="Text Box 9">
            <a:extLst>
              <a:ext uri="{FF2B5EF4-FFF2-40B4-BE49-F238E27FC236}">
                <a16:creationId xmlns:a16="http://schemas.microsoft.com/office/drawing/2014/main" id="{A31EA859-C6CF-2641-B004-6D9B52DD0262}"/>
              </a:ext>
            </a:extLst>
          </p:cNvPr>
          <p:cNvSpPr txBox="1">
            <a:spLocks noChangeArrowheads="1"/>
          </p:cNvSpPr>
          <p:nvPr/>
        </p:nvSpPr>
        <p:spPr bwMode="auto">
          <a:xfrm>
            <a:off x="0" y="702050"/>
            <a:ext cx="3280134" cy="1938992"/>
          </a:xfrm>
          <a:prstGeom prst="rect">
            <a:avLst/>
          </a:prstGeom>
          <a:solidFill>
            <a:schemeClr val="tx1"/>
          </a:solid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2400" b="1" dirty="0">
                <a:solidFill>
                  <a:srgbClr val="FFFFFF"/>
                </a:solidFill>
                <a:effectLst>
                  <a:glow rad="203200">
                    <a:srgbClr val="000514">
                      <a:alpha val="88000"/>
                    </a:srgbClr>
                  </a:glow>
                </a:effectLst>
                <a:latin typeface="Arial"/>
                <a:cs typeface="Arial"/>
              </a:rPr>
              <a:t>الكتاب العبريون في أسفار الملوك وما إلى ذلك لديهم ملوكهم الآشوريون والبابليون بالترتيب الصحيح بدقة ... (كيتشن ، 23)</a:t>
            </a:r>
            <a:endParaRPr lang="en-US" sz="2400" b="1" dirty="0">
              <a:solidFill>
                <a:srgbClr val="FFFFFF"/>
              </a:solidFill>
              <a:effectLst>
                <a:glow rad="203200">
                  <a:srgbClr val="000514">
                    <a:alpha val="88000"/>
                  </a:srgbClr>
                </a:glow>
              </a:effectLst>
              <a:latin typeface="Arial"/>
              <a:cs typeface="Arial"/>
            </a:endParaRPr>
          </a:p>
        </p:txBody>
      </p:sp>
      <p:sp>
        <p:nvSpPr>
          <p:cNvPr id="9" name="Text Box 9">
            <a:extLst>
              <a:ext uri="{FF2B5EF4-FFF2-40B4-BE49-F238E27FC236}">
                <a16:creationId xmlns:a16="http://schemas.microsoft.com/office/drawing/2014/main" id="{5237CFF7-272F-9C4E-8169-1887695C27FC}"/>
              </a:ext>
            </a:extLst>
          </p:cNvPr>
          <p:cNvSpPr txBox="1">
            <a:spLocks noChangeArrowheads="1"/>
          </p:cNvSpPr>
          <p:nvPr/>
        </p:nvSpPr>
        <p:spPr bwMode="auto">
          <a:xfrm>
            <a:off x="3811814" y="4943843"/>
            <a:ext cx="5332186" cy="1569660"/>
          </a:xfrm>
          <a:prstGeom prst="rect">
            <a:avLst/>
          </a:prstGeom>
          <a:solidFill>
            <a:schemeClr val="tx1"/>
          </a:solid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2400" b="1" dirty="0">
                <a:solidFill>
                  <a:srgbClr val="FFFFFF"/>
                </a:solidFill>
                <a:effectLst>
                  <a:glow rad="203200">
                    <a:srgbClr val="000514">
                      <a:alpha val="88000"/>
                    </a:srgbClr>
                  </a:glow>
                </a:effectLst>
                <a:latin typeface="Arial"/>
                <a:cs typeface="Arial"/>
              </a:rPr>
              <a:t>حكم طهاركا من 690 إلى 664 ونشو الثاني من 610 إلى 595 وحفرا من 589 إلى 570 ، كل ذلك بالتسلسل إلى جانب معاصريهم العبريين        (كيتشن ، 23)</a:t>
            </a:r>
            <a:endParaRPr lang="en-US" sz="2400" b="1" dirty="0">
              <a:solidFill>
                <a:srgbClr val="FFFFFF"/>
              </a:solidFill>
              <a:effectLst>
                <a:glow rad="203200">
                  <a:srgbClr val="000514">
                    <a:alpha val="88000"/>
                  </a:srgbClr>
                </a:glow>
              </a:effectLst>
              <a:latin typeface="Arial"/>
              <a:cs typeface="Arial"/>
            </a:endParaRPr>
          </a:p>
        </p:txBody>
      </p:sp>
    </p:spTree>
    <p:extLst>
      <p:ext uri="{BB962C8B-B14F-4D97-AF65-F5344CB8AC3E}">
        <p14:creationId xmlns:p14="http://schemas.microsoft.com/office/powerpoint/2010/main" val="64512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ar-JO" sz="3600" b="1" dirty="0"/>
              <a:t>17 ختم شاهد على ملوك اليهود</a:t>
            </a:r>
            <a:endParaRPr lang="en-US" sz="3600" b="1" dirty="0"/>
          </a:p>
        </p:txBody>
      </p:sp>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a:blip r:embed="rId3"/>
          <a:stretch>
            <a:fillRect/>
          </a:stretch>
        </p:blipFill>
        <p:spPr>
          <a:xfrm>
            <a:off x="1149453" y="821802"/>
            <a:ext cx="3882437" cy="6036198"/>
          </a:xfrm>
          <a:prstGeom prst="rect">
            <a:avLst/>
          </a:prstGeom>
        </p:spPr>
      </p:pic>
      <p:sp>
        <p:nvSpPr>
          <p:cNvPr id="3" name="TextBox 2">
            <a:extLst>
              <a:ext uri="{FF2B5EF4-FFF2-40B4-BE49-F238E27FC236}">
                <a16:creationId xmlns:a16="http://schemas.microsoft.com/office/drawing/2014/main" id="{7353ACC8-BF8B-394C-BBBD-944D82966697}"/>
              </a:ext>
            </a:extLst>
          </p:cNvPr>
          <p:cNvSpPr txBox="1"/>
          <p:nvPr/>
        </p:nvSpPr>
        <p:spPr>
          <a:xfrm>
            <a:off x="7734300" y="3848100"/>
            <a:ext cx="184731" cy="369332"/>
          </a:xfrm>
          <a:prstGeom prst="rect">
            <a:avLst/>
          </a:prstGeom>
          <a:noFill/>
        </p:spPr>
        <p:txBody>
          <a:bodyPr wrap="none" rtlCol="0">
            <a:spAutoFit/>
          </a:bodyPr>
          <a:lstStyle/>
          <a:p>
            <a:endParaRPr lang="en-US" dirty="0"/>
          </a:p>
        </p:txBody>
      </p:sp>
      <p:sp>
        <p:nvSpPr>
          <p:cNvPr id="5" name="Text Box 9">
            <a:extLst>
              <a:ext uri="{FF2B5EF4-FFF2-40B4-BE49-F238E27FC236}">
                <a16:creationId xmlns:a16="http://schemas.microsoft.com/office/drawing/2014/main" id="{80E41A71-E83A-CB41-B8B8-A2A1B7AF4ACF}"/>
              </a:ext>
            </a:extLst>
          </p:cNvPr>
          <p:cNvSpPr txBox="1">
            <a:spLocks noChangeArrowheads="1"/>
          </p:cNvSpPr>
          <p:nvPr/>
        </p:nvSpPr>
        <p:spPr bwMode="auto">
          <a:xfrm>
            <a:off x="5146726" y="5529059"/>
            <a:ext cx="3882438" cy="64633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a:cs typeface="Arial"/>
              </a:rPr>
              <a:t>كينيث أ. كيتشن، مصداقية العهد القديم (جراند رابيدز، إيردمانز، 2003)، 16-21، 604</a:t>
            </a:r>
            <a:endParaRPr lang="en-US" sz="1800" b="1" dirty="0">
              <a:solidFill>
                <a:srgbClr val="FFFFFF"/>
              </a:solidFill>
              <a:effectLst>
                <a:glow rad="203200">
                  <a:srgbClr val="000514">
                    <a:alpha val="88000"/>
                  </a:srgbClr>
                </a:glow>
              </a:effectLst>
              <a:latin typeface="Arial"/>
              <a:cs typeface="Arial"/>
            </a:endParaRPr>
          </a:p>
        </p:txBody>
      </p:sp>
      <p:sp>
        <p:nvSpPr>
          <p:cNvPr id="6" name="Text Box 9">
            <a:extLst>
              <a:ext uri="{FF2B5EF4-FFF2-40B4-BE49-F238E27FC236}">
                <a16:creationId xmlns:a16="http://schemas.microsoft.com/office/drawing/2014/main" id="{18E7FDCB-F014-6E42-9091-B8B82B31EF61}"/>
              </a:ext>
            </a:extLst>
          </p:cNvPr>
          <p:cNvSpPr txBox="1">
            <a:spLocks noChangeArrowheads="1"/>
          </p:cNvSpPr>
          <p:nvPr/>
        </p:nvSpPr>
        <p:spPr bwMode="auto">
          <a:xfrm>
            <a:off x="5137582" y="1112507"/>
            <a:ext cx="3882438" cy="2492990"/>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2400" b="1" dirty="0">
                <a:solidFill>
                  <a:schemeClr val="bg1"/>
                </a:solidFill>
              </a:rPr>
              <a:t>تُظهر هذه الأختام التي تحتوي على العديد من اللقطات القريبة في الشرائح التالية دعمًا أثريًا وافرًا لممالك إسرائيل ويهوذا. </a:t>
            </a:r>
          </a:p>
          <a:p>
            <a:pPr algn="ctr" fontAlgn="t">
              <a:spcBef>
                <a:spcPct val="50000"/>
              </a:spcBef>
              <a:defRPr/>
            </a:pPr>
            <a:r>
              <a:rPr lang="ar-JO" sz="2400" b="1" dirty="0">
                <a:solidFill>
                  <a:schemeClr val="bg1"/>
                </a:solidFill>
              </a:rPr>
              <a:t>وينطبق الشيء نفسه على ملوك بابل المذكورة في نبوة دانيال.</a:t>
            </a:r>
            <a:endParaRPr lang="en-US" sz="2400" b="1" dirty="0">
              <a:solidFill>
                <a:schemeClr val="bg1"/>
              </a:solidFill>
              <a:effectLst>
                <a:glow rad="203200">
                  <a:srgbClr val="000514">
                    <a:alpha val="88000"/>
                  </a:srgbClr>
                </a:glow>
              </a:effectLst>
              <a:latin typeface="Arial"/>
              <a:cs typeface="Arial"/>
            </a:endParaRPr>
          </a:p>
        </p:txBody>
      </p:sp>
    </p:spTree>
    <p:extLst>
      <p:ext uri="{BB962C8B-B14F-4D97-AF65-F5344CB8AC3E}">
        <p14:creationId xmlns:p14="http://schemas.microsoft.com/office/powerpoint/2010/main" val="3822694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7B3BACD-8960-A549-9E9A-42589206B875}"/>
              </a:ext>
            </a:extLst>
          </p:cNvPr>
          <p:cNvGrpSpPr/>
          <p:nvPr/>
        </p:nvGrpSpPr>
        <p:grpSpPr>
          <a:xfrm>
            <a:off x="0" y="0"/>
            <a:ext cx="9144000" cy="6984682"/>
            <a:chOff x="0" y="0"/>
            <a:chExt cx="9144000" cy="6984682"/>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t="3785" r="47874" b="71069"/>
            <a:stretch/>
          </p:blipFill>
          <p:spPr>
            <a:xfrm>
              <a:off x="0" y="0"/>
              <a:ext cx="9144000" cy="6858000"/>
            </a:xfrm>
            <a:prstGeom prst="rect">
              <a:avLst/>
            </a:prstGeom>
          </p:spPr>
        </p:pic>
        <p:cxnSp>
          <p:nvCxnSpPr>
            <p:cNvPr id="5" name="Straight Connector 4">
              <a:extLst>
                <a:ext uri="{FF2B5EF4-FFF2-40B4-BE49-F238E27FC236}">
                  <a16:creationId xmlns:a16="http://schemas.microsoft.com/office/drawing/2014/main" id="{A05B66C7-5C47-9040-97E4-867F2CA69CAC}"/>
                </a:ext>
              </a:extLst>
            </p:cNvPr>
            <p:cNvCxnSpPr/>
            <p:nvPr/>
          </p:nvCxnSpPr>
          <p:spPr bwMode="auto">
            <a:xfrm>
              <a:off x="2091690" y="3044507"/>
              <a:ext cx="0" cy="3940175"/>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sp>
          <p:nvSpPr>
            <p:cNvPr id="11" name="Rectangle 10">
              <a:extLst>
                <a:ext uri="{FF2B5EF4-FFF2-40B4-BE49-F238E27FC236}">
                  <a16:creationId xmlns:a16="http://schemas.microsoft.com/office/drawing/2014/main" id="{B1D5EC01-DC27-814D-9ED1-1ED0BFC8C395}"/>
                </a:ext>
              </a:extLst>
            </p:cNvPr>
            <p:cNvSpPr/>
            <p:nvPr/>
          </p:nvSpPr>
          <p:spPr bwMode="auto">
            <a:xfrm>
              <a:off x="481774" y="5455125"/>
              <a:ext cx="4611220" cy="7315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26" name="Rectangle 25">
              <a:extLst>
                <a:ext uri="{FF2B5EF4-FFF2-40B4-BE49-F238E27FC236}">
                  <a16:creationId xmlns:a16="http://schemas.microsoft.com/office/drawing/2014/main" id="{84741990-1958-4A4B-8CE4-DEDA45B55732}"/>
                </a:ext>
              </a:extLst>
            </p:cNvPr>
            <p:cNvSpPr/>
            <p:nvPr/>
          </p:nvSpPr>
          <p:spPr bwMode="auto">
            <a:xfrm>
              <a:off x="997" y="1323421"/>
              <a:ext cx="3986212" cy="204311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7" name="Rectangle 26">
              <a:extLst>
                <a:ext uri="{FF2B5EF4-FFF2-40B4-BE49-F238E27FC236}">
                  <a16:creationId xmlns:a16="http://schemas.microsoft.com/office/drawing/2014/main" id="{D187BE17-9EB0-094F-A3F5-0256CCEC8107}"/>
                </a:ext>
              </a:extLst>
            </p:cNvPr>
            <p:cNvSpPr/>
            <p:nvPr/>
          </p:nvSpPr>
          <p:spPr bwMode="auto">
            <a:xfrm>
              <a:off x="2754828" y="4645911"/>
              <a:ext cx="3571875"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8" name="Rectangle 27">
              <a:extLst>
                <a:ext uri="{FF2B5EF4-FFF2-40B4-BE49-F238E27FC236}">
                  <a16:creationId xmlns:a16="http://schemas.microsoft.com/office/drawing/2014/main" id="{B5018158-530C-4B4A-B034-3B310DD58484}"/>
                </a:ext>
              </a:extLst>
            </p:cNvPr>
            <p:cNvSpPr/>
            <p:nvPr/>
          </p:nvSpPr>
          <p:spPr bwMode="auto">
            <a:xfrm>
              <a:off x="5332559" y="5416278"/>
              <a:ext cx="3571875"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ar-JO" b="1" dirty="0"/>
              <a:t>أختام عزيا و يوثام</a:t>
            </a:r>
            <a:endParaRPr lang="en-US" b="1" dirty="0"/>
          </a:p>
        </p:txBody>
      </p:sp>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5" name="Rectangle 2">
            <a:extLst>
              <a:ext uri="{FF2B5EF4-FFF2-40B4-BE49-F238E27FC236}">
                <a16:creationId xmlns:a16="http://schemas.microsoft.com/office/drawing/2014/main" id="{5EEC666E-B082-CF4D-9E23-27E67462C226}"/>
              </a:ext>
            </a:extLst>
          </p:cNvPr>
          <p:cNvSpPr txBox="1">
            <a:spLocks noChangeArrowheads="1"/>
          </p:cNvSpPr>
          <p:nvPr/>
        </p:nvSpPr>
        <p:spPr bwMode="auto">
          <a:xfrm>
            <a:off x="-431948" y="1615990"/>
            <a:ext cx="1931670"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solidFill>
                  <a:schemeClr val="tx2"/>
                </a:solidFill>
                <a:effectLst/>
                <a:latin typeface="Arial" charset="0"/>
                <a:ea typeface="ＭＳ Ｐゴシック" charset="0"/>
                <a:cs typeface="ＭＳ Ｐゴシック" charset="0"/>
              </a:rPr>
              <a:t>ق.م</a:t>
            </a:r>
            <a:endParaRPr lang="en-US" sz="3600" b="1" kern="0" dirty="0">
              <a:solidFill>
                <a:schemeClr val="tx2"/>
              </a:solidFill>
              <a:effectLst/>
              <a:latin typeface="Arial" charset="0"/>
              <a:ea typeface="ＭＳ Ｐゴシック" charset="0"/>
              <a:cs typeface="ＭＳ Ｐゴシック" charset="0"/>
            </a:endParaRPr>
          </a:p>
        </p:txBody>
      </p:sp>
      <p:sp>
        <p:nvSpPr>
          <p:cNvPr id="16" name="Rectangle 2">
            <a:extLst>
              <a:ext uri="{FF2B5EF4-FFF2-40B4-BE49-F238E27FC236}">
                <a16:creationId xmlns:a16="http://schemas.microsoft.com/office/drawing/2014/main" id="{3AB6E610-BFB7-F847-846F-4AD483A89F89}"/>
              </a:ext>
            </a:extLst>
          </p:cNvPr>
          <p:cNvSpPr txBox="1">
            <a:spLocks noChangeArrowheads="1"/>
          </p:cNvSpPr>
          <p:nvPr/>
        </p:nvSpPr>
        <p:spPr bwMode="auto">
          <a:xfrm>
            <a:off x="1323700" y="1615990"/>
            <a:ext cx="3483610"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2800" b="1" kern="0" dirty="0">
                <a:solidFill>
                  <a:schemeClr val="tx2"/>
                </a:solidFill>
                <a:effectLst/>
                <a:latin typeface="Arial" charset="0"/>
                <a:ea typeface="ＭＳ Ｐゴシック" charset="0"/>
                <a:cs typeface="ＭＳ Ｐゴシック" charset="0"/>
              </a:rPr>
              <a:t>يهوذا</a:t>
            </a:r>
            <a:endParaRPr lang="en-US" sz="3600" b="1" kern="0" dirty="0">
              <a:solidFill>
                <a:schemeClr val="tx2"/>
              </a:solidFill>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43540" y="2549105"/>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charset="0"/>
                <a:ea typeface="ＭＳ Ｐゴシック" charset="0"/>
                <a:cs typeface="ＭＳ Ｐゴシック" charset="0"/>
              </a:rPr>
              <a:t>760</a:t>
            </a:r>
            <a:endParaRPr lang="en-US" sz="3200" b="1" kern="0" dirty="0">
              <a:solidFill>
                <a:schemeClr val="tx2"/>
              </a:solidFill>
              <a:effectLst/>
              <a:latin typeface="Arial"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3E4936DA-0511-1A4A-9797-163905EA6702}"/>
              </a:ext>
            </a:extLst>
          </p:cNvPr>
          <p:cNvSpPr txBox="1">
            <a:spLocks noChangeArrowheads="1"/>
          </p:cNvSpPr>
          <p:nvPr/>
        </p:nvSpPr>
        <p:spPr bwMode="auto">
          <a:xfrm>
            <a:off x="1323700" y="2549105"/>
            <a:ext cx="3599174"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2400" kern="0" dirty="0">
                <a:solidFill>
                  <a:schemeClr val="tx2"/>
                </a:solidFill>
                <a:latin typeface="Arial" charset="0"/>
                <a:ea typeface="ＭＳ Ｐゴシック" charset="0"/>
                <a:cs typeface="ＭＳ Ｐゴシック" charset="0"/>
              </a:rPr>
              <a:t>عزيا (2 مل 15: 13)</a:t>
            </a:r>
            <a:endParaRPr lang="en-US" sz="3200" kern="0" dirty="0">
              <a:solidFill>
                <a:schemeClr val="tx2"/>
              </a:solidFill>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F76BE057-891C-0D45-A0E7-D27B42E8AD30}"/>
              </a:ext>
            </a:extLst>
          </p:cNvPr>
          <p:cNvSpPr txBox="1">
            <a:spLocks noChangeArrowheads="1"/>
          </p:cNvSpPr>
          <p:nvPr/>
        </p:nvSpPr>
        <p:spPr bwMode="auto">
          <a:xfrm>
            <a:off x="5181599" y="-2264253"/>
            <a:ext cx="2835275"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“quote”</a:t>
            </a:r>
            <a:endParaRPr lang="en-US" sz="3600" kern="0" dirty="0">
              <a:solidFill>
                <a:schemeClr val="tx2"/>
              </a:solidFill>
              <a:effectLst/>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1245CF67-7ACC-094E-AB46-09B7FD0D1EFE}"/>
              </a:ext>
            </a:extLst>
          </p:cNvPr>
          <p:cNvSpPr txBox="1">
            <a:spLocks noChangeArrowheads="1"/>
          </p:cNvSpPr>
          <p:nvPr/>
        </p:nvSpPr>
        <p:spPr bwMode="auto">
          <a:xfrm>
            <a:off x="6034853" y="5444467"/>
            <a:ext cx="3218121" cy="8218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kern="0" dirty="0">
                <a:solidFill>
                  <a:schemeClr val="tx2"/>
                </a:solidFill>
                <a:latin typeface="Arial" charset="0"/>
                <a:ea typeface="ＭＳ Ｐゴシック" charset="0"/>
                <a:cs typeface="ＭＳ Ｐゴシック" charset="0"/>
              </a:rPr>
              <a:t>من شبنيا</a:t>
            </a:r>
          </a:p>
          <a:p>
            <a:pPr defTabSz="914400">
              <a:defRPr/>
            </a:pPr>
            <a:r>
              <a:rPr lang="ar-JO" sz="2800" kern="0" dirty="0">
                <a:solidFill>
                  <a:schemeClr val="tx2"/>
                </a:solidFill>
                <a:effectLst/>
                <a:latin typeface="Arial" charset="0"/>
                <a:ea typeface="ＭＳ Ｐゴシック" charset="0"/>
                <a:cs typeface="ＭＳ Ｐゴシック" charset="0"/>
              </a:rPr>
              <a:t>خادم عزيا</a:t>
            </a:r>
            <a:endParaRPr lang="en-US" sz="3600" kern="0" dirty="0">
              <a:solidFill>
                <a:schemeClr val="tx2"/>
              </a:solidFill>
              <a:effectLst/>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D4CDEE96-A20F-5D43-A771-9C17E1822E43}"/>
              </a:ext>
            </a:extLst>
          </p:cNvPr>
          <p:cNvSpPr txBox="1">
            <a:spLocks noChangeArrowheads="1"/>
          </p:cNvSpPr>
          <p:nvPr/>
        </p:nvSpPr>
        <p:spPr bwMode="auto">
          <a:xfrm>
            <a:off x="3490480" y="4530048"/>
            <a:ext cx="3218121" cy="8218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kern="0" dirty="0">
                <a:solidFill>
                  <a:schemeClr val="tx2"/>
                </a:solidFill>
                <a:latin typeface="Arial" charset="0"/>
                <a:ea typeface="ＭＳ Ｐゴシック" charset="0"/>
                <a:cs typeface="ＭＳ Ｐゴシック" charset="0"/>
              </a:rPr>
              <a:t>من أبيا</a:t>
            </a:r>
          </a:p>
          <a:p>
            <a:pPr defTabSz="914400">
              <a:defRPr/>
            </a:pPr>
            <a:r>
              <a:rPr lang="ar-JO" sz="2800" kern="0" dirty="0">
                <a:solidFill>
                  <a:schemeClr val="tx2"/>
                </a:solidFill>
                <a:effectLst/>
                <a:latin typeface="Arial" charset="0"/>
                <a:ea typeface="ＭＳ Ｐゴシック" charset="0"/>
                <a:cs typeface="ＭＳ Ｐゴシック" charset="0"/>
              </a:rPr>
              <a:t>خادم عزيا</a:t>
            </a:r>
            <a:endParaRPr lang="en-US" sz="3600" kern="0" dirty="0">
              <a:solidFill>
                <a:schemeClr val="tx2"/>
              </a:solidFill>
              <a:effectLst/>
              <a:latin typeface="Arial" charset="0"/>
              <a:ea typeface="ＭＳ Ｐゴシック" charset="0"/>
              <a:cs typeface="ＭＳ Ｐゴシック" charset="0"/>
            </a:endParaRPr>
          </a:p>
        </p:txBody>
      </p:sp>
      <p:sp>
        <p:nvSpPr>
          <p:cNvPr id="23" name="Rectangle 2">
            <a:extLst>
              <a:ext uri="{FF2B5EF4-FFF2-40B4-BE49-F238E27FC236}">
                <a16:creationId xmlns:a16="http://schemas.microsoft.com/office/drawing/2014/main" id="{0DF1C058-BC24-6A44-8FDE-98ECFB69D486}"/>
              </a:ext>
            </a:extLst>
          </p:cNvPr>
          <p:cNvSpPr txBox="1">
            <a:spLocks noChangeArrowheads="1"/>
          </p:cNvSpPr>
          <p:nvPr/>
        </p:nvSpPr>
        <p:spPr bwMode="auto">
          <a:xfrm>
            <a:off x="35898" y="5618038"/>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charset="0"/>
                <a:ea typeface="ＭＳ Ｐゴシック" charset="0"/>
                <a:cs typeface="ＭＳ Ｐゴシック" charset="0"/>
              </a:rPr>
              <a:t>740</a:t>
            </a:r>
            <a:endParaRPr lang="en-US" sz="3200" b="1" kern="0" dirty="0">
              <a:solidFill>
                <a:schemeClr val="tx2"/>
              </a:solidFill>
              <a:effectLst/>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5060F189-1450-1747-A66A-126BA4B5E482}"/>
              </a:ext>
            </a:extLst>
          </p:cNvPr>
          <p:cNvSpPr txBox="1">
            <a:spLocks noChangeArrowheads="1"/>
          </p:cNvSpPr>
          <p:nvPr/>
        </p:nvSpPr>
        <p:spPr bwMode="auto">
          <a:xfrm>
            <a:off x="1316057" y="5618038"/>
            <a:ext cx="4479231"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2400" kern="0" dirty="0">
                <a:solidFill>
                  <a:schemeClr val="tx2"/>
                </a:solidFill>
                <a:latin typeface="Arial" charset="0"/>
                <a:ea typeface="ＭＳ Ｐゴシック" charset="0"/>
                <a:cs typeface="ＭＳ Ｐゴシック" charset="0"/>
              </a:rPr>
              <a:t>يوثام (2 مل 15: 32)</a:t>
            </a:r>
            <a:endParaRPr lang="en-US" sz="3200" kern="0" dirty="0">
              <a:solidFill>
                <a:schemeClr val="tx2"/>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19174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E3783B5-4F0C-4448-82CA-6C7595EA4282}"/>
              </a:ext>
            </a:extLst>
          </p:cNvPr>
          <p:cNvGrpSpPr/>
          <p:nvPr/>
        </p:nvGrpSpPr>
        <p:grpSpPr>
          <a:xfrm>
            <a:off x="-14289" y="-63375"/>
            <a:ext cx="8318700" cy="6921375"/>
            <a:chOff x="-14289" y="-63375"/>
            <a:chExt cx="8318700" cy="6921375"/>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l="52579" t="8720" b="65902"/>
            <a:stretch/>
          </p:blipFill>
          <p:spPr>
            <a:xfrm>
              <a:off x="-14289" y="-63375"/>
              <a:ext cx="8318700" cy="6921375"/>
            </a:xfrm>
            <a:prstGeom prst="rect">
              <a:avLst/>
            </a:prstGeom>
          </p:spPr>
        </p:pic>
        <p:sp>
          <p:nvSpPr>
            <p:cNvPr id="8" name="Rectangle 7">
              <a:extLst>
                <a:ext uri="{FF2B5EF4-FFF2-40B4-BE49-F238E27FC236}">
                  <a16:creationId xmlns:a16="http://schemas.microsoft.com/office/drawing/2014/main" id="{6C1EE6D6-EF69-C84F-A305-8E88FD030B4A}"/>
                </a:ext>
              </a:extLst>
            </p:cNvPr>
            <p:cNvSpPr/>
            <p:nvPr/>
          </p:nvSpPr>
          <p:spPr bwMode="auto">
            <a:xfrm>
              <a:off x="1301877" y="940577"/>
              <a:ext cx="3571875" cy="204311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2" name="Rectangle 21">
              <a:extLst>
                <a:ext uri="{FF2B5EF4-FFF2-40B4-BE49-F238E27FC236}">
                  <a16:creationId xmlns:a16="http://schemas.microsoft.com/office/drawing/2014/main" id="{27B54B66-7345-F54A-BA61-DBA7E30B9396}"/>
                </a:ext>
              </a:extLst>
            </p:cNvPr>
            <p:cNvSpPr/>
            <p:nvPr/>
          </p:nvSpPr>
          <p:spPr bwMode="auto">
            <a:xfrm>
              <a:off x="1107983" y="3278717"/>
              <a:ext cx="3571875" cy="2043113"/>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Rectangle 22">
              <a:extLst>
                <a:ext uri="{FF2B5EF4-FFF2-40B4-BE49-F238E27FC236}">
                  <a16:creationId xmlns:a16="http://schemas.microsoft.com/office/drawing/2014/main" id="{67DC4C77-A10D-844F-8130-42BA5C5F900B}"/>
                </a:ext>
              </a:extLst>
            </p:cNvPr>
            <p:cNvSpPr/>
            <p:nvPr/>
          </p:nvSpPr>
          <p:spPr bwMode="auto">
            <a:xfrm>
              <a:off x="4102710" y="2456914"/>
              <a:ext cx="3571875"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ar-JO" b="1" dirty="0"/>
              <a:t>أختام يربعام الثاني و هوشع</a:t>
            </a:r>
            <a:endParaRPr lang="en-US" b="1" dirty="0"/>
          </a:p>
        </p:txBody>
      </p:sp>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5" name="Rectangle 2">
            <a:extLst>
              <a:ext uri="{FF2B5EF4-FFF2-40B4-BE49-F238E27FC236}">
                <a16:creationId xmlns:a16="http://schemas.microsoft.com/office/drawing/2014/main" id="{5EEC666E-B082-CF4D-9E23-27E67462C226}"/>
              </a:ext>
            </a:extLst>
          </p:cNvPr>
          <p:cNvSpPr txBox="1">
            <a:spLocks noChangeArrowheads="1"/>
          </p:cNvSpPr>
          <p:nvPr/>
        </p:nvSpPr>
        <p:spPr bwMode="auto">
          <a:xfrm>
            <a:off x="142148" y="968163"/>
            <a:ext cx="1931670"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solidFill>
                  <a:schemeClr val="tx2"/>
                </a:solidFill>
                <a:effectLst/>
                <a:latin typeface="Arial" charset="0"/>
                <a:ea typeface="ＭＳ Ｐゴシック" charset="0"/>
                <a:cs typeface="ＭＳ Ｐゴシック" charset="0"/>
              </a:rPr>
              <a:t>ق.م</a:t>
            </a:r>
            <a:endParaRPr lang="en-US" sz="3600" b="1" kern="0" dirty="0">
              <a:solidFill>
                <a:schemeClr val="tx2"/>
              </a:solidFill>
              <a:effectLst/>
              <a:latin typeface="Arial" charset="0"/>
              <a:ea typeface="ＭＳ Ｐゴシック" charset="0"/>
              <a:cs typeface="ＭＳ Ｐゴシック" charset="0"/>
            </a:endParaRPr>
          </a:p>
        </p:txBody>
      </p:sp>
      <p:sp>
        <p:nvSpPr>
          <p:cNvPr id="16" name="Rectangle 2">
            <a:extLst>
              <a:ext uri="{FF2B5EF4-FFF2-40B4-BE49-F238E27FC236}">
                <a16:creationId xmlns:a16="http://schemas.microsoft.com/office/drawing/2014/main" id="{3AB6E610-BFB7-F847-846F-4AD483A89F89}"/>
              </a:ext>
            </a:extLst>
          </p:cNvPr>
          <p:cNvSpPr txBox="1">
            <a:spLocks noChangeArrowheads="1"/>
          </p:cNvSpPr>
          <p:nvPr/>
        </p:nvSpPr>
        <p:spPr bwMode="auto">
          <a:xfrm>
            <a:off x="1897796" y="968163"/>
            <a:ext cx="3483610"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2800" b="1" kern="0" dirty="0">
                <a:solidFill>
                  <a:schemeClr val="tx2"/>
                </a:solidFill>
                <a:effectLst/>
                <a:latin typeface="Arial" charset="0"/>
                <a:ea typeface="ＭＳ Ｐゴシック" charset="0"/>
                <a:cs typeface="ＭＳ Ｐゴシック" charset="0"/>
              </a:rPr>
              <a:t>إسرائيل</a:t>
            </a:r>
            <a:endParaRPr lang="en-US" sz="3600" b="1" kern="0" dirty="0">
              <a:solidFill>
                <a:schemeClr val="tx2"/>
              </a:solidFill>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617636" y="1571667"/>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charset="0"/>
                <a:ea typeface="ＭＳ Ｐゴシック" charset="0"/>
                <a:cs typeface="ＭＳ Ｐゴシック" charset="0"/>
              </a:rPr>
              <a:t>760</a:t>
            </a:r>
            <a:endParaRPr lang="en-US" sz="3200" b="1" kern="0" dirty="0">
              <a:solidFill>
                <a:schemeClr val="tx2"/>
              </a:solidFill>
              <a:effectLst/>
              <a:latin typeface="Arial"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3E4936DA-0511-1A4A-9797-163905EA6702}"/>
              </a:ext>
            </a:extLst>
          </p:cNvPr>
          <p:cNvSpPr txBox="1">
            <a:spLocks noChangeArrowheads="1"/>
          </p:cNvSpPr>
          <p:nvPr/>
        </p:nvSpPr>
        <p:spPr bwMode="auto">
          <a:xfrm>
            <a:off x="1968921" y="1571667"/>
            <a:ext cx="3599174" cy="8218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2400" kern="0" dirty="0">
                <a:solidFill>
                  <a:schemeClr val="tx2"/>
                </a:solidFill>
                <a:effectLst/>
                <a:latin typeface="Arial" charset="0"/>
                <a:ea typeface="ＭＳ Ｐゴシック" charset="0"/>
                <a:cs typeface="ＭＳ Ｐゴシック" charset="0"/>
              </a:rPr>
              <a:t>يربعام الثاني</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a:t>
            </a:r>
            <a:r>
              <a:rPr lang="ar-JO" sz="2400" kern="0" dirty="0">
                <a:solidFill>
                  <a:schemeClr val="tx2"/>
                </a:solidFill>
                <a:latin typeface="Arial" charset="0"/>
                <a:ea typeface="ＭＳ Ｐゴシック" charset="0"/>
                <a:cs typeface="ＭＳ Ｐゴシック" charset="0"/>
              </a:rPr>
              <a:t>2 مل 14: 23</a:t>
            </a:r>
            <a:r>
              <a:rPr lang="en-US" sz="2400" kern="0" dirty="0">
                <a:solidFill>
                  <a:schemeClr val="tx2"/>
                </a:solidFill>
                <a:effectLst/>
                <a:latin typeface="Arial" charset="0"/>
                <a:ea typeface="ＭＳ Ｐゴシック" charset="0"/>
                <a:cs typeface="ＭＳ Ｐゴシック" charset="0"/>
              </a:rPr>
              <a:t>)</a:t>
            </a:r>
            <a:endParaRPr lang="en-US" sz="3200" kern="0" dirty="0">
              <a:solidFill>
                <a:schemeClr val="tx2"/>
              </a:solidFill>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F76BE057-891C-0D45-A0E7-D27B42E8AD30}"/>
              </a:ext>
            </a:extLst>
          </p:cNvPr>
          <p:cNvSpPr txBox="1">
            <a:spLocks noChangeArrowheads="1"/>
          </p:cNvSpPr>
          <p:nvPr/>
        </p:nvSpPr>
        <p:spPr bwMode="auto">
          <a:xfrm>
            <a:off x="4445508" y="2511662"/>
            <a:ext cx="3571875" cy="9440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kern="0" dirty="0">
                <a:solidFill>
                  <a:schemeClr val="tx2"/>
                </a:solidFill>
                <a:effectLst/>
                <a:latin typeface="Arial" charset="0"/>
                <a:ea typeface="ＭＳ Ｐゴシック" charset="0"/>
                <a:cs typeface="ＭＳ Ｐゴシック" charset="0"/>
              </a:rPr>
              <a:t>من شمع</a:t>
            </a:r>
          </a:p>
          <a:p>
            <a:pPr defTabSz="914400">
              <a:defRPr/>
            </a:pPr>
            <a:r>
              <a:rPr lang="ar-JO" sz="2800" kern="0" dirty="0">
                <a:solidFill>
                  <a:schemeClr val="tx2"/>
                </a:solidFill>
                <a:latin typeface="Arial" charset="0"/>
                <a:ea typeface="ＭＳ Ｐゴシック" charset="0"/>
                <a:cs typeface="ＭＳ Ｐゴシック" charset="0"/>
              </a:rPr>
              <a:t>خادم يربعام</a:t>
            </a:r>
            <a:endParaRPr lang="en-US" sz="3600" kern="0" dirty="0">
              <a:solidFill>
                <a:schemeClr val="tx2"/>
              </a:solidFill>
              <a:effectLst/>
              <a:latin typeface="Arial" charset="0"/>
              <a:ea typeface="ＭＳ Ｐゴシック" charset="0"/>
              <a:cs typeface="ＭＳ Ｐゴシック" charset="0"/>
            </a:endParaRPr>
          </a:p>
        </p:txBody>
      </p:sp>
      <p:sp>
        <p:nvSpPr>
          <p:cNvPr id="24" name="Rectangle 2">
            <a:extLst>
              <a:ext uri="{FF2B5EF4-FFF2-40B4-BE49-F238E27FC236}">
                <a16:creationId xmlns:a16="http://schemas.microsoft.com/office/drawing/2014/main" id="{EDF8CF04-F5C7-4A45-AB5A-B526723D81B3}"/>
              </a:ext>
            </a:extLst>
          </p:cNvPr>
          <p:cNvSpPr txBox="1">
            <a:spLocks noChangeArrowheads="1"/>
          </p:cNvSpPr>
          <p:nvPr/>
        </p:nvSpPr>
        <p:spPr bwMode="auto">
          <a:xfrm>
            <a:off x="617636" y="4200238"/>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charset="0"/>
                <a:ea typeface="ＭＳ Ｐゴシック" charset="0"/>
                <a:cs typeface="ＭＳ Ｐゴシック" charset="0"/>
              </a:rPr>
              <a:t>725</a:t>
            </a:r>
            <a:endParaRPr lang="en-US" sz="3200" b="1" kern="0" dirty="0">
              <a:solidFill>
                <a:schemeClr val="tx2"/>
              </a:solidFill>
              <a:effectLst/>
              <a:latin typeface="Arial" charset="0"/>
              <a:ea typeface="ＭＳ Ｐゴシック" charset="0"/>
              <a:cs typeface="ＭＳ Ｐゴシック" charset="0"/>
            </a:endParaRPr>
          </a:p>
        </p:txBody>
      </p:sp>
      <p:sp>
        <p:nvSpPr>
          <p:cNvPr id="25" name="Rectangle 2">
            <a:extLst>
              <a:ext uri="{FF2B5EF4-FFF2-40B4-BE49-F238E27FC236}">
                <a16:creationId xmlns:a16="http://schemas.microsoft.com/office/drawing/2014/main" id="{35800A41-70C1-5B47-8CEA-A7B241814EA8}"/>
              </a:ext>
            </a:extLst>
          </p:cNvPr>
          <p:cNvSpPr txBox="1">
            <a:spLocks noChangeArrowheads="1"/>
          </p:cNvSpPr>
          <p:nvPr/>
        </p:nvSpPr>
        <p:spPr bwMode="auto">
          <a:xfrm>
            <a:off x="1968921" y="4200238"/>
            <a:ext cx="3599174" cy="82180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2400" kern="0" dirty="0">
                <a:solidFill>
                  <a:schemeClr val="tx2"/>
                </a:solidFill>
                <a:effectLst/>
                <a:latin typeface="Arial" charset="0"/>
                <a:ea typeface="ＭＳ Ｐゴシック" charset="0"/>
                <a:cs typeface="ＭＳ Ｐゴシック" charset="0"/>
              </a:rPr>
              <a:t>هوشع</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a:t>
            </a:r>
            <a:r>
              <a:rPr lang="ar-JO" sz="2400" kern="0" dirty="0">
                <a:solidFill>
                  <a:schemeClr val="tx2"/>
                </a:solidFill>
                <a:latin typeface="Arial" charset="0"/>
                <a:ea typeface="ＭＳ Ｐゴシック" charset="0"/>
                <a:cs typeface="ＭＳ Ｐゴシック" charset="0"/>
              </a:rPr>
              <a:t>2 مل 17: 1</a:t>
            </a:r>
            <a:r>
              <a:rPr lang="en-US" sz="2400" kern="0" dirty="0">
                <a:solidFill>
                  <a:schemeClr val="tx2"/>
                </a:solidFill>
                <a:effectLst/>
                <a:latin typeface="Arial" charset="0"/>
                <a:ea typeface="ＭＳ Ｐゴシック" charset="0"/>
                <a:cs typeface="ＭＳ Ｐゴシック" charset="0"/>
              </a:rPr>
              <a:t>)</a:t>
            </a:r>
            <a:endParaRPr lang="en-US" sz="3200" kern="0" dirty="0">
              <a:solidFill>
                <a:schemeClr val="tx2"/>
              </a:solidFill>
              <a:effectLst/>
              <a:latin typeface="Arial" charset="0"/>
              <a:ea typeface="ＭＳ Ｐゴシック" charset="0"/>
              <a:cs typeface="ＭＳ Ｐゴシック" charset="0"/>
            </a:endParaRPr>
          </a:p>
        </p:txBody>
      </p:sp>
      <p:sp>
        <p:nvSpPr>
          <p:cNvPr id="26" name="Rectangle 2">
            <a:extLst>
              <a:ext uri="{FF2B5EF4-FFF2-40B4-BE49-F238E27FC236}">
                <a16:creationId xmlns:a16="http://schemas.microsoft.com/office/drawing/2014/main" id="{23AC3B5F-68E5-C943-AB83-19DC3E0A185F}"/>
              </a:ext>
            </a:extLst>
          </p:cNvPr>
          <p:cNvSpPr txBox="1">
            <a:spLocks noChangeArrowheads="1"/>
          </p:cNvSpPr>
          <p:nvPr/>
        </p:nvSpPr>
        <p:spPr bwMode="auto">
          <a:xfrm>
            <a:off x="1803908" y="5737462"/>
            <a:ext cx="3571875" cy="9440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kern="0" dirty="0">
                <a:solidFill>
                  <a:schemeClr val="tx2"/>
                </a:solidFill>
                <a:effectLst/>
                <a:latin typeface="Arial" charset="0"/>
                <a:ea typeface="ＭＳ Ｐゴシック" charset="0"/>
                <a:cs typeface="ＭＳ Ｐゴシック" charset="0"/>
              </a:rPr>
              <a:t>من عبدي</a:t>
            </a:r>
          </a:p>
          <a:p>
            <a:pPr defTabSz="914400">
              <a:defRPr/>
            </a:pPr>
            <a:r>
              <a:rPr lang="ar-JO" sz="2800" kern="0" dirty="0">
                <a:solidFill>
                  <a:schemeClr val="tx2"/>
                </a:solidFill>
                <a:latin typeface="Arial" charset="0"/>
                <a:ea typeface="ＭＳ Ｐゴシック" charset="0"/>
                <a:cs typeface="ＭＳ Ｐゴシック" charset="0"/>
              </a:rPr>
              <a:t>خادم هوشع</a:t>
            </a:r>
            <a:endParaRPr lang="en-US" sz="3600" kern="0" dirty="0">
              <a:solidFill>
                <a:schemeClr val="tx2"/>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89493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8ED796-4429-6448-A133-F1CF1FCFDDE7}"/>
              </a:ext>
            </a:extLst>
          </p:cNvPr>
          <p:cNvGrpSpPr/>
          <p:nvPr/>
        </p:nvGrpSpPr>
        <p:grpSpPr>
          <a:xfrm>
            <a:off x="1" y="-1"/>
            <a:ext cx="8737600" cy="6858001"/>
            <a:chOff x="1" y="-1"/>
            <a:chExt cx="8737600" cy="6858001"/>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l="1548" t="25481" r="48643" b="49373"/>
            <a:stretch/>
          </p:blipFill>
          <p:spPr>
            <a:xfrm>
              <a:off x="1" y="-1"/>
              <a:ext cx="8737600" cy="6858001"/>
            </a:xfrm>
            <a:prstGeom prst="rect">
              <a:avLst/>
            </a:prstGeom>
          </p:spPr>
        </p:pic>
        <p:sp>
          <p:nvSpPr>
            <p:cNvPr id="29" name="Rectangle 28">
              <a:extLst>
                <a:ext uri="{FF2B5EF4-FFF2-40B4-BE49-F238E27FC236}">
                  <a16:creationId xmlns:a16="http://schemas.microsoft.com/office/drawing/2014/main" id="{282FC62A-C3E4-1748-B9DE-BBBB80861C09}"/>
                </a:ext>
              </a:extLst>
            </p:cNvPr>
            <p:cNvSpPr/>
            <p:nvPr/>
          </p:nvSpPr>
          <p:spPr bwMode="auto">
            <a:xfrm>
              <a:off x="41216" y="4124251"/>
              <a:ext cx="3170042"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0" name="Rectangle 29">
              <a:extLst>
                <a:ext uri="{FF2B5EF4-FFF2-40B4-BE49-F238E27FC236}">
                  <a16:creationId xmlns:a16="http://schemas.microsoft.com/office/drawing/2014/main" id="{30C35574-3822-1F48-8E6B-799506B51CD8}"/>
                </a:ext>
              </a:extLst>
            </p:cNvPr>
            <p:cNvSpPr/>
            <p:nvPr/>
          </p:nvSpPr>
          <p:spPr bwMode="auto">
            <a:xfrm>
              <a:off x="2169269" y="2883706"/>
              <a:ext cx="4168031"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1" name="Rectangle 30">
              <a:extLst>
                <a:ext uri="{FF2B5EF4-FFF2-40B4-BE49-F238E27FC236}">
                  <a16:creationId xmlns:a16="http://schemas.microsoft.com/office/drawing/2014/main" id="{3785F0E0-55AE-3E4C-A5D1-6964168A18D3}"/>
                </a:ext>
              </a:extLst>
            </p:cNvPr>
            <p:cNvSpPr/>
            <p:nvPr/>
          </p:nvSpPr>
          <p:spPr bwMode="auto">
            <a:xfrm>
              <a:off x="6083300" y="5056114"/>
              <a:ext cx="2502644"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2" name="Rectangle 31">
              <a:extLst>
                <a:ext uri="{FF2B5EF4-FFF2-40B4-BE49-F238E27FC236}">
                  <a16:creationId xmlns:a16="http://schemas.microsoft.com/office/drawing/2014/main" id="{54F99B66-A372-3540-B8A3-4C347DADBE50}"/>
                </a:ext>
              </a:extLst>
            </p:cNvPr>
            <p:cNvSpPr/>
            <p:nvPr/>
          </p:nvSpPr>
          <p:spPr bwMode="auto">
            <a:xfrm>
              <a:off x="5728964" y="3698875"/>
              <a:ext cx="2821310" cy="7315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33" name="Rectangle 32">
              <a:extLst>
                <a:ext uri="{FF2B5EF4-FFF2-40B4-BE49-F238E27FC236}">
                  <a16:creationId xmlns:a16="http://schemas.microsoft.com/office/drawing/2014/main" id="{0FD5A869-B341-004E-8FAE-3AB4EE2E4667}"/>
                </a:ext>
              </a:extLst>
            </p:cNvPr>
            <p:cNvSpPr/>
            <p:nvPr/>
          </p:nvSpPr>
          <p:spPr bwMode="auto">
            <a:xfrm>
              <a:off x="177800" y="1050851"/>
              <a:ext cx="3579558"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4" name="Rectangle 33">
              <a:extLst>
                <a:ext uri="{FF2B5EF4-FFF2-40B4-BE49-F238E27FC236}">
                  <a16:creationId xmlns:a16="http://schemas.microsoft.com/office/drawing/2014/main" id="{E0D7FB83-C1F5-7442-9B83-E978171F6488}"/>
                </a:ext>
              </a:extLst>
            </p:cNvPr>
            <p:cNvSpPr/>
            <p:nvPr/>
          </p:nvSpPr>
          <p:spPr bwMode="auto">
            <a:xfrm rot="16200000">
              <a:off x="-1148035" y="3238150"/>
              <a:ext cx="6025580" cy="118872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cxnSp>
        <p:nvCxnSpPr>
          <p:cNvPr id="5" name="Straight Connector 4">
            <a:extLst>
              <a:ext uri="{FF2B5EF4-FFF2-40B4-BE49-F238E27FC236}">
                <a16:creationId xmlns:a16="http://schemas.microsoft.com/office/drawing/2014/main" id="{A05B66C7-5C47-9040-97E4-867F2CA69CAC}"/>
              </a:ext>
            </a:extLst>
          </p:cNvPr>
          <p:cNvCxnSpPr>
            <a:cxnSpLocks/>
          </p:cNvCxnSpPr>
          <p:nvPr/>
        </p:nvCxnSpPr>
        <p:spPr bwMode="auto">
          <a:xfrm>
            <a:off x="1986137" y="640251"/>
            <a:ext cx="0" cy="6217749"/>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sp>
        <p:nvSpPr>
          <p:cNvPr id="21" name="Rectangle 2">
            <a:extLst>
              <a:ext uri="{FF2B5EF4-FFF2-40B4-BE49-F238E27FC236}">
                <a16:creationId xmlns:a16="http://schemas.microsoft.com/office/drawing/2014/main" id="{57734EE7-1862-E844-BA42-8E66454E2046}"/>
              </a:ext>
            </a:extLst>
          </p:cNvPr>
          <p:cNvSpPr txBox="1">
            <a:spLocks noChangeArrowheads="1"/>
          </p:cNvSpPr>
          <p:nvPr/>
        </p:nvSpPr>
        <p:spPr bwMode="auto">
          <a:xfrm>
            <a:off x="3286125" y="2937813"/>
            <a:ext cx="3571875" cy="9440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kern="0" dirty="0">
                <a:solidFill>
                  <a:schemeClr val="tx2"/>
                </a:solidFill>
                <a:effectLst/>
                <a:latin typeface="Arial" charset="0"/>
                <a:ea typeface="ＭＳ Ｐゴシック" charset="0"/>
                <a:cs typeface="ＭＳ Ｐゴシック" charset="0"/>
              </a:rPr>
              <a:t>”</a:t>
            </a:r>
          </a:p>
          <a:p>
            <a:pPr defTabSz="914400">
              <a:defRPr/>
            </a:pPr>
            <a:r>
              <a:rPr lang="ar-JO" sz="2800" kern="0" dirty="0">
                <a:solidFill>
                  <a:schemeClr val="tx2"/>
                </a:solidFill>
                <a:latin typeface="Arial" charset="0"/>
                <a:ea typeface="ＭＳ Ｐゴシック" charset="0"/>
                <a:cs typeface="ＭＳ Ｐゴシック" charset="0"/>
              </a:rPr>
              <a:t>من آحاز</a:t>
            </a:r>
          </a:p>
          <a:p>
            <a:pPr defTabSz="914400">
              <a:defRPr/>
            </a:pPr>
            <a:r>
              <a:rPr lang="ar-JO" sz="2800" kern="0" dirty="0">
                <a:solidFill>
                  <a:schemeClr val="tx2"/>
                </a:solidFill>
                <a:effectLst/>
                <a:latin typeface="Arial" charset="0"/>
                <a:ea typeface="ＭＳ Ｐゴシック" charset="0"/>
                <a:cs typeface="ＭＳ Ｐゴシック" charset="0"/>
              </a:rPr>
              <a:t>بن يوثام</a:t>
            </a:r>
          </a:p>
          <a:p>
            <a:pPr defTabSz="914400">
              <a:defRPr/>
            </a:pPr>
            <a:r>
              <a:rPr lang="ar-JO" sz="2800" kern="0" dirty="0">
                <a:solidFill>
                  <a:schemeClr val="tx2"/>
                </a:solidFill>
                <a:latin typeface="Arial" charset="0"/>
                <a:ea typeface="ＭＳ Ｐゴシック" charset="0"/>
                <a:cs typeface="ＭＳ Ｐゴシック" charset="0"/>
              </a:rPr>
              <a:t>ملك يهوذا</a:t>
            </a:r>
            <a:endParaRPr lang="en-US" sz="3600" kern="0" dirty="0">
              <a:solidFill>
                <a:schemeClr val="tx2"/>
              </a:solidFill>
              <a:effectLst/>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10E95961-601C-2B48-8072-578E807505D2}"/>
              </a:ext>
            </a:extLst>
          </p:cNvPr>
          <p:cNvSpPr txBox="1">
            <a:spLocks noChangeArrowheads="1"/>
          </p:cNvSpPr>
          <p:nvPr/>
        </p:nvSpPr>
        <p:spPr bwMode="auto">
          <a:xfrm>
            <a:off x="5842045" y="3448129"/>
            <a:ext cx="3571875" cy="9440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kern="0" dirty="0">
                <a:solidFill>
                  <a:schemeClr val="tx2"/>
                </a:solidFill>
                <a:effectLst/>
                <a:latin typeface="Arial" charset="0"/>
                <a:ea typeface="ＭＳ Ｐゴシック" charset="0"/>
                <a:cs typeface="ＭＳ Ｐゴシック" charset="0"/>
              </a:rPr>
              <a:t>من عشنا</a:t>
            </a:r>
          </a:p>
          <a:p>
            <a:pPr defTabSz="914400">
              <a:defRPr/>
            </a:pPr>
            <a:r>
              <a:rPr lang="ar-JO" sz="2800" kern="0" dirty="0">
                <a:solidFill>
                  <a:schemeClr val="tx2"/>
                </a:solidFill>
                <a:latin typeface="Arial" charset="0"/>
                <a:ea typeface="ＭＳ Ｐゴシック" charset="0"/>
                <a:cs typeface="ＭＳ Ｐゴシック" charset="0"/>
              </a:rPr>
              <a:t>خادم آحاز</a:t>
            </a:r>
            <a:endParaRPr lang="en-US" sz="3600" kern="0" dirty="0">
              <a:solidFill>
                <a:schemeClr val="tx2"/>
              </a:solidFill>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131511" y="4716561"/>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charset="0"/>
                <a:ea typeface="ＭＳ Ｐゴシック" charset="0"/>
                <a:cs typeface="ＭＳ Ｐゴシック" charset="0"/>
              </a:rPr>
              <a:t>700</a:t>
            </a:r>
            <a:endParaRPr lang="en-US" sz="3200" b="1" kern="0" dirty="0">
              <a:solidFill>
                <a:schemeClr val="tx2"/>
              </a:solidFill>
              <a:effectLst/>
              <a:latin typeface="Arial" charset="0"/>
              <a:ea typeface="ＭＳ Ｐゴシック" charset="0"/>
              <a:cs typeface="ＭＳ Ｐゴシック" charset="0"/>
            </a:endParaRPr>
          </a:p>
        </p:txBody>
      </p:sp>
      <p:sp>
        <p:nvSpPr>
          <p:cNvPr id="18" name="Rectangle 2">
            <a:extLst>
              <a:ext uri="{FF2B5EF4-FFF2-40B4-BE49-F238E27FC236}">
                <a16:creationId xmlns:a16="http://schemas.microsoft.com/office/drawing/2014/main" id="{3E4936DA-0511-1A4A-9797-163905EA6702}"/>
              </a:ext>
            </a:extLst>
          </p:cNvPr>
          <p:cNvSpPr txBox="1">
            <a:spLocks noChangeArrowheads="1"/>
          </p:cNvSpPr>
          <p:nvPr/>
        </p:nvSpPr>
        <p:spPr bwMode="auto">
          <a:xfrm>
            <a:off x="1000474" y="4702321"/>
            <a:ext cx="1971326" cy="98881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kern="0" dirty="0">
                <a:solidFill>
                  <a:schemeClr val="tx2"/>
                </a:solidFill>
                <a:latin typeface="Arial" charset="0"/>
                <a:ea typeface="ＭＳ Ｐゴシック" charset="0"/>
                <a:cs typeface="ＭＳ Ｐゴシック" charset="0"/>
              </a:rPr>
              <a:t>حزقيا</a:t>
            </a:r>
            <a:br>
              <a:rPr lang="en-US" sz="2400" kern="0" dirty="0">
                <a:solidFill>
                  <a:schemeClr val="tx2"/>
                </a:solidFill>
                <a:latin typeface="Arial" charset="0"/>
                <a:ea typeface="ＭＳ Ｐゴシック" charset="0"/>
                <a:cs typeface="ＭＳ Ｐゴシック" charset="0"/>
              </a:rPr>
            </a:br>
            <a:r>
              <a:rPr lang="en-US" sz="2400" kern="0" dirty="0">
                <a:solidFill>
                  <a:schemeClr val="tx2"/>
                </a:solidFill>
                <a:latin typeface="Arial" charset="0"/>
                <a:ea typeface="ＭＳ Ｐゴシック" charset="0"/>
                <a:cs typeface="ＭＳ Ｐゴシック" charset="0"/>
              </a:rPr>
              <a:t>(</a:t>
            </a:r>
            <a:r>
              <a:rPr lang="ar-JO" sz="2400" kern="0" dirty="0">
                <a:solidFill>
                  <a:schemeClr val="tx2"/>
                </a:solidFill>
                <a:latin typeface="Arial" charset="0"/>
                <a:ea typeface="ＭＳ Ｐゴシック" charset="0"/>
                <a:cs typeface="ＭＳ Ｐゴシック" charset="0"/>
              </a:rPr>
              <a:t>2 مل 18: 1</a:t>
            </a:r>
            <a:r>
              <a:rPr lang="en-US" sz="2400" kern="0" dirty="0">
                <a:solidFill>
                  <a:schemeClr val="tx2"/>
                </a:solidFill>
                <a:latin typeface="Arial" charset="0"/>
                <a:ea typeface="ＭＳ Ｐゴシック" charset="0"/>
                <a:cs typeface="ＭＳ Ｐゴシック" charset="0"/>
              </a:rPr>
              <a:t>)</a:t>
            </a:r>
            <a:endParaRPr lang="en-US" sz="3200" kern="0" dirty="0">
              <a:solidFill>
                <a:schemeClr val="tx2"/>
              </a:solidFill>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789526E9-69D6-784A-94CC-1276FF743CFE}"/>
              </a:ext>
            </a:extLst>
          </p:cNvPr>
          <p:cNvSpPr txBox="1">
            <a:spLocks noChangeArrowheads="1"/>
          </p:cNvSpPr>
          <p:nvPr/>
        </p:nvSpPr>
        <p:spPr bwMode="auto">
          <a:xfrm>
            <a:off x="5468611" y="4984582"/>
            <a:ext cx="2404995" cy="15813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kern="0" dirty="0">
                <a:solidFill>
                  <a:schemeClr val="tx2"/>
                </a:solidFill>
                <a:latin typeface="Arial" charset="0"/>
                <a:ea typeface="ＭＳ Ｐゴシック" charset="0"/>
                <a:cs typeface="ＭＳ Ｐゴシック" charset="0"/>
              </a:rPr>
              <a:t>من حزقيا</a:t>
            </a:r>
          </a:p>
          <a:p>
            <a:pPr defTabSz="914400">
              <a:defRPr/>
            </a:pPr>
            <a:r>
              <a:rPr lang="ar-JO" sz="2800" kern="0" dirty="0">
                <a:solidFill>
                  <a:schemeClr val="tx2"/>
                </a:solidFill>
                <a:effectLst/>
                <a:latin typeface="Arial" charset="0"/>
                <a:ea typeface="ＭＳ Ｐゴシック" charset="0"/>
                <a:cs typeface="ＭＳ Ｐゴシック" charset="0"/>
              </a:rPr>
              <a:t>بن آحاز</a:t>
            </a:r>
          </a:p>
          <a:p>
            <a:pPr defTabSz="914400">
              <a:defRPr/>
            </a:pPr>
            <a:r>
              <a:rPr lang="ar-JO" sz="2800" kern="0" dirty="0">
                <a:solidFill>
                  <a:schemeClr val="tx2"/>
                </a:solidFill>
                <a:latin typeface="Arial" charset="0"/>
                <a:ea typeface="ＭＳ Ｐゴシック" charset="0"/>
                <a:cs typeface="ＭＳ Ｐゴシック" charset="0"/>
              </a:rPr>
              <a:t>ملك يهوذا</a:t>
            </a:r>
            <a:endParaRPr lang="en-US" sz="3600" kern="0" dirty="0">
              <a:solidFill>
                <a:schemeClr val="tx2"/>
              </a:solidFill>
              <a:effectLst/>
              <a:latin typeface="Arial" charset="0"/>
              <a:ea typeface="ＭＳ Ｐゴシック" charset="0"/>
              <a:cs typeface="ＭＳ Ｐゴシック" charset="0"/>
            </a:endParaRPr>
          </a:p>
        </p:txBody>
      </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ar-JO" b="1" dirty="0"/>
              <a:t>أختام آحاز و حزقيا</a:t>
            </a:r>
            <a:endParaRPr lang="en-US" b="1" dirty="0"/>
          </a:p>
        </p:txBody>
      </p:sp>
      <p:sp>
        <p:nvSpPr>
          <p:cNvPr id="20" name="Rectangle 2">
            <a:extLst>
              <a:ext uri="{FF2B5EF4-FFF2-40B4-BE49-F238E27FC236}">
                <a16:creationId xmlns:a16="http://schemas.microsoft.com/office/drawing/2014/main" id="{D7ACD07E-6E3F-604F-98FC-21CB94CE32AA}"/>
              </a:ext>
            </a:extLst>
          </p:cNvPr>
          <p:cNvSpPr txBox="1">
            <a:spLocks noChangeArrowheads="1"/>
          </p:cNvSpPr>
          <p:nvPr/>
        </p:nvSpPr>
        <p:spPr bwMode="auto">
          <a:xfrm>
            <a:off x="131511" y="1166860"/>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charset="0"/>
                <a:ea typeface="ＭＳ Ｐゴシック" charset="0"/>
                <a:cs typeface="ＭＳ Ｐゴシック" charset="0"/>
              </a:rPr>
              <a:t>730</a:t>
            </a:r>
            <a:endParaRPr lang="en-US" sz="3200" b="1" kern="0" dirty="0">
              <a:solidFill>
                <a:schemeClr val="tx2"/>
              </a:solidFill>
              <a:effectLst/>
              <a:latin typeface="Arial" charset="0"/>
              <a:ea typeface="ＭＳ Ｐゴシック" charset="0"/>
              <a:cs typeface="ＭＳ Ｐゴシック" charset="0"/>
            </a:endParaRPr>
          </a:p>
        </p:txBody>
      </p:sp>
      <p:sp>
        <p:nvSpPr>
          <p:cNvPr id="27" name="Rectangle 2">
            <a:extLst>
              <a:ext uri="{FF2B5EF4-FFF2-40B4-BE49-F238E27FC236}">
                <a16:creationId xmlns:a16="http://schemas.microsoft.com/office/drawing/2014/main" id="{9FC803CD-BEF8-8F4A-80F6-10569E089E8B}"/>
              </a:ext>
            </a:extLst>
          </p:cNvPr>
          <p:cNvSpPr txBox="1">
            <a:spLocks noChangeArrowheads="1"/>
          </p:cNvSpPr>
          <p:nvPr/>
        </p:nvSpPr>
        <p:spPr bwMode="auto">
          <a:xfrm>
            <a:off x="1083024" y="1152620"/>
            <a:ext cx="1806226" cy="83453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kern="0" dirty="0">
                <a:solidFill>
                  <a:schemeClr val="tx2"/>
                </a:solidFill>
                <a:effectLst/>
                <a:latin typeface="Arial" charset="0"/>
                <a:ea typeface="ＭＳ Ｐゴシック" charset="0"/>
                <a:cs typeface="ＭＳ Ｐゴシック" charset="0"/>
              </a:rPr>
              <a:t>آحاز</a:t>
            </a:r>
            <a:r>
              <a:rPr lang="en-US" sz="2400" kern="0" dirty="0">
                <a:solidFill>
                  <a:schemeClr val="tx2"/>
                </a:solidFill>
                <a:effectLst/>
                <a:latin typeface="Arial" charset="0"/>
                <a:ea typeface="ＭＳ Ｐゴシック" charset="0"/>
                <a:cs typeface="ＭＳ Ｐゴシック" charset="0"/>
              </a:rPr>
              <a:t> </a:t>
            </a:r>
            <a:br>
              <a:rPr lang="en-US" sz="2400" kern="0" dirty="0">
                <a:solidFill>
                  <a:schemeClr val="tx2"/>
                </a:solidFill>
                <a:effectLst/>
                <a:latin typeface="Arial" charset="0"/>
                <a:ea typeface="ＭＳ Ｐゴシック" charset="0"/>
                <a:cs typeface="ＭＳ Ｐゴシック" charset="0"/>
              </a:rPr>
            </a:br>
            <a:r>
              <a:rPr lang="en-US" sz="2400" kern="0" dirty="0">
                <a:solidFill>
                  <a:schemeClr val="tx2"/>
                </a:solidFill>
                <a:effectLst/>
                <a:latin typeface="Arial" charset="0"/>
                <a:ea typeface="ＭＳ Ｐゴシック" charset="0"/>
                <a:cs typeface="ＭＳ Ｐゴシック" charset="0"/>
              </a:rPr>
              <a:t>(</a:t>
            </a:r>
            <a:r>
              <a:rPr lang="ar-JO" sz="2400" kern="0" dirty="0">
                <a:solidFill>
                  <a:schemeClr val="tx2"/>
                </a:solidFill>
                <a:latin typeface="Arial" charset="0"/>
                <a:ea typeface="ＭＳ Ｐゴシック" charset="0"/>
                <a:cs typeface="ＭＳ Ｐゴシック" charset="0"/>
              </a:rPr>
              <a:t>2 مل 16: 20</a:t>
            </a:r>
            <a:r>
              <a:rPr lang="en-US" sz="2400" kern="0" dirty="0">
                <a:solidFill>
                  <a:schemeClr val="tx2"/>
                </a:solidFill>
                <a:effectLst/>
                <a:latin typeface="Arial" charset="0"/>
                <a:ea typeface="ＭＳ Ｐゴシック" charset="0"/>
                <a:cs typeface="ＭＳ Ｐゴシック" charset="0"/>
              </a:rPr>
              <a:t>)</a:t>
            </a:r>
            <a:endParaRPr lang="en-US" sz="3200" kern="0" dirty="0">
              <a:solidFill>
                <a:schemeClr val="tx2"/>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5851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6058D5-0AE6-C641-8A1B-988142811D21}"/>
              </a:ext>
            </a:extLst>
          </p:cNvPr>
          <p:cNvPicPr>
            <a:picLocks noChangeAspect="1"/>
          </p:cNvPicPr>
          <p:nvPr/>
        </p:nvPicPr>
        <p:blipFill rotWithShape="1">
          <a:blip r:embed="rId3"/>
          <a:srcRect l="77288" t="44623" r="9765" b="48423"/>
          <a:stretch/>
        </p:blipFill>
        <p:spPr>
          <a:xfrm>
            <a:off x="3935282" y="724396"/>
            <a:ext cx="2059830" cy="1719964"/>
          </a:xfrm>
          <a:prstGeom prst="rect">
            <a:avLst/>
          </a:prstGeom>
        </p:spPr>
      </p:pic>
      <p:sp>
        <p:nvSpPr>
          <p:cNvPr id="7" name="Rectangle 6">
            <a:extLst>
              <a:ext uri="{FF2B5EF4-FFF2-40B4-BE49-F238E27FC236}">
                <a16:creationId xmlns:a16="http://schemas.microsoft.com/office/drawing/2014/main" id="{AB91A961-BDDC-EE4E-B193-6897210DB004}"/>
              </a:ext>
            </a:extLst>
          </p:cNvPr>
          <p:cNvSpPr/>
          <p:nvPr/>
        </p:nvSpPr>
        <p:spPr bwMode="auto">
          <a:xfrm>
            <a:off x="0" y="0"/>
            <a:ext cx="9144000" cy="6858000"/>
          </a:xfrm>
          <a:prstGeom prst="rect">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2" name="Rectangle 2">
            <a:extLst>
              <a:ext uri="{FF2B5EF4-FFF2-40B4-BE49-F238E27FC236}">
                <a16:creationId xmlns:a16="http://schemas.microsoft.com/office/drawing/2014/main" id="{CC22D2B1-149D-C44A-B901-2F8BC12DAA1B}"/>
              </a:ext>
            </a:extLst>
          </p:cNvPr>
          <p:cNvSpPr txBox="1">
            <a:spLocks noChangeArrowheads="1"/>
          </p:cNvSpPr>
          <p:nvPr/>
        </p:nvSpPr>
        <p:spPr bwMode="auto">
          <a:xfrm>
            <a:off x="1339227" y="873282"/>
            <a:ext cx="2692020" cy="47466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kern="0" dirty="0">
                <a:solidFill>
                  <a:schemeClr val="tx2"/>
                </a:solidFill>
                <a:effectLst/>
                <a:latin typeface="Arial" charset="0"/>
                <a:ea typeface="ＭＳ Ｐゴシック" charset="0"/>
                <a:cs typeface="ＭＳ Ｐゴシック" charset="0"/>
              </a:rPr>
              <a:t>مشلام</a:t>
            </a:r>
            <a:endParaRPr lang="en-US" sz="3200" kern="0" dirty="0">
              <a:solidFill>
                <a:schemeClr val="tx2"/>
              </a:solidFill>
              <a:effectLst/>
              <a:latin typeface="Arial" charset="0"/>
              <a:ea typeface="ＭＳ Ｐゴシック" charset="0"/>
              <a:cs typeface="ＭＳ Ｐゴシック" charset="0"/>
            </a:endParaRPr>
          </a:p>
        </p:txBody>
      </p:sp>
      <p:sp>
        <p:nvSpPr>
          <p:cNvPr id="17" name="Rectangle 2">
            <a:extLst>
              <a:ext uri="{FF2B5EF4-FFF2-40B4-BE49-F238E27FC236}">
                <a16:creationId xmlns:a16="http://schemas.microsoft.com/office/drawing/2014/main" id="{8A59A09E-84F5-6946-B329-52A10CF78D3F}"/>
              </a:ext>
            </a:extLst>
          </p:cNvPr>
          <p:cNvSpPr txBox="1">
            <a:spLocks noChangeArrowheads="1"/>
          </p:cNvSpPr>
          <p:nvPr/>
        </p:nvSpPr>
        <p:spPr bwMode="auto">
          <a:xfrm>
            <a:off x="6973379" y="919367"/>
            <a:ext cx="998982"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b="1" kern="0" dirty="0">
                <a:solidFill>
                  <a:schemeClr val="tx2"/>
                </a:solidFill>
                <a:effectLst/>
                <a:latin typeface="Arial" charset="0"/>
                <a:ea typeface="ＭＳ Ｐゴシック" charset="0"/>
                <a:cs typeface="ＭＳ Ｐゴシック" charset="0"/>
              </a:rPr>
              <a:t>630</a:t>
            </a:r>
            <a:endParaRPr lang="en-US" sz="3200" b="1" kern="0" dirty="0">
              <a:solidFill>
                <a:schemeClr val="tx2"/>
              </a:solidFill>
              <a:effectLst/>
              <a:latin typeface="Arial" charset="0"/>
              <a:ea typeface="ＭＳ Ｐゴシック" charset="0"/>
              <a:cs typeface="ＭＳ Ｐゴシック" charset="0"/>
            </a:endParaRPr>
          </a:p>
        </p:txBody>
      </p:sp>
      <p:sp>
        <p:nvSpPr>
          <p:cNvPr id="22" name="Rectangle 2">
            <a:extLst>
              <a:ext uri="{FF2B5EF4-FFF2-40B4-BE49-F238E27FC236}">
                <a16:creationId xmlns:a16="http://schemas.microsoft.com/office/drawing/2014/main" id="{10E95961-601C-2B48-8072-578E807505D2}"/>
              </a:ext>
            </a:extLst>
          </p:cNvPr>
          <p:cNvSpPr txBox="1">
            <a:spLocks noChangeArrowheads="1"/>
          </p:cNvSpPr>
          <p:nvPr/>
        </p:nvSpPr>
        <p:spPr bwMode="auto">
          <a:xfrm>
            <a:off x="459372" y="5336275"/>
            <a:ext cx="3571875" cy="144060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endParaRPr lang="en-US" sz="2400" kern="0" dirty="0">
              <a:solidFill>
                <a:schemeClr val="tx2"/>
              </a:solidFill>
              <a:effectLst/>
              <a:latin typeface="Arial" charset="0"/>
              <a:ea typeface="ＭＳ Ｐゴシック" charset="0"/>
              <a:cs typeface="ＭＳ Ｐゴシック" charset="0"/>
            </a:endParaRPr>
          </a:p>
          <a:p>
            <a:pPr defTabSz="914400">
              <a:defRPr/>
            </a:pPr>
            <a:r>
              <a:rPr lang="ar-JO" sz="2400" kern="0" dirty="0">
                <a:solidFill>
                  <a:schemeClr val="tx2"/>
                </a:solidFill>
                <a:latin typeface="Arial" charset="0"/>
                <a:ea typeface="ＭＳ Ｐゴシック" charset="0"/>
                <a:cs typeface="ＭＳ Ｐゴシック" charset="0"/>
              </a:rPr>
              <a:t>من جمريا</a:t>
            </a:r>
          </a:p>
          <a:p>
            <a:pPr defTabSz="914400">
              <a:defRPr/>
            </a:pPr>
            <a:r>
              <a:rPr lang="ar-JO" sz="2400" kern="0" dirty="0">
                <a:solidFill>
                  <a:schemeClr val="tx2"/>
                </a:solidFill>
                <a:latin typeface="Arial" charset="0"/>
                <a:ea typeface="ＭＳ Ｐゴシック" charset="0"/>
                <a:cs typeface="ＭＳ Ｐゴシック" charset="0"/>
              </a:rPr>
              <a:t>بن شافان</a:t>
            </a:r>
          </a:p>
          <a:p>
            <a:pPr defTabSz="914400">
              <a:defRPr/>
            </a:pPr>
            <a:r>
              <a:rPr lang="ar-JO" sz="2400" kern="0" dirty="0">
                <a:solidFill>
                  <a:schemeClr val="tx2"/>
                </a:solidFill>
                <a:latin typeface="Arial" charset="0"/>
                <a:ea typeface="ＭＳ Ｐゴシック" charset="0"/>
                <a:cs typeface="ＭＳ Ｐゴシック" charset="0"/>
              </a:rPr>
              <a:t>(إر 36: 10-11)</a:t>
            </a:r>
            <a:endParaRPr lang="en-US" sz="2400" kern="0" dirty="0">
              <a:solidFill>
                <a:schemeClr val="tx2"/>
              </a:solidFill>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28159083-46A0-044E-A917-B03B33816EDD}"/>
              </a:ext>
            </a:extLst>
          </p:cNvPr>
          <p:cNvSpPr txBox="1">
            <a:spLocks noChangeArrowheads="1"/>
          </p:cNvSpPr>
          <p:nvPr/>
        </p:nvSpPr>
        <p:spPr bwMode="auto">
          <a:xfrm>
            <a:off x="6981998" y="3686098"/>
            <a:ext cx="2123471" cy="474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ar-JO" sz="2400" kern="0" dirty="0">
                <a:solidFill>
                  <a:schemeClr val="tx2"/>
                </a:solidFill>
                <a:latin typeface="Arial" charset="0"/>
                <a:ea typeface="ＭＳ Ｐゴシック" charset="0"/>
                <a:cs typeface="ＭＳ Ｐゴシック" charset="0"/>
              </a:rPr>
              <a:t>2 مل 22: 12-14</a:t>
            </a:r>
            <a:endParaRPr lang="en-US" sz="3200" kern="0" dirty="0">
              <a:solidFill>
                <a:schemeClr val="tx2"/>
              </a:solidFill>
              <a:effectLst/>
              <a:latin typeface="Arial" charset="0"/>
              <a:ea typeface="ＭＳ Ｐゴシック" charset="0"/>
              <a:cs typeface="ＭＳ Ｐゴシック" charset="0"/>
            </a:endParaRPr>
          </a:p>
        </p:txBody>
      </p:sp>
      <p:grpSp>
        <p:nvGrpSpPr>
          <p:cNvPr id="26" name="Group 25">
            <a:extLst>
              <a:ext uri="{FF2B5EF4-FFF2-40B4-BE49-F238E27FC236}">
                <a16:creationId xmlns:a16="http://schemas.microsoft.com/office/drawing/2014/main" id="{E945D58F-A281-144A-80A2-DFB286412BFD}"/>
              </a:ext>
            </a:extLst>
          </p:cNvPr>
          <p:cNvGrpSpPr/>
          <p:nvPr/>
        </p:nvGrpSpPr>
        <p:grpSpPr>
          <a:xfrm>
            <a:off x="2282509" y="1249997"/>
            <a:ext cx="2474510" cy="2722675"/>
            <a:chOff x="2282509" y="1249997"/>
            <a:chExt cx="2474510" cy="2722675"/>
          </a:xfrm>
        </p:grpSpPr>
        <p:cxnSp>
          <p:nvCxnSpPr>
            <p:cNvPr id="5" name="Straight Connector 4">
              <a:extLst>
                <a:ext uri="{FF2B5EF4-FFF2-40B4-BE49-F238E27FC236}">
                  <a16:creationId xmlns:a16="http://schemas.microsoft.com/office/drawing/2014/main" id="{A05B66C7-5C47-9040-97E4-867F2CA69CAC}"/>
                </a:ext>
              </a:extLst>
            </p:cNvPr>
            <p:cNvCxnSpPr>
              <a:cxnSpLocks/>
            </p:cNvCxnSpPr>
            <p:nvPr/>
          </p:nvCxnSpPr>
          <p:spPr bwMode="auto">
            <a:xfrm>
              <a:off x="2653293" y="1249997"/>
              <a:ext cx="0" cy="2474510"/>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cxnSp>
          <p:nvCxnSpPr>
            <p:cNvPr id="23" name="Straight Connector 22">
              <a:extLst>
                <a:ext uri="{FF2B5EF4-FFF2-40B4-BE49-F238E27FC236}">
                  <a16:creationId xmlns:a16="http://schemas.microsoft.com/office/drawing/2014/main" id="{EA898490-F40B-194E-9D3C-D349481DD709}"/>
                </a:ext>
              </a:extLst>
            </p:cNvPr>
            <p:cNvCxnSpPr>
              <a:cxnSpLocks/>
            </p:cNvCxnSpPr>
            <p:nvPr/>
          </p:nvCxnSpPr>
          <p:spPr bwMode="auto">
            <a:xfrm>
              <a:off x="2297422" y="3716194"/>
              <a:ext cx="0" cy="256478"/>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cxnSp>
          <p:nvCxnSpPr>
            <p:cNvPr id="24" name="Straight Connector 23">
              <a:extLst>
                <a:ext uri="{FF2B5EF4-FFF2-40B4-BE49-F238E27FC236}">
                  <a16:creationId xmlns:a16="http://schemas.microsoft.com/office/drawing/2014/main" id="{FB67584F-FC77-E34F-846F-263FE7508BE4}"/>
                </a:ext>
              </a:extLst>
            </p:cNvPr>
            <p:cNvCxnSpPr>
              <a:cxnSpLocks/>
            </p:cNvCxnSpPr>
            <p:nvPr/>
          </p:nvCxnSpPr>
          <p:spPr bwMode="auto">
            <a:xfrm>
              <a:off x="4757019" y="3695091"/>
              <a:ext cx="0" cy="256478"/>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cxnSp>
          <p:nvCxnSpPr>
            <p:cNvPr id="25" name="Straight Connector 24">
              <a:extLst>
                <a:ext uri="{FF2B5EF4-FFF2-40B4-BE49-F238E27FC236}">
                  <a16:creationId xmlns:a16="http://schemas.microsoft.com/office/drawing/2014/main" id="{5D48D3D2-39CA-8243-A4A2-B36E89A96426}"/>
                </a:ext>
              </a:extLst>
            </p:cNvPr>
            <p:cNvCxnSpPr>
              <a:cxnSpLocks/>
            </p:cNvCxnSpPr>
            <p:nvPr/>
          </p:nvCxnSpPr>
          <p:spPr bwMode="auto">
            <a:xfrm rot="16200000" flipV="1">
              <a:off x="3519764" y="2457837"/>
              <a:ext cx="0" cy="2474510"/>
            </a:xfrm>
            <a:prstGeom prst="lin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cxnSp>
      </p:grpSp>
      <p:sp>
        <p:nvSpPr>
          <p:cNvPr id="27" name="Rectangle 2">
            <a:extLst>
              <a:ext uri="{FF2B5EF4-FFF2-40B4-BE49-F238E27FC236}">
                <a16:creationId xmlns:a16="http://schemas.microsoft.com/office/drawing/2014/main" id="{04430BCE-D3FF-1841-ACCD-9B27760F0E92}"/>
              </a:ext>
            </a:extLst>
          </p:cNvPr>
          <p:cNvSpPr txBox="1">
            <a:spLocks noChangeArrowheads="1"/>
          </p:cNvSpPr>
          <p:nvPr/>
        </p:nvSpPr>
        <p:spPr bwMode="auto">
          <a:xfrm>
            <a:off x="1478549" y="1893371"/>
            <a:ext cx="2413376" cy="47466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kern="0" dirty="0">
                <a:solidFill>
                  <a:schemeClr val="tx2"/>
                </a:solidFill>
                <a:effectLst/>
                <a:latin typeface="Arial" charset="0"/>
                <a:ea typeface="ＭＳ Ｐゴシック" charset="0"/>
                <a:cs typeface="ＭＳ Ｐゴシック" charset="0"/>
              </a:rPr>
              <a:t>عزليا</a:t>
            </a:r>
            <a:endParaRPr lang="en-US" sz="3200" kern="0" dirty="0">
              <a:solidFill>
                <a:schemeClr val="tx2"/>
              </a:solidFill>
              <a:effectLst/>
              <a:latin typeface="Arial" charset="0"/>
              <a:ea typeface="ＭＳ Ｐゴシック" charset="0"/>
              <a:cs typeface="ＭＳ Ｐゴシック" charset="0"/>
            </a:endParaRPr>
          </a:p>
        </p:txBody>
      </p:sp>
      <p:sp>
        <p:nvSpPr>
          <p:cNvPr id="28" name="Rectangle 2">
            <a:extLst>
              <a:ext uri="{FF2B5EF4-FFF2-40B4-BE49-F238E27FC236}">
                <a16:creationId xmlns:a16="http://schemas.microsoft.com/office/drawing/2014/main" id="{09C0F43F-8D81-264C-BEE5-F532A17789F0}"/>
              </a:ext>
            </a:extLst>
          </p:cNvPr>
          <p:cNvSpPr txBox="1">
            <a:spLocks noChangeArrowheads="1"/>
          </p:cNvSpPr>
          <p:nvPr/>
        </p:nvSpPr>
        <p:spPr bwMode="auto">
          <a:xfrm>
            <a:off x="3499455" y="5566869"/>
            <a:ext cx="2926473" cy="133004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kern="0" dirty="0">
                <a:solidFill>
                  <a:schemeClr val="tx2"/>
                </a:solidFill>
                <a:effectLst/>
                <a:latin typeface="Arial" charset="0"/>
                <a:ea typeface="ＭＳ Ｐゴシック" charset="0"/>
                <a:cs typeface="ＭＳ Ｐゴシック" charset="0"/>
              </a:rPr>
              <a:t>من أحيقام</a:t>
            </a:r>
            <a:br>
              <a:rPr lang="en-US" sz="2400" kern="0" dirty="0">
                <a:solidFill>
                  <a:schemeClr val="tx2"/>
                </a:solidFill>
                <a:effectLst/>
                <a:latin typeface="Arial" charset="0"/>
                <a:ea typeface="ＭＳ Ｐゴシック" charset="0"/>
                <a:cs typeface="ＭＳ Ｐゴシック" charset="0"/>
              </a:rPr>
            </a:br>
            <a:r>
              <a:rPr lang="ar-JO" sz="2400" kern="0" dirty="0">
                <a:solidFill>
                  <a:schemeClr val="tx2"/>
                </a:solidFill>
                <a:effectLst/>
                <a:latin typeface="Arial" charset="0"/>
                <a:ea typeface="ＭＳ Ｐゴシック" charset="0"/>
                <a:cs typeface="ＭＳ Ｐゴシック" charset="0"/>
              </a:rPr>
              <a:t>بن شافان</a:t>
            </a:r>
            <a:endParaRPr lang="en-US" sz="2400" kern="0" dirty="0">
              <a:solidFill>
                <a:schemeClr val="tx2"/>
              </a:solidFill>
              <a:effectLst/>
              <a:latin typeface="Arial" charset="0"/>
              <a:ea typeface="ＭＳ Ｐゴシック" charset="0"/>
              <a:cs typeface="ＭＳ Ｐゴシック" charset="0"/>
            </a:endParaRPr>
          </a:p>
          <a:p>
            <a:pPr defTabSz="914400">
              <a:defRPr/>
            </a:pPr>
            <a:r>
              <a:rPr lang="en-US" sz="2400" kern="0" dirty="0">
                <a:solidFill>
                  <a:schemeClr val="tx2"/>
                </a:solidFill>
                <a:latin typeface="Arial" charset="0"/>
                <a:ea typeface="ＭＳ Ｐゴシック" charset="0"/>
                <a:cs typeface="ＭＳ Ｐゴシック" charset="0"/>
              </a:rPr>
              <a:t>(</a:t>
            </a:r>
            <a:r>
              <a:rPr lang="ar-JO" sz="2400" kern="0" dirty="0">
                <a:solidFill>
                  <a:schemeClr val="tx2"/>
                </a:solidFill>
                <a:latin typeface="Arial" charset="0"/>
                <a:ea typeface="ＭＳ Ｐゴシック" charset="0"/>
                <a:cs typeface="ＭＳ Ｐゴシック" charset="0"/>
              </a:rPr>
              <a:t>2 مل 22: 12</a:t>
            </a:r>
            <a:r>
              <a:rPr lang="en-US" sz="2400" kern="0" dirty="0">
                <a:solidFill>
                  <a:schemeClr val="tx2"/>
                </a:solidFill>
                <a:latin typeface="Arial" charset="0"/>
                <a:ea typeface="ＭＳ Ｐゴシック" charset="0"/>
                <a:cs typeface="ＭＳ Ｐゴシック" charset="0"/>
              </a:rPr>
              <a:t>)</a:t>
            </a:r>
            <a:endParaRPr lang="en-US" sz="3200" kern="0" dirty="0">
              <a:solidFill>
                <a:schemeClr val="tx2"/>
              </a:solidFill>
              <a:effectLst/>
              <a:latin typeface="Arial" charset="0"/>
              <a:ea typeface="ＭＳ Ｐゴシック" charset="0"/>
              <a:cs typeface="ＭＳ Ｐゴシック" charset="0"/>
            </a:endParaRPr>
          </a:p>
        </p:txBody>
      </p:sp>
      <p:pic>
        <p:nvPicPr>
          <p:cNvPr id="30" name="Picture 29">
            <a:extLst>
              <a:ext uri="{FF2B5EF4-FFF2-40B4-BE49-F238E27FC236}">
                <a16:creationId xmlns:a16="http://schemas.microsoft.com/office/drawing/2014/main" id="{9E952FE4-A3FE-BA44-8951-CAF098D52C92}"/>
              </a:ext>
            </a:extLst>
          </p:cNvPr>
          <p:cNvPicPr>
            <a:picLocks noChangeAspect="1"/>
          </p:cNvPicPr>
          <p:nvPr/>
        </p:nvPicPr>
        <p:blipFill rotWithShape="1">
          <a:blip r:embed="rId3"/>
          <a:srcRect l="53115" t="58246" r="24433" b="35191"/>
          <a:stretch/>
        </p:blipFill>
        <p:spPr>
          <a:xfrm>
            <a:off x="50998" y="4079745"/>
            <a:ext cx="3571876" cy="1623425"/>
          </a:xfrm>
          <a:prstGeom prst="rect">
            <a:avLst/>
          </a:prstGeom>
        </p:spPr>
      </p:pic>
      <p:sp>
        <p:nvSpPr>
          <p:cNvPr id="14" name="Rectangle 2">
            <a:extLst>
              <a:ext uri="{FF2B5EF4-FFF2-40B4-BE49-F238E27FC236}">
                <a16:creationId xmlns:a16="http://schemas.microsoft.com/office/drawing/2014/main" id="{B1AC0680-CE09-D14D-8BEE-1E2110484E08}"/>
              </a:ext>
            </a:extLst>
          </p:cNvPr>
          <p:cNvSpPr txBox="1">
            <a:spLocks noChangeArrowheads="1"/>
          </p:cNvSpPr>
          <p:nvPr/>
        </p:nvSpPr>
        <p:spPr bwMode="auto">
          <a:xfrm>
            <a:off x="1162060" y="2883570"/>
            <a:ext cx="3046354" cy="474663"/>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kern="0" dirty="0">
                <a:solidFill>
                  <a:schemeClr val="tx2"/>
                </a:solidFill>
                <a:effectLst/>
                <a:latin typeface="Arial" charset="0"/>
                <a:ea typeface="ＭＳ Ｐゴシック" charset="0"/>
                <a:cs typeface="ＭＳ Ｐゴシック" charset="0"/>
              </a:rPr>
              <a:t>شافان</a:t>
            </a:r>
            <a:endParaRPr lang="en-US" sz="3200" kern="0" dirty="0">
              <a:solidFill>
                <a:schemeClr val="tx2"/>
              </a:solidFill>
              <a:effectLst/>
              <a:latin typeface="Arial" charset="0"/>
              <a:ea typeface="ＭＳ Ｐゴシック" charset="0"/>
              <a:cs typeface="ＭＳ Ｐゴシック" charset="0"/>
            </a:endParaRPr>
          </a:p>
        </p:txBody>
      </p:sp>
      <p:sp>
        <p:nvSpPr>
          <p:cNvPr id="21" name="Rectangle 2">
            <a:extLst>
              <a:ext uri="{FF2B5EF4-FFF2-40B4-BE49-F238E27FC236}">
                <a16:creationId xmlns:a16="http://schemas.microsoft.com/office/drawing/2014/main" id="{57734EE7-1862-E844-BA42-8E66454E2046}"/>
              </a:ext>
            </a:extLst>
          </p:cNvPr>
          <p:cNvSpPr txBox="1">
            <a:spLocks noChangeArrowheads="1"/>
          </p:cNvSpPr>
          <p:nvPr/>
        </p:nvSpPr>
        <p:spPr bwMode="auto">
          <a:xfrm>
            <a:off x="3559722" y="2364041"/>
            <a:ext cx="2866206" cy="9440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400" kern="0" dirty="0">
                <a:solidFill>
                  <a:schemeClr val="tx2"/>
                </a:solidFill>
                <a:latin typeface="Arial" charset="0"/>
                <a:ea typeface="ＭＳ Ｐゴシック" charset="0"/>
                <a:cs typeface="ＭＳ Ｐゴシック" charset="0"/>
              </a:rPr>
              <a:t>من عزليا </a:t>
            </a:r>
          </a:p>
          <a:p>
            <a:pPr defTabSz="914400">
              <a:defRPr/>
            </a:pPr>
            <a:r>
              <a:rPr lang="ar-JO" sz="2400" kern="0" dirty="0">
                <a:solidFill>
                  <a:schemeClr val="tx2"/>
                </a:solidFill>
                <a:latin typeface="Arial" charset="0"/>
                <a:ea typeface="ＭＳ Ｐゴシック" charset="0"/>
                <a:cs typeface="ＭＳ Ｐゴシック" charset="0"/>
              </a:rPr>
              <a:t>بن مشلام</a:t>
            </a:r>
            <a:endParaRPr lang="en-US" sz="3200" kern="0" dirty="0">
              <a:solidFill>
                <a:schemeClr val="tx2"/>
              </a:solidFill>
              <a:effectLst/>
              <a:latin typeface="Arial" charset="0"/>
              <a:ea typeface="ＭＳ Ｐゴシック" charset="0"/>
              <a:cs typeface="ＭＳ Ｐゴシック" charset="0"/>
            </a:endParaRPr>
          </a:p>
        </p:txBody>
      </p:sp>
      <p:sp>
        <p:nvSpPr>
          <p:cNvPr id="2" name="Title 1">
            <a:extLst>
              <a:ext uri="{FF2B5EF4-FFF2-40B4-BE49-F238E27FC236}">
                <a16:creationId xmlns:a16="http://schemas.microsoft.com/office/drawing/2014/main" id="{627FE7B5-8A65-A24F-BD07-4BD20FB0EEE9}"/>
              </a:ext>
            </a:extLst>
          </p:cNvPr>
          <p:cNvSpPr>
            <a:spLocks noGrp="1"/>
          </p:cNvSpPr>
          <p:nvPr>
            <p:ph type="title"/>
          </p:nvPr>
        </p:nvSpPr>
        <p:spPr>
          <a:xfrm>
            <a:off x="0" y="0"/>
            <a:ext cx="9144000" cy="821803"/>
          </a:xfrm>
          <a:solidFill>
            <a:schemeClr val="tx1"/>
          </a:solidFill>
        </p:spPr>
        <p:txBody>
          <a:bodyPr/>
          <a:lstStyle/>
          <a:p>
            <a:r>
              <a:rPr lang="ar-JO" b="1" dirty="0"/>
              <a:t>أختام أشخاص مهمين من يهوذا</a:t>
            </a:r>
            <a:endParaRPr lang="en-US" b="1" dirty="0"/>
          </a:p>
        </p:txBody>
      </p:sp>
      <p:sp>
        <p:nvSpPr>
          <p:cNvPr id="32" name="Right Brace 31">
            <a:extLst>
              <a:ext uri="{FF2B5EF4-FFF2-40B4-BE49-F238E27FC236}">
                <a16:creationId xmlns:a16="http://schemas.microsoft.com/office/drawing/2014/main" id="{25FA7FCC-4ECC-E941-B38B-CEBB691405B4}"/>
              </a:ext>
            </a:extLst>
          </p:cNvPr>
          <p:cNvSpPr/>
          <p:nvPr/>
        </p:nvSpPr>
        <p:spPr bwMode="auto">
          <a:xfrm>
            <a:off x="6137860" y="1087300"/>
            <a:ext cx="787087" cy="5689582"/>
          </a:xfrm>
          <a:prstGeom prst="rightBrace">
            <a:avLst/>
          </a:prstGeom>
          <a:ln>
            <a:headEnd type="none" w="med" len="med"/>
            <a:tailEnd type="none" w="lg" len="lg"/>
          </a:ln>
        </p:spPr>
        <p:style>
          <a:lnRef idx="3">
            <a:schemeClr val="accent4"/>
          </a:lnRef>
          <a:fillRef idx="0">
            <a:schemeClr val="accent4"/>
          </a:fillRef>
          <a:effectRef idx="2">
            <a:schemeClr val="accent4"/>
          </a:effectRef>
          <a:fontRef idx="minor">
            <a:schemeClr val="tx1"/>
          </a:fontRef>
        </p:style>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pic>
        <p:nvPicPr>
          <p:cNvPr id="34" name="Picture 33">
            <a:extLst>
              <a:ext uri="{FF2B5EF4-FFF2-40B4-BE49-F238E27FC236}">
                <a16:creationId xmlns:a16="http://schemas.microsoft.com/office/drawing/2014/main" id="{37D99BF7-1B7D-5F44-8D2E-298C36083EE3}"/>
              </a:ext>
            </a:extLst>
          </p:cNvPr>
          <p:cNvPicPr>
            <a:picLocks noChangeAspect="1"/>
          </p:cNvPicPr>
          <p:nvPr/>
        </p:nvPicPr>
        <p:blipFill rotWithShape="1">
          <a:blip r:embed="rId3"/>
          <a:srcRect l="74817" t="58246" r="11284" b="35711"/>
          <a:stretch/>
        </p:blipFill>
        <p:spPr>
          <a:xfrm>
            <a:off x="3622874" y="4079745"/>
            <a:ext cx="2211231" cy="1494731"/>
          </a:xfrm>
          <a:prstGeom prst="rect">
            <a:avLst/>
          </a:prstGeom>
        </p:spPr>
      </p:pic>
    </p:spTree>
    <p:extLst>
      <p:ext uri="{BB962C8B-B14F-4D97-AF65-F5344CB8AC3E}">
        <p14:creationId xmlns:p14="http://schemas.microsoft.com/office/powerpoint/2010/main" val="2882893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36547" name="Text Box 3"/>
          <p:cNvSpPr txBox="1">
            <a:spLocks noChangeArrowheads="1"/>
          </p:cNvSpPr>
          <p:nvPr/>
        </p:nvSpPr>
        <p:spPr bwMode="auto">
          <a:xfrm>
            <a:off x="61722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650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48" name="Text Box 4"/>
          <p:cNvSpPr txBox="1">
            <a:spLocks noChangeArrowheads="1"/>
          </p:cNvSpPr>
          <p:nvPr/>
        </p:nvSpPr>
        <p:spPr bwMode="auto">
          <a:xfrm>
            <a:off x="41148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800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49" name="Text Box 5"/>
          <p:cNvSpPr txBox="1">
            <a:spLocks noChangeArrowheads="1"/>
          </p:cNvSpPr>
          <p:nvPr/>
        </p:nvSpPr>
        <p:spPr bwMode="auto">
          <a:xfrm>
            <a:off x="27432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900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50" name="Text Box 6"/>
          <p:cNvSpPr txBox="1">
            <a:spLocks noChangeArrowheads="1"/>
          </p:cNvSpPr>
          <p:nvPr/>
        </p:nvSpPr>
        <p:spPr bwMode="auto">
          <a:xfrm>
            <a:off x="20574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950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51" name="Text Box 7"/>
          <p:cNvSpPr txBox="1">
            <a:spLocks noChangeArrowheads="1"/>
          </p:cNvSpPr>
          <p:nvPr/>
        </p:nvSpPr>
        <p:spPr bwMode="auto">
          <a:xfrm>
            <a:off x="13716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1000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52" name="Text Box 8"/>
          <p:cNvSpPr txBox="1">
            <a:spLocks noChangeArrowheads="1"/>
          </p:cNvSpPr>
          <p:nvPr/>
        </p:nvSpPr>
        <p:spPr bwMode="auto">
          <a:xfrm>
            <a:off x="81534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464904" name="Group 9"/>
          <p:cNvGrpSpPr>
            <a:grpSpLocks/>
          </p:cNvGrpSpPr>
          <p:nvPr/>
        </p:nvGrpSpPr>
        <p:grpSpPr bwMode="auto">
          <a:xfrm>
            <a:off x="66675" y="3044825"/>
            <a:ext cx="9534525" cy="844550"/>
            <a:chOff x="42" y="1918"/>
            <a:chExt cx="6006" cy="532"/>
          </a:xfrm>
        </p:grpSpPr>
        <p:grpSp>
          <p:nvGrpSpPr>
            <p:cNvPr id="464927" name="Group 10"/>
            <p:cNvGrpSpPr>
              <a:grpSpLocks/>
            </p:cNvGrpSpPr>
            <p:nvPr/>
          </p:nvGrpSpPr>
          <p:grpSpPr bwMode="auto">
            <a:xfrm>
              <a:off x="96" y="1918"/>
              <a:ext cx="1296" cy="530"/>
              <a:chOff x="96" y="1918"/>
              <a:chExt cx="1296" cy="530"/>
            </a:xfrm>
          </p:grpSpPr>
          <p:sp>
            <p:nvSpPr>
              <p:cNvPr id="236555"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56"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57"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58"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4928" name="Group 15"/>
            <p:cNvGrpSpPr>
              <a:grpSpLocks/>
            </p:cNvGrpSpPr>
            <p:nvPr/>
          </p:nvGrpSpPr>
          <p:grpSpPr bwMode="auto">
            <a:xfrm>
              <a:off x="1824" y="1920"/>
              <a:ext cx="1296" cy="530"/>
              <a:chOff x="96" y="1918"/>
              <a:chExt cx="1296" cy="530"/>
            </a:xfrm>
          </p:grpSpPr>
          <p:sp>
            <p:nvSpPr>
              <p:cNvPr id="236560"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1"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2"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3"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4929" name="Group 20"/>
            <p:cNvGrpSpPr>
              <a:grpSpLocks/>
            </p:cNvGrpSpPr>
            <p:nvPr/>
          </p:nvGrpSpPr>
          <p:grpSpPr bwMode="auto">
            <a:xfrm>
              <a:off x="3552" y="1920"/>
              <a:ext cx="1296" cy="530"/>
              <a:chOff x="96" y="1918"/>
              <a:chExt cx="1296" cy="530"/>
            </a:xfrm>
          </p:grpSpPr>
          <p:sp>
            <p:nvSpPr>
              <p:cNvPr id="236565"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6"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7"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68"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36569"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70"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71"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36572" name="Text Box 28"/>
          <p:cNvSpPr txBox="1">
            <a:spLocks noChangeArrowheads="1"/>
          </p:cNvSpPr>
          <p:nvPr/>
        </p:nvSpPr>
        <p:spPr bwMode="auto">
          <a:xfrm>
            <a:off x="75438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73" name="Text Box 29"/>
          <p:cNvSpPr txBox="1">
            <a:spLocks noChangeArrowheads="1"/>
          </p:cNvSpPr>
          <p:nvPr/>
        </p:nvSpPr>
        <p:spPr bwMode="auto">
          <a:xfrm>
            <a:off x="34290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850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74" name="Text Box 30"/>
          <p:cNvSpPr txBox="1">
            <a:spLocks noChangeArrowheads="1"/>
          </p:cNvSpPr>
          <p:nvPr/>
        </p:nvSpPr>
        <p:spPr bwMode="auto">
          <a:xfrm>
            <a:off x="6858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1050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75" name="Text Box 31"/>
          <p:cNvSpPr txBox="1">
            <a:spLocks noChangeArrowheads="1"/>
          </p:cNvSpPr>
          <p:nvPr/>
        </p:nvSpPr>
        <p:spPr bwMode="auto">
          <a:xfrm>
            <a:off x="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1100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76" name="Text Box 32"/>
          <p:cNvSpPr txBox="1">
            <a:spLocks noChangeArrowheads="1"/>
          </p:cNvSpPr>
          <p:nvPr/>
        </p:nvSpPr>
        <p:spPr bwMode="auto">
          <a:xfrm>
            <a:off x="87630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450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77" name="Text Box 33"/>
          <p:cNvSpPr txBox="1">
            <a:spLocks noChangeArrowheads="1"/>
          </p:cNvSpPr>
          <p:nvPr/>
        </p:nvSpPr>
        <p:spPr bwMode="auto">
          <a:xfrm>
            <a:off x="3048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FFFF"/>
                </a:solidFill>
                <a:effectLst/>
                <a:uLnTx/>
                <a:uFillTx/>
                <a:latin typeface="Arial"/>
                <a:ea typeface="ＭＳ Ｐゴシック" charset="0"/>
                <a:cs typeface="Arial"/>
              </a:rPr>
              <a:t>المملكة  المتحدة</a:t>
            </a:r>
            <a:endParaRPr kumimoji="0" lang="en-US" sz="3600" b="1" i="0" u="none" strike="noStrike" kern="1200" cap="none" spc="0" normalizeH="0" baseline="0" noProof="0" dirty="0">
              <a:ln>
                <a:noFill/>
              </a:ln>
              <a:solidFill>
                <a:srgbClr val="00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FFFF"/>
                </a:solidFill>
                <a:effectLst/>
                <a:uLnTx/>
                <a:uFillTx/>
                <a:latin typeface="Arial"/>
                <a:ea typeface="ＭＳ Ｐゴシック" charset="0"/>
                <a:cs typeface="Arial"/>
              </a:rPr>
              <a:t>1050-930</a:t>
            </a:r>
            <a:endParaRPr kumimoji="0" lang="en-US" sz="3200" b="1" i="0" u="none" strike="noStrike" kern="1200" cap="none" spc="0" normalizeH="0" baseline="0" noProof="0" dirty="0">
              <a:ln>
                <a:noFill/>
              </a:ln>
              <a:solidFill>
                <a:srgbClr val="00FFFF"/>
              </a:solidFill>
              <a:effectLst/>
              <a:uLnTx/>
              <a:uFillTx/>
              <a:latin typeface="Arial"/>
              <a:ea typeface="ＭＳ Ｐゴシック" charset="0"/>
              <a:cs typeface="Arial"/>
            </a:endParaRPr>
          </a:p>
        </p:txBody>
      </p:sp>
      <p:sp>
        <p:nvSpPr>
          <p:cNvPr id="236578" name="AutoShape 34"/>
          <p:cNvSpPr>
            <a:spLocks noChangeArrowheads="1"/>
          </p:cNvSpPr>
          <p:nvPr/>
        </p:nvSpPr>
        <p:spPr bwMode="auto">
          <a:xfrm>
            <a:off x="7162800" y="762000"/>
            <a:ext cx="533400" cy="2895600"/>
          </a:xfrm>
          <a:prstGeom prst="downArrow">
            <a:avLst>
              <a:gd name="adj1" fmla="val 50000"/>
              <a:gd name="adj2" fmla="val 135714"/>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79" name="Text Box 35"/>
          <p:cNvSpPr txBox="1">
            <a:spLocks noChangeArrowheads="1"/>
          </p:cNvSpPr>
          <p:nvPr/>
        </p:nvSpPr>
        <p:spPr bwMode="auto">
          <a:xfrm>
            <a:off x="25908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a:ea typeface="ＭＳ Ｐゴシック" charset="0"/>
                <a:cs typeface="Arial"/>
              </a:rPr>
              <a:t>المملكة المنقسمة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a:ea typeface="ＭＳ Ｐゴシック" charset="0"/>
                <a:cs typeface="Arial"/>
              </a:rPr>
              <a:t>930-722</a:t>
            </a:r>
            <a:endPar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236580" name="Text Box 36"/>
          <p:cNvSpPr txBox="1">
            <a:spLocks noChangeArrowheads="1"/>
          </p:cNvSpPr>
          <p:nvPr/>
        </p:nvSpPr>
        <p:spPr bwMode="auto">
          <a:xfrm>
            <a:off x="50292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99FF"/>
                </a:solidFill>
                <a:effectLst/>
                <a:uLnTx/>
                <a:uFillTx/>
                <a:latin typeface="Arial"/>
                <a:ea typeface="ＭＳ Ｐゴシック" charset="0"/>
                <a:cs typeface="Arial"/>
              </a:rPr>
              <a:t>المملكة المنعزلة</a:t>
            </a:r>
            <a:endParaRPr kumimoji="0" lang="en-US" sz="3600" b="1" i="0" u="none" strike="noStrike" kern="1200" cap="none" spc="0" normalizeH="0" baseline="0" noProof="0" dirty="0">
              <a:ln>
                <a:noFill/>
              </a:ln>
              <a:solidFill>
                <a:srgbClr val="FF99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99FF"/>
                </a:solidFill>
                <a:effectLst/>
                <a:uLnTx/>
                <a:uFillTx/>
                <a:latin typeface="Arial"/>
                <a:ea typeface="ＭＳ Ｐゴシック" charset="0"/>
                <a:cs typeface="Arial"/>
              </a:rPr>
              <a:t>722-586</a:t>
            </a:r>
            <a:endParaRPr kumimoji="0" lang="en-US" sz="3200" b="1" i="0" u="none" strike="noStrike" kern="1200" cap="none" spc="0" normalizeH="0" baseline="0" noProof="0" dirty="0">
              <a:ln>
                <a:noFill/>
              </a:ln>
              <a:solidFill>
                <a:srgbClr val="FF99FF"/>
              </a:solidFill>
              <a:effectLst/>
              <a:uLnTx/>
              <a:uFillTx/>
              <a:latin typeface="Arial"/>
              <a:ea typeface="ＭＳ Ｐゴシック" charset="0"/>
              <a:cs typeface="Arial"/>
            </a:endParaRPr>
          </a:p>
        </p:txBody>
      </p:sp>
      <p:sp>
        <p:nvSpPr>
          <p:cNvPr id="236581" name="Text Box 37"/>
          <p:cNvSpPr txBox="1">
            <a:spLocks noChangeArrowheads="1"/>
          </p:cNvSpPr>
          <p:nvPr/>
        </p:nvSpPr>
        <p:spPr bwMode="auto">
          <a:xfrm>
            <a:off x="5867400" y="6172200"/>
            <a:ext cx="3048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66FF66"/>
                </a:solidFill>
                <a:effectLst/>
                <a:uLnTx/>
                <a:uFillTx/>
                <a:latin typeface="Arial"/>
                <a:ea typeface="ＭＳ Ｐゴシック" charset="0"/>
                <a:cs typeface="Arial"/>
              </a:rPr>
              <a:t>السبي 586-536</a:t>
            </a:r>
            <a:endParaRPr kumimoji="0" lang="en-US" sz="3200" b="1" i="0" u="none" strike="noStrike" kern="1200" cap="none" spc="0" normalizeH="0" baseline="0" noProof="0" dirty="0">
              <a:ln>
                <a:noFill/>
              </a:ln>
              <a:solidFill>
                <a:srgbClr val="66FF66"/>
              </a:solidFill>
              <a:effectLst/>
              <a:uLnTx/>
              <a:uFillTx/>
              <a:latin typeface="Arial"/>
              <a:ea typeface="ＭＳ Ｐゴシック" charset="0"/>
              <a:cs typeface="Arial"/>
            </a:endParaRPr>
          </a:p>
        </p:txBody>
      </p:sp>
      <p:sp>
        <p:nvSpPr>
          <p:cNvPr id="464915" name="AutoShape 38"/>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36583" name="Text Box 39"/>
          <p:cNvSpPr txBox="1">
            <a:spLocks noChangeArrowheads="1"/>
          </p:cNvSpPr>
          <p:nvPr/>
        </p:nvSpPr>
        <p:spPr bwMode="auto">
          <a:xfrm>
            <a:off x="7010400" y="838200"/>
            <a:ext cx="2514600" cy="267765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ما بعد     السبي</a:t>
            </a:r>
            <a:endParaRPr kumimoji="0" lang="en-US" sz="3600" b="1" i="0" u="none" strike="noStrike" kern="1200" cap="none" spc="0" normalizeH="0" baseline="0" noProof="0" dirty="0">
              <a:ln>
                <a:noFill/>
              </a:ln>
              <a:solidFill>
                <a:srgbClr val="FFCC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CC00"/>
                </a:solidFill>
                <a:effectLst/>
                <a:uLnTx/>
                <a:uFillTx/>
                <a:latin typeface="Arial" charset="0"/>
                <a:ea typeface="ＭＳ Ｐゴシック" charset="0"/>
                <a:cs typeface="Arial" charset="0"/>
              </a:rPr>
              <a:t>536-425</a:t>
            </a:r>
            <a:endParaRPr kumimoji="0" lang="en-US" sz="3200" b="1" i="0" u="none" strike="noStrike" kern="1200" cap="none" spc="0" normalizeH="0" baseline="0" noProof="0" dirty="0">
              <a:ln>
                <a:noFill/>
              </a:ln>
              <a:solidFill>
                <a:srgbClr val="FFCC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1" i="0" u="none" strike="noStrike" kern="1200" cap="none" spc="0" normalizeH="0" baseline="0" noProof="0" dirty="0">
              <a:ln>
                <a:noFill/>
              </a:ln>
              <a:solidFill>
                <a:srgbClr val="FFCC00"/>
              </a:solidFill>
              <a:effectLst/>
              <a:uLnTx/>
              <a:uFillTx/>
              <a:latin typeface="Arial" charset="0"/>
              <a:ea typeface="ＭＳ Ｐゴシック" charset="0"/>
              <a:cs typeface="Arial" charset="0"/>
            </a:endParaRPr>
          </a:p>
        </p:txBody>
      </p:sp>
      <p:sp>
        <p:nvSpPr>
          <p:cNvPr id="236584" name="AutoShape 40"/>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85" name="Text Box 41"/>
          <p:cNvSpPr txBox="1">
            <a:spLocks noChangeArrowheads="1"/>
          </p:cNvSpPr>
          <p:nvPr/>
        </p:nvSpPr>
        <p:spPr bwMode="auto">
          <a:xfrm>
            <a:off x="4724401" y="4067175"/>
            <a:ext cx="3810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750</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p>
        </p:txBody>
      </p:sp>
      <p:sp>
        <p:nvSpPr>
          <p:cNvPr id="236586" name="AutoShape 42"/>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87" name="AutoShape 43"/>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88" name="Text Box 44"/>
          <p:cNvSpPr txBox="1">
            <a:spLocks noChangeArrowheads="1"/>
          </p:cNvSpPr>
          <p:nvPr/>
        </p:nvSpPr>
        <p:spPr bwMode="auto">
          <a:xfrm>
            <a:off x="4724400" y="120650"/>
            <a:ext cx="4724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دانيال 605-536 ق.م</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36589" name="Rectangle 45"/>
          <p:cNvSpPr>
            <a:spLocks noChangeArrowheads="1"/>
          </p:cNvSpPr>
          <p:nvPr/>
        </p:nvSpPr>
        <p:spPr bwMode="auto">
          <a:xfrm>
            <a:off x="6915150" y="3657600"/>
            <a:ext cx="971550" cy="26035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90" name="AutoShape 46"/>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6591" name="Text Box 47"/>
          <p:cNvSpPr txBox="1">
            <a:spLocks noChangeArrowheads="1"/>
          </p:cNvSpPr>
          <p:nvPr/>
        </p:nvSpPr>
        <p:spPr bwMode="auto">
          <a:xfrm>
            <a:off x="5343525" y="4067175"/>
            <a:ext cx="523875"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700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36592" name="Text Box 48"/>
          <p:cNvSpPr txBox="1">
            <a:spLocks noChangeArrowheads="1"/>
          </p:cNvSpPr>
          <p:nvPr/>
        </p:nvSpPr>
        <p:spPr bwMode="auto">
          <a:xfrm>
            <a:off x="6858000" y="4067175"/>
            <a:ext cx="3810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600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9" name="Title 48"/>
          <p:cNvSpPr>
            <a:spLocks noGrp="1"/>
          </p:cNvSpPr>
          <p:nvPr>
            <p:ph type="title" idx="4294967295"/>
          </p:nvPr>
        </p:nvSpPr>
        <p:spPr>
          <a:xfrm>
            <a:off x="0" y="0"/>
            <a:ext cx="4419600" cy="609600"/>
          </a:xfrm>
        </p:spPr>
        <p:txBody>
          <a:bodyPr/>
          <a:lstStyle/>
          <a:p>
            <a:pPr>
              <a:defRPr/>
            </a:pPr>
            <a:r>
              <a:rPr lang="ar-JO" sz="3200" i="1" dirty="0">
                <a:effectLst>
                  <a:outerShdw blurRad="38100" dist="38100" dir="2700000" algn="tl">
                    <a:srgbClr val="808080"/>
                  </a:outerShdw>
                </a:effectLst>
                <a:latin typeface="Arial" charset="0"/>
                <a:ea typeface="ＭＳ Ｐゴシック" charset="0"/>
                <a:cs typeface="Arial" charset="0"/>
              </a:rPr>
              <a:t>دانيال في تاريخ العهد القديم</a:t>
            </a:r>
            <a:endParaRPr lang="en-US" sz="3200" i="1" dirty="0">
              <a:effectLst>
                <a:outerShdw blurRad="38100" dist="38100" dir="2700000" algn="tl">
                  <a:srgbClr val="80808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852551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ar-JO" sz="4000" b="1" dirty="0">
                <a:solidFill>
                  <a:schemeClr val="tx1"/>
                </a:solidFill>
                <a:effectLst/>
                <a:latin typeface="Arial"/>
                <a:cs typeface="Arial"/>
              </a:rPr>
              <a:t>جدول السبي</a:t>
            </a:r>
            <a:endParaRPr kumimoji="0" lang="en-US" sz="4000" b="1" dirty="0">
              <a:solidFill>
                <a:schemeClr val="tx1"/>
              </a:solidFill>
              <a:effectLst/>
              <a:latin typeface="Arial"/>
              <a:cs typeface="Arial"/>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rPr>
              <a:t>232و342</a:t>
            </a:r>
            <a:endParaRPr kumimoji="0" lang="en-US" sz="2400" b="1" i="0" u="none" strike="noStrike" kern="1200" cap="none" spc="0" normalizeH="0" baseline="0" noProof="0" dirty="0">
              <a:ln>
                <a:noFill/>
              </a:ln>
              <a:solidFill>
                <a:srgbClr val="FFFFFF"/>
              </a:solidFill>
              <a:effectLst/>
              <a:uLnTx/>
              <a:uFillTx/>
              <a:latin typeface="Arial" pitchFamily="-112" charset="0"/>
              <a:ea typeface="ＭＳ Ｐゴシック" charset="0"/>
              <a:cs typeface="+mn-cs"/>
            </a:endParaRPr>
          </a:p>
        </p:txBody>
      </p:sp>
      <p:sp>
        <p:nvSpPr>
          <p:cNvPr id="602116"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000" b="1" i="1" u="none" strike="noStrike" kern="1200" cap="none" spc="0" normalizeH="0" baseline="0" noProof="0" dirty="0">
                <a:ln>
                  <a:noFill/>
                </a:ln>
                <a:solidFill>
                  <a:srgbClr val="000090"/>
                </a:solidFill>
                <a:effectLst/>
                <a:uLnTx/>
                <a:uFillTx/>
                <a:latin typeface="Arial"/>
                <a:ea typeface="ＭＳ Ｐゴシック" charset="0"/>
                <a:cs typeface="Arial"/>
              </a:rPr>
              <a:t>السبي البابلي</a:t>
            </a:r>
            <a:endParaRPr kumimoji="0" lang="en-US" sz="1000" b="1" i="1" u="none" strike="noStrike" kern="1200" cap="none" spc="0" normalizeH="0" baseline="0" noProof="0" dirty="0">
              <a:ln>
                <a:noFill/>
              </a:ln>
              <a:solidFill>
                <a:srgbClr val="000090"/>
              </a:solidFill>
              <a:effectLst/>
              <a:uLnTx/>
              <a:uFillTx/>
              <a:latin typeface="Arial"/>
              <a:ea typeface="ＭＳ Ｐゴシック" charset="0"/>
              <a:cs typeface="Arial"/>
            </a:endParaRP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Arial" charset="0"/>
                <a:cs typeface="Arial" charset="0"/>
              </a:rPr>
              <a:t>John C. Whitcomb, 4</a:t>
            </a:r>
            <a:r>
              <a:rPr kumimoji="0" lang="en-US" sz="800" b="1" i="0" u="none" strike="noStrike" kern="1200" cap="none" spc="0" normalizeH="0" baseline="30000" noProof="0">
                <a:ln>
                  <a:noFill/>
                </a:ln>
                <a:solidFill>
                  <a:srgbClr val="000000"/>
                </a:solidFill>
                <a:effectLst/>
                <a:uLnTx/>
                <a:uFillTx/>
                <a:latin typeface="Arial" charset="0"/>
                <a:ea typeface="Arial" charset="0"/>
                <a:cs typeface="Arial" charset="0"/>
              </a:rPr>
              <a:t>th</a:t>
            </a:r>
            <a:r>
              <a:rPr kumimoji="0" lang="en-US" sz="800" b="1" i="0" u="none" strike="noStrike" kern="1200" cap="none" spc="0" normalizeH="0" baseline="0" noProof="0">
                <a:ln>
                  <a:noFill/>
                </a:ln>
                <a:solidFill>
                  <a:srgbClr val="000000"/>
                </a:solidFill>
                <a:effectLst/>
                <a:uLnTx/>
                <a:uFillTx/>
                <a:latin typeface="Arial" charset="0"/>
                <a:ea typeface="Arial" charset="0"/>
                <a:cs typeface="Arial" charset="0"/>
              </a:rPr>
              <a:t> rev. ed., Winona Lake, IN: BMH Books, 1962, 1968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1"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5294" r="20505" b="26230"/>
          <a:stretch/>
        </p:blipFill>
        <p:spPr bwMode="auto">
          <a:xfrm>
            <a:off x="1"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162" name="Rectangle 3"/>
          <p:cNvSpPr>
            <a:spLocks noGrp="1" noChangeArrowheads="1"/>
          </p:cNvSpPr>
          <p:nvPr>
            <p:ph type="title"/>
          </p:nvPr>
        </p:nvSpPr>
        <p:spPr>
          <a:xfrm>
            <a:off x="685800" y="0"/>
            <a:ext cx="7543800" cy="685800"/>
          </a:xfrm>
        </p:spPr>
        <p:txBody>
          <a:bodyPr/>
          <a:lstStyle/>
          <a:p>
            <a:pPr algn="ctr"/>
            <a:r>
              <a:rPr kumimoji="0" lang="ar-JO" sz="4000" b="1" dirty="0">
                <a:solidFill>
                  <a:schemeClr val="bg2"/>
                </a:solidFill>
                <a:effectLst/>
                <a:latin typeface="Arial" charset="0"/>
                <a:ea typeface="ＭＳ Ｐゴシック" charset="0"/>
                <a:cs typeface="Arial" charset="0"/>
              </a:rPr>
              <a:t>جدول السبي</a:t>
            </a:r>
            <a:endParaRPr kumimoji="0" lang="en-US" sz="4000" b="1" dirty="0">
              <a:solidFill>
                <a:schemeClr val="bg2"/>
              </a:solidFill>
              <a:effectLst/>
              <a:latin typeface="Arial" charset="0"/>
              <a:ea typeface="ＭＳ Ｐゴシック" charset="0"/>
              <a:cs typeface="Arial" charset="0"/>
            </a:endParaRPr>
          </a:p>
        </p:txBody>
      </p:sp>
      <p:sp>
        <p:nvSpPr>
          <p:cNvPr id="604163" name="Text Box 4"/>
          <p:cNvSpPr txBox="1">
            <a:spLocks noChangeArrowheads="1"/>
          </p:cNvSpPr>
          <p:nvPr/>
        </p:nvSpPr>
        <p:spPr bwMode="auto">
          <a:xfrm>
            <a:off x="7391400" y="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2321و342</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604164"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000" b="1" i="1" u="none" strike="noStrike" kern="1200" cap="none" spc="0" normalizeH="0" baseline="0" noProof="0" dirty="0">
                <a:ln>
                  <a:noFill/>
                </a:ln>
                <a:solidFill>
                  <a:srgbClr val="000090"/>
                </a:solidFill>
                <a:effectLst/>
                <a:uLnTx/>
                <a:uFillTx/>
                <a:latin typeface="Arial"/>
                <a:ea typeface="ＭＳ Ｐゴシック" charset="0"/>
                <a:cs typeface="Arial"/>
              </a:rPr>
              <a:t>السبي البابلي</a:t>
            </a:r>
            <a:endParaRPr kumimoji="0" lang="en-US" sz="1000" b="1" i="1" u="none" strike="noStrike" kern="1200" cap="none" spc="0" normalizeH="0" baseline="0" noProof="0" dirty="0">
              <a:ln>
                <a:noFill/>
              </a:ln>
              <a:solidFill>
                <a:srgbClr val="000090"/>
              </a:solidFill>
              <a:effectLst/>
              <a:uLnTx/>
              <a:uFillTx/>
              <a:latin typeface="Arial"/>
              <a:ea typeface="ＭＳ Ｐゴシック" charset="0"/>
              <a:cs typeface="Arial"/>
            </a:endParaRP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charset="0"/>
                <a:ea typeface="Arial" charset="0"/>
                <a:cs typeface="Arial" charset="0"/>
              </a:rPr>
              <a:t>John C. Whitcomb, 4</a:t>
            </a:r>
            <a:r>
              <a:rPr kumimoji="0" lang="en-US" sz="800" b="1" i="0" u="none" strike="noStrike" kern="1200" cap="none" spc="0" normalizeH="0" baseline="30000" noProof="0">
                <a:ln>
                  <a:noFill/>
                </a:ln>
                <a:solidFill>
                  <a:srgbClr val="000000"/>
                </a:solidFill>
                <a:effectLst/>
                <a:uLnTx/>
                <a:uFillTx/>
                <a:latin typeface="Arial" charset="0"/>
                <a:ea typeface="Arial" charset="0"/>
                <a:cs typeface="Arial" charset="0"/>
              </a:rPr>
              <a:t>th</a:t>
            </a:r>
            <a:r>
              <a:rPr kumimoji="0" lang="en-US" sz="800" b="1" i="0" u="none" strike="noStrike" kern="1200" cap="none" spc="0" normalizeH="0" baseline="0" noProof="0">
                <a:ln>
                  <a:noFill/>
                </a:ln>
                <a:solidFill>
                  <a:srgbClr val="000000"/>
                </a:solidFill>
                <a:effectLst/>
                <a:uLnTx/>
                <a:uFillTx/>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274219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9144000" cy="1706880"/>
          </a:xfrm>
        </p:spPr>
        <p:txBody>
          <a:bodyPr/>
          <a:lstStyle/>
          <a:p>
            <a:pPr>
              <a:defRPr/>
            </a:pPr>
            <a:r>
              <a:rPr lang="ar-JO" b="1" dirty="0">
                <a:latin typeface="Arial" charset="0"/>
                <a:ea typeface="ＭＳ Ｐゴシック" charset="0"/>
                <a:cs typeface="Arial" charset="0"/>
              </a:rPr>
              <a:t>أتون النار</a:t>
            </a:r>
            <a:endParaRPr lang="en-US" b="1" dirty="0">
              <a:latin typeface="Arial" charset="0"/>
              <a:ea typeface="ＭＳ Ｐゴシック" charset="0"/>
              <a:cs typeface="Arial" charset="0"/>
            </a:endParaRPr>
          </a:p>
        </p:txBody>
      </p:sp>
      <p:pic>
        <p:nvPicPr>
          <p:cNvPr id="4098" name="Picture 2">
            <a:extLst>
              <a:ext uri="{FF2B5EF4-FFF2-40B4-BE49-F238E27FC236}">
                <a16:creationId xmlns:a16="http://schemas.microsoft.com/office/drawing/2014/main" id="{7FE830FC-207D-4A43-A3D4-347A0E31A4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706880"/>
            <a:ext cx="9157547" cy="515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842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charset="0"/>
                <a:ea typeface="ＭＳ Ｐゴシック" charset="0"/>
                <a:cs typeface="ＭＳ Ｐゴシック" charset="0"/>
              </a:rPr>
              <a:t>دعم التأليف دانيال</a:t>
            </a:r>
            <a:endParaRPr lang="en-US" sz="4000" b="1" dirty="0">
              <a:effectLst>
                <a:glow rad="127000">
                  <a:schemeClr val="tx1"/>
                </a:glow>
              </a:effectLst>
              <a:latin typeface="Arial" charset="0"/>
              <a:ea typeface="ＭＳ Ｐゴシック" charset="0"/>
              <a:cs typeface="ＭＳ Ｐゴシック" charset="0"/>
            </a:endParaRPr>
          </a:p>
        </p:txBody>
      </p:sp>
      <p:pic>
        <p:nvPicPr>
          <p:cNvPr id="11266" name="Picture 2" descr="What Is the Torah?">
            <a:extLst>
              <a:ext uri="{FF2B5EF4-FFF2-40B4-BE49-F238E27FC236}">
                <a16:creationId xmlns:a16="http://schemas.microsoft.com/office/drawing/2014/main" id="{C18BC3F3-61F9-A147-B8B7-BAA08D95B0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2319564"/>
            <a:ext cx="5080000" cy="26543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91A684CC-E572-3B43-9FCA-536939BE5C36}"/>
              </a:ext>
            </a:extLst>
          </p:cNvPr>
          <p:cNvSpPr txBox="1">
            <a:spLocks noChangeArrowheads="1"/>
          </p:cNvSpPr>
          <p:nvPr/>
        </p:nvSpPr>
        <p:spPr bwMode="auto">
          <a:xfrm>
            <a:off x="2032000" y="3324212"/>
            <a:ext cx="5080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داخلي</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7795407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69" name="Picture 2" descr="ONEBN013"/>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1" y="-48327"/>
            <a:ext cx="9221821" cy="5726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0" y="5715000"/>
            <a:ext cx="9144000" cy="1143000"/>
          </a:xfrm>
        </p:spPr>
        <p:txBody>
          <a:bodyPr/>
          <a:lstStyle/>
          <a:p>
            <a:pPr>
              <a:defRPr/>
            </a:pPr>
            <a:r>
              <a:rPr lang="ar-JO" b="1" dirty="0">
                <a:effectLst/>
                <a:latin typeface="Arial" charset="0"/>
                <a:ea typeface="ＭＳ Ｐゴシック" charset="0"/>
                <a:cs typeface="Arial" charset="0"/>
              </a:rPr>
              <a:t>تناول النباتات الإجباري</a:t>
            </a:r>
            <a:endParaRPr lang="en-US" b="1" dirty="0">
              <a:effectLst/>
              <a:latin typeface="Arial" charset="0"/>
              <a:ea typeface="ＭＳ Ｐゴシック" charset="0"/>
              <a:cs typeface="Arial" charset="0"/>
            </a:endParaRPr>
          </a:p>
        </p:txBody>
      </p:sp>
    </p:spTree>
    <p:extLst>
      <p:ext uri="{BB962C8B-B14F-4D97-AF65-F5344CB8AC3E}">
        <p14:creationId xmlns:p14="http://schemas.microsoft.com/office/powerpoint/2010/main" val="3539926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94300"/>
            <a:ext cx="9144000"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هل هذه مجرد حكايات ؟</a:t>
            </a:r>
            <a:endParaRPr lang="en-US" sz="4800" b="1" dirty="0">
              <a:effectLst>
                <a:glow rad="127000">
                  <a:schemeClr val="tx1"/>
                </a:glow>
              </a:effectLst>
              <a:latin typeface="Arial" charset="0"/>
              <a:ea typeface="ＭＳ Ｐゴシック" charset="0"/>
              <a:cs typeface="ＭＳ Ｐゴシック" charset="0"/>
            </a:endParaRPr>
          </a:p>
        </p:txBody>
      </p:sp>
      <p:pic>
        <p:nvPicPr>
          <p:cNvPr id="2050" name="Picture 2" descr="DEFENDIN G DANIEL PROPHECY WEVE DONE A WEEK">
            <a:extLst>
              <a:ext uri="{FF2B5EF4-FFF2-40B4-BE49-F238E27FC236}">
                <a16:creationId xmlns:a16="http://schemas.microsoft.com/office/drawing/2014/main" id="{58017F91-BDDC-BD4B-B921-39E15E506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2185"/>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0683647-C228-3247-BB4E-ABC082AE55FE}"/>
              </a:ext>
            </a:extLst>
          </p:cNvPr>
          <p:cNvSpPr txBox="1">
            <a:spLocks noChangeArrowheads="1"/>
          </p:cNvSpPr>
          <p:nvPr/>
        </p:nvSpPr>
        <p:spPr bwMode="auto">
          <a:xfrm>
            <a:off x="89308" y="1097536"/>
            <a:ext cx="6566016" cy="46716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dirty="0"/>
              <a:t>إن ملاحظة أن الكتاب يحتوي على العديد من المغالطات التاريخية هي أهم دليل على حقيقة أن الكتاب نشأ في القرن الثاني . </a:t>
            </a:r>
          </a:p>
          <a:p>
            <a:pPr defTabSz="914400">
              <a:defRPr/>
            </a:pPr>
            <a:r>
              <a:rPr lang="ar-JO" sz="2800" b="1" dirty="0"/>
              <a:t>ويتم شرح هذه الأخطاء بمجرد إدراك أن الكاتبة كتبت عن أحداث فترتها الخاصة القرن الثاني</a:t>
            </a:r>
            <a:endParaRPr lang="en-US" sz="2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27EFEB00-4313-6141-B8A4-7A31D15C0CE8}"/>
              </a:ext>
            </a:extLst>
          </p:cNvPr>
          <p:cNvSpPr txBox="1">
            <a:spLocks noChangeArrowheads="1"/>
          </p:cNvSpPr>
          <p:nvPr/>
        </p:nvSpPr>
        <p:spPr bwMode="auto">
          <a:xfrm>
            <a:off x="0" y="6146277"/>
            <a:ext cx="9144000" cy="7305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000" dirty="0"/>
              <a:t>نيل ، "تحليل تاريخي أدبي لدانيال 2: قوتان في المعارضة" ، أكتا ثيولوجيكا 22 (2002): 78 ؛ استشهد بها تانر ، دانيال ، 2</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8673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2"/>
          <p:cNvSpPr>
            <a:spLocks noChangeArrowheads="1"/>
          </p:cNvSpPr>
          <p:nvPr/>
        </p:nvSpPr>
        <p:spPr bwMode="auto">
          <a:xfrm>
            <a:off x="0" y="0"/>
            <a:ext cx="9448800" cy="68580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18115" name="Text Box 3"/>
          <p:cNvSpPr txBox="1">
            <a:spLocks noChangeArrowheads="1"/>
          </p:cNvSpPr>
          <p:nvPr/>
        </p:nvSpPr>
        <p:spPr bwMode="auto">
          <a:xfrm>
            <a:off x="6172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6" name="Text Box 4"/>
          <p:cNvSpPr txBox="1">
            <a:spLocks noChangeArrowheads="1"/>
          </p:cNvSpPr>
          <p:nvPr/>
        </p:nvSpPr>
        <p:spPr bwMode="auto">
          <a:xfrm>
            <a:off x="4038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300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7" name="Text Box 5"/>
          <p:cNvSpPr txBox="1">
            <a:spLocks noChangeArrowheads="1"/>
          </p:cNvSpPr>
          <p:nvPr/>
        </p:nvSpPr>
        <p:spPr bwMode="auto">
          <a:xfrm>
            <a:off x="2667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400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8" name="Text Box 6"/>
          <p:cNvSpPr txBox="1">
            <a:spLocks noChangeArrowheads="1"/>
          </p:cNvSpPr>
          <p:nvPr/>
        </p:nvSpPr>
        <p:spPr bwMode="auto">
          <a:xfrm>
            <a:off x="1981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450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9" name="Text Box 7"/>
          <p:cNvSpPr txBox="1">
            <a:spLocks noChangeArrowheads="1"/>
          </p:cNvSpPr>
          <p:nvPr/>
        </p:nvSpPr>
        <p:spPr bwMode="auto">
          <a:xfrm>
            <a:off x="12954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20" name="Text Box 8"/>
          <p:cNvSpPr txBox="1">
            <a:spLocks noChangeArrowheads="1"/>
          </p:cNvSpPr>
          <p:nvPr/>
        </p:nvSpPr>
        <p:spPr bwMode="auto">
          <a:xfrm>
            <a:off x="8153400" y="4067175"/>
            <a:ext cx="3810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قم</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بم</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466952" name="Group 9"/>
          <p:cNvGrpSpPr>
            <a:grpSpLocks/>
          </p:cNvGrpSpPr>
          <p:nvPr/>
        </p:nvGrpSpPr>
        <p:grpSpPr bwMode="auto">
          <a:xfrm>
            <a:off x="66675" y="3044825"/>
            <a:ext cx="9534525" cy="844550"/>
            <a:chOff x="42" y="1918"/>
            <a:chExt cx="6006" cy="532"/>
          </a:xfrm>
        </p:grpSpPr>
        <p:grpSp>
          <p:nvGrpSpPr>
            <p:cNvPr id="466972" name="Group 10"/>
            <p:cNvGrpSpPr>
              <a:grpSpLocks/>
            </p:cNvGrpSpPr>
            <p:nvPr/>
          </p:nvGrpSpPr>
          <p:grpSpPr bwMode="auto">
            <a:xfrm>
              <a:off x="96" y="1918"/>
              <a:ext cx="1296" cy="530"/>
              <a:chOff x="96" y="1918"/>
              <a:chExt cx="1296" cy="530"/>
            </a:xfrm>
          </p:grpSpPr>
          <p:sp>
            <p:nvSpPr>
              <p:cNvPr id="21812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3" name="Group 15"/>
            <p:cNvGrpSpPr>
              <a:grpSpLocks/>
            </p:cNvGrpSpPr>
            <p:nvPr/>
          </p:nvGrpSpPr>
          <p:grpSpPr bwMode="auto">
            <a:xfrm>
              <a:off x="1824" y="1920"/>
              <a:ext cx="1296" cy="530"/>
              <a:chOff x="96" y="1918"/>
              <a:chExt cx="1296" cy="530"/>
            </a:xfrm>
          </p:grpSpPr>
          <p:sp>
            <p:nvSpPr>
              <p:cNvPr id="2181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4" name="Group 20"/>
            <p:cNvGrpSpPr>
              <a:grpSpLocks/>
            </p:cNvGrpSpPr>
            <p:nvPr/>
          </p:nvGrpSpPr>
          <p:grpSpPr bwMode="auto">
            <a:xfrm>
              <a:off x="3552" y="1920"/>
              <a:ext cx="1296" cy="530"/>
              <a:chOff x="96" y="1918"/>
              <a:chExt cx="1296" cy="530"/>
            </a:xfrm>
          </p:grpSpPr>
          <p:sp>
            <p:nvSpPr>
              <p:cNvPr id="2181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3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40" name="Text Box 28"/>
          <p:cNvSpPr txBox="1">
            <a:spLocks noChangeArrowheads="1"/>
          </p:cNvSpPr>
          <p:nvPr/>
        </p:nvSpPr>
        <p:spPr bwMode="auto">
          <a:xfrm>
            <a:off x="7543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1" name="Text Box 29"/>
          <p:cNvSpPr txBox="1">
            <a:spLocks noChangeArrowheads="1"/>
          </p:cNvSpPr>
          <p:nvPr/>
        </p:nvSpPr>
        <p:spPr bwMode="auto">
          <a:xfrm>
            <a:off x="3352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350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2" name="Text Box 30"/>
          <p:cNvSpPr txBox="1">
            <a:spLocks noChangeArrowheads="1"/>
          </p:cNvSpPr>
          <p:nvPr/>
        </p:nvSpPr>
        <p:spPr bwMode="auto">
          <a:xfrm>
            <a:off x="609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3" name="Text Box 31"/>
          <p:cNvSpPr txBox="1">
            <a:spLocks noChangeArrowheads="1"/>
          </p:cNvSpPr>
          <p:nvPr/>
        </p:nvSpPr>
        <p:spPr bwMode="auto">
          <a:xfrm>
            <a:off x="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600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4" name="Text Box 32"/>
          <p:cNvSpPr txBox="1">
            <a:spLocks noChangeArrowheads="1"/>
          </p:cNvSpPr>
          <p:nvPr/>
        </p:nvSpPr>
        <p:spPr bwMode="auto">
          <a:xfrm>
            <a:off x="8763000" y="4067175"/>
            <a:ext cx="381000" cy="1373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5" name="Text Box 33"/>
          <p:cNvSpPr txBox="1">
            <a:spLocks noChangeArrowheads="1"/>
          </p:cNvSpPr>
          <p:nvPr/>
        </p:nvSpPr>
        <p:spPr bwMode="auto">
          <a:xfrm>
            <a:off x="-304800" y="838200"/>
            <a:ext cx="25146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FFFF"/>
                </a:solidFill>
                <a:effectLst/>
                <a:uLnTx/>
                <a:uFillTx/>
                <a:latin typeface="Arial"/>
                <a:ea typeface="ＭＳ Ｐゴシック" charset="0"/>
                <a:cs typeface="Arial"/>
              </a:rPr>
              <a:t>خدمة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FFFF"/>
                </a:solidFill>
                <a:effectLst/>
                <a:uLnTx/>
                <a:uFillTx/>
                <a:latin typeface="Arial"/>
                <a:ea typeface="ＭＳ Ｐゴシック" charset="0"/>
                <a:cs typeface="Arial"/>
              </a:rPr>
              <a:t>(</a:t>
            </a:r>
            <a:r>
              <a:rPr kumimoji="0" lang="ar-JO" sz="2800" b="1" i="0" u="none" strike="noStrike" kern="1200" cap="none" spc="0" normalizeH="0" baseline="0" noProof="0" dirty="0">
                <a:ln>
                  <a:noFill/>
                </a:ln>
                <a:solidFill>
                  <a:srgbClr val="00FFFF"/>
                </a:solidFill>
                <a:effectLst/>
                <a:uLnTx/>
                <a:uFillTx/>
                <a:latin typeface="Arial"/>
                <a:ea typeface="ＭＳ Ｐゴシック" charset="0"/>
                <a:cs typeface="Arial"/>
              </a:rPr>
              <a:t>1:</a:t>
            </a:r>
            <a:r>
              <a:rPr kumimoji="0" lang="ar-JO" sz="2800" b="1" i="0" u="none" strike="noStrike" kern="1200" cap="none" spc="0" normalizeH="0" noProof="0" dirty="0">
                <a:ln>
                  <a:noFill/>
                </a:ln>
                <a:solidFill>
                  <a:srgbClr val="00FFFF"/>
                </a:solidFill>
                <a:effectLst/>
                <a:uLnTx/>
                <a:uFillTx/>
                <a:latin typeface="Arial"/>
                <a:ea typeface="ＭＳ Ｐゴシック" charset="0"/>
                <a:cs typeface="Arial"/>
              </a:rPr>
              <a:t> 1، 10: 1</a:t>
            </a:r>
            <a:r>
              <a:rPr kumimoji="0" lang="en-US" sz="2800" b="1" i="0" u="none" strike="noStrike" kern="1200" cap="none" spc="0" normalizeH="0" baseline="0" noProof="0" dirty="0">
                <a:ln>
                  <a:noFill/>
                </a:ln>
                <a:solidFill>
                  <a:srgbClr val="00FFFF"/>
                </a:solidFill>
                <a:effectLst/>
                <a:uLnTx/>
                <a:uFillTx/>
                <a:latin typeface="Arial"/>
                <a:ea typeface="ＭＳ Ｐゴシック" charset="0"/>
                <a:cs typeface="Arial"/>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FFFF"/>
                </a:solidFill>
                <a:effectLst/>
                <a:uLnTx/>
                <a:uFillTx/>
                <a:latin typeface="Arial"/>
                <a:ea typeface="ＭＳ Ｐゴシック" charset="0"/>
                <a:cs typeface="Arial"/>
              </a:rPr>
              <a:t>605-536</a:t>
            </a:r>
            <a:endParaRPr kumimoji="0" lang="en-US" sz="3200" b="1" i="0" u="none" strike="noStrike" kern="1200" cap="none" spc="0" normalizeH="0" baseline="0" noProof="0" dirty="0">
              <a:ln>
                <a:noFill/>
              </a:ln>
              <a:solidFill>
                <a:srgbClr val="00FFFF"/>
              </a:solidFill>
              <a:effectLst/>
              <a:uLnTx/>
              <a:uFillTx/>
              <a:latin typeface="Arial"/>
              <a:ea typeface="ＭＳ Ｐゴシック" charset="0"/>
              <a:cs typeface="Arial"/>
            </a:endParaRPr>
          </a:p>
        </p:txBody>
      </p:sp>
      <p:sp>
        <p:nvSpPr>
          <p:cNvPr id="218147" name="Text Box 35"/>
          <p:cNvSpPr txBox="1">
            <a:spLocks noChangeArrowheads="1"/>
          </p:cNvSpPr>
          <p:nvPr/>
        </p:nvSpPr>
        <p:spPr bwMode="auto">
          <a:xfrm>
            <a:off x="1905000" y="838200"/>
            <a:ext cx="27432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a:ea typeface="ＭＳ Ｐゴシック" charset="0"/>
                <a:cs typeface="Arial"/>
              </a:rPr>
              <a:t>نبوات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a:t>
            </a:r>
            <a:r>
              <a:rPr kumimoji="0" lang="ar-JO" sz="2800" b="1" i="0" u="none" strike="noStrike" kern="1200" cap="none" spc="0" normalizeH="0" baseline="0" noProof="0" dirty="0">
                <a:ln>
                  <a:noFill/>
                </a:ln>
                <a:solidFill>
                  <a:srgbClr val="FFFF00"/>
                </a:solidFill>
                <a:effectLst/>
                <a:uLnTx/>
                <a:uFillTx/>
                <a:latin typeface="Arial"/>
                <a:ea typeface="ＭＳ Ｐゴシック" charset="0"/>
                <a:cs typeface="Arial"/>
              </a:rPr>
              <a:t>دا</a:t>
            </a:r>
            <a:r>
              <a:rPr kumimoji="0" lang="ar-JO" sz="2800" b="1" i="0" u="none" strike="noStrike" kern="1200" cap="none" spc="0" normalizeH="0" noProof="0" dirty="0">
                <a:ln>
                  <a:noFill/>
                </a:ln>
                <a:solidFill>
                  <a:srgbClr val="FFFF00"/>
                </a:solidFill>
                <a:effectLst/>
                <a:uLnTx/>
                <a:uFillTx/>
                <a:latin typeface="Arial"/>
                <a:ea typeface="ＭＳ Ｐゴシック" charset="0"/>
                <a:cs typeface="Arial"/>
              </a:rPr>
              <a:t> 2-11</a:t>
            </a: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a:ea typeface="ＭＳ Ｐゴシック" charset="0"/>
                <a:cs typeface="Arial"/>
              </a:rPr>
              <a:t>605-70م</a:t>
            </a:r>
            <a:endPar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218148" name="Text Box 36"/>
          <p:cNvSpPr txBox="1">
            <a:spLocks noChangeArrowheads="1"/>
          </p:cNvSpPr>
          <p:nvPr/>
        </p:nvSpPr>
        <p:spPr bwMode="auto">
          <a:xfrm>
            <a:off x="45720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CCFF"/>
                </a:solidFill>
                <a:effectLst/>
                <a:uLnTx/>
                <a:uFillTx/>
                <a:latin typeface="Arial"/>
                <a:ea typeface="ＭＳ Ｐゴシック" charset="0"/>
                <a:cs typeface="Arial"/>
              </a:rPr>
              <a:t>أنطيوخس يدنس الهيكل</a:t>
            </a:r>
            <a:endPar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CCFF"/>
                </a:solidFill>
                <a:effectLst/>
                <a:uLnTx/>
                <a:uFillTx/>
                <a:latin typeface="Arial"/>
                <a:ea typeface="ＭＳ Ｐゴシック" charset="0"/>
                <a:cs typeface="Arial"/>
              </a:rPr>
              <a:t>167-164</a:t>
            </a:r>
            <a:endPar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endParaRPr>
          </a:p>
        </p:txBody>
      </p:sp>
      <p:sp>
        <p:nvSpPr>
          <p:cNvPr id="218149" name="Text Box 37"/>
          <p:cNvSpPr txBox="1">
            <a:spLocks noChangeArrowheads="1"/>
          </p:cNvSpPr>
          <p:nvPr/>
        </p:nvSpPr>
        <p:spPr bwMode="auto">
          <a:xfrm>
            <a:off x="-152400" y="5551488"/>
            <a:ext cx="5791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66FF66"/>
                </a:solidFill>
                <a:effectLst/>
                <a:uLnTx/>
                <a:uFillTx/>
                <a:latin typeface="Arial"/>
                <a:ea typeface="ＭＳ Ｐゴシック" charset="0"/>
                <a:cs typeface="Arial"/>
              </a:rPr>
              <a:t>يرى النقاد أن الأحداث التاريخية سجلت على شكل نبوات</a:t>
            </a:r>
            <a:endParaRPr kumimoji="0" lang="en-US" sz="3200" b="1" i="0" u="none" strike="noStrike" kern="1200" cap="none" spc="0" normalizeH="0" baseline="0" noProof="0" dirty="0">
              <a:ln>
                <a:noFill/>
              </a:ln>
              <a:solidFill>
                <a:srgbClr val="66FF66"/>
              </a:solidFill>
              <a:effectLst/>
              <a:uLnTx/>
              <a:uFillTx/>
              <a:latin typeface="Arial"/>
              <a:ea typeface="ＭＳ Ｐゴシック" charset="0"/>
              <a:cs typeface="Arial"/>
            </a:endParaRPr>
          </a:p>
        </p:txBody>
      </p:sp>
      <p:sp>
        <p:nvSpPr>
          <p:cNvPr id="218151" name="Text Box 39"/>
          <p:cNvSpPr txBox="1">
            <a:spLocks noChangeArrowheads="1"/>
          </p:cNvSpPr>
          <p:nvPr/>
        </p:nvSpPr>
        <p:spPr bwMode="auto">
          <a:xfrm>
            <a:off x="5181600" y="5562600"/>
            <a:ext cx="33528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CC00"/>
                </a:solidFill>
                <a:effectLst/>
                <a:uLnTx/>
                <a:uFillTx/>
                <a:latin typeface="Arial"/>
                <a:ea typeface="ＭＳ Ｐゴシック" charset="0"/>
                <a:cs typeface="Arial"/>
              </a:rPr>
              <a:t>يؤوخ النقاد دانيال بعد عام 164</a:t>
            </a:r>
            <a:endParaRPr kumimoji="0" lang="en-US" sz="32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218152" name="AutoShape 40"/>
          <p:cNvSpPr>
            <a:spLocks noChangeArrowheads="1"/>
          </p:cNvSpPr>
          <p:nvPr/>
        </p:nvSpPr>
        <p:spPr bwMode="auto">
          <a:xfrm>
            <a:off x="76200" y="3048000"/>
            <a:ext cx="1143000" cy="457200"/>
          </a:xfrm>
          <a:prstGeom prst="rightArrow">
            <a:avLst>
              <a:gd name="adj1" fmla="val 50000"/>
              <a:gd name="adj2" fmla="val 625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3" name="Text Box 41"/>
          <p:cNvSpPr txBox="1">
            <a:spLocks noChangeArrowheads="1"/>
          </p:cNvSpPr>
          <p:nvPr/>
        </p:nvSpPr>
        <p:spPr bwMode="auto">
          <a:xfrm>
            <a:off x="4648201" y="4067175"/>
            <a:ext cx="5334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250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54" name="AutoShape 42"/>
          <p:cNvSpPr>
            <a:spLocks noChangeArrowheads="1"/>
          </p:cNvSpPr>
          <p:nvPr/>
        </p:nvSpPr>
        <p:spPr bwMode="auto">
          <a:xfrm>
            <a:off x="76200" y="3352800"/>
            <a:ext cx="9296400" cy="457200"/>
          </a:xfrm>
          <a:prstGeom prst="rightArrow">
            <a:avLst>
              <a:gd name="adj1" fmla="val 50000"/>
              <a:gd name="adj2" fmla="val 50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5" name="AutoShape 43"/>
          <p:cNvSpPr>
            <a:spLocks noChangeArrowheads="1"/>
          </p:cNvSpPr>
          <p:nvPr/>
        </p:nvSpPr>
        <p:spPr bwMode="auto">
          <a:xfrm rot="-5400000">
            <a:off x="5876925" y="47148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9" name="Text Box 47"/>
          <p:cNvSpPr txBox="1">
            <a:spLocks noChangeArrowheads="1"/>
          </p:cNvSpPr>
          <p:nvPr/>
        </p:nvSpPr>
        <p:spPr bwMode="auto">
          <a:xfrm>
            <a:off x="5343525" y="4067175"/>
            <a:ext cx="371475"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200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60" name="Text Box 48"/>
          <p:cNvSpPr txBox="1">
            <a:spLocks noChangeArrowheads="1"/>
          </p:cNvSpPr>
          <p:nvPr/>
        </p:nvSpPr>
        <p:spPr bwMode="auto">
          <a:xfrm>
            <a:off x="6858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62" name="Rectangle 50"/>
          <p:cNvSpPr>
            <a:spLocks noGrp="1" noChangeArrowheads="1"/>
          </p:cNvSpPr>
          <p:nvPr>
            <p:ph type="title" idx="4294967295"/>
          </p:nvPr>
        </p:nvSpPr>
        <p:spPr>
          <a:xfrm>
            <a:off x="762000" y="-76200"/>
            <a:ext cx="7772400" cy="1143000"/>
          </a:xfrm>
          <a:effectLst>
            <a:outerShdw blurRad="63500" dist="38099" dir="2700000" algn="ctr" rotWithShape="0">
              <a:schemeClr val="tx1">
                <a:alpha val="74998"/>
              </a:schemeClr>
            </a:outerShdw>
          </a:effectLst>
        </p:spPr>
        <p:txBody>
          <a:bodyPr/>
          <a:lstStyle/>
          <a:p>
            <a:pPr eaLnBrk="1" hangingPunct="1">
              <a:defRPr/>
            </a:pPr>
            <a:r>
              <a:rPr lang="ar-JO" sz="4800" b="1" dirty="0">
                <a:solidFill>
                  <a:schemeClr val="bg1"/>
                </a:solidFill>
                <a:effectLst>
                  <a:outerShdw blurRad="38100" dist="38100" dir="2700000" algn="tl">
                    <a:srgbClr val="808080"/>
                  </a:outerShdw>
                </a:effectLst>
                <a:latin typeface="Arial" charset="0"/>
                <a:ea typeface="ＭＳ Ｐゴシック" charset="0"/>
                <a:cs typeface="Arial" charset="0"/>
              </a:rPr>
              <a:t>تاريخ دانيال</a:t>
            </a:r>
            <a:endParaRPr lang="en-US" sz="4800" b="1" dirty="0">
              <a:solidFill>
                <a:schemeClr val="bg1"/>
              </a:solidFill>
              <a:effectLst>
                <a:outerShdw blurRad="38100" dist="38100" dir="2700000" algn="tl">
                  <a:srgbClr val="808080"/>
                </a:outerShdw>
              </a:effectLst>
              <a:latin typeface="Arial" charset="0"/>
              <a:ea typeface="ＭＳ Ｐゴシック" charset="0"/>
              <a:cs typeface="Arial" charset="0"/>
            </a:endParaRPr>
          </a:p>
        </p:txBody>
      </p:sp>
      <p:pic>
        <p:nvPicPr>
          <p:cNvPr id="218164" name="Picture 52" descr="pi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505200"/>
            <a:ext cx="457200" cy="288925"/>
          </a:xfrm>
          <a:prstGeom prst="rect">
            <a:avLst/>
          </a:prstGeom>
          <a:noFill/>
          <a:ln w="57150">
            <a:solidFill>
              <a:srgbClr val="FF3399"/>
            </a:solidFill>
            <a:miter lim="800000"/>
            <a:headEnd/>
            <a:tailEnd/>
          </a:ln>
          <a:extLst>
            <a:ext uri="{909E8E84-426E-40dd-AFC4-6F175D3DCCD1}">
              <a14:hiddenFill xmlns="" xmlns:a14="http://schemas.microsoft.com/office/drawing/2010/main">
                <a:solidFill>
                  <a:srgbClr val="FFFFFF"/>
                </a:solidFill>
              </a14:hiddenFill>
            </a:ext>
          </a:extLst>
        </p:spPr>
      </p:pic>
      <p:sp>
        <p:nvSpPr>
          <p:cNvPr id="218150" name="AutoShape 38"/>
          <p:cNvSpPr>
            <a:spLocks noChangeArrowheads="1"/>
          </p:cNvSpPr>
          <p:nvPr/>
        </p:nvSpPr>
        <p:spPr bwMode="auto">
          <a:xfrm rot="5400000">
            <a:off x="2895600" y="838200"/>
            <a:ext cx="381000" cy="6019800"/>
          </a:xfrm>
          <a:prstGeom prst="upArrow">
            <a:avLst>
              <a:gd name="adj1" fmla="val 50000"/>
              <a:gd name="adj2" fmla="val 39500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102068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45"/>
                                        </p:tgtEl>
                                        <p:attrNameLst>
                                          <p:attrName>style.visibility</p:attrName>
                                        </p:attrNameLst>
                                      </p:cBhvr>
                                      <p:to>
                                        <p:strVal val="visible"/>
                                      </p:to>
                                    </p:set>
                                    <p:animEffect transition="in" filter="fade">
                                      <p:cBhvr>
                                        <p:cTn id="7" dur="500"/>
                                        <p:tgtEl>
                                          <p:spTgt spid="2181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52"/>
                                        </p:tgtEl>
                                        <p:attrNameLst>
                                          <p:attrName>style.visibility</p:attrName>
                                        </p:attrNameLst>
                                      </p:cBhvr>
                                      <p:to>
                                        <p:strVal val="visible"/>
                                      </p:to>
                                    </p:set>
                                    <p:animEffect transition="in" filter="fade">
                                      <p:cBhvr>
                                        <p:cTn id="11" dur="500"/>
                                        <p:tgtEl>
                                          <p:spTgt spid="2181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8147"/>
                                        </p:tgtEl>
                                        <p:attrNameLst>
                                          <p:attrName>style.visibility</p:attrName>
                                        </p:attrNameLst>
                                      </p:cBhvr>
                                      <p:to>
                                        <p:strVal val="visible"/>
                                      </p:to>
                                    </p:set>
                                    <p:animEffect transition="in" filter="fade">
                                      <p:cBhvr>
                                        <p:cTn id="16" dur="500"/>
                                        <p:tgtEl>
                                          <p:spTgt spid="21814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8154"/>
                                        </p:tgtEl>
                                        <p:attrNameLst>
                                          <p:attrName>style.visibility</p:attrName>
                                        </p:attrNameLst>
                                      </p:cBhvr>
                                      <p:to>
                                        <p:strVal val="visible"/>
                                      </p:to>
                                    </p:set>
                                    <p:animEffect transition="in" filter="fade">
                                      <p:cBhvr>
                                        <p:cTn id="20" dur="500"/>
                                        <p:tgtEl>
                                          <p:spTgt spid="2181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8148"/>
                                        </p:tgtEl>
                                        <p:attrNameLst>
                                          <p:attrName>style.visibility</p:attrName>
                                        </p:attrNameLst>
                                      </p:cBhvr>
                                      <p:to>
                                        <p:strVal val="visible"/>
                                      </p:to>
                                    </p:set>
                                    <p:animEffect transition="in" filter="fade">
                                      <p:cBhvr>
                                        <p:cTn id="25" dur="500"/>
                                        <p:tgtEl>
                                          <p:spTgt spid="218148"/>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8164"/>
                                        </p:tgtEl>
                                        <p:attrNameLst>
                                          <p:attrName>style.visibility</p:attrName>
                                        </p:attrNameLst>
                                      </p:cBhvr>
                                      <p:to>
                                        <p:strVal val="visible"/>
                                      </p:to>
                                    </p:set>
                                    <p:animEffect transition="in" filter="fade">
                                      <p:cBhvr>
                                        <p:cTn id="29" dur="500"/>
                                        <p:tgtEl>
                                          <p:spTgt spid="218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8151"/>
                                        </p:tgtEl>
                                        <p:attrNameLst>
                                          <p:attrName>style.visibility</p:attrName>
                                        </p:attrNameLst>
                                      </p:cBhvr>
                                      <p:to>
                                        <p:strVal val="visible"/>
                                      </p:to>
                                    </p:set>
                                    <p:animEffect transition="in" filter="fade">
                                      <p:cBhvr>
                                        <p:cTn id="34" dur="500"/>
                                        <p:tgtEl>
                                          <p:spTgt spid="21815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8155"/>
                                        </p:tgtEl>
                                        <p:attrNameLst>
                                          <p:attrName>style.visibility</p:attrName>
                                        </p:attrNameLst>
                                      </p:cBhvr>
                                      <p:to>
                                        <p:strVal val="visible"/>
                                      </p:to>
                                    </p:set>
                                    <p:animEffect transition="in" filter="fade">
                                      <p:cBhvr>
                                        <p:cTn id="38" dur="500"/>
                                        <p:tgtEl>
                                          <p:spTgt spid="2181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8149"/>
                                        </p:tgtEl>
                                        <p:attrNameLst>
                                          <p:attrName>style.visibility</p:attrName>
                                        </p:attrNameLst>
                                      </p:cBhvr>
                                      <p:to>
                                        <p:strVal val="visible"/>
                                      </p:to>
                                    </p:set>
                                    <p:animEffect transition="in" filter="fade">
                                      <p:cBhvr>
                                        <p:cTn id="43" dur="500"/>
                                        <p:tgtEl>
                                          <p:spTgt spid="218149"/>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8150"/>
                                        </p:tgtEl>
                                        <p:attrNameLst>
                                          <p:attrName>style.visibility</p:attrName>
                                        </p:attrNameLst>
                                      </p:cBhvr>
                                      <p:to>
                                        <p:strVal val="visible"/>
                                      </p:to>
                                    </p:set>
                                    <p:animEffect transition="in" filter="fade">
                                      <p:cBhvr>
                                        <p:cTn id="47" dur="500"/>
                                        <p:tgtEl>
                                          <p:spTgt spid="218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P spid="218147" grpId="0" autoUpdateAnimBg="0"/>
      <p:bldP spid="218148" grpId="0" autoUpdateAnimBg="0"/>
      <p:bldP spid="218149" grpId="0" autoUpdateAnimBg="0"/>
      <p:bldP spid="218151" grpId="0" autoUpdateAnimBg="0"/>
      <p:bldP spid="218152" grpId="0" animBg="1"/>
      <p:bldP spid="218154" grpId="0" animBg="1"/>
      <p:bldP spid="218155" grpId="0" animBg="1"/>
      <p:bldP spid="2181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4313930"/>
          </a:xfrm>
          <a:effectLst>
            <a:outerShdw blurRad="63500" dist="35921" dir="2700000" algn="ctr" rotWithShape="0">
              <a:schemeClr val="tx2">
                <a:alpha val="74998"/>
              </a:schemeClr>
            </a:outerShdw>
          </a:effectLst>
        </p:spPr>
        <p:txBody>
          <a:bodyPr anchor="ctr"/>
          <a:lstStyle/>
          <a:p>
            <a:pPr>
              <a:defRPr/>
            </a:pPr>
            <a:r>
              <a:rPr lang="ar-JO" sz="2800" b="1" dirty="0"/>
              <a:t>اعترض البعض على تأليف دانيال بسبب </a:t>
            </a:r>
            <a:r>
              <a:rPr lang="ar-JO" sz="2800" b="1" dirty="0">
                <a:solidFill>
                  <a:srgbClr val="FFFF00"/>
                </a:solidFill>
              </a:rPr>
              <a:t>الأخطاء التاريخية المفترضة </a:t>
            </a:r>
            <a:r>
              <a:rPr lang="ar-JO" sz="2800" b="1" dirty="0"/>
              <a:t>الموجودة في الكتاب. وقد أكد البعض ، على سبيل المثال ، أن نبوخذ نصر لم يكن والد بيلشاصر ، كما هو مبين في دانيال 5: 2 ، 11 ، 13 ، 18 (را. 22) يجادلون بأنه لو كان دانيال قد كتب السفر لما ارتكب مثل هذا الخطأ</a:t>
            </a:r>
            <a:endParaRPr lang="en-US" sz="2800" b="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0500B31B-689E-924D-A567-EA4867485ECE}"/>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en-US" sz="2000" b="1" kern="0" dirty="0">
                <a:solidFill>
                  <a:srgbClr val="FFFFFF"/>
                </a:solidFill>
                <a:effectLst>
                  <a:glow rad="127000">
                    <a:srgbClr val="000000"/>
                  </a:glow>
                </a:effectLst>
                <a:latin typeface="Arial" charset="0"/>
                <a:ea typeface="ＭＳ Ｐゴシック" charset="0"/>
                <a:cs typeface="ＭＳ Ｐゴシック" charset="0"/>
              </a:rPr>
              <a:t>—Pentecost, </a:t>
            </a:r>
            <a:r>
              <a:rPr lang="en-US" sz="2000" b="1" i="1" kern="0" dirty="0">
                <a:solidFill>
                  <a:srgbClr val="FFFFFF"/>
                </a:solidFill>
                <a:effectLst>
                  <a:glow rad="127000">
                    <a:srgbClr val="000000"/>
                  </a:glow>
                </a:effectLst>
                <a:latin typeface="Arial" charset="0"/>
                <a:ea typeface="ＭＳ Ｐゴシック" charset="0"/>
                <a:cs typeface="ＭＳ Ｐゴシック" charset="0"/>
              </a:rPr>
              <a:t>BKC</a:t>
            </a:r>
            <a:r>
              <a:rPr lang="en-US" sz="2000" b="1" kern="0" dirty="0">
                <a:solidFill>
                  <a:srgbClr val="FFFFFF"/>
                </a:solidFill>
                <a:effectLst>
                  <a:glow rad="127000">
                    <a:srgbClr val="000000"/>
                  </a:glow>
                </a:effectLst>
                <a:latin typeface="Arial" charset="0"/>
                <a:ea typeface="ＭＳ Ｐゴシック" charset="0"/>
                <a:cs typeface="ＭＳ Ｐゴシック" charset="0"/>
              </a:rPr>
              <a:t>, 1:1325 </a:t>
            </a:r>
          </a:p>
        </p:txBody>
      </p:sp>
      <p:sp>
        <p:nvSpPr>
          <p:cNvPr id="5" name="Rectangle 2">
            <a:extLst>
              <a:ext uri="{FF2B5EF4-FFF2-40B4-BE49-F238E27FC236}">
                <a16:creationId xmlns:a16="http://schemas.microsoft.com/office/drawing/2014/main" id="{FB02B6E7-0FEF-184A-8BB5-52D650DD8058}"/>
              </a:ext>
            </a:extLst>
          </p:cNvPr>
          <p:cNvSpPr txBox="1">
            <a:spLocks noChangeArrowheads="1"/>
          </p:cNvSpPr>
          <p:nvPr/>
        </p:nvSpPr>
        <p:spPr bwMode="auto">
          <a:xfrm>
            <a:off x="0" y="4086078"/>
            <a:ext cx="9144000" cy="2228849"/>
          </a:xfrm>
          <a:prstGeom prst="rect">
            <a:avLst/>
          </a:prstGeom>
          <a:solidFill>
            <a:schemeClr val="accent2"/>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dirty="0"/>
              <a:t>ومع ذلك ، فقد ثبت أن خليفة الملك على العرش كان يُدعى" ابنًا "(5:22) حتى لو لم تكن له علاقة دم بملك سابق</a:t>
            </a:r>
            <a:endParaRPr lang="en-US" sz="28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96804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93A377-3E90-2E4F-9F66-7C2B514A3AE1}"/>
              </a:ext>
            </a:extLst>
          </p:cNvPr>
          <p:cNvPicPr>
            <a:picLocks noChangeAspect="1"/>
          </p:cNvPicPr>
          <p:nvPr/>
        </p:nvPicPr>
        <p:blipFill rotWithShape="1">
          <a:blip r:embed="rId3"/>
          <a:srcRect t="2233"/>
          <a:stretch/>
        </p:blipFill>
        <p:spPr>
          <a:xfrm>
            <a:off x="0" y="914399"/>
            <a:ext cx="9144000" cy="5146761"/>
          </a:xfrm>
          <a:prstGeom prst="rect">
            <a:avLst/>
          </a:prstGeom>
        </p:spPr>
      </p:pic>
      <p:sp>
        <p:nvSpPr>
          <p:cNvPr id="219137" name="Rectangle 2"/>
          <p:cNvSpPr>
            <a:spLocks noGrp="1" noChangeArrowheads="1"/>
          </p:cNvSpPr>
          <p:nvPr>
            <p:ph type="ctrTitle"/>
          </p:nvPr>
        </p:nvSpPr>
        <p:spPr>
          <a:xfrm>
            <a:off x="7452" y="148152"/>
            <a:ext cx="9144000" cy="668192"/>
          </a:xfrm>
        </p:spPr>
        <p:txBody>
          <a:bodyPr/>
          <a:lstStyle/>
          <a:p>
            <a:pPr lvl="0" defTabSz="457200" eaLnBrk="1" fontAlgn="auto" hangingPunct="1">
              <a:spcBef>
                <a:spcPts val="0"/>
              </a:spcBef>
              <a:spcAft>
                <a:spcPts val="0"/>
              </a:spcAft>
              <a:defRPr/>
            </a:pPr>
            <a:r>
              <a:rPr lang="ar-JO" sz="3200" b="1" kern="1200" dirty="0">
                <a:solidFill>
                  <a:srgbClr val="FFFFFF"/>
                </a:solidFill>
                <a:latin typeface="Arial Black" charset="0"/>
              </a:rPr>
              <a:t>الكلمات اليونانية و الفارسية المستعارة في دانيال</a:t>
            </a:r>
            <a:endParaRPr lang="en-US" sz="3200" b="1" kern="1200" dirty="0">
              <a:solidFill>
                <a:srgbClr val="FFFFFF"/>
              </a:solidFill>
              <a:latin typeface="Arial Black" charset="0"/>
            </a:endParaRPr>
          </a:p>
        </p:txBody>
      </p:sp>
      <p:sp>
        <p:nvSpPr>
          <p:cNvPr id="219138" name="Text Box 5"/>
          <p:cNvSpPr txBox="1">
            <a:spLocks noChangeArrowheads="1"/>
          </p:cNvSpPr>
          <p:nvPr/>
        </p:nvSpPr>
        <p:spPr bwMode="auto">
          <a:xfrm>
            <a:off x="9297895" y="44624"/>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28</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Text Box 9"/>
          <p:cNvSpPr txBox="1">
            <a:spLocks noChangeArrowheads="1"/>
          </p:cNvSpPr>
          <p:nvPr/>
        </p:nvSpPr>
        <p:spPr bwMode="auto">
          <a:xfrm>
            <a:off x="6552060" y="3404785"/>
            <a:ext cx="1891549"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بابل</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5" name="Text Box 9"/>
          <p:cNvSpPr txBox="1">
            <a:spLocks noChangeArrowheads="1"/>
          </p:cNvSpPr>
          <p:nvPr/>
        </p:nvSpPr>
        <p:spPr bwMode="auto">
          <a:xfrm>
            <a:off x="1639975" y="1626315"/>
            <a:ext cx="143981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اليونان</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6" name="Text Box 9"/>
          <p:cNvSpPr txBox="1">
            <a:spLocks noChangeArrowheads="1"/>
          </p:cNvSpPr>
          <p:nvPr/>
        </p:nvSpPr>
        <p:spPr bwMode="auto">
          <a:xfrm>
            <a:off x="6552061" y="1741350"/>
            <a:ext cx="2599391"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فارس</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3" name="Rectangle 2">
            <a:extLst>
              <a:ext uri="{FF2B5EF4-FFF2-40B4-BE49-F238E27FC236}">
                <a16:creationId xmlns:a16="http://schemas.microsoft.com/office/drawing/2014/main" id="{C9452040-CBFB-9142-97F3-5E591E648CB7}"/>
              </a:ext>
            </a:extLst>
          </p:cNvPr>
          <p:cNvSpPr txBox="1">
            <a:spLocks noChangeArrowheads="1"/>
          </p:cNvSpPr>
          <p:nvPr/>
        </p:nvSpPr>
        <p:spPr bwMode="auto">
          <a:xfrm>
            <a:off x="0" y="3225233"/>
            <a:ext cx="6463553" cy="3556940"/>
          </a:xfrm>
          <a:prstGeom prst="rect">
            <a:avLst/>
          </a:prstGeom>
          <a:solidFill>
            <a:schemeClr val="tx1"/>
          </a:solid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و نادى مناد بشدة قد أمرتم أيها الشعوب و الأمم و الألسنة عنتدما تسمعون صوت القرن و الناي و العود و الرباب و السنطير و المزمار و كل أنواع العزف أن تخروا و تسجدوا لتمثال الذهب الذي نصبه نبوخدنصر الملك و من لا يخر و يسجد ففي تلك الساعة يلقى في وسط أتون نار متقدة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000" b="1" kern="0" dirty="0">
                <a:solidFill>
                  <a:srgbClr val="FFFFFF"/>
                </a:solidFill>
                <a:effectLst>
                  <a:glow rad="127000">
                    <a:srgbClr val="000000"/>
                  </a:glow>
                </a:effectLst>
                <a:latin typeface="Arial" charset="0"/>
                <a:ea typeface="ＭＳ Ｐゴシック" charset="0"/>
                <a:cs typeface="ＭＳ Ｐゴシック" charset="0"/>
              </a:rPr>
              <a:t>(دا 3: 4-6)</a:t>
            </a:r>
            <a:endPar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lvl="0" defTabSz="914400">
              <a:defRPr/>
            </a:pPr>
            <a:r>
              <a:rPr lang="ar-JO" sz="2000" b="1" dirty="0">
                <a:solidFill>
                  <a:srgbClr val="FFFF00"/>
                </a:solidFill>
              </a:rPr>
              <a:t>كيف نفسر هذه الكلمات اليونانية والفارسية العديدة في عام 600 قبل الميلاد قبل إنشاء الإمبراطوريتين اليونانية والرومانية؟</a:t>
            </a:r>
            <a:endParaRPr kumimoji="0" lang="en-US" sz="20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1597970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93A377-3E90-2E4F-9F66-7C2B514A3AE1}"/>
              </a:ext>
            </a:extLst>
          </p:cNvPr>
          <p:cNvPicPr>
            <a:picLocks noChangeAspect="1"/>
          </p:cNvPicPr>
          <p:nvPr/>
        </p:nvPicPr>
        <p:blipFill rotWithShape="1">
          <a:blip r:embed="rId3"/>
          <a:srcRect t="2233"/>
          <a:stretch/>
        </p:blipFill>
        <p:spPr>
          <a:xfrm>
            <a:off x="0" y="914399"/>
            <a:ext cx="9144000" cy="5146761"/>
          </a:xfrm>
          <a:prstGeom prst="rect">
            <a:avLst/>
          </a:prstGeom>
        </p:spPr>
      </p:pic>
      <p:sp>
        <p:nvSpPr>
          <p:cNvPr id="219137" name="Rectangle 2"/>
          <p:cNvSpPr>
            <a:spLocks noGrp="1" noChangeArrowheads="1"/>
          </p:cNvSpPr>
          <p:nvPr>
            <p:ph type="ctrTitle"/>
          </p:nvPr>
        </p:nvSpPr>
        <p:spPr>
          <a:xfrm>
            <a:off x="7452" y="148152"/>
            <a:ext cx="9144000" cy="668192"/>
          </a:xfrm>
        </p:spPr>
        <p:txBody>
          <a:bodyPr/>
          <a:lstStyle/>
          <a:p>
            <a:pPr lvl="0" defTabSz="457200" eaLnBrk="1" fontAlgn="auto" hangingPunct="1">
              <a:spcBef>
                <a:spcPts val="0"/>
              </a:spcBef>
              <a:spcAft>
                <a:spcPts val="0"/>
              </a:spcAft>
              <a:defRPr/>
            </a:pPr>
            <a:r>
              <a:rPr lang="ar-JO" sz="3200" b="1" kern="1200" dirty="0">
                <a:solidFill>
                  <a:srgbClr val="FFFFFF"/>
                </a:solidFill>
                <a:latin typeface="Arial Black" charset="0"/>
              </a:rPr>
              <a:t>الكلمات اليونانية و الفارسية المستعارة في دانيال</a:t>
            </a:r>
            <a:endParaRPr lang="en-US" sz="3200" kern="1200" dirty="0">
              <a:solidFill>
                <a:srgbClr val="FFFFFF"/>
              </a:solidFill>
              <a:latin typeface="Arial Black" charset="0"/>
            </a:endParaRPr>
          </a:p>
        </p:txBody>
      </p:sp>
      <p:sp>
        <p:nvSpPr>
          <p:cNvPr id="219138" name="Text Box 5"/>
          <p:cNvSpPr txBox="1">
            <a:spLocks noChangeArrowheads="1"/>
          </p:cNvSpPr>
          <p:nvPr/>
        </p:nvSpPr>
        <p:spPr bwMode="auto">
          <a:xfrm>
            <a:off x="9297895" y="44624"/>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28</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5" name="Text Box 9"/>
          <p:cNvSpPr txBox="1">
            <a:spLocks noChangeArrowheads="1"/>
          </p:cNvSpPr>
          <p:nvPr/>
        </p:nvSpPr>
        <p:spPr bwMode="auto">
          <a:xfrm>
            <a:off x="1639975" y="1626315"/>
            <a:ext cx="143981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اليونان</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6" name="Text Box 9"/>
          <p:cNvSpPr txBox="1">
            <a:spLocks noChangeArrowheads="1"/>
          </p:cNvSpPr>
          <p:nvPr/>
        </p:nvSpPr>
        <p:spPr bwMode="auto">
          <a:xfrm>
            <a:off x="6552061" y="1741350"/>
            <a:ext cx="2599391"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فارس</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
        <p:nvSpPr>
          <p:cNvPr id="11" name="Right Arrow 10">
            <a:extLst>
              <a:ext uri="{FF2B5EF4-FFF2-40B4-BE49-F238E27FC236}">
                <a16:creationId xmlns:a16="http://schemas.microsoft.com/office/drawing/2014/main" id="{E37D65EB-1DCD-E048-BAD1-69884338228D}"/>
              </a:ext>
            </a:extLst>
          </p:cNvPr>
          <p:cNvSpPr/>
          <p:nvPr/>
        </p:nvSpPr>
        <p:spPr bwMode="auto">
          <a:xfrm rot="6601506">
            <a:off x="7547995" y="2628965"/>
            <a:ext cx="848994" cy="436467"/>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sp>
        <p:nvSpPr>
          <p:cNvPr id="13" name="Rectangle 2">
            <a:extLst>
              <a:ext uri="{FF2B5EF4-FFF2-40B4-BE49-F238E27FC236}">
                <a16:creationId xmlns:a16="http://schemas.microsoft.com/office/drawing/2014/main" id="{C9452040-CBFB-9142-97F3-5E591E648CB7}"/>
              </a:ext>
            </a:extLst>
          </p:cNvPr>
          <p:cNvSpPr txBox="1">
            <a:spLocks noChangeArrowheads="1"/>
          </p:cNvSpPr>
          <p:nvPr/>
        </p:nvSpPr>
        <p:spPr bwMode="auto">
          <a:xfrm>
            <a:off x="-9214" y="3125336"/>
            <a:ext cx="6718623" cy="3826539"/>
          </a:xfrm>
          <a:prstGeom prst="rect">
            <a:avLst/>
          </a:prstGeom>
          <a:blipFill>
            <a:blip r:embed="rId4"/>
            <a:tile tx="0" ty="0" sx="100000" sy="100000" flip="none" algn="tl"/>
          </a:blip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2400" b="1" dirty="0"/>
              <a:t>أثير عدد من الاعتراضات الأخرى على التاريخ المبكر للكتاب. على سبيل المثال ، يجادل البعض بأن العديد من الكلمات الفارسية واليونانية في الكتاب تشير إلى أنه يجب أن يكون قد كتب في وقت متأخر عن القرن السادس قبل الميلاد. كشف النقاب عن وجود تجارة بين اليونان وبابل حتى قبل أيام دانيال ، وهذا يفسر وجود الكلمات اليونانية ، والكلمات الفارسية في الكتاب كانت من شكل رسمي أو أدبي للغة الفارسية التي كانت مستخدمة على نطاق واسع في جميع أنحاء الشرق الأدنى. (راجع دي جي وايزمان وآخرون ، ملاحظات حول بعض المشاكل في كتاب دانيال ، ص 23-7 ، 35-50.) </a:t>
            </a:r>
            <a:endParaRPr lang="en-US" sz="24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17" name="Right Arrow 16"/>
          <p:cNvSpPr/>
          <p:nvPr/>
        </p:nvSpPr>
        <p:spPr bwMode="auto">
          <a:xfrm rot="1384932">
            <a:off x="3877685" y="2331248"/>
            <a:ext cx="2965727"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a typeface="+mn-ea"/>
              <a:cs typeface="+mn-cs"/>
            </a:endParaRPr>
          </a:p>
        </p:txBody>
      </p:sp>
      <p:sp>
        <p:nvSpPr>
          <p:cNvPr id="12" name="Rectangle 2">
            <a:extLst>
              <a:ext uri="{FF2B5EF4-FFF2-40B4-BE49-F238E27FC236}">
                <a16:creationId xmlns:a16="http://schemas.microsoft.com/office/drawing/2014/main" id="{DA8F7CD6-6156-8E48-B55A-D44C66F16D75}"/>
              </a:ext>
            </a:extLst>
          </p:cNvPr>
          <p:cNvSpPr txBox="1">
            <a:spLocks noChangeArrowheads="1"/>
          </p:cNvSpPr>
          <p:nvPr/>
        </p:nvSpPr>
        <p:spPr bwMode="auto">
          <a:xfrm>
            <a:off x="6910071" y="6143332"/>
            <a:ext cx="2125979" cy="64251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914400">
              <a:defRPr/>
            </a:pPr>
            <a:r>
              <a:rPr lang="ar-JO" sz="2000" b="1" kern="0" dirty="0">
                <a:solidFill>
                  <a:srgbClr val="FFFFFF"/>
                </a:solidFill>
                <a:effectLst>
                  <a:glow rad="127000">
                    <a:srgbClr val="000000"/>
                  </a:glow>
                </a:effectLst>
                <a:latin typeface="Arial" charset="0"/>
                <a:ea typeface="ＭＳ Ｐゴシック" charset="0"/>
                <a:cs typeface="ＭＳ Ｐゴシック" charset="0"/>
              </a:rPr>
              <a:t>بنتيكوست، </a:t>
            </a:r>
          </a:p>
          <a:p>
            <a:pPr lvl="0" defTabSz="914400">
              <a:defRPr/>
            </a:pPr>
            <a:r>
              <a:rPr lang="ar-JO" sz="2000" b="1" kern="0" dirty="0">
                <a:solidFill>
                  <a:srgbClr val="FFFFFF"/>
                </a:solidFill>
                <a:effectLst>
                  <a:glow rad="127000">
                    <a:srgbClr val="000000"/>
                  </a:glow>
                </a:effectLst>
                <a:latin typeface="Arial" charset="0"/>
                <a:ea typeface="ＭＳ Ｐゴシック" charset="0"/>
                <a:cs typeface="ＭＳ Ｐゴシック" charset="0"/>
              </a:rPr>
              <a:t>ب ك س، 1: 1325</a:t>
            </a:r>
            <a:r>
              <a:rPr lang="en-US" sz="2000" b="1" kern="0" dirty="0">
                <a:solidFill>
                  <a:srgbClr val="FFFFFF"/>
                </a:solidFill>
                <a:effectLst>
                  <a:glow rad="127000">
                    <a:srgbClr val="000000"/>
                  </a:glow>
                </a:effectLst>
                <a:latin typeface="Arial" charset="0"/>
                <a:ea typeface="ＭＳ Ｐゴシック" charset="0"/>
                <a:cs typeface="ＭＳ Ｐゴシック" charset="0"/>
              </a:rPr>
              <a:t> </a:t>
            </a:r>
          </a:p>
        </p:txBody>
      </p:sp>
      <p:sp>
        <p:nvSpPr>
          <p:cNvPr id="14" name="Text Box 9">
            <a:extLst>
              <a:ext uri="{FF2B5EF4-FFF2-40B4-BE49-F238E27FC236}">
                <a16:creationId xmlns:a16="http://schemas.microsoft.com/office/drawing/2014/main" id="{9D365B4B-FA48-4243-8AF3-22E38548434A}"/>
              </a:ext>
            </a:extLst>
          </p:cNvPr>
          <p:cNvSpPr txBox="1">
            <a:spLocks noChangeArrowheads="1"/>
          </p:cNvSpPr>
          <p:nvPr/>
        </p:nvSpPr>
        <p:spPr bwMode="auto">
          <a:xfrm>
            <a:off x="6552060" y="3404785"/>
            <a:ext cx="1891549"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457200" rtl="0" eaLnBrk="1" fontAlgn="t" latinLnBrk="0" hangingPunct="1">
              <a:lnSpc>
                <a:spcPct val="100000"/>
              </a:lnSpc>
              <a:spcBef>
                <a:spcPct val="50000"/>
              </a:spcBef>
              <a:spcAft>
                <a:spcPts val="0"/>
              </a:spcAft>
              <a:buClrTx/>
              <a:buSzTx/>
              <a:buFontTx/>
              <a:buNone/>
              <a:tabLst/>
              <a:defRPr/>
            </a:pPr>
            <a:r>
              <a:rPr kumimoji="0" lang="ar-JO"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بابل</a:t>
            </a:r>
            <a:endParaRPr kumimoji="0" lang="en-US" sz="4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9048283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5"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7" name="Rectangle 2"/>
          <p:cNvSpPr>
            <a:spLocks noGrp="1" noChangeArrowheads="1"/>
          </p:cNvSpPr>
          <p:nvPr>
            <p:ph type="title"/>
          </p:nvPr>
        </p:nvSpPr>
        <p:spPr>
          <a:xfrm>
            <a:off x="152400" y="228600"/>
            <a:ext cx="3657600" cy="1524000"/>
          </a:xfrm>
        </p:spPr>
        <p:txBody>
          <a:bodyPr/>
          <a:lstStyle/>
          <a:p>
            <a:pPr eaLnBrk="1" hangingPunct="1">
              <a:defRPr/>
            </a:pPr>
            <a:r>
              <a:rPr lang="ar-JO" b="1" dirty="0">
                <a:solidFill>
                  <a:schemeClr val="bg1"/>
                </a:solidFill>
                <a:effectLst>
                  <a:glow rad="228600">
                    <a:schemeClr val="tx1"/>
                  </a:glow>
                </a:effectLst>
                <a:latin typeface="Arial" charset="0"/>
                <a:ea typeface="ＭＳ Ｐゴシック" charset="0"/>
                <a:cs typeface="ＭＳ Ｐゴシック" charset="0"/>
              </a:rPr>
              <a:t>إذلال بيلشاصر</a:t>
            </a:r>
            <a:endParaRPr lang="en-US"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رامبرانت</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1278435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533400" y="1219200"/>
            <a:ext cx="2209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618499" name="Picture 4" descr="Home">
            <a:hlinkClick r:id="" action="ppaction://noaction"/>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8500"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2209800"/>
            <a:ext cx="4267200" cy="418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4790"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8502" name="Freeform 7"/>
          <p:cNvSpPr>
            <a:spLocks/>
          </p:cNvSpPr>
          <p:nvPr/>
        </p:nvSpPr>
        <p:spPr bwMode="auto">
          <a:xfrm>
            <a:off x="3355975" y="-212725"/>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2" name="Freeform 8"/>
          <p:cNvSpPr>
            <a:spLocks/>
          </p:cNvSpPr>
          <p:nvPr/>
        </p:nvSpPr>
        <p:spPr bwMode="auto">
          <a:xfrm>
            <a:off x="228600" y="152400"/>
            <a:ext cx="3551238" cy="7162800"/>
          </a:xfrm>
          <a:custGeom>
            <a:avLst/>
            <a:gdLst>
              <a:gd name="T0" fmla="*/ 2147483647 w 2237"/>
              <a:gd name="T1" fmla="*/ 0 h 4512"/>
              <a:gd name="T2" fmla="*/ 2147483647 w 2237"/>
              <a:gd name="T3" fmla="*/ 2147483647 h 4512"/>
              <a:gd name="T4" fmla="*/ 2147483647 w 2237"/>
              <a:gd name="T5" fmla="*/ 2147483647 h 4512"/>
              <a:gd name="T6" fmla="*/ 2147483647 w 2237"/>
              <a:gd name="T7" fmla="*/ 2147483647 h 4512"/>
              <a:gd name="T8" fmla="*/ 2147483647 w 2237"/>
              <a:gd name="T9" fmla="*/ 2147483647 h 4512"/>
              <a:gd name="T10" fmla="*/ 2147483647 w 2237"/>
              <a:gd name="T11" fmla="*/ 2147483647 h 4512"/>
              <a:gd name="T12" fmla="*/ 2147483647 w 2237"/>
              <a:gd name="T13" fmla="*/ 2147483647 h 4512"/>
              <a:gd name="T14" fmla="*/ 2147483647 w 2237"/>
              <a:gd name="T15" fmla="*/ 2147483647 h 4512"/>
              <a:gd name="T16" fmla="*/ 2147483647 w 2237"/>
              <a:gd name="T17" fmla="*/ 2147483647 h 4512"/>
              <a:gd name="T18" fmla="*/ 2147483647 w 2237"/>
              <a:gd name="T19" fmla="*/ 2147483647 h 4512"/>
              <a:gd name="T20" fmla="*/ 2147483647 w 2237"/>
              <a:gd name="T21" fmla="*/ 2147483647 h 4512"/>
              <a:gd name="T22" fmla="*/ 2147483647 w 2237"/>
              <a:gd name="T23" fmla="*/ 2147483647 h 4512"/>
              <a:gd name="T24" fmla="*/ 2147483647 w 2237"/>
              <a:gd name="T25" fmla="*/ 2147483647 h 4512"/>
              <a:gd name="T26" fmla="*/ 2147483647 w 2237"/>
              <a:gd name="T27" fmla="*/ 2147483647 h 4512"/>
              <a:gd name="T28" fmla="*/ 2147483647 w 2237"/>
              <a:gd name="T29" fmla="*/ 2147483647 h 4512"/>
              <a:gd name="T30" fmla="*/ 2147483647 w 2237"/>
              <a:gd name="T31" fmla="*/ 2147483647 h 4512"/>
              <a:gd name="T32" fmla="*/ 2147483647 w 2237"/>
              <a:gd name="T33" fmla="*/ 2147483647 h 4512"/>
              <a:gd name="T34" fmla="*/ 2147483647 w 2237"/>
              <a:gd name="T35" fmla="*/ 2147483647 h 4512"/>
              <a:gd name="T36" fmla="*/ 2147483647 w 2237"/>
              <a:gd name="T37" fmla="*/ 2147483647 h 4512"/>
              <a:gd name="T38" fmla="*/ 2147483647 w 2237"/>
              <a:gd name="T39" fmla="*/ 2147483647 h 4512"/>
              <a:gd name="T40" fmla="*/ 2147483647 w 2237"/>
              <a:gd name="T41" fmla="*/ 2147483647 h 4512"/>
              <a:gd name="T42" fmla="*/ 0 w 2237"/>
              <a:gd name="T43" fmla="*/ 2147483647 h 4512"/>
              <a:gd name="T44" fmla="*/ 2147483647 w 2237"/>
              <a:gd name="T45" fmla="*/ 2147483647 h 4512"/>
              <a:gd name="T46" fmla="*/ 2147483647 w 2237"/>
              <a:gd name="T47" fmla="*/ 2147483647 h 4512"/>
              <a:gd name="T48" fmla="*/ 2147483647 w 2237"/>
              <a:gd name="T49" fmla="*/ 2147483647 h 4512"/>
              <a:gd name="T50" fmla="*/ 2147483647 w 2237"/>
              <a:gd name="T51" fmla="*/ 2147483647 h 4512"/>
              <a:gd name="T52" fmla="*/ 2147483647 w 2237"/>
              <a:gd name="T53" fmla="*/ 2147483647 h 4512"/>
              <a:gd name="T54" fmla="*/ 2147483647 w 2237"/>
              <a:gd name="T55" fmla="*/ 2147483647 h 4512"/>
              <a:gd name="T56" fmla="*/ 2147483647 w 2237"/>
              <a:gd name="T57" fmla="*/ 2147483647 h 4512"/>
              <a:gd name="T58" fmla="*/ 2147483647 w 2237"/>
              <a:gd name="T59" fmla="*/ 2147483647 h 4512"/>
              <a:gd name="T60" fmla="*/ 2147483647 w 2237"/>
              <a:gd name="T61" fmla="*/ 2147483647 h 4512"/>
              <a:gd name="T62" fmla="*/ 2147483647 w 2237"/>
              <a:gd name="T63" fmla="*/ 2147483647 h 4512"/>
              <a:gd name="T64" fmla="*/ 2147483647 w 2237"/>
              <a:gd name="T65" fmla="*/ 2147483647 h 4512"/>
              <a:gd name="T66" fmla="*/ 2147483647 w 2237"/>
              <a:gd name="T67" fmla="*/ 2147483647 h 45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37"/>
              <a:gd name="T103" fmla="*/ 0 h 4512"/>
              <a:gd name="T104" fmla="*/ 2237 w 2237"/>
              <a:gd name="T105" fmla="*/ 4512 h 45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3" name="Line 9"/>
          <p:cNvSpPr>
            <a:spLocks noChangeShapeType="1"/>
          </p:cNvSpPr>
          <p:nvPr/>
        </p:nvSpPr>
        <p:spPr bwMode="auto">
          <a:xfrm flipH="1">
            <a:off x="3657600" y="0"/>
            <a:ext cx="304800" cy="381000"/>
          </a:xfrm>
          <a:prstGeom prst="line">
            <a:avLst/>
          </a:prstGeom>
          <a:noFill/>
          <a:ln w="5715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4" name="Text Box 10"/>
          <p:cNvSpPr txBox="1">
            <a:spLocks noChangeArrowheads="1"/>
          </p:cNvSpPr>
          <p:nvPr/>
        </p:nvSpPr>
        <p:spPr bwMode="auto">
          <a:xfrm>
            <a:off x="0" y="1371600"/>
            <a:ext cx="9067800" cy="63023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5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دخل الفرس تحت بوابات الماء</a:t>
            </a:r>
            <a:endParaRPr kumimoji="0" lang="en-US" sz="35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618506" name="Freeform 11"/>
          <p:cNvSpPr>
            <a:spLocks/>
          </p:cNvSpPr>
          <p:nvPr/>
        </p:nvSpPr>
        <p:spPr bwMode="auto">
          <a:xfrm rot="-687844">
            <a:off x="2743200" y="6172200"/>
            <a:ext cx="514350" cy="2498725"/>
          </a:xfrm>
          <a:custGeom>
            <a:avLst/>
            <a:gdLst>
              <a:gd name="T0" fmla="*/ 2147483647 w 324"/>
              <a:gd name="T1" fmla="*/ 2147483647 h 1574"/>
              <a:gd name="T2" fmla="*/ 2147483647 w 324"/>
              <a:gd name="T3" fmla="*/ 2147483647 h 1574"/>
              <a:gd name="T4" fmla="*/ 2147483647 w 324"/>
              <a:gd name="T5" fmla="*/ 2147483647 h 1574"/>
              <a:gd name="T6" fmla="*/ 2147483647 w 324"/>
              <a:gd name="T7" fmla="*/ 2147483647 h 1574"/>
              <a:gd name="T8" fmla="*/ 2147483647 w 324"/>
              <a:gd name="T9" fmla="*/ 2147483647 h 1574"/>
              <a:gd name="T10" fmla="*/ 2147483647 w 324"/>
              <a:gd name="T11" fmla="*/ 2147483647 h 1574"/>
              <a:gd name="T12" fmla="*/ 2147483647 w 324"/>
              <a:gd name="T13" fmla="*/ 2147483647 h 1574"/>
              <a:gd name="T14" fmla="*/ 2147483647 w 324"/>
              <a:gd name="T15" fmla="*/ 2147483647 h 1574"/>
              <a:gd name="T16" fmla="*/ 2147483647 w 324"/>
              <a:gd name="T17" fmla="*/ 0 h 15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4"/>
              <a:gd name="T28" fmla="*/ 0 h 1574"/>
              <a:gd name="T29" fmla="*/ 324 w 324"/>
              <a:gd name="T30" fmla="*/ 1574 h 15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a:solidFill>
              <a:srgbClr val="9999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374796" name="Text Box 12"/>
          <p:cNvSpPr txBox="1">
            <a:spLocks noChangeArrowheads="1"/>
          </p:cNvSpPr>
          <p:nvPr/>
        </p:nvSpPr>
        <p:spPr bwMode="auto">
          <a:xfrm>
            <a:off x="5105400" y="2573338"/>
            <a:ext cx="4038600" cy="116998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دانيال 5</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lang="ar-JO" sz="2800" b="1" dirty="0">
                <a:solidFill>
                  <a:srgbClr val="FFFFFF"/>
                </a:solidFill>
                <a:effectLst>
                  <a:outerShdw blurRad="38100" dist="38100" dir="2700000" algn="tl">
                    <a:srgbClr val="000000"/>
                  </a:outerShdw>
                </a:effectLst>
                <a:latin typeface="Arial" charset="0"/>
                <a:cs typeface="Arial" charset="0"/>
              </a:rPr>
              <a:t>احتفال بيلشاصر</a:t>
            </a:r>
            <a:r>
              <a:rPr kumimoji="0" lang="en-US" altLang="ja-JP"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74798" name="Text Box 14"/>
          <p:cNvSpPr txBox="1">
            <a:spLocks noChangeArrowheads="1"/>
          </p:cNvSpPr>
          <p:nvPr/>
        </p:nvSpPr>
        <p:spPr bwMode="auto">
          <a:xfrm>
            <a:off x="8202693" y="76200"/>
            <a:ext cx="771366"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510أ</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 name="Title 13"/>
          <p:cNvSpPr>
            <a:spLocks noGrp="1"/>
          </p:cNvSpPr>
          <p:nvPr>
            <p:ph type="title" idx="4294967295"/>
          </p:nvPr>
        </p:nvSpPr>
        <p:spPr>
          <a:xfrm>
            <a:off x="0" y="0"/>
            <a:ext cx="3276600" cy="1219200"/>
          </a:xfrm>
        </p:spPr>
        <p:txBody>
          <a:bodyPr/>
          <a:lstStyle/>
          <a:p>
            <a:pPr>
              <a:defRPr/>
            </a:pPr>
            <a:r>
              <a:rPr lang="ar-JO" sz="3200" dirty="0">
                <a:effectLst>
                  <a:outerShdw blurRad="38100" dist="38100" dir="2700000" algn="tl">
                    <a:srgbClr val="000000"/>
                  </a:outerShdw>
                </a:effectLst>
                <a:latin typeface="Arial" charset="0"/>
                <a:ea typeface="ＭＳ Ｐゴシック" charset="0"/>
                <a:cs typeface="Arial" charset="0"/>
              </a:rPr>
              <a:t>سقوط بابل</a:t>
            </a:r>
            <a:br>
              <a:rPr lang="ar-JO" sz="3200" dirty="0">
                <a:effectLst>
                  <a:outerShdw blurRad="38100" dist="38100" dir="2700000" algn="tl">
                    <a:srgbClr val="000000"/>
                  </a:outerShdw>
                </a:effectLst>
                <a:latin typeface="Arial" charset="0"/>
                <a:ea typeface="ＭＳ Ｐゴシック" charset="0"/>
                <a:cs typeface="Arial" charset="0"/>
              </a:rPr>
            </a:br>
            <a:r>
              <a:rPr lang="ar-JO" sz="3200" dirty="0">
                <a:effectLst>
                  <a:outerShdw blurRad="38100" dist="38100" dir="2700000" algn="tl">
                    <a:srgbClr val="000000"/>
                  </a:outerShdw>
                </a:effectLst>
                <a:latin typeface="Arial" charset="0"/>
                <a:ea typeface="ＭＳ Ｐゴシック" charset="0"/>
                <a:cs typeface="Arial" charset="0"/>
              </a:rPr>
              <a:t>539 ق.م</a:t>
            </a:r>
            <a:endParaRPr lang="en-US" sz="4000" dirty="0">
              <a:effectLst>
                <a:outerShdw blurRad="38100" dist="38100" dir="2700000" algn="tl">
                  <a:srgbClr val="000000"/>
                </a:outerShdw>
              </a:effectLst>
              <a:latin typeface="Arial" charset="0"/>
              <a:ea typeface="ＭＳ Ｐゴシック" charset="0"/>
              <a:cs typeface="Arial" charset="0"/>
            </a:endParaRPr>
          </a:p>
        </p:txBody>
      </p:sp>
      <p:sp>
        <p:nvSpPr>
          <p:cNvPr id="15" name="Title 13">
            <a:extLst>
              <a:ext uri="{FF2B5EF4-FFF2-40B4-BE49-F238E27FC236}">
                <a16:creationId xmlns:a16="http://schemas.microsoft.com/office/drawing/2014/main" id="{99A3D1AE-4FA1-5D47-AC11-D43010943784}"/>
              </a:ext>
            </a:extLst>
          </p:cNvPr>
          <p:cNvSpPr txBox="1">
            <a:spLocks/>
          </p:cNvSpPr>
          <p:nvPr/>
        </p:nvSpPr>
        <p:spPr bwMode="auto">
          <a:xfrm>
            <a:off x="828671" y="2209800"/>
            <a:ext cx="3276600" cy="441325"/>
          </a:xfrm>
          <a:prstGeom prst="rect">
            <a:avLst/>
          </a:prstGeom>
          <a:solidFill>
            <a:schemeClr val="tx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ar-JO" sz="2400" kern="0" dirty="0">
                <a:effectLst>
                  <a:outerShdw blurRad="38100" dist="38100" dir="2700000" algn="tl">
                    <a:srgbClr val="000000"/>
                  </a:outerShdw>
                </a:effectLst>
                <a:latin typeface="Arial" charset="0"/>
                <a:ea typeface="ＭＳ Ｐゴシック" charset="0"/>
                <a:cs typeface="Arial" charset="0"/>
              </a:rPr>
              <a:t>مدينة بابل</a:t>
            </a:r>
            <a:endParaRPr lang="en-US" sz="3200" kern="0"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80493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374794"/>
                                        </p:tgtEl>
                                        <p:attrNameLst>
                                          <p:attrName>style.visibility</p:attrName>
                                        </p:attrNameLst>
                                      </p:cBhvr>
                                      <p:to>
                                        <p:strVal val="visible"/>
                                      </p:to>
                                    </p:set>
                                    <p:animEffect transition="in" filter="wipe(up)">
                                      <p:cBhvr>
                                        <p:cTn id="7" dur="300"/>
                                        <p:tgtEl>
                                          <p:spTgt spid="3747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74793"/>
                                        </p:tgtEl>
                                        <p:attrNameLst>
                                          <p:attrName>style.visibility</p:attrName>
                                        </p:attrNameLst>
                                      </p:cBhvr>
                                      <p:to>
                                        <p:strVal val="visible"/>
                                      </p:to>
                                    </p:set>
                                    <p:animEffect transition="in" filter="wipe(up)">
                                      <p:cBhvr>
                                        <p:cTn id="12" dur="500"/>
                                        <p:tgtEl>
                                          <p:spTgt spid="3747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74792"/>
                                        </p:tgtEl>
                                        <p:attrNameLst>
                                          <p:attrName>style.visibility</p:attrName>
                                        </p:attrNameLst>
                                      </p:cBhvr>
                                      <p:to>
                                        <p:strVal val="visible"/>
                                      </p:to>
                                    </p:set>
                                    <p:animEffect transition="in" filter="wipe(up)">
                                      <p:cBhvr>
                                        <p:cTn id="17" dur="500"/>
                                        <p:tgtEl>
                                          <p:spTgt spid="3747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374790"/>
                                        </p:tgtEl>
                                        <p:attrNameLst>
                                          <p:attrName>style.visibility</p:attrName>
                                        </p:attrNameLst>
                                      </p:cBhvr>
                                      <p:to>
                                        <p:strVal val="visible"/>
                                      </p:to>
                                    </p:set>
                                    <p:anim calcmode="lin" valueType="num">
                                      <p:cBhvr>
                                        <p:cTn id="22" dur="1000" fill="hold"/>
                                        <p:tgtEl>
                                          <p:spTgt spid="374790"/>
                                        </p:tgtEl>
                                        <p:attrNameLst>
                                          <p:attrName>ppt_w</p:attrName>
                                        </p:attrNameLst>
                                      </p:cBhvr>
                                      <p:tavLst>
                                        <p:tav tm="0">
                                          <p:val>
                                            <p:fltVal val="0"/>
                                          </p:val>
                                        </p:tav>
                                        <p:tav tm="100000">
                                          <p:val>
                                            <p:strVal val="#ppt_w"/>
                                          </p:val>
                                        </p:tav>
                                      </p:tavLst>
                                    </p:anim>
                                    <p:anim calcmode="lin" valueType="num">
                                      <p:cBhvr>
                                        <p:cTn id="23" dur="1000" fill="hold"/>
                                        <p:tgtEl>
                                          <p:spTgt spid="374790"/>
                                        </p:tgtEl>
                                        <p:attrNameLst>
                                          <p:attrName>ppt_h</p:attrName>
                                        </p:attrNameLst>
                                      </p:cBhvr>
                                      <p:tavLst>
                                        <p:tav tm="0">
                                          <p:val>
                                            <p:fltVal val="0"/>
                                          </p:val>
                                        </p:tav>
                                        <p:tav tm="100000">
                                          <p:val>
                                            <p:strVal val="#ppt_h"/>
                                          </p:val>
                                        </p:tav>
                                      </p:tavLst>
                                    </p:anim>
                                    <p:anim calcmode="lin" valueType="num">
                                      <p:cBhvr>
                                        <p:cTn id="24" dur="1000" fill="hold"/>
                                        <p:tgtEl>
                                          <p:spTgt spid="374790"/>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747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74796"/>
                                        </p:tgtEl>
                                        <p:attrNameLst>
                                          <p:attrName>style.visibility</p:attrName>
                                        </p:attrNameLst>
                                      </p:cBhvr>
                                      <p:to>
                                        <p:strVal val="visible"/>
                                      </p:to>
                                    </p:set>
                                    <p:animEffect transition="in" filter="dissolve">
                                      <p:cBhvr>
                                        <p:cTn id="30" dur="500"/>
                                        <p:tgtEl>
                                          <p:spTgt spid="374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92" grpId="0" animBg="1"/>
      <p:bldP spid="374793" grpId="0" animBg="1"/>
      <p:bldP spid="374794" grpId="0" autoUpdateAnimBg="0"/>
      <p:bldP spid="37479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215044" name="TextBox 13"/>
          <p:cNvSpPr txBox="1">
            <a:spLocks noChangeArrowheads="1"/>
          </p:cNvSpPr>
          <p:nvPr/>
        </p:nvSpPr>
        <p:spPr bwMode="auto">
          <a:xfrm>
            <a:off x="0" y="914400"/>
            <a:ext cx="9144000" cy="3785652"/>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1" fontAlgn="base" hangingPunct="1">
              <a:spcBef>
                <a:spcPct val="0"/>
              </a:spcBef>
              <a:spcAft>
                <a:spcPct val="0"/>
              </a:spcAft>
              <a:defRPr/>
            </a:pPr>
            <a:r>
              <a:rPr lang="ar-JO" b="1" dirty="0">
                <a:solidFill>
                  <a:srgbClr val="FFFF00"/>
                </a:solidFill>
              </a:rPr>
              <a:t>وضع كورش جزءًا من جيشه عند النقطة التي يدخل فيها النهر إلى المدينة، وجزءًا آخر في الجزء الخلفي من المكان الذي ينبع منه، مع أوامر بالزحف إلى المدينة عند مجرى النهر، في أقرب وقت لأن المياه أصبحت ضحلة بدرجة كافية </a:t>
            </a:r>
          </a:p>
          <a:p>
            <a:pPr lvl="0" algn="ctr" defTabSz="914400" eaLnBrk="1" fontAlgn="base" hangingPunct="1">
              <a:spcBef>
                <a:spcPct val="0"/>
              </a:spcBef>
              <a:spcAft>
                <a:spcPct val="0"/>
              </a:spcAft>
              <a:defRPr/>
            </a:pPr>
            <a:r>
              <a:rPr lang="ar-JO" b="1" dirty="0">
                <a:solidFill>
                  <a:schemeClr val="bg1"/>
                </a:solidFill>
              </a:rPr>
              <a:t>ثم انطلق بنفسه مع الجزء غير الحربي من مضيفه ، وصنع المكان الذي حفرت فيه نيتوكريس حوض النهر ، حيث فعل بالضبط ما فعله سابقًا: </a:t>
            </a:r>
            <a:r>
              <a:rPr lang="ar-JO" b="1" dirty="0">
                <a:solidFill>
                  <a:srgbClr val="FFFF00"/>
                </a:solidFill>
              </a:rPr>
              <a:t>حول نهر الفرات عبر قناة إلى الحوض</a:t>
            </a:r>
            <a:r>
              <a:rPr lang="ar-JO" b="1" dirty="0">
                <a:solidFill>
                  <a:schemeClr val="bg1"/>
                </a:solidFill>
              </a:rPr>
              <a:t> ، والذي كان ثم مستنقع غرق فيه النهر لدرجة أن السرير الطبيعي للجدول أصبح قابلاً للبقاء</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a:p>
            <a:pPr lvl="0" algn="ctr" defTabSz="914400" eaLnBrk="1" fontAlgn="base" hangingPunct="1">
              <a:spcBef>
                <a:spcPct val="0"/>
              </a:spcBef>
              <a:spcAft>
                <a:spcPct val="0"/>
              </a:spcAft>
              <a:defRPr/>
            </a:pPr>
            <a:r>
              <a:rPr lang="ar-JO" b="1" dirty="0">
                <a:solidFill>
                  <a:srgbClr val="FFFF00"/>
                </a:solidFill>
              </a:rPr>
              <a:t>عندئذٍ ، دخل الفرس الذين تُركوا لهذا الغرض في بابل على ضفة النهر ، المجرى الذي غرق الآن حتى وصلوا في منتصف الطريق تقريبًا فوق فخذ الرجل ، وبالتالي دخلوا المدينة</a:t>
            </a:r>
            <a:endParaRPr kumimoji="0" lang="en-US"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74787" name="Line 3"/>
          <p:cNvSpPr>
            <a:spLocks noChangeShapeType="1"/>
          </p:cNvSpPr>
          <p:nvPr/>
        </p:nvSpPr>
        <p:spPr bwMode="auto">
          <a:xfrm>
            <a:off x="1752600" y="9144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mn-cs"/>
            </a:endParaRPr>
          </a:p>
        </p:txBody>
      </p:sp>
      <p:sp>
        <p:nvSpPr>
          <p:cNvPr id="37479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544ب</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5046" name="TextBox 5"/>
          <p:cNvSpPr txBox="1">
            <a:spLocks noChangeArrowheads="1"/>
          </p:cNvSpPr>
          <p:nvPr/>
        </p:nvSpPr>
        <p:spPr bwMode="auto">
          <a:xfrm>
            <a:off x="1100137" y="514350"/>
            <a:ext cx="5491731" cy="400110"/>
          </a:xfrm>
          <a:prstGeom prst="rect">
            <a:avLst/>
          </a:prstGeom>
          <a:no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000" b="1" dirty="0">
                <a:solidFill>
                  <a:srgbClr val="FFFFFF"/>
                </a:solidFill>
                <a:effectLst>
                  <a:outerShdw blurRad="38100" dist="38100" dir="2700000" algn="tl">
                    <a:srgbClr val="000000"/>
                  </a:outerShdw>
                </a:effectLst>
                <a:latin typeface="Arial" charset="0"/>
                <a:cs typeface="Arial" charset="0"/>
              </a:rPr>
              <a:t>تاريخ حروب الفرس 1.191 (430 ق.م)</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Title 6"/>
          <p:cNvSpPr>
            <a:spLocks noGrp="1"/>
          </p:cNvSpPr>
          <p:nvPr>
            <p:ph type="title" idx="4294967295"/>
          </p:nvPr>
        </p:nvSpPr>
        <p:spPr>
          <a:xfrm>
            <a:off x="152400" y="0"/>
            <a:ext cx="7772400" cy="609600"/>
          </a:xfrm>
        </p:spPr>
        <p:txBody>
          <a:bodyPr/>
          <a:lstStyle/>
          <a:p>
            <a:pPr>
              <a:defRPr/>
            </a:pPr>
            <a:r>
              <a:rPr lang="ar-JO" sz="3600" b="1" dirty="0">
                <a:solidFill>
                  <a:schemeClr val="bg1"/>
                </a:solidFill>
                <a:effectLst>
                  <a:outerShdw blurRad="38100" dist="38100" dir="2700000" algn="tl">
                    <a:srgbClr val="000000"/>
                  </a:outerShdw>
                </a:effectLst>
                <a:latin typeface="Arial" charset="0"/>
                <a:ea typeface="ＭＳ Ｐゴシック" charset="0"/>
                <a:cs typeface="Arial" charset="0"/>
              </a:rPr>
              <a:t>سقوط بابل (هيرودوت)</a:t>
            </a:r>
            <a:endParaRPr lang="en-US" b="1" dirty="0">
              <a:latin typeface="Times New Roman" charset="0"/>
              <a:ea typeface="ＭＳ Ｐゴシック" charset="0"/>
              <a:cs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04B1B"/>
        </a:solidFill>
        <a:effectLst/>
      </p:bgPr>
    </p:bg>
    <p:spTree>
      <p:nvGrpSpPr>
        <p:cNvPr id="1" name=""/>
        <p:cNvGrpSpPr/>
        <p:nvPr/>
      </p:nvGrpSpPr>
      <p:grpSpPr>
        <a:xfrm>
          <a:off x="0" y="0"/>
          <a:ext cx="0" cy="0"/>
          <a:chOff x="0" y="0"/>
          <a:chExt cx="0" cy="0"/>
        </a:xfrm>
      </p:grpSpPr>
      <p:sp>
        <p:nvSpPr>
          <p:cNvPr id="374787" name="Line 3"/>
          <p:cNvSpPr>
            <a:spLocks noChangeShapeType="1"/>
          </p:cNvSpPr>
          <p:nvPr/>
        </p:nvSpPr>
        <p:spPr bwMode="auto">
          <a:xfrm>
            <a:off x="1752600" y="685800"/>
            <a:ext cx="4495800" cy="0"/>
          </a:xfrm>
          <a:prstGeom prst="line">
            <a:avLst/>
          </a:prstGeom>
          <a:noFill/>
          <a:ln w="38100">
            <a:solidFill>
              <a:schemeClr val="bg1"/>
            </a:solidFill>
            <a:round/>
            <a:headEnd/>
            <a:tailEnd/>
          </a:ln>
          <a:effectLst>
            <a:outerShdw blurRad="63500" dist="38099"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2" charset="0"/>
              <a:ea typeface="ＭＳ Ｐゴシック" charset="0"/>
              <a:cs typeface="+mn-cs"/>
            </a:endParaRPr>
          </a:p>
        </p:txBody>
      </p:sp>
      <p:sp>
        <p:nvSpPr>
          <p:cNvPr id="217092" name="TextBox 13"/>
          <p:cNvSpPr txBox="1">
            <a:spLocks noChangeArrowheads="1"/>
          </p:cNvSpPr>
          <p:nvPr/>
        </p:nvSpPr>
        <p:spPr bwMode="auto">
          <a:xfrm>
            <a:off x="152400" y="762000"/>
            <a:ext cx="8915400" cy="4401205"/>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1" fontAlgn="base" hangingPunct="1">
              <a:spcBef>
                <a:spcPct val="0"/>
              </a:spcBef>
              <a:spcAft>
                <a:spcPct val="0"/>
              </a:spcAft>
              <a:defRPr/>
            </a:pPr>
            <a:r>
              <a:rPr lang="ar-JO" sz="2800" b="1" dirty="0">
                <a:solidFill>
                  <a:schemeClr val="bg1"/>
                </a:solidFill>
              </a:rPr>
              <a:t>لو كان البابليون على علم بما كان يدور لدى كورش ، أو لو لاحظوا خطرهم ، لما سمحوا للفرس بدخول المدينة ، لكنهم كانوا سيدمرونهم تمامًا ؛ لأنهم كانوا سيغلقون جميع بوابات الشوارع التي على النهر ، ويركبوا على الجدران على جانبي النهر ، مما كان من شأنه أن يوقع العدو في فخ. ولكن ، </a:t>
            </a:r>
            <a:r>
              <a:rPr lang="ar-JO" sz="2800" b="1" dirty="0">
                <a:solidFill>
                  <a:srgbClr val="FFFF00"/>
                </a:solidFill>
              </a:rPr>
              <a:t>كما كان ، جاء الفرس عليهم على حين غرة وأخذوا المدينة </a:t>
            </a:r>
            <a:r>
              <a:rPr lang="ar-JO" sz="2800" b="1" dirty="0">
                <a:solidFill>
                  <a:schemeClr val="bg1"/>
                </a:solidFill>
              </a:rPr>
              <a:t>. بسبب الحجم الهائل للمكان ، فإن سكان الأجزاء المركزية (كما أعلن سكان بابل) بعد فترة طويلة من أخذ الأجزاء الخارجية من المدينة ، لم يعرفوا شيئًا عما حدث ، </a:t>
            </a:r>
            <a:r>
              <a:rPr lang="ar-JO" sz="2800" b="1" dirty="0">
                <a:solidFill>
                  <a:srgbClr val="FFFF00"/>
                </a:solidFill>
              </a:rPr>
              <a:t>لكنهم كانوا يشاركون في مهرجان</a:t>
            </a:r>
            <a:r>
              <a:rPr lang="ar-JO" sz="2800" b="1" dirty="0">
                <a:solidFill>
                  <a:schemeClr val="bg1"/>
                </a:solidFill>
              </a:rPr>
              <a:t> ، استمروا في الرقص والاستمتاع حتى علموا بالقبض على بابل</a:t>
            </a:r>
            <a:endParaRPr kumimoji="0" lang="en-US" altLang="ja-JP" sz="2800" b="1" i="0" u="none" strike="noStrike" kern="1200" cap="none" spc="0" normalizeH="0" baseline="0" noProof="0" dirty="0">
              <a:ln>
                <a:noFill/>
              </a:ln>
              <a:solidFill>
                <a:schemeClr val="bg1"/>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22596" name="TextBox 15"/>
          <p:cNvSpPr txBox="1">
            <a:spLocks noChangeArrowheads="1"/>
          </p:cNvSpPr>
          <p:nvPr/>
        </p:nvSpPr>
        <p:spPr bwMode="auto">
          <a:xfrm>
            <a:off x="-36512" y="6444044"/>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eaLnBrk="1" fontAlgn="base" hangingPunct="1">
              <a:spcBef>
                <a:spcPct val="0"/>
              </a:spcBef>
              <a:spcAft>
                <a:spcPct val="0"/>
              </a:spcAft>
              <a:defRPr/>
            </a:pPr>
            <a:r>
              <a:rPr lang="ar-JO" sz="1800" b="1" dirty="0">
                <a:solidFill>
                  <a:srgbClr val="FFFFFF"/>
                </a:solidFill>
                <a:effectLst>
                  <a:outerShdw blurRad="38100" dist="38100" dir="2700000" algn="tl">
                    <a:srgbClr val="000000"/>
                  </a:outerShdw>
                </a:effectLst>
                <a:latin typeface="Arial" charset="0"/>
                <a:cs typeface="Arial" charset="0"/>
              </a:rPr>
              <a:t>تاريخ حروب الفرس 1.191 (430 ق.م)</a:t>
            </a:r>
            <a:endParaRPr lang="en-US" sz="1800" b="1" dirty="0">
              <a:solidFill>
                <a:srgbClr val="FFFFFF"/>
              </a:solidFill>
              <a:effectLst>
                <a:outerShdw blurRad="38100" dist="38100" dir="2700000" algn="tl">
                  <a:srgbClr val="000000"/>
                </a:outerShdw>
              </a:effectLst>
              <a:latin typeface="Arial" charset="0"/>
              <a:cs typeface="Arial" charset="0"/>
            </a:endParaRPr>
          </a:p>
        </p:txBody>
      </p:sp>
      <p:sp>
        <p:nvSpPr>
          <p:cNvPr id="7" name="Title 6"/>
          <p:cNvSpPr>
            <a:spLocks noGrp="1"/>
          </p:cNvSpPr>
          <p:nvPr>
            <p:ph type="title" idx="4294967295"/>
          </p:nvPr>
        </p:nvSpPr>
        <p:spPr>
          <a:xfrm>
            <a:off x="152400" y="0"/>
            <a:ext cx="7772400" cy="685800"/>
          </a:xfrm>
        </p:spPr>
        <p:txBody>
          <a:bodyPr/>
          <a:lstStyle/>
          <a:p>
            <a:pPr>
              <a:defRPr/>
            </a:pPr>
            <a:r>
              <a:rPr lang="ar-JO" sz="3600" dirty="0">
                <a:effectLst>
                  <a:outerShdw blurRad="38100" dist="38100" dir="2700000" algn="tl">
                    <a:srgbClr val="000000"/>
                  </a:outerShdw>
                </a:effectLst>
                <a:latin typeface="Arial" charset="0"/>
                <a:ea typeface="ＭＳ Ｐゴシック" charset="0"/>
                <a:cs typeface="Arial" charset="0"/>
              </a:rPr>
              <a:t>سقوط بابل (هيرودوت)</a:t>
            </a:r>
            <a:endParaRPr lang="en-US" dirty="0">
              <a:effectLst>
                <a:outerShdw blurRad="38100" dist="38100" dir="2700000" algn="tl">
                  <a:srgbClr val="000000"/>
                </a:outerShdw>
              </a:effectLst>
              <a:latin typeface="Arial" charset="0"/>
              <a:ea typeface="ＭＳ Ｐゴシック" charset="0"/>
              <a:cs typeface="Arial" charset="0"/>
            </a:endParaRPr>
          </a:p>
        </p:txBody>
      </p:sp>
      <p:sp>
        <p:nvSpPr>
          <p:cNvPr id="8" name="Text Box 14"/>
          <p:cNvSpPr txBox="1">
            <a:spLocks noChangeArrowheads="1"/>
          </p:cNvSpPr>
          <p:nvPr/>
        </p:nvSpPr>
        <p:spPr bwMode="auto">
          <a:xfrm>
            <a:off x="8144105" y="71438"/>
            <a:ext cx="904415"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544ب</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8" name="Picture 2" descr="FreeBibleimages :: Daniel&amp;#39;s vision of four beasts :: Daniel&amp;#39;s disturbing  vision of four strange beasts (Daniel 7)">
            <a:extLst>
              <a:ext uri="{FF2B5EF4-FFF2-40B4-BE49-F238E27FC236}">
                <a16:creationId xmlns:a16="http://schemas.microsoft.com/office/drawing/2014/main" id="{C5CAD029-5893-9D47-BAAC-A076F04FB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46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0" y="6248400"/>
            <a:ext cx="6451600" cy="609600"/>
          </a:xfrm>
          <a:effectLst>
            <a:outerShdw blurRad="63500" dist="35921" dir="2700000" algn="ctr" rotWithShape="0">
              <a:schemeClr val="tx2">
                <a:alpha val="74998"/>
              </a:schemeClr>
            </a:outerShdw>
          </a:effectLst>
        </p:spPr>
        <p:txBody>
          <a:bodyPr anchor="t"/>
          <a:lstStyle/>
          <a:p>
            <a:pPr defTabSz="457200"/>
            <a:r>
              <a:rPr lang="ar-JO" sz="3200" dirty="0">
                <a:solidFill>
                  <a:srgbClr val="FFFFFF"/>
                </a:solidFill>
                <a:effectLst>
                  <a:glow rad="127000">
                    <a:schemeClr val="tx1"/>
                  </a:glow>
                </a:effectLst>
                <a:latin typeface="Arial" charset="0"/>
                <a:ea typeface="ＭＳ Ｐゴシック" charset="0"/>
              </a:rPr>
              <a:t>دانيال 7: 2 بصيغة المتكلم</a:t>
            </a:r>
            <a:endParaRPr lang="en-US" sz="3200" dirty="0">
              <a:solidFill>
                <a:srgbClr val="FFFFFF"/>
              </a:solidFill>
              <a:effectLst>
                <a:glow rad="127000">
                  <a:schemeClr val="tx1"/>
                </a:glow>
              </a:effectLst>
              <a:latin typeface="Arial" charset="0"/>
              <a:ea typeface="ＭＳ Ｐゴシック" charset="0"/>
            </a:endParaRPr>
          </a:p>
        </p:txBody>
      </p:sp>
      <p:sp>
        <p:nvSpPr>
          <p:cNvPr id="4" name="Rectangle 2">
            <a:extLst>
              <a:ext uri="{FF2B5EF4-FFF2-40B4-BE49-F238E27FC236}">
                <a16:creationId xmlns:a16="http://schemas.microsoft.com/office/drawing/2014/main" id="{83369D06-233F-C742-9C4A-A9BED149020C}"/>
              </a:ext>
            </a:extLst>
          </p:cNvPr>
          <p:cNvSpPr txBox="1">
            <a:spLocks noChangeArrowheads="1"/>
          </p:cNvSpPr>
          <p:nvPr/>
        </p:nvSpPr>
        <p:spPr>
          <a:xfrm>
            <a:off x="2843808" y="29468"/>
            <a:ext cx="6300191" cy="6850042"/>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ar-JO" sz="3200" b="1" kern="0" dirty="0">
                <a:effectLst>
                  <a:glow rad="127000">
                    <a:schemeClr val="tx1"/>
                  </a:glow>
                </a:effectLst>
                <a:latin typeface="Arial" charset="0"/>
                <a:ea typeface="ＭＳ Ｐゴシック" charset="0"/>
                <a:cs typeface="ＭＳ Ｐゴシック" charset="0"/>
              </a:rPr>
              <a:t>1 في السنة الأولى لبيلشاصر ملك بابل رأى دانيال حلماً و رؤى رأسه على فراشه حينئذ كتب الحلم و أخبر برأس الكلام 2 أجاب </a:t>
            </a:r>
            <a:r>
              <a:rPr lang="ar-JO" sz="3200" b="1" kern="0" dirty="0">
                <a:solidFill>
                  <a:srgbClr val="FFFF00"/>
                </a:solidFill>
                <a:effectLst>
                  <a:glow rad="127000">
                    <a:schemeClr val="tx1"/>
                  </a:glow>
                </a:effectLst>
                <a:latin typeface="Arial" charset="0"/>
                <a:ea typeface="ＭＳ Ｐゴシック" charset="0"/>
                <a:cs typeface="ＭＳ Ｐゴシック" charset="0"/>
              </a:rPr>
              <a:t>دانيال</a:t>
            </a:r>
            <a:r>
              <a:rPr lang="ar-JO" sz="3200" b="1" kern="0" dirty="0">
                <a:effectLst>
                  <a:glow rad="127000">
                    <a:schemeClr val="tx1"/>
                  </a:glow>
                </a:effectLst>
                <a:latin typeface="Arial" charset="0"/>
                <a:ea typeface="ＭＳ Ｐゴシック" charset="0"/>
                <a:cs typeface="ＭＳ Ｐゴシック" charset="0"/>
              </a:rPr>
              <a:t> و قال كنت أرى في رؤياي ليلاً و إذا بأربع رياح السماء هجمت على البحر الكبير</a:t>
            </a:r>
            <a:endParaRPr lang="en-US" sz="3200" b="1" kern="0" dirty="0">
              <a:effectLst>
                <a:glow rad="127000">
                  <a:schemeClr val="tx1"/>
                </a:glow>
              </a:effectLst>
              <a:latin typeface="Arial" charset="0"/>
              <a:ea typeface="ＭＳ Ｐゴシック" charset="0"/>
              <a:cs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3" name="Picture 2" descr="fallBabylon.jpeg                                               000131E3Macintosh HD                   ABA78158:"/>
          <p:cNvPicPr>
            <a:picLocks noChangeAspect="1" noChangeArrowheads="1"/>
          </p:cNvPicPr>
          <p:nvPr/>
        </p:nvPicPr>
        <p:blipFill rotWithShape="1">
          <a:blip r:embed="rId3" cstate="screen">
            <a:lum contrast="2000"/>
            <a:extLst>
              <a:ext uri="{28A0092B-C50C-407E-A947-70E740481C1C}">
                <a14:useLocalDpi xmlns:a14="http://schemas.microsoft.com/office/drawing/2010/main"/>
              </a:ext>
            </a:extLst>
          </a:blip>
          <a:srcRect t="-1"/>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7504" y="116632"/>
            <a:ext cx="5364088" cy="1815882"/>
          </a:xfrm>
          <a:prstGeom prst="rect">
            <a:avLst/>
          </a:prstGeom>
        </p:spPr>
        <p:txBody>
          <a:bodyPr wrap="square">
            <a:spAutoFit/>
          </a:bodyPr>
          <a:lstStyle/>
          <a:p>
            <a:pPr marL="0" marR="0" lvl="0" indent="0" algn="r" defTabSz="6858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Narrow" charset="0"/>
                <a:ea typeface="Arial Narrow" charset="0"/>
                <a:cs typeface="Arial Narrow" charset="0"/>
              </a:rPr>
              <a:t>في تلك</a:t>
            </a:r>
            <a:r>
              <a:rPr kumimoji="0" lang="ar-JO" sz="2800" b="1" i="0" u="none" strike="noStrike" kern="1200" cap="none" spc="0" normalizeH="0" noProof="0" dirty="0">
                <a:ln>
                  <a:noFill/>
                </a:ln>
                <a:solidFill>
                  <a:prstClr val="white"/>
                </a:solidFill>
                <a:effectLst>
                  <a:glow rad="127000">
                    <a:prstClr val="black"/>
                  </a:glow>
                </a:effectLst>
                <a:uLnTx/>
                <a:uFillTx/>
                <a:latin typeface="Arial Narrow" charset="0"/>
                <a:ea typeface="Arial Narrow" charset="0"/>
                <a:cs typeface="Arial Narrow" charset="0"/>
              </a:rPr>
              <a:t> الليلة قتل بيلشاصر ملك الكلدانيين فأخذ المملكة داريوس المادي و هو ابن اثنتين و ستين سنة</a:t>
            </a:r>
          </a:p>
          <a:p>
            <a:pPr marL="0" marR="0" lvl="0" indent="0" algn="r" defTabSz="685800" rtl="0" eaLnBrk="0" fontAlgn="base" latinLnBrk="0" hangingPunct="0">
              <a:lnSpc>
                <a:spcPct val="100000"/>
              </a:lnSpc>
              <a:spcBef>
                <a:spcPct val="0"/>
              </a:spcBef>
              <a:spcAft>
                <a:spcPct val="0"/>
              </a:spcAft>
              <a:buClrTx/>
              <a:buSzTx/>
              <a:buFontTx/>
              <a:buNone/>
              <a:tabLst/>
              <a:defRPr/>
            </a:pPr>
            <a:r>
              <a:rPr lang="ar-JO" sz="2800" b="1" baseline="0" dirty="0">
                <a:solidFill>
                  <a:prstClr val="white"/>
                </a:solidFill>
                <a:effectLst>
                  <a:glow rad="127000">
                    <a:prstClr val="black"/>
                  </a:glow>
                </a:effectLst>
                <a:latin typeface="Arial Narrow" charset="0"/>
                <a:ea typeface="Arial Narrow" charset="0"/>
                <a:cs typeface="Arial Narrow" charset="0"/>
              </a:rPr>
              <a:t>(دا</a:t>
            </a:r>
            <a:r>
              <a:rPr lang="ar-JO" sz="2800" b="1" dirty="0">
                <a:solidFill>
                  <a:prstClr val="white"/>
                </a:solidFill>
                <a:effectLst>
                  <a:glow rad="127000">
                    <a:prstClr val="black"/>
                  </a:glow>
                </a:effectLst>
                <a:latin typeface="Arial Narrow" charset="0"/>
                <a:ea typeface="Arial Narrow" charset="0"/>
                <a:cs typeface="Arial Narrow" charset="0"/>
              </a:rPr>
              <a:t> 5: 30-31)</a:t>
            </a:r>
            <a:endParaRPr kumimoji="0" lang="en-US" sz="2400" b="1" i="0" u="none" strike="noStrike" kern="1200" cap="none" spc="0" normalizeH="0" baseline="0" noProof="0" dirty="0">
              <a:ln>
                <a:noFill/>
              </a:ln>
              <a:solidFill>
                <a:srgbClr val="FFF8BF"/>
              </a:solidFill>
              <a:effectLst>
                <a:glow rad="127000">
                  <a:prstClr val="black"/>
                </a:glow>
              </a:effectLst>
              <a:uLnTx/>
              <a:uFillTx/>
              <a:latin typeface="Arial Narrow" charset="0"/>
              <a:ea typeface="Arial Narrow" charset="0"/>
              <a:cs typeface="Arial Narrow" charset="0"/>
            </a:endParaRPr>
          </a:p>
        </p:txBody>
      </p:sp>
    </p:spTree>
    <p:extLst>
      <p:ext uri="{BB962C8B-B14F-4D97-AF65-F5344CB8AC3E}">
        <p14:creationId xmlns:p14="http://schemas.microsoft.com/office/powerpoint/2010/main" val="323380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659"/>
            <a:ext cx="9144000" cy="6858000"/>
          </a:xfrm>
          <a:prstGeom prst="rect">
            <a:avLst/>
          </a:prstGeom>
        </p:spPr>
      </p:pic>
      <p:sp>
        <p:nvSpPr>
          <p:cNvPr id="210947" name="Rectangle 2"/>
          <p:cNvSpPr>
            <a:spLocks noGrp="1" noChangeArrowheads="1"/>
          </p:cNvSpPr>
          <p:nvPr>
            <p:ph type="title"/>
          </p:nvPr>
        </p:nvSpPr>
        <p:spPr>
          <a:xfrm>
            <a:off x="152400" y="228600"/>
            <a:ext cx="3657600" cy="2192288"/>
          </a:xfrm>
        </p:spPr>
        <p:txBody>
          <a:bodyPr/>
          <a:lstStyle/>
          <a:p>
            <a:pPr eaLnBrk="1" hangingPunct="1">
              <a:defRPr/>
            </a:pPr>
            <a:r>
              <a:rPr lang="ar-JO" b="1" dirty="0">
                <a:solidFill>
                  <a:schemeClr val="bg1"/>
                </a:solidFill>
                <a:effectLst>
                  <a:glow rad="228600">
                    <a:schemeClr val="tx1"/>
                  </a:glow>
                </a:effectLst>
                <a:latin typeface="Arial" charset="0"/>
                <a:ea typeface="ＭＳ Ｐゴシック" charset="0"/>
                <a:cs typeface="ＭＳ Ｐゴシック" charset="0"/>
              </a:rPr>
              <a:t>كورش          يحتل             بابل</a:t>
            </a:r>
            <a:endParaRPr lang="en-US" b="1" dirty="0">
              <a:solidFill>
                <a:schemeClr val="bg1"/>
              </a:solidFill>
              <a:effectLst>
                <a:glow rad="228600">
                  <a:schemeClr val="tx1"/>
                </a:glow>
              </a:effectLst>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5791200" y="6096000"/>
            <a:ext cx="3124200" cy="762000"/>
          </a:xfrm>
          <a:prstGeom prst="rect">
            <a:avLst/>
          </a:prstGeom>
          <a:noFill/>
          <a:ln w="9525">
            <a:noFill/>
            <a:miter lim="800000"/>
            <a:headEnd/>
            <a:tailEnd/>
          </a:ln>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539 ق.م</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3440638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20B7D2D5-6460-D843-96A7-5613B0519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4BAFDF2-29DC-AE49-9E68-E1FD37AF4482}"/>
              </a:ext>
            </a:extLst>
          </p:cNvPr>
          <p:cNvSpPr>
            <a:spLocks noGrp="1"/>
          </p:cNvSpPr>
          <p:nvPr>
            <p:ph type="title" idx="4294967295"/>
          </p:nvPr>
        </p:nvSpPr>
        <p:spPr>
          <a:xfrm>
            <a:off x="2368445" y="923875"/>
            <a:ext cx="3934333" cy="2714987"/>
          </a:xfrm>
        </p:spPr>
        <p:txBody>
          <a:bodyPr/>
          <a:lstStyle/>
          <a:p>
            <a:r>
              <a:rPr lang="ar-JO" b="1" dirty="0"/>
              <a:t>يشكك النقاد بشكل خاص في رؤى دانيال 7-12          (تم رفض نهاية العالم عام 600 ق.م)</a:t>
            </a:r>
            <a:endParaRPr lang="en-US" b="1" dirty="0"/>
          </a:p>
        </p:txBody>
      </p:sp>
      <p:sp>
        <p:nvSpPr>
          <p:cNvPr id="4" name="Title 1">
            <a:extLst>
              <a:ext uri="{FF2B5EF4-FFF2-40B4-BE49-F238E27FC236}">
                <a16:creationId xmlns:a16="http://schemas.microsoft.com/office/drawing/2014/main" id="{687A286B-FF08-4840-931B-62A742A24E9D}"/>
              </a:ext>
            </a:extLst>
          </p:cNvPr>
          <p:cNvSpPr txBox="1">
            <a:spLocks/>
          </p:cNvSpPr>
          <p:nvPr/>
        </p:nvSpPr>
        <p:spPr bwMode="auto">
          <a:xfrm>
            <a:off x="3349106" y="3256257"/>
            <a:ext cx="3934333" cy="11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094" kern="1200">
                <a:solidFill>
                  <a:schemeClr val="tx2"/>
                </a:solidFill>
                <a:latin typeface="+mj-lt"/>
                <a:ea typeface="+mj-ea"/>
                <a:cs typeface="+mj-cs"/>
              </a:defRPr>
            </a:lvl1pPr>
            <a:lvl2pPr algn="ctr" rtl="0" fontAlgn="base">
              <a:spcBef>
                <a:spcPct val="0"/>
              </a:spcBef>
              <a:spcAft>
                <a:spcPct val="0"/>
              </a:spcAft>
              <a:defRPr sz="3094">
                <a:solidFill>
                  <a:schemeClr val="tx2"/>
                </a:solidFill>
                <a:latin typeface="Arial" panose="020B0604020202020204" pitchFamily="34" charset="0"/>
              </a:defRPr>
            </a:lvl2pPr>
            <a:lvl3pPr algn="ctr" rtl="0" fontAlgn="base">
              <a:spcBef>
                <a:spcPct val="0"/>
              </a:spcBef>
              <a:spcAft>
                <a:spcPct val="0"/>
              </a:spcAft>
              <a:defRPr sz="3094">
                <a:solidFill>
                  <a:schemeClr val="tx2"/>
                </a:solidFill>
                <a:latin typeface="Arial" panose="020B0604020202020204" pitchFamily="34" charset="0"/>
              </a:defRPr>
            </a:lvl3pPr>
            <a:lvl4pPr algn="ctr" rtl="0" fontAlgn="base">
              <a:spcBef>
                <a:spcPct val="0"/>
              </a:spcBef>
              <a:spcAft>
                <a:spcPct val="0"/>
              </a:spcAft>
              <a:defRPr sz="3094">
                <a:solidFill>
                  <a:schemeClr val="tx2"/>
                </a:solidFill>
                <a:latin typeface="Arial" panose="020B0604020202020204" pitchFamily="34" charset="0"/>
              </a:defRPr>
            </a:lvl4pPr>
            <a:lvl5pPr algn="ctr" rtl="0" fontAlgn="base">
              <a:spcBef>
                <a:spcPct val="0"/>
              </a:spcBef>
              <a:spcAft>
                <a:spcPct val="0"/>
              </a:spcAft>
              <a:defRPr sz="3094">
                <a:solidFill>
                  <a:schemeClr val="tx2"/>
                </a:solidFill>
                <a:latin typeface="Arial" panose="020B0604020202020204" pitchFamily="34" charset="0"/>
              </a:defRPr>
            </a:lvl5pPr>
            <a:lvl6pPr marL="321457" algn="ctr" rtl="0" fontAlgn="base">
              <a:spcBef>
                <a:spcPct val="0"/>
              </a:spcBef>
              <a:spcAft>
                <a:spcPct val="0"/>
              </a:spcAft>
              <a:defRPr sz="3094">
                <a:solidFill>
                  <a:schemeClr val="tx2"/>
                </a:solidFill>
                <a:latin typeface="Arial" panose="020B0604020202020204" pitchFamily="34" charset="0"/>
              </a:defRPr>
            </a:lvl6pPr>
            <a:lvl7pPr marL="642915" algn="ctr" rtl="0" fontAlgn="base">
              <a:spcBef>
                <a:spcPct val="0"/>
              </a:spcBef>
              <a:spcAft>
                <a:spcPct val="0"/>
              </a:spcAft>
              <a:defRPr sz="3094">
                <a:solidFill>
                  <a:schemeClr val="tx2"/>
                </a:solidFill>
                <a:latin typeface="Arial" panose="020B0604020202020204" pitchFamily="34" charset="0"/>
              </a:defRPr>
            </a:lvl7pPr>
            <a:lvl8pPr marL="964372" algn="ctr" rtl="0" fontAlgn="base">
              <a:spcBef>
                <a:spcPct val="0"/>
              </a:spcBef>
              <a:spcAft>
                <a:spcPct val="0"/>
              </a:spcAft>
              <a:defRPr sz="3094">
                <a:solidFill>
                  <a:schemeClr val="tx2"/>
                </a:solidFill>
                <a:latin typeface="Arial" panose="020B0604020202020204" pitchFamily="34" charset="0"/>
              </a:defRPr>
            </a:lvl8pPr>
            <a:lvl9pPr marL="1285829" algn="ctr" rtl="0" fontAlgn="base">
              <a:spcBef>
                <a:spcPct val="0"/>
              </a:spcBef>
              <a:spcAft>
                <a:spcPct val="0"/>
              </a:spcAft>
              <a:defRPr sz="3094">
                <a:solidFill>
                  <a:schemeClr val="tx2"/>
                </a:solidFill>
                <a:latin typeface="Arial" panose="020B0604020202020204" pitchFamily="34" charset="0"/>
              </a:defRPr>
            </a:lvl9pPr>
          </a:lstStyle>
          <a:p>
            <a:pPr defTabSz="914400"/>
            <a:r>
              <a:rPr lang="ar-JO" b="1" dirty="0"/>
              <a:t>ما هو ردك ؟</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7" name="Picture 2" descr="Revelation apocalyptic work.1676769.4.flat,550x550,075,f.a-last-minute-apocalyptic-education-oil-on-canvas-24-x-18.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175"/>
            <a:ext cx="9144000"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33338" y="4941888"/>
            <a:ext cx="4467225" cy="1771650"/>
          </a:xfrm>
          <a:ln>
            <a:miter lim="800000"/>
            <a:headEnd/>
            <a:tailEnd/>
          </a:ln>
          <a:effectLst>
            <a:outerShdw blurRad="50800" dist="38100" dir="2700000">
              <a:srgbClr val="000000">
                <a:alpha val="43000"/>
              </a:srgbClr>
            </a:outerShdw>
          </a:effectLst>
        </p:spPr>
        <p:txBody>
          <a:bodyPr/>
          <a:lstStyle/>
          <a:p>
            <a:pPr algn="ctr">
              <a:defRPr/>
            </a:pPr>
            <a:r>
              <a:rPr lang="ar-JO" b="1" dirty="0">
                <a:solidFill>
                  <a:schemeClr val="tx1"/>
                </a:solidFill>
                <a:effectLst>
                  <a:glow rad="215900">
                    <a:schemeClr val="bg1">
                      <a:alpha val="75000"/>
                    </a:schemeClr>
                  </a:glow>
                </a:effectLst>
              </a:rPr>
              <a:t>سفر الرؤيا هو السفر الوحيد الرؤيوي في العهد الجديد</a:t>
            </a:r>
            <a:endParaRPr lang="en-US" b="1" dirty="0">
              <a:solidFill>
                <a:schemeClr val="tx1"/>
              </a:solidFill>
              <a:effectLst>
                <a:glow rad="215900">
                  <a:schemeClr val="bg1">
                    <a:alpha val="75000"/>
                  </a:schemeClr>
                </a:glow>
              </a:effectLst>
            </a:endParaRPr>
          </a:p>
        </p:txBody>
      </p:sp>
      <p:sp>
        <p:nvSpPr>
          <p:cNvPr id="5" name="Text Box 1034"/>
          <p:cNvSpPr txBox="1">
            <a:spLocks noChangeArrowheads="1"/>
          </p:cNvSpPr>
          <p:nvPr/>
        </p:nvSpPr>
        <p:spPr bwMode="auto">
          <a:xfrm>
            <a:off x="7597913" y="7938"/>
            <a:ext cx="1546087" cy="833437"/>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charset="0"/>
                <a:ea typeface="ＭＳ Ｐゴシック" charset="0"/>
                <a:cs typeface="Arial" charset="0"/>
              </a:rPr>
              <a:t>ص 322</a:t>
            </a:r>
            <a:br>
              <a:rPr kumimoji="0" lang="en-US" sz="2400" b="1" i="0"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charset="0"/>
                <a:ea typeface="ＭＳ Ｐゴシック" charset="0"/>
                <a:cs typeface="Arial" charset="0"/>
              </a:rPr>
              <a:t>النقطة د</a:t>
            </a:r>
            <a:endParaRPr kumimoji="0" lang="en-US" sz="2400" b="1" i="0"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charset="0"/>
              <a:ea typeface="ＭＳ Ｐゴシック" charset="0"/>
              <a:cs typeface="Arial" charset="0"/>
            </a:endParaRPr>
          </a:p>
        </p:txBody>
      </p:sp>
      <p:sp>
        <p:nvSpPr>
          <p:cNvPr id="6" name="Title 1"/>
          <p:cNvSpPr txBox="1">
            <a:spLocks/>
          </p:cNvSpPr>
          <p:nvPr/>
        </p:nvSpPr>
        <p:spPr bwMode="auto">
          <a:xfrm>
            <a:off x="0" y="3644900"/>
            <a:ext cx="3132138" cy="792163"/>
          </a:xfrm>
          <a:prstGeom prst="rect">
            <a:avLst/>
          </a:prstGeom>
          <a:noFill/>
          <a:ln>
            <a:noFill/>
          </a:ln>
          <a:effectLst>
            <a:outerShdw blurRad="50800" dist="38100" dir="2700000">
              <a:srgbClr val="000000">
                <a:alpha val="43000"/>
              </a:srgbClr>
            </a:outerShdw>
          </a:effec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السرية</a:t>
            </a:r>
            <a:endParaRPr kumimoji="0" lang="en-US"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endParaRPr>
          </a:p>
        </p:txBody>
      </p:sp>
      <p:sp>
        <p:nvSpPr>
          <p:cNvPr id="7" name="Title 1"/>
          <p:cNvSpPr txBox="1">
            <a:spLocks/>
          </p:cNvSpPr>
          <p:nvPr/>
        </p:nvSpPr>
        <p:spPr bwMode="auto">
          <a:xfrm>
            <a:off x="1547813" y="2349500"/>
            <a:ext cx="3744912" cy="792163"/>
          </a:xfrm>
          <a:prstGeom prst="rect">
            <a:avLst/>
          </a:prstGeom>
          <a:noFill/>
          <a:ln>
            <a:noFill/>
          </a:ln>
          <a:effectLst>
            <a:outerShdw blurRad="50800" dist="38100" dir="2700000">
              <a:srgbClr val="000000">
                <a:alpha val="43000"/>
              </a:srgbClr>
            </a:outerShdw>
          </a:effec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تشاؤم</a:t>
            </a:r>
            <a:endParaRPr kumimoji="0" lang="en-US"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endParaRPr>
          </a:p>
        </p:txBody>
      </p:sp>
      <p:sp>
        <p:nvSpPr>
          <p:cNvPr id="8" name="Title 1"/>
          <p:cNvSpPr txBox="1">
            <a:spLocks/>
          </p:cNvSpPr>
          <p:nvPr/>
        </p:nvSpPr>
        <p:spPr bwMode="auto">
          <a:xfrm>
            <a:off x="4140200" y="0"/>
            <a:ext cx="3744913" cy="792163"/>
          </a:xfrm>
          <a:prstGeom prst="rect">
            <a:avLst/>
          </a:prstGeom>
          <a:noFill/>
          <a:ln>
            <a:noFill/>
          </a:ln>
          <a:effectLst>
            <a:outerShdw blurRad="50800" dist="38100" dir="2700000">
              <a:srgbClr val="000000">
                <a:alpha val="43000"/>
              </a:srgbClr>
            </a:outerShdw>
          </a:effec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الأوقات الأخيرة</a:t>
            </a:r>
            <a:endParaRPr kumimoji="0" lang="en-US"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endParaRPr>
          </a:p>
        </p:txBody>
      </p:sp>
      <p:sp>
        <p:nvSpPr>
          <p:cNvPr id="9" name="Title 1"/>
          <p:cNvSpPr txBox="1">
            <a:spLocks/>
          </p:cNvSpPr>
          <p:nvPr/>
        </p:nvSpPr>
        <p:spPr bwMode="auto">
          <a:xfrm>
            <a:off x="5364163" y="981075"/>
            <a:ext cx="3744912" cy="1584325"/>
          </a:xfrm>
          <a:prstGeom prst="rect">
            <a:avLst/>
          </a:prstGeom>
          <a:noFill/>
          <a:ln>
            <a:noFill/>
          </a:ln>
          <a:effectLst>
            <a:outerShdw blurRad="50800" dist="38100" dir="2700000">
              <a:srgbClr val="000000">
                <a:alpha val="43000"/>
              </a:srgbClr>
            </a:outerShdw>
          </a:effectLst>
        </p:spPr>
        <p:txBody>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تحذيرات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 </a:t>
            </a:r>
            <a:r>
              <a:rPr kumimoji="0" lang="en-US" sz="32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a:t>
            </a:r>
            <a:r>
              <a:rPr lang="ar-JO" sz="3200" b="1" dirty="0">
                <a:solidFill>
                  <a:srgbClr val="FFFFFF"/>
                </a:solidFill>
                <a:effectLst>
                  <a:glow rad="215900">
                    <a:srgbClr val="000000">
                      <a:alpha val="75000"/>
                    </a:srgbClr>
                  </a:glow>
                </a:effectLst>
                <a:ea typeface="ＭＳ Ｐゴシック"/>
              </a:rPr>
              <a:t>ليس توبة</a:t>
            </a:r>
            <a:r>
              <a:rPr kumimoji="0" lang="en-US" sz="3200" b="1" i="0" u="none" strike="noStrike" kern="1200" cap="none" spc="0" normalizeH="0" baseline="0" noProof="0" dirty="0">
                <a:ln>
                  <a:noFill/>
                </a:ln>
                <a:solidFill>
                  <a:srgbClr val="FFFFFF"/>
                </a:solidFill>
                <a:effectLst>
                  <a:glow rad="215900">
                    <a:srgbClr val="000000">
                      <a:alpha val="75000"/>
                    </a:srgbClr>
                  </a:glow>
                </a:effectLst>
                <a:uLnTx/>
                <a:uFillTx/>
                <a:latin typeface="Arial"/>
                <a:ea typeface="ＭＳ Ｐゴシック"/>
                <a:cs typeface="Arial"/>
              </a:rPr>
              <a:t>)</a:t>
            </a:r>
          </a:p>
        </p:txBody>
      </p:sp>
      <p:sp>
        <p:nvSpPr>
          <p:cNvPr id="10" name="Title 1"/>
          <p:cNvSpPr txBox="1">
            <a:spLocks/>
          </p:cNvSpPr>
          <p:nvPr/>
        </p:nvSpPr>
        <p:spPr bwMode="auto">
          <a:xfrm>
            <a:off x="5399088" y="2781300"/>
            <a:ext cx="3744912" cy="1584325"/>
          </a:xfrm>
          <a:prstGeom prst="rect">
            <a:avLst/>
          </a:prstGeom>
          <a:noFill/>
          <a:ln>
            <a:noFill/>
          </a:ln>
          <a:effectLst>
            <a:outerShdw blurRad="50800" dist="38100" dir="2700000">
              <a:srgbClr val="000000">
                <a:alpha val="43000"/>
              </a:srgb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15900">
                    <a:srgbClr val="000000">
                      <a:alpha val="75000"/>
                    </a:srgbClr>
                  </a:glow>
                </a:effectLst>
                <a:uLnTx/>
                <a:uFillTx/>
                <a:latin typeface="Arial" charset="0"/>
                <a:ea typeface="Arial" charset="0"/>
                <a:cs typeface="Arial" charset="0"/>
              </a:rPr>
              <a:t>انتصار الله</a:t>
            </a:r>
            <a:endParaRPr kumimoji="0" lang="en-US" sz="3200" b="1" i="0" u="none" strike="noStrike" kern="1200" cap="none" spc="0" normalizeH="0" baseline="0" noProof="0" dirty="0">
              <a:ln>
                <a:noFill/>
              </a:ln>
              <a:solidFill>
                <a:srgbClr val="FFFFFF"/>
              </a:solidFill>
              <a:effectLst>
                <a:glow rad="215900">
                  <a:srgbClr val="000000">
                    <a:alpha val="75000"/>
                  </a:srgbClr>
                </a:glow>
              </a:effectLst>
              <a:uLnTx/>
              <a:uFillTx/>
              <a:latin typeface="Arial" charset="0"/>
              <a:ea typeface="Arial" charset="0"/>
              <a:cs typeface="Arial" charset="0"/>
            </a:endParaRPr>
          </a:p>
        </p:txBody>
      </p:sp>
      <p:sp>
        <p:nvSpPr>
          <p:cNvPr id="11" name="Title 1"/>
          <p:cNvSpPr txBox="1">
            <a:spLocks/>
          </p:cNvSpPr>
          <p:nvPr/>
        </p:nvSpPr>
        <p:spPr bwMode="auto">
          <a:xfrm>
            <a:off x="4932363" y="5265738"/>
            <a:ext cx="4211637" cy="1584325"/>
          </a:xfrm>
          <a:prstGeom prst="rect">
            <a:avLst/>
          </a:prstGeom>
          <a:noFill/>
          <a:ln>
            <a:noFill/>
          </a:ln>
          <a:effectLst>
            <a:outerShdw blurRad="50800" dist="38100" dir="2700000">
              <a:srgbClr val="000000">
                <a:alpha val="43000"/>
              </a:srgb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215900">
                    <a:srgbClr val="000000">
                      <a:alpha val="75000"/>
                    </a:srgbClr>
                  </a:glow>
                </a:effectLst>
                <a:uLnTx/>
                <a:uFillTx/>
                <a:latin typeface="Arial" charset="0"/>
                <a:ea typeface="Arial" charset="0"/>
                <a:cs typeface="Arial" charset="0"/>
              </a:rPr>
              <a:t>الحتمية</a:t>
            </a:r>
            <a:endParaRPr kumimoji="0" lang="en-US" sz="3200" b="1" i="0" u="none" strike="noStrike" kern="1200" cap="none" spc="0" normalizeH="0" baseline="0" noProof="0" dirty="0">
              <a:ln>
                <a:noFill/>
              </a:ln>
              <a:solidFill>
                <a:srgbClr val="FFFFFF"/>
              </a:solidFill>
              <a:effectLst>
                <a:glow rad="215900">
                  <a:srgbClr val="000000">
                    <a:alpha val="75000"/>
                  </a:srgbClr>
                </a:glow>
              </a:effectLst>
              <a:uLnTx/>
              <a:uFillTx/>
              <a:latin typeface="Arial" charset="0"/>
              <a:ea typeface="Arial" charset="0"/>
              <a:cs typeface="Arial" charset="0"/>
            </a:endParaRPr>
          </a:p>
        </p:txBody>
      </p:sp>
      <p:sp>
        <p:nvSpPr>
          <p:cNvPr id="12" name="Title 1">
            <a:extLst>
              <a:ext uri="{FF2B5EF4-FFF2-40B4-BE49-F238E27FC236}">
                <a16:creationId xmlns:a16="http://schemas.microsoft.com/office/drawing/2014/main" id="{12C9B513-9977-1A44-B8F0-3C44EFD101FF}"/>
              </a:ext>
            </a:extLst>
          </p:cNvPr>
          <p:cNvSpPr txBox="1">
            <a:spLocks/>
          </p:cNvSpPr>
          <p:nvPr/>
        </p:nvSpPr>
        <p:spPr bwMode="auto">
          <a:xfrm>
            <a:off x="47059" y="0"/>
            <a:ext cx="4627811" cy="1771650"/>
          </a:xfrm>
          <a:prstGeom prst="rect">
            <a:avLst/>
          </a:prstGeom>
          <a:noFill/>
          <a:ln>
            <a:noFill/>
            <a:miter lim="800000"/>
            <a:headEnd/>
            <a:tailEnd/>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a:solidFill>
                  <a:srgbClr val="C1EEFF"/>
                </a:solidFill>
                <a:latin typeface="Arial"/>
                <a:ea typeface="+mj-ea"/>
                <a:cs typeface="Arial"/>
              </a:defRPr>
            </a:lvl1pPr>
            <a:lvl2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rgbClr val="C1EEFF"/>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6pPr>
            <a:lvl7pPr marL="9144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7pPr>
            <a:lvl8pPr marL="13716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8pPr>
            <a:lvl9pPr marL="1828800" algn="l" rtl="0" eaLnBrk="0" fontAlgn="base" hangingPunct="0">
              <a:spcBef>
                <a:spcPct val="0"/>
              </a:spcBef>
              <a:spcAft>
                <a:spcPct val="0"/>
              </a:spcAft>
              <a:defRPr sz="4000">
                <a:solidFill>
                  <a:srgbClr val="C1EEFF"/>
                </a:solidFill>
                <a:latin typeface="Consolas" pitchFamily="-111" charset="0"/>
                <a:ea typeface="ＭＳ Ｐゴシック" pitchFamily="-111" charset="-128"/>
                <a:cs typeface="ＭＳ Ｐゴシック" pitchFamily="-111" charset="-128"/>
              </a:defRPr>
            </a:lvl9pPr>
          </a:lstStyle>
          <a:p>
            <a:pPr algn="ctr" defTabSz="914400">
              <a:defRPr/>
            </a:pPr>
            <a:r>
              <a:rPr lang="ar-JO" sz="3600" b="1" kern="0" dirty="0">
                <a:solidFill>
                  <a:schemeClr val="tx1"/>
                </a:solidFill>
                <a:effectLst>
                  <a:glow rad="215900">
                    <a:schemeClr val="bg1">
                      <a:alpha val="75000"/>
                    </a:schemeClr>
                  </a:glow>
                </a:effectLst>
              </a:rPr>
              <a:t>ألا يعتبر سفر دانيال مبكراً بالنسبة للكتابة الرؤيوية ؟</a:t>
            </a:r>
            <a:endParaRPr lang="en-US" sz="3600" b="1" kern="0" dirty="0">
              <a:solidFill>
                <a:schemeClr val="tx1"/>
              </a:solidFill>
              <a:effectLst>
                <a:glow rad="215900">
                  <a:schemeClr val="bg1">
                    <a:alpha val="75000"/>
                  </a:schemeClr>
                </a:glow>
              </a:effectLst>
            </a:endParaRPr>
          </a:p>
        </p:txBody>
      </p:sp>
    </p:spTree>
    <p:extLst>
      <p:ext uri="{BB962C8B-B14F-4D97-AF65-F5344CB8AC3E}">
        <p14:creationId xmlns:p14="http://schemas.microsoft.com/office/powerpoint/2010/main" val="29797134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2"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2"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2"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ذهب</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فضة</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نحاس</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حديد</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حديد و خوف</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بابل</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فارس</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اليونان</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روما</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ضد المسيح</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7" name="Text Box 15"/>
          <p:cNvSpPr txBox="1">
            <a:spLocks noChangeArrowheads="1"/>
          </p:cNvSpPr>
          <p:nvPr/>
        </p:nvSpPr>
        <p:spPr bwMode="auto">
          <a:xfrm>
            <a:off x="6480117"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الملكوت</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حجر</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80240" name="Rectangle 17"/>
          <p:cNvSpPr>
            <a:spLocks noGrp="1" noChangeArrowheads="1"/>
          </p:cNvSpPr>
          <p:nvPr>
            <p:ph type="title" idx="4294967295"/>
          </p:nvPr>
        </p:nvSpPr>
        <p:spPr>
          <a:xfrm>
            <a:off x="6372225" y="215900"/>
            <a:ext cx="2771775" cy="2852738"/>
          </a:xfrm>
        </p:spPr>
        <p:txBody>
          <a:bodyPr anchor="ctr"/>
          <a:lstStyle/>
          <a:p>
            <a:pPr eaLnBrk="1" hangingPunct="1">
              <a:defRPr/>
            </a:pPr>
            <a:r>
              <a:rPr lang="ar-JO" sz="3200" b="1" dirty="0">
                <a:solidFill>
                  <a:schemeClr val="accent1">
                    <a:lumMod val="20000"/>
                    <a:lumOff val="80000"/>
                  </a:schemeClr>
                </a:solidFill>
                <a:effectLst/>
                <a:latin typeface="Arial" charset="0"/>
                <a:ea typeface="ＭＳ Ｐゴシック" charset="0"/>
                <a:cs typeface="Arial" charset="0"/>
              </a:rPr>
              <a:t>تمثال دانيال 2 هو أمر رؤيوي أيضاً</a:t>
            </a:r>
            <a:endParaRPr lang="en-US" sz="3200" b="1" dirty="0">
              <a:solidFill>
                <a:schemeClr val="accent1">
                  <a:lumMod val="20000"/>
                  <a:lumOff val="80000"/>
                </a:schemeClr>
              </a:solidFill>
              <a:effectLst/>
              <a:latin typeface="Arial" charset="0"/>
              <a:ea typeface="ＭＳ Ｐゴシック" charset="0"/>
              <a:cs typeface="Arial" charset="0"/>
            </a:endParaRPr>
          </a:p>
        </p:txBody>
      </p:sp>
      <p:pic>
        <p:nvPicPr>
          <p:cNvPr id="1028" name="Picture 4" descr="Image result for stone png">
            <a:extLst>
              <a:ext uri="{FF2B5EF4-FFF2-40B4-BE49-F238E27FC236}">
                <a16:creationId xmlns:a16="http://schemas.microsoft.com/office/drawing/2014/main" id="{40414593-FF0B-C043-93CA-F55ACF64A20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3140" y="4803799"/>
            <a:ext cx="3084393" cy="2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381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2" presetClass="entr" presetSubtype="3"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additive="base">
                                        <p:cTn id="54" dur="2000" fill="hold"/>
                                        <p:tgtEl>
                                          <p:spTgt spid="1028"/>
                                        </p:tgtEl>
                                        <p:attrNameLst>
                                          <p:attrName>ppt_x</p:attrName>
                                        </p:attrNameLst>
                                      </p:cBhvr>
                                      <p:tavLst>
                                        <p:tav tm="0">
                                          <p:val>
                                            <p:strVal val="1+#ppt_w/2"/>
                                          </p:val>
                                        </p:tav>
                                        <p:tav tm="100000">
                                          <p:val>
                                            <p:strVal val="#ppt_x"/>
                                          </p:val>
                                        </p:tav>
                                      </p:tavLst>
                                    </p:anim>
                                    <p:anim calcmode="lin" valueType="num">
                                      <p:cBhvr additive="base">
                                        <p:cTn id="55" dur="20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2"/>
                                        </p:tgtEl>
                                        <p:attrNameLst>
                                          <p:attrName>style.visibility</p:attrName>
                                        </p:attrNameLst>
                                      </p:cBhvr>
                                      <p:to>
                                        <p:strVal val="visible"/>
                                      </p:to>
                                    </p:set>
                                    <p:animEffect transition="in" filter="fade">
                                      <p:cBhvr>
                                        <p:cTn id="65" dur="2000"/>
                                        <p:tgtEl>
                                          <p:spTgt spid="269322"/>
                                        </p:tgtEl>
                                      </p:cBhvr>
                                    </p:animEffect>
                                    <p:anim calcmode="lin" valueType="num">
                                      <p:cBhvr>
                                        <p:cTn id="66" dur="2000" fill="hold"/>
                                        <p:tgtEl>
                                          <p:spTgt spid="269322"/>
                                        </p:tgtEl>
                                        <p:attrNameLst>
                                          <p:attrName>style.rotation</p:attrName>
                                        </p:attrNameLst>
                                      </p:cBhvr>
                                      <p:tavLst>
                                        <p:tav tm="0">
                                          <p:val>
                                            <p:fltVal val="720"/>
                                          </p:val>
                                        </p:tav>
                                        <p:tav tm="100000">
                                          <p:val>
                                            <p:fltVal val="0"/>
                                          </p:val>
                                        </p:tav>
                                      </p:tavLst>
                                    </p:anim>
                                    <p:anim calcmode="lin" valueType="num">
                                      <p:cBhvr>
                                        <p:cTn id="67" dur="2000" fill="hold"/>
                                        <p:tgtEl>
                                          <p:spTgt spid="269322"/>
                                        </p:tgtEl>
                                        <p:attrNameLst>
                                          <p:attrName>ppt_h</p:attrName>
                                        </p:attrNameLst>
                                      </p:cBhvr>
                                      <p:tavLst>
                                        <p:tav tm="0">
                                          <p:val>
                                            <p:fltVal val="0"/>
                                          </p:val>
                                        </p:tav>
                                        <p:tav tm="100000">
                                          <p:val>
                                            <p:strVal val="#ppt_h"/>
                                          </p:val>
                                        </p:tav>
                                      </p:tavLst>
                                    </p:anim>
                                    <p:anim calcmode="lin" valueType="num">
                                      <p:cBhvr>
                                        <p:cTn id="68"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3"/>
                                        </p:tgtEl>
                                        <p:attrNameLst>
                                          <p:attrName>style.visibility</p:attrName>
                                        </p:attrNameLst>
                                      </p:cBhvr>
                                      <p:to>
                                        <p:strVal val="visible"/>
                                      </p:to>
                                    </p:set>
                                    <p:animEffect transition="in" filter="fade">
                                      <p:cBhvr>
                                        <p:cTn id="73" dur="2000"/>
                                        <p:tgtEl>
                                          <p:spTgt spid="269323"/>
                                        </p:tgtEl>
                                      </p:cBhvr>
                                    </p:animEffect>
                                    <p:anim calcmode="lin" valueType="num">
                                      <p:cBhvr>
                                        <p:cTn id="74" dur="2000" fill="hold"/>
                                        <p:tgtEl>
                                          <p:spTgt spid="269323"/>
                                        </p:tgtEl>
                                        <p:attrNameLst>
                                          <p:attrName>style.rotation</p:attrName>
                                        </p:attrNameLst>
                                      </p:cBhvr>
                                      <p:tavLst>
                                        <p:tav tm="0">
                                          <p:val>
                                            <p:fltVal val="720"/>
                                          </p:val>
                                        </p:tav>
                                        <p:tav tm="100000">
                                          <p:val>
                                            <p:fltVal val="0"/>
                                          </p:val>
                                        </p:tav>
                                      </p:tavLst>
                                    </p:anim>
                                    <p:anim calcmode="lin" valueType="num">
                                      <p:cBhvr>
                                        <p:cTn id="75" dur="2000" fill="hold"/>
                                        <p:tgtEl>
                                          <p:spTgt spid="269323"/>
                                        </p:tgtEl>
                                        <p:attrNameLst>
                                          <p:attrName>ppt_h</p:attrName>
                                        </p:attrNameLst>
                                      </p:cBhvr>
                                      <p:tavLst>
                                        <p:tav tm="0">
                                          <p:val>
                                            <p:fltVal val="0"/>
                                          </p:val>
                                        </p:tav>
                                        <p:tav tm="100000">
                                          <p:val>
                                            <p:strVal val="#ppt_h"/>
                                          </p:val>
                                        </p:tav>
                                      </p:tavLst>
                                    </p:anim>
                                    <p:anim calcmode="lin" valueType="num">
                                      <p:cBhvr>
                                        <p:cTn id="76"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4"/>
                                        </p:tgtEl>
                                        <p:attrNameLst>
                                          <p:attrName>style.visibility</p:attrName>
                                        </p:attrNameLst>
                                      </p:cBhvr>
                                      <p:to>
                                        <p:strVal val="visible"/>
                                      </p:to>
                                    </p:set>
                                    <p:animEffect transition="in" filter="fade">
                                      <p:cBhvr>
                                        <p:cTn id="81" dur="2000"/>
                                        <p:tgtEl>
                                          <p:spTgt spid="269324"/>
                                        </p:tgtEl>
                                      </p:cBhvr>
                                    </p:animEffect>
                                    <p:anim calcmode="lin" valueType="num">
                                      <p:cBhvr>
                                        <p:cTn id="82" dur="2000" fill="hold"/>
                                        <p:tgtEl>
                                          <p:spTgt spid="269324"/>
                                        </p:tgtEl>
                                        <p:attrNameLst>
                                          <p:attrName>style.rotation</p:attrName>
                                        </p:attrNameLst>
                                      </p:cBhvr>
                                      <p:tavLst>
                                        <p:tav tm="0">
                                          <p:val>
                                            <p:fltVal val="720"/>
                                          </p:val>
                                        </p:tav>
                                        <p:tav tm="100000">
                                          <p:val>
                                            <p:fltVal val="0"/>
                                          </p:val>
                                        </p:tav>
                                      </p:tavLst>
                                    </p:anim>
                                    <p:anim calcmode="lin" valueType="num">
                                      <p:cBhvr>
                                        <p:cTn id="83" dur="2000" fill="hold"/>
                                        <p:tgtEl>
                                          <p:spTgt spid="269324"/>
                                        </p:tgtEl>
                                        <p:attrNameLst>
                                          <p:attrName>ppt_h</p:attrName>
                                        </p:attrNameLst>
                                      </p:cBhvr>
                                      <p:tavLst>
                                        <p:tav tm="0">
                                          <p:val>
                                            <p:fltVal val="0"/>
                                          </p:val>
                                        </p:tav>
                                        <p:tav tm="100000">
                                          <p:val>
                                            <p:strVal val="#ppt_h"/>
                                          </p:val>
                                        </p:tav>
                                      </p:tavLst>
                                    </p:anim>
                                    <p:anim calcmode="lin" valueType="num">
                                      <p:cBhvr>
                                        <p:cTn id="84"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5"/>
                                        </p:tgtEl>
                                        <p:attrNameLst>
                                          <p:attrName>style.visibility</p:attrName>
                                        </p:attrNameLst>
                                      </p:cBhvr>
                                      <p:to>
                                        <p:strVal val="visible"/>
                                      </p:to>
                                    </p:set>
                                    <p:animEffect transition="in" filter="fade">
                                      <p:cBhvr>
                                        <p:cTn id="89" dur="2000"/>
                                        <p:tgtEl>
                                          <p:spTgt spid="269325"/>
                                        </p:tgtEl>
                                      </p:cBhvr>
                                    </p:animEffect>
                                    <p:anim calcmode="lin" valueType="num">
                                      <p:cBhvr>
                                        <p:cTn id="90" dur="2000" fill="hold"/>
                                        <p:tgtEl>
                                          <p:spTgt spid="269325"/>
                                        </p:tgtEl>
                                        <p:attrNameLst>
                                          <p:attrName>style.rotation</p:attrName>
                                        </p:attrNameLst>
                                      </p:cBhvr>
                                      <p:tavLst>
                                        <p:tav tm="0">
                                          <p:val>
                                            <p:fltVal val="720"/>
                                          </p:val>
                                        </p:tav>
                                        <p:tav tm="100000">
                                          <p:val>
                                            <p:fltVal val="0"/>
                                          </p:val>
                                        </p:tav>
                                      </p:tavLst>
                                    </p:anim>
                                    <p:anim calcmode="lin" valueType="num">
                                      <p:cBhvr>
                                        <p:cTn id="91" dur="2000" fill="hold"/>
                                        <p:tgtEl>
                                          <p:spTgt spid="269325"/>
                                        </p:tgtEl>
                                        <p:attrNameLst>
                                          <p:attrName>ppt_h</p:attrName>
                                        </p:attrNameLst>
                                      </p:cBhvr>
                                      <p:tavLst>
                                        <p:tav tm="0">
                                          <p:val>
                                            <p:fltVal val="0"/>
                                          </p:val>
                                        </p:tav>
                                        <p:tav tm="100000">
                                          <p:val>
                                            <p:strVal val="#ppt_h"/>
                                          </p:val>
                                        </p:tav>
                                      </p:tavLst>
                                    </p:anim>
                                    <p:anim calcmode="lin" valueType="num">
                                      <p:cBhvr>
                                        <p:cTn id="92"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nodeType="clickEffect">
                                  <p:stCondLst>
                                    <p:cond delay="0"/>
                                  </p:stCondLst>
                                  <p:childTnLst>
                                    <p:set>
                                      <p:cBhvr>
                                        <p:cTn id="96" dur="1" fill="hold">
                                          <p:stCondLst>
                                            <p:cond delay="0"/>
                                          </p:stCondLst>
                                        </p:cTn>
                                        <p:tgtEl>
                                          <p:spTgt spid="269326"/>
                                        </p:tgtEl>
                                        <p:attrNameLst>
                                          <p:attrName>style.visibility</p:attrName>
                                        </p:attrNameLst>
                                      </p:cBhvr>
                                      <p:to>
                                        <p:strVal val="visible"/>
                                      </p:to>
                                    </p:set>
                                    <p:animEffect transition="in" filter="fade">
                                      <p:cBhvr>
                                        <p:cTn id="97" dur="2000"/>
                                        <p:tgtEl>
                                          <p:spTgt spid="269326"/>
                                        </p:tgtEl>
                                      </p:cBhvr>
                                    </p:animEffect>
                                    <p:anim calcmode="lin" valueType="num">
                                      <p:cBhvr>
                                        <p:cTn id="98" dur="2000" fill="hold"/>
                                        <p:tgtEl>
                                          <p:spTgt spid="269326"/>
                                        </p:tgtEl>
                                        <p:attrNameLst>
                                          <p:attrName>style.rotation</p:attrName>
                                        </p:attrNameLst>
                                      </p:cBhvr>
                                      <p:tavLst>
                                        <p:tav tm="0">
                                          <p:val>
                                            <p:fltVal val="720"/>
                                          </p:val>
                                        </p:tav>
                                        <p:tav tm="100000">
                                          <p:val>
                                            <p:fltVal val="0"/>
                                          </p:val>
                                        </p:tav>
                                      </p:tavLst>
                                    </p:anim>
                                    <p:anim calcmode="lin" valueType="num">
                                      <p:cBhvr>
                                        <p:cTn id="99" dur="2000" fill="hold"/>
                                        <p:tgtEl>
                                          <p:spTgt spid="269326"/>
                                        </p:tgtEl>
                                        <p:attrNameLst>
                                          <p:attrName>ppt_h</p:attrName>
                                        </p:attrNameLst>
                                      </p:cBhvr>
                                      <p:tavLst>
                                        <p:tav tm="0">
                                          <p:val>
                                            <p:fltVal val="0"/>
                                          </p:val>
                                        </p:tav>
                                        <p:tav tm="100000">
                                          <p:val>
                                            <p:strVal val="#ppt_h"/>
                                          </p:val>
                                        </p:tav>
                                      </p:tavLst>
                                    </p:anim>
                                    <p:anim calcmode="lin" valueType="num">
                                      <p:cBhvr>
                                        <p:cTn id="100"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5" presetClass="entr" presetSubtype="0" fill="hold" nodeType="clickEffect">
                                  <p:stCondLst>
                                    <p:cond delay="0"/>
                                  </p:stCondLst>
                                  <p:childTnLst>
                                    <p:set>
                                      <p:cBhvr>
                                        <p:cTn id="104" dur="1" fill="hold">
                                          <p:stCondLst>
                                            <p:cond delay="0"/>
                                          </p:stCondLst>
                                        </p:cTn>
                                        <p:tgtEl>
                                          <p:spTgt spid="269327"/>
                                        </p:tgtEl>
                                        <p:attrNameLst>
                                          <p:attrName>style.visibility</p:attrName>
                                        </p:attrNameLst>
                                      </p:cBhvr>
                                      <p:to>
                                        <p:strVal val="visible"/>
                                      </p:to>
                                    </p:set>
                                    <p:anim calcmode="lin" valueType="num">
                                      <p:cBhvr>
                                        <p:cTn id="105" dur="1000" fill="hold"/>
                                        <p:tgtEl>
                                          <p:spTgt spid="269327"/>
                                        </p:tgtEl>
                                        <p:attrNameLst>
                                          <p:attrName>ppt_w</p:attrName>
                                        </p:attrNameLst>
                                      </p:cBhvr>
                                      <p:tavLst>
                                        <p:tav tm="0">
                                          <p:val>
                                            <p:fltVal val="0"/>
                                          </p:val>
                                        </p:tav>
                                        <p:tav tm="100000">
                                          <p:val>
                                            <p:strVal val="#ppt_w"/>
                                          </p:val>
                                        </p:tav>
                                      </p:tavLst>
                                    </p:anim>
                                    <p:anim calcmode="lin" valueType="num">
                                      <p:cBhvr>
                                        <p:cTn id="106" dur="1000" fill="hold"/>
                                        <p:tgtEl>
                                          <p:spTgt spid="269327"/>
                                        </p:tgtEl>
                                        <p:attrNameLst>
                                          <p:attrName>ppt_h</p:attrName>
                                        </p:attrNameLst>
                                      </p:cBhvr>
                                      <p:tavLst>
                                        <p:tav tm="0">
                                          <p:val>
                                            <p:fltVal val="0"/>
                                          </p:val>
                                        </p:tav>
                                        <p:tav tm="100000">
                                          <p:val>
                                            <p:strVal val="#ppt_h"/>
                                          </p:val>
                                        </p:tav>
                                      </p:tavLst>
                                    </p:anim>
                                    <p:anim calcmode="lin" valueType="num">
                                      <p:cBhvr>
                                        <p:cTn id="107"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9" presetID="0" presetClass="path" presetSubtype="0" accel="50000" decel="50000" fill="hold" nodeType="withEffect">
                                  <p:stCondLst>
                                    <p:cond delay="0"/>
                                  </p:stCondLst>
                                  <p:childTnLst>
                                    <p:animMotion origin="layout" path="M 0.40208 -0.89537 L -0.29097 0.00301 " pathEditMode="relative" rAng="0" ptsTypes="AA">
                                      <p:cBhvr>
                                        <p:cTn id="110" dur="2000" fill="hold"/>
                                        <p:tgtEl>
                                          <p:spTgt spid="269327"/>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3073" name="Picture 5" descr="dan 7 beasts lar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0"/>
            <a:ext cx="7772400" cy="914400"/>
          </a:xfrm>
        </p:spPr>
        <p:txBody>
          <a:bodyPr/>
          <a:lstStyle/>
          <a:p>
            <a:pPr>
              <a:defRPr/>
            </a:pPr>
            <a:r>
              <a:rPr lang="ar-JO" sz="6000" b="1" dirty="0">
                <a:effectLst>
                  <a:glow rad="127000">
                    <a:schemeClr val="tx1">
                      <a:alpha val="75000"/>
                    </a:schemeClr>
                  </a:glow>
                </a:effectLst>
                <a:latin typeface="Arial" charset="0"/>
                <a:ea typeface="ＭＳ Ｐゴシック" charset="0"/>
                <a:cs typeface="Arial" charset="0"/>
              </a:rPr>
              <a:t>الأمم في دانيال 7</a:t>
            </a:r>
            <a:endParaRPr lang="en-US" sz="6000" b="1" dirty="0">
              <a:effectLst>
                <a:glow rad="127000">
                  <a:schemeClr val="tx1">
                    <a:alpha val="75000"/>
                  </a:schemeClr>
                </a:glow>
              </a:effectLst>
              <a:latin typeface="Arial" charset="0"/>
              <a:ea typeface="ＭＳ Ｐゴシック" charset="0"/>
              <a:cs typeface="Arial" charset="0"/>
            </a:endParaRPr>
          </a:p>
        </p:txBody>
      </p:sp>
      <p:sp>
        <p:nvSpPr>
          <p:cNvPr id="7" name="Title 1"/>
          <p:cNvSpPr txBox="1">
            <a:spLocks/>
          </p:cNvSpPr>
          <p:nvPr/>
        </p:nvSpPr>
        <p:spPr bwMode="auto">
          <a:xfrm>
            <a:off x="228600" y="19812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alpha val="75000"/>
                    </a:srgbClr>
                  </a:glow>
                </a:effectLst>
                <a:uLnTx/>
                <a:uFillTx/>
                <a:latin typeface="Arial" charset="0"/>
                <a:ea typeface="ＭＳ Ｐゴシック" charset="0"/>
                <a:cs typeface="Arial" charset="0"/>
              </a:rPr>
              <a:t>بابل</a:t>
            </a:r>
            <a:endParaRPr kumimoji="0" lang="en-US" sz="4000" b="1" i="0" u="none" strike="noStrike" kern="1200" cap="none" spc="0" normalizeH="0" baseline="0" noProof="0" dirty="0">
              <a:ln>
                <a:noFill/>
              </a:ln>
              <a:solidFill>
                <a:srgbClr val="FFFFFF"/>
              </a:solidFill>
              <a:effectLst>
                <a:glow rad="127000">
                  <a:srgbClr val="000000">
                    <a:alpha val="75000"/>
                  </a:srgbClr>
                </a:glow>
              </a:effectLst>
              <a:uLnTx/>
              <a:uFillTx/>
              <a:latin typeface="Arial" charset="0"/>
              <a:ea typeface="ＭＳ Ｐゴシック" charset="0"/>
              <a:cs typeface="Arial" charset="0"/>
            </a:endParaRPr>
          </a:p>
        </p:txBody>
      </p:sp>
      <p:sp>
        <p:nvSpPr>
          <p:cNvPr id="8" name="Title 1"/>
          <p:cNvSpPr txBox="1">
            <a:spLocks/>
          </p:cNvSpPr>
          <p:nvPr/>
        </p:nvSpPr>
        <p:spPr bwMode="auto">
          <a:xfrm>
            <a:off x="1219200" y="46482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alpha val="75000"/>
                    </a:srgbClr>
                  </a:glow>
                </a:effectLst>
                <a:uLnTx/>
                <a:uFillTx/>
                <a:latin typeface="Arial" charset="0"/>
                <a:ea typeface="ＭＳ Ｐゴシック" charset="0"/>
                <a:cs typeface="Arial" charset="0"/>
              </a:rPr>
              <a:t>مادي و فارس</a:t>
            </a:r>
            <a:endParaRPr kumimoji="0" lang="en-US" sz="4000" b="1" i="0" u="none" strike="noStrike" kern="1200" cap="none" spc="0" normalizeH="0" baseline="0" noProof="0" dirty="0">
              <a:ln>
                <a:noFill/>
              </a:ln>
              <a:solidFill>
                <a:srgbClr val="FFFFFF"/>
              </a:solidFill>
              <a:effectLst>
                <a:glow rad="127000">
                  <a:srgbClr val="000000">
                    <a:alpha val="75000"/>
                  </a:srgbClr>
                </a:glow>
              </a:effectLst>
              <a:uLnTx/>
              <a:uFillTx/>
              <a:latin typeface="Arial" charset="0"/>
              <a:ea typeface="ＭＳ Ｐゴシック" charset="0"/>
              <a:cs typeface="Arial" charset="0"/>
            </a:endParaRPr>
          </a:p>
        </p:txBody>
      </p:sp>
      <p:sp>
        <p:nvSpPr>
          <p:cNvPr id="9" name="Title 1"/>
          <p:cNvSpPr txBox="1">
            <a:spLocks/>
          </p:cNvSpPr>
          <p:nvPr/>
        </p:nvSpPr>
        <p:spPr bwMode="auto">
          <a:xfrm>
            <a:off x="3886200" y="22860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alpha val="75000"/>
                    </a:srgbClr>
                  </a:glow>
                </a:effectLst>
                <a:uLnTx/>
                <a:uFillTx/>
                <a:latin typeface="Arial" charset="0"/>
                <a:ea typeface="ＭＳ Ｐゴシック" charset="0"/>
                <a:cs typeface="Arial" charset="0"/>
              </a:rPr>
              <a:t>اليونان</a:t>
            </a:r>
            <a:endParaRPr kumimoji="0" lang="en-US" sz="4000" b="1" i="0" u="none" strike="noStrike" kern="1200" cap="none" spc="0" normalizeH="0" baseline="0" noProof="0" dirty="0">
              <a:ln>
                <a:noFill/>
              </a:ln>
              <a:solidFill>
                <a:srgbClr val="FFFFFF"/>
              </a:solidFill>
              <a:effectLst>
                <a:glow rad="127000">
                  <a:srgbClr val="000000">
                    <a:alpha val="75000"/>
                  </a:srgbClr>
                </a:glow>
              </a:effectLst>
              <a:uLnTx/>
              <a:uFillTx/>
              <a:latin typeface="Arial" charset="0"/>
              <a:ea typeface="ＭＳ Ｐゴシック" charset="0"/>
              <a:cs typeface="Arial" charset="0"/>
            </a:endParaRPr>
          </a:p>
        </p:txBody>
      </p:sp>
      <p:sp>
        <p:nvSpPr>
          <p:cNvPr id="10" name="Title 1"/>
          <p:cNvSpPr txBox="1">
            <a:spLocks/>
          </p:cNvSpPr>
          <p:nvPr/>
        </p:nvSpPr>
        <p:spPr bwMode="auto">
          <a:xfrm>
            <a:off x="4267200" y="4343400"/>
            <a:ext cx="3886200" cy="9144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alpha val="75000"/>
                    </a:srgbClr>
                  </a:glow>
                </a:effectLst>
                <a:uLnTx/>
                <a:uFillTx/>
                <a:latin typeface="Arial" charset="0"/>
                <a:ea typeface="ＭＳ Ｐゴシック" charset="0"/>
                <a:cs typeface="Arial" charset="0"/>
              </a:rPr>
              <a:t>روما</a:t>
            </a:r>
            <a:endParaRPr kumimoji="0" lang="en-US" sz="4000" b="1" i="0" u="none" strike="noStrike" kern="1200" cap="none" spc="0" normalizeH="0" baseline="0" noProof="0" dirty="0">
              <a:ln>
                <a:noFill/>
              </a:ln>
              <a:solidFill>
                <a:srgbClr val="FFFFFF"/>
              </a:solidFill>
              <a:effectLst>
                <a:glow rad="127000">
                  <a:srgbClr val="000000">
                    <a:alpha val="75000"/>
                  </a:srgbClr>
                </a:glow>
              </a:effectLst>
              <a:uLnTx/>
              <a:uFillTx/>
              <a:latin typeface="Arial" charset="0"/>
              <a:ea typeface="ＭＳ Ｐゴシック"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B9197FD5-ABA8-7344-913F-A360F8B36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loud 2">
            <a:extLst>
              <a:ext uri="{FF2B5EF4-FFF2-40B4-BE49-F238E27FC236}">
                <a16:creationId xmlns:a16="http://schemas.microsoft.com/office/drawing/2014/main" id="{5F529D54-D1E3-FC47-AF5A-923CE4AFBB61}"/>
              </a:ext>
            </a:extLst>
          </p:cNvPr>
          <p:cNvSpPr/>
          <p:nvPr/>
        </p:nvSpPr>
        <p:spPr bwMode="auto">
          <a:xfrm>
            <a:off x="2896380" y="-993913"/>
            <a:ext cx="6946091" cy="5563961"/>
          </a:xfrm>
          <a:prstGeom prst="cloud">
            <a:avLst/>
          </a:prstGeom>
          <a:solidFill>
            <a:schemeClr val="bg1"/>
          </a:solidFill>
          <a:ln w="9525" cap="flat" cmpd="sng" algn="ctr">
            <a:solidFill>
              <a:schemeClr val="tx1"/>
            </a:solidFill>
            <a:prstDash val="solid"/>
            <a:round/>
            <a:headEnd type="none" w="med" len="med"/>
            <a:tailEnd type="none" w="med" len="med"/>
          </a:ln>
          <a:effectLst>
            <a:softEdge rad="635000"/>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4C0D1C84-1D14-8C48-BB92-E14F928B37DA}"/>
              </a:ext>
            </a:extLst>
          </p:cNvPr>
          <p:cNvSpPr>
            <a:spLocks noGrp="1"/>
          </p:cNvSpPr>
          <p:nvPr>
            <p:ph type="title" idx="4294967295"/>
          </p:nvPr>
        </p:nvSpPr>
        <p:spPr>
          <a:xfrm>
            <a:off x="4404326" y="193104"/>
            <a:ext cx="3665156" cy="3235896"/>
          </a:xfrm>
        </p:spPr>
        <p:txBody>
          <a:bodyPr/>
          <a:lstStyle/>
          <a:p>
            <a:r>
              <a:rPr lang="ar-JO" sz="2800" b="1" dirty="0"/>
              <a:t>كيف يمكن قبول تنبؤات دانيال 2 للدول الأربع المستقبلية ولكن الشك في نفس الشيء في دانيال 7؟</a:t>
            </a:r>
            <a:endParaRPr lang="en-US" sz="2800" b="1"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7" name="Rectangle 1027"/>
          <p:cNvSpPr>
            <a:spLocks noGrp="1" noChangeArrowheads="1"/>
          </p:cNvSpPr>
          <p:nvPr>
            <p:ph type="ctrTitle"/>
          </p:nvPr>
        </p:nvSpPr>
        <p:spPr>
          <a:xfrm>
            <a:off x="533400" y="5867400"/>
            <a:ext cx="8610600" cy="990600"/>
          </a:xfrm>
          <a:effectLst>
            <a:outerShdw blurRad="63500" dist="38099" dir="2700000" algn="ctr" rotWithShape="0">
              <a:schemeClr val="bg1">
                <a:alpha val="74998"/>
              </a:schemeClr>
            </a:outerShdw>
          </a:effectLst>
        </p:spPr>
        <p:txBody>
          <a:bodyPr/>
          <a:lstStyle/>
          <a:p>
            <a:pPr eaLnBrk="1" hangingPunct="1">
              <a:defRPr/>
            </a:pPr>
            <a:r>
              <a:rPr lang="ar-JO" altLang="zh-TW" sz="6000" dirty="0">
                <a:solidFill>
                  <a:srgbClr val="FFFFFF"/>
                </a:solidFill>
                <a:latin typeface="Arial" charset="0"/>
                <a:ea typeface="新細明體" charset="0"/>
              </a:rPr>
              <a:t>حزقيال 1</a:t>
            </a:r>
            <a:endParaRPr lang="en-US" altLang="zh-TW" dirty="0">
              <a:latin typeface="Arial" charset="0"/>
              <a:ea typeface="新細明體" charset="0"/>
            </a:endParaRPr>
          </a:p>
        </p:txBody>
      </p:sp>
      <p:pic>
        <p:nvPicPr>
          <p:cNvPr id="5939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027">
            <a:extLst>
              <a:ext uri="{FF2B5EF4-FFF2-40B4-BE49-F238E27FC236}">
                <a16:creationId xmlns:a16="http://schemas.microsoft.com/office/drawing/2014/main" id="{23D4FA83-2DFB-384B-9FE3-C2384C4A36E8}"/>
              </a:ext>
            </a:extLst>
          </p:cNvPr>
          <p:cNvSpPr txBox="1">
            <a:spLocks noChangeArrowheads="1"/>
          </p:cNvSpPr>
          <p:nvPr/>
        </p:nvSpPr>
        <p:spPr bwMode="auto">
          <a:xfrm>
            <a:off x="-3810" y="49530"/>
            <a:ext cx="9147810" cy="9906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a:lstStyle>
          <a:p>
            <a:pPr algn="ctr" defTabSz="914400" eaLnBrk="1" hangingPunct="1">
              <a:defRPr/>
            </a:pPr>
            <a:r>
              <a:rPr lang="ar-JO" sz="2800" b="1" dirty="0">
                <a:solidFill>
                  <a:srgbClr val="FFFFFF"/>
                </a:solidFill>
              </a:rPr>
              <a:t>رؤيا نهاية العالم الأخرى في زمن دانيال</a:t>
            </a:r>
            <a:endParaRPr lang="en-US" altLang="zh-TW" sz="2800" b="1" i="0" kern="0" dirty="0">
              <a:solidFill>
                <a:srgbClr val="FFFFFF"/>
              </a:solidFill>
              <a:latin typeface="Arial" charset="0"/>
              <a:ea typeface="新細明體" charset="0"/>
            </a:endParaRPr>
          </a:p>
        </p:txBody>
      </p:sp>
    </p:spTree>
    <p:extLst>
      <p:ext uri="{BB962C8B-B14F-4D97-AF65-F5344CB8AC3E}">
        <p14:creationId xmlns:p14="http://schemas.microsoft.com/office/powerpoint/2010/main" val="148476208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P spid="4"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8018"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8019" name="Text Box 1041"/>
          <p:cNvSpPr txBox="1">
            <a:spLocks noChangeArrowheads="1"/>
          </p:cNvSpPr>
          <p:nvPr/>
        </p:nvSpPr>
        <p:spPr bwMode="auto">
          <a:xfrm>
            <a:off x="8404225" y="6032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367</a:t>
            </a:r>
          </a:p>
        </p:txBody>
      </p:sp>
      <p:sp>
        <p:nvSpPr>
          <p:cNvPr id="5" name="Rectangle 2"/>
          <p:cNvSpPr txBox="1">
            <a:spLocks noChangeArrowheads="1"/>
          </p:cNvSpPr>
          <p:nvPr/>
        </p:nvSpPr>
        <p:spPr>
          <a:xfrm>
            <a:off x="0" y="1484313"/>
            <a:ext cx="3132138" cy="5281612"/>
          </a:xfrm>
          <a:prstGeom prst="rect">
            <a:avLst/>
          </a:prstGeom>
          <a:effectLst/>
        </p:spPr>
        <p:txBody>
          <a:bodyPr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27000">
                    <a:prstClr val="black"/>
                  </a:glow>
                </a:effectLst>
                <a:uLnTx/>
                <a:uFillTx/>
                <a:latin typeface="Calibri"/>
                <a:ea typeface="ＭＳ Ｐゴシック" charset="0"/>
                <a:cs typeface="Arial"/>
              </a:rPr>
              <a:t>فهذه أوجهها أما أجنحتها فمبسوطة من فوق لكل واحد اثنان متصلان أحدهما بأخيه و اثنان يغطيان أجسامها</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
        <p:nvSpPr>
          <p:cNvPr id="841730" name="Rectangle 2"/>
          <p:cNvSpPr>
            <a:spLocks noGrp="1" noChangeArrowheads="1"/>
          </p:cNvSpPr>
          <p:nvPr>
            <p:ph type="title"/>
          </p:nvPr>
        </p:nvSpPr>
        <p:spPr>
          <a:xfrm>
            <a:off x="79375" y="123825"/>
            <a:ext cx="8264525" cy="1389063"/>
          </a:xfrm>
        </p:spPr>
        <p:txBody>
          <a:bodyPr>
            <a:noAutofit/>
          </a:bodyPr>
          <a:lstStyle/>
          <a:p>
            <a:pPr>
              <a:defRPr/>
            </a:pPr>
            <a:r>
              <a:rPr lang="ar-JO" sz="3600" b="1" dirty="0">
                <a:effectLst>
                  <a:glow rad="228600">
                    <a:schemeClr val="tx1"/>
                  </a:glow>
                </a:effectLst>
                <a:ea typeface="ＭＳ Ｐゴシック" charset="0"/>
              </a:rPr>
              <a:t>مخلوقات بأربع وجوه</a:t>
            </a:r>
            <a:br>
              <a:rPr lang="en-US" sz="3600" b="1" dirty="0">
                <a:effectLst>
                  <a:glow rad="228600">
                    <a:schemeClr val="tx1"/>
                  </a:glow>
                </a:effectLst>
                <a:ea typeface="ＭＳ Ｐゴシック" charset="0"/>
              </a:rPr>
            </a:br>
            <a:r>
              <a:rPr lang="en-US" sz="3600" b="1" dirty="0">
                <a:effectLst>
                  <a:glow rad="228600">
                    <a:schemeClr val="tx1"/>
                  </a:glow>
                </a:effectLst>
                <a:ea typeface="ＭＳ Ｐゴシック" charset="0"/>
              </a:rPr>
              <a:t>(</a:t>
            </a:r>
            <a:r>
              <a:rPr lang="ar-JO" sz="3600" b="1" dirty="0">
                <a:effectLst>
                  <a:glow rad="228600">
                    <a:schemeClr val="tx1"/>
                  </a:glow>
                </a:effectLst>
                <a:ea typeface="ＭＳ Ｐゴシック" charset="0"/>
              </a:rPr>
              <a:t>حزقيال 1: 11</a:t>
            </a:r>
            <a:r>
              <a:rPr lang="en-US" sz="3600" b="1" dirty="0">
                <a:effectLst>
                  <a:glow rad="228600">
                    <a:schemeClr val="tx1"/>
                  </a:glow>
                </a:effectLst>
                <a:ea typeface="ＭＳ Ｐゴシック" charset="0"/>
              </a:rPr>
              <a:t>)</a:t>
            </a:r>
          </a:p>
        </p:txBody>
      </p:sp>
      <p:sp>
        <p:nvSpPr>
          <p:cNvPr id="2" name="TextBox 1"/>
          <p:cNvSpPr txBox="1"/>
          <p:nvPr/>
        </p:nvSpPr>
        <p:spPr>
          <a:xfrm>
            <a:off x="1540933" y="7467600"/>
            <a:ext cx="18466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3" descr="zechariah_1.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27384"/>
            <a:ext cx="9144000"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0" name="Title 1"/>
          <p:cNvSpPr>
            <a:spLocks noGrp="1"/>
          </p:cNvSpPr>
          <p:nvPr>
            <p:ph type="title"/>
          </p:nvPr>
        </p:nvSpPr>
        <p:spPr>
          <a:xfrm>
            <a:off x="0" y="6400800"/>
            <a:ext cx="9144000" cy="457200"/>
          </a:xfrm>
          <a:solidFill>
            <a:schemeClr val="bg2"/>
          </a:solidFill>
        </p:spPr>
        <p:txBody>
          <a:bodyPr/>
          <a:lstStyle/>
          <a:p>
            <a:r>
              <a:rPr lang="ar-JO" sz="3200" dirty="0"/>
              <a:t>يتوسع زكريا 1: 8 في رؤيا 6: 1-4</a:t>
            </a:r>
            <a:endParaRPr lang="en-US" sz="3200" dirty="0">
              <a:effectLst/>
              <a:latin typeface="Arial" charset="0"/>
              <a:ea typeface="ＭＳ Ｐゴシック" charset="0"/>
              <a:cs typeface="Arial" charset="0"/>
            </a:endParaRPr>
          </a:p>
        </p:txBody>
      </p:sp>
    </p:spTree>
    <p:extLst>
      <p:ext uri="{BB962C8B-B14F-4D97-AF65-F5344CB8AC3E}">
        <p14:creationId xmlns:p14="http://schemas.microsoft.com/office/powerpoint/2010/main" val="2060104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65890" name="Line 2"/>
          <p:cNvSpPr>
            <a:spLocks noChangeShapeType="1"/>
          </p:cNvSpPr>
          <p:nvPr/>
        </p:nvSpPr>
        <p:spPr bwMode="auto">
          <a:xfrm>
            <a:off x="-193675" y="434975"/>
            <a:ext cx="9598025" cy="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5891" name="Group 3"/>
          <p:cNvGrpSpPr>
            <a:grpSpLocks/>
          </p:cNvGrpSpPr>
          <p:nvPr/>
        </p:nvGrpSpPr>
        <p:grpSpPr bwMode="auto">
          <a:xfrm>
            <a:off x="1628775" y="238125"/>
            <a:ext cx="371475" cy="381000"/>
            <a:chOff x="1056" y="672"/>
            <a:chExt cx="264" cy="240"/>
          </a:xfrm>
        </p:grpSpPr>
        <p:sp>
          <p:nvSpPr>
            <p:cNvPr id="165935" name="Oval 4"/>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6" name="Oval 5"/>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2" name="Group 6"/>
          <p:cNvGrpSpPr>
            <a:grpSpLocks/>
          </p:cNvGrpSpPr>
          <p:nvPr/>
        </p:nvGrpSpPr>
        <p:grpSpPr bwMode="auto">
          <a:xfrm>
            <a:off x="430213" y="238125"/>
            <a:ext cx="373062" cy="381000"/>
            <a:chOff x="1056" y="672"/>
            <a:chExt cx="264" cy="240"/>
          </a:xfrm>
        </p:grpSpPr>
        <p:sp>
          <p:nvSpPr>
            <p:cNvPr id="165933" name="Oval 7"/>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4" name="Oval 8"/>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3" name="Group 9"/>
          <p:cNvGrpSpPr>
            <a:grpSpLocks/>
          </p:cNvGrpSpPr>
          <p:nvPr/>
        </p:nvGrpSpPr>
        <p:grpSpPr bwMode="auto">
          <a:xfrm>
            <a:off x="2674938" y="231775"/>
            <a:ext cx="373062" cy="381000"/>
            <a:chOff x="1056" y="672"/>
            <a:chExt cx="264" cy="240"/>
          </a:xfrm>
        </p:grpSpPr>
        <p:sp>
          <p:nvSpPr>
            <p:cNvPr id="165931" name="Oval 10"/>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2" name="Oval 11"/>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4" name="Group 12"/>
          <p:cNvGrpSpPr>
            <a:grpSpLocks/>
          </p:cNvGrpSpPr>
          <p:nvPr/>
        </p:nvGrpSpPr>
        <p:grpSpPr bwMode="auto">
          <a:xfrm>
            <a:off x="3795713" y="239713"/>
            <a:ext cx="373062" cy="381000"/>
            <a:chOff x="1056" y="672"/>
            <a:chExt cx="264" cy="240"/>
          </a:xfrm>
        </p:grpSpPr>
        <p:sp>
          <p:nvSpPr>
            <p:cNvPr id="165929" name="Oval 13"/>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30" name="Oval 14"/>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5" name="Group 15"/>
          <p:cNvGrpSpPr>
            <a:grpSpLocks/>
          </p:cNvGrpSpPr>
          <p:nvPr/>
        </p:nvGrpSpPr>
        <p:grpSpPr bwMode="auto">
          <a:xfrm>
            <a:off x="4986338" y="223838"/>
            <a:ext cx="373062" cy="381000"/>
            <a:chOff x="1056" y="672"/>
            <a:chExt cx="264" cy="240"/>
          </a:xfrm>
        </p:grpSpPr>
        <p:sp>
          <p:nvSpPr>
            <p:cNvPr id="165927" name="Oval 16"/>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8" name="Oval 17"/>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6" name="Group 18"/>
          <p:cNvGrpSpPr>
            <a:grpSpLocks/>
          </p:cNvGrpSpPr>
          <p:nvPr/>
        </p:nvGrpSpPr>
        <p:grpSpPr bwMode="auto">
          <a:xfrm>
            <a:off x="8161338" y="223838"/>
            <a:ext cx="373062" cy="381000"/>
            <a:chOff x="1056" y="672"/>
            <a:chExt cx="264" cy="240"/>
          </a:xfrm>
        </p:grpSpPr>
        <p:sp>
          <p:nvSpPr>
            <p:cNvPr id="165925" name="Oval 19"/>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6" name="Oval 20"/>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7" name="Group 21"/>
          <p:cNvGrpSpPr>
            <a:grpSpLocks/>
          </p:cNvGrpSpPr>
          <p:nvPr/>
        </p:nvGrpSpPr>
        <p:grpSpPr bwMode="auto">
          <a:xfrm>
            <a:off x="7145338" y="214313"/>
            <a:ext cx="373062" cy="381000"/>
            <a:chOff x="1056" y="672"/>
            <a:chExt cx="264" cy="240"/>
          </a:xfrm>
        </p:grpSpPr>
        <p:sp>
          <p:nvSpPr>
            <p:cNvPr id="165923" name="Oval 22"/>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4" name="Oval 23"/>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165898" name="Group 24"/>
          <p:cNvGrpSpPr>
            <a:grpSpLocks/>
          </p:cNvGrpSpPr>
          <p:nvPr/>
        </p:nvGrpSpPr>
        <p:grpSpPr bwMode="auto">
          <a:xfrm>
            <a:off x="6078538" y="228600"/>
            <a:ext cx="373062" cy="381000"/>
            <a:chOff x="1056" y="672"/>
            <a:chExt cx="264" cy="240"/>
          </a:xfrm>
        </p:grpSpPr>
        <p:sp>
          <p:nvSpPr>
            <p:cNvPr id="165921" name="Oval 25"/>
            <p:cNvSpPr>
              <a:spLocks noChangeArrowheads="1"/>
            </p:cNvSpPr>
            <p:nvPr/>
          </p:nvSpPr>
          <p:spPr bwMode="auto">
            <a:xfrm>
              <a:off x="1056" y="672"/>
              <a:ext cx="264" cy="240"/>
            </a:xfrm>
            <a:prstGeom prst="ellipse">
              <a:avLst/>
            </a:prstGeom>
            <a:solidFill>
              <a:srgbClr val="CC0000"/>
            </a:solidFill>
            <a:ln w="5715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922" name="Oval 26"/>
            <p:cNvSpPr>
              <a:spLocks noChangeArrowheads="1"/>
            </p:cNvSpPr>
            <p:nvPr/>
          </p:nvSpPr>
          <p:spPr bwMode="auto">
            <a:xfrm>
              <a:off x="1128" y="696"/>
              <a:ext cx="120" cy="120"/>
            </a:xfrm>
            <a:prstGeom prst="ellipse">
              <a:avLst/>
            </a:prstGeom>
            <a:gradFill rotWithShape="1">
              <a:gsLst>
                <a:gs pos="0">
                  <a:srgbClr val="FFFFFF"/>
                </a:gs>
                <a:gs pos="100000">
                  <a:srgbClr val="FF5050"/>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165899" name="Oval 27"/>
          <p:cNvSpPr>
            <a:spLocks noChangeArrowheads="1"/>
          </p:cNvSpPr>
          <p:nvPr/>
        </p:nvSpPr>
        <p:spPr bwMode="auto">
          <a:xfrm>
            <a:off x="1403350" y="0"/>
            <a:ext cx="798513" cy="865188"/>
          </a:xfrm>
          <a:prstGeom prst="ellipse">
            <a:avLst/>
          </a:prstGeom>
          <a:gradFill rotWithShape="1">
            <a:gsLst>
              <a:gs pos="0">
                <a:srgbClr val="FFCCCC"/>
              </a:gs>
              <a:gs pos="100000">
                <a:srgbClr val="DDDDDD">
                  <a:alpha val="20000"/>
                </a:srgbClr>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cxnSp>
        <p:nvCxnSpPr>
          <p:cNvPr id="165900" name="AutoShape 31"/>
          <p:cNvCxnSpPr>
            <a:cxnSpLocks noChangeShapeType="1"/>
          </p:cNvCxnSpPr>
          <p:nvPr/>
        </p:nvCxnSpPr>
        <p:spPr bwMode="auto">
          <a:xfrm rot="16200000" flipH="1">
            <a:off x="747713" y="1763713"/>
            <a:ext cx="768350" cy="406400"/>
          </a:xfrm>
          <a:prstGeom prst="curvedConnector3">
            <a:avLst>
              <a:gd name="adj1" fmla="val 50000"/>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type="triangle" w="med" len="med"/>
              </a14:hiddenLine>
            </a:ext>
          </a:extLst>
        </p:spPr>
      </p:cxnSp>
      <p:sp>
        <p:nvSpPr>
          <p:cNvPr id="98336" name="Oval 32"/>
          <p:cNvSpPr>
            <a:spLocks noChangeArrowheads="1"/>
          </p:cNvSpPr>
          <p:nvPr/>
        </p:nvSpPr>
        <p:spPr bwMode="auto">
          <a:xfrm>
            <a:off x="1303338" y="50292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337" name="Oval 33"/>
          <p:cNvSpPr>
            <a:spLocks noChangeArrowheads="1"/>
          </p:cNvSpPr>
          <p:nvPr/>
        </p:nvSpPr>
        <p:spPr bwMode="auto">
          <a:xfrm>
            <a:off x="2455863" y="21336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338" name="Oval 34"/>
          <p:cNvSpPr>
            <a:spLocks noChangeArrowheads="1"/>
          </p:cNvSpPr>
          <p:nvPr/>
        </p:nvSpPr>
        <p:spPr bwMode="auto">
          <a:xfrm>
            <a:off x="5384800" y="4114800"/>
            <a:ext cx="203200" cy="228600"/>
          </a:xfrm>
          <a:prstGeom prst="ellipse">
            <a:avLst/>
          </a:prstGeom>
          <a:solidFill>
            <a:srgbClr val="CC0000"/>
          </a:solidFill>
          <a:ln w="9525">
            <a:solidFill>
              <a:schemeClr val="tx1"/>
            </a:solidFill>
            <a:round/>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10" name="Group 35"/>
          <p:cNvGrpSpPr>
            <a:grpSpLocks/>
          </p:cNvGrpSpPr>
          <p:nvPr/>
        </p:nvGrpSpPr>
        <p:grpSpPr bwMode="auto">
          <a:xfrm>
            <a:off x="-50800" y="273050"/>
            <a:ext cx="9313863" cy="6062663"/>
            <a:chOff x="-36" y="172"/>
            <a:chExt cx="6600" cy="3819"/>
          </a:xfrm>
        </p:grpSpPr>
        <p:sp>
          <p:nvSpPr>
            <p:cNvPr id="165914" name="Freeform 36"/>
            <p:cNvSpPr>
              <a:spLocks/>
            </p:cNvSpPr>
            <p:nvPr/>
          </p:nvSpPr>
          <p:spPr bwMode="auto">
            <a:xfrm>
              <a:off x="-36" y="172"/>
              <a:ext cx="1728" cy="3644"/>
            </a:xfrm>
            <a:custGeom>
              <a:avLst/>
              <a:gdLst>
                <a:gd name="T0" fmla="*/ 0 w 1728"/>
                <a:gd name="T1" fmla="*/ 3644 h 3644"/>
                <a:gd name="T2" fmla="*/ 84 w 1728"/>
                <a:gd name="T3" fmla="*/ 3632 h 3644"/>
                <a:gd name="T4" fmla="*/ 108 w 1728"/>
                <a:gd name="T5" fmla="*/ 3596 h 3644"/>
                <a:gd name="T6" fmla="*/ 180 w 1728"/>
                <a:gd name="T7" fmla="*/ 3560 h 3644"/>
                <a:gd name="T8" fmla="*/ 264 w 1728"/>
                <a:gd name="T9" fmla="*/ 3464 h 3644"/>
                <a:gd name="T10" fmla="*/ 300 w 1728"/>
                <a:gd name="T11" fmla="*/ 3428 h 3644"/>
                <a:gd name="T12" fmla="*/ 336 w 1728"/>
                <a:gd name="T13" fmla="*/ 3416 h 3644"/>
                <a:gd name="T14" fmla="*/ 444 w 1728"/>
                <a:gd name="T15" fmla="*/ 3344 h 3644"/>
                <a:gd name="T16" fmla="*/ 564 w 1728"/>
                <a:gd name="T17" fmla="*/ 3248 h 3644"/>
                <a:gd name="T18" fmla="*/ 636 w 1728"/>
                <a:gd name="T19" fmla="*/ 3152 h 3644"/>
                <a:gd name="T20" fmla="*/ 696 w 1728"/>
                <a:gd name="T21" fmla="*/ 3092 h 3644"/>
                <a:gd name="T22" fmla="*/ 768 w 1728"/>
                <a:gd name="T23" fmla="*/ 3068 h 3644"/>
                <a:gd name="T24" fmla="*/ 888 w 1728"/>
                <a:gd name="T25" fmla="*/ 2936 h 3644"/>
                <a:gd name="T26" fmla="*/ 924 w 1728"/>
                <a:gd name="T27" fmla="*/ 2816 h 3644"/>
                <a:gd name="T28" fmla="*/ 936 w 1728"/>
                <a:gd name="T29" fmla="*/ 2708 h 3644"/>
                <a:gd name="T30" fmla="*/ 960 w 1728"/>
                <a:gd name="T31" fmla="*/ 2672 h 3644"/>
                <a:gd name="T32" fmla="*/ 1092 w 1728"/>
                <a:gd name="T33" fmla="*/ 2528 h 3644"/>
                <a:gd name="T34" fmla="*/ 1140 w 1728"/>
                <a:gd name="T35" fmla="*/ 2096 h 3644"/>
                <a:gd name="T36" fmla="*/ 1176 w 1728"/>
                <a:gd name="T37" fmla="*/ 1976 h 3644"/>
                <a:gd name="T38" fmla="*/ 1188 w 1728"/>
                <a:gd name="T39" fmla="*/ 1940 h 3644"/>
                <a:gd name="T40" fmla="*/ 1212 w 1728"/>
                <a:gd name="T41" fmla="*/ 1532 h 3644"/>
                <a:gd name="T42" fmla="*/ 1224 w 1728"/>
                <a:gd name="T43" fmla="*/ 1424 h 3644"/>
                <a:gd name="T44" fmla="*/ 1308 w 1728"/>
                <a:gd name="T45" fmla="*/ 1400 h 3644"/>
                <a:gd name="T46" fmla="*/ 1356 w 1728"/>
                <a:gd name="T47" fmla="*/ 1328 h 3644"/>
                <a:gd name="T48" fmla="*/ 1440 w 1728"/>
                <a:gd name="T49" fmla="*/ 1184 h 3644"/>
                <a:gd name="T50" fmla="*/ 1464 w 1728"/>
                <a:gd name="T51" fmla="*/ 1148 h 3644"/>
                <a:gd name="T52" fmla="*/ 1536 w 1728"/>
                <a:gd name="T53" fmla="*/ 1100 h 3644"/>
                <a:gd name="T54" fmla="*/ 1620 w 1728"/>
                <a:gd name="T55" fmla="*/ 992 h 3644"/>
                <a:gd name="T56" fmla="*/ 1680 w 1728"/>
                <a:gd name="T57" fmla="*/ 884 h 3644"/>
                <a:gd name="T58" fmla="*/ 1728 w 1728"/>
                <a:gd name="T59" fmla="*/ 728 h 3644"/>
                <a:gd name="T60" fmla="*/ 1716 w 1728"/>
                <a:gd name="T61" fmla="*/ 536 h 3644"/>
                <a:gd name="T62" fmla="*/ 1692 w 1728"/>
                <a:gd name="T63" fmla="*/ 464 h 3644"/>
                <a:gd name="T64" fmla="*/ 1680 w 1728"/>
                <a:gd name="T65" fmla="*/ 428 h 3644"/>
                <a:gd name="T66" fmla="*/ 1692 w 1728"/>
                <a:gd name="T67" fmla="*/ 212 h 3644"/>
                <a:gd name="T68" fmla="*/ 1716 w 1728"/>
                <a:gd name="T69" fmla="*/ 116 h 36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28"/>
                <a:gd name="T106" fmla="*/ 0 h 3644"/>
                <a:gd name="T107" fmla="*/ 1728 w 1728"/>
                <a:gd name="T108" fmla="*/ 3644 h 36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28" h="3644">
                  <a:moveTo>
                    <a:pt x="0" y="3644"/>
                  </a:moveTo>
                  <a:cubicBezTo>
                    <a:pt x="28" y="3640"/>
                    <a:pt x="58" y="3643"/>
                    <a:pt x="84" y="3632"/>
                  </a:cubicBezTo>
                  <a:cubicBezTo>
                    <a:pt x="97" y="3626"/>
                    <a:pt x="98" y="3606"/>
                    <a:pt x="108" y="3596"/>
                  </a:cubicBezTo>
                  <a:cubicBezTo>
                    <a:pt x="131" y="3573"/>
                    <a:pt x="151" y="3570"/>
                    <a:pt x="180" y="3560"/>
                  </a:cubicBezTo>
                  <a:cubicBezTo>
                    <a:pt x="197" y="3509"/>
                    <a:pt x="224" y="3497"/>
                    <a:pt x="264" y="3464"/>
                  </a:cubicBezTo>
                  <a:cubicBezTo>
                    <a:pt x="277" y="3453"/>
                    <a:pt x="286" y="3437"/>
                    <a:pt x="300" y="3428"/>
                  </a:cubicBezTo>
                  <a:cubicBezTo>
                    <a:pt x="311" y="3421"/>
                    <a:pt x="325" y="3422"/>
                    <a:pt x="336" y="3416"/>
                  </a:cubicBezTo>
                  <a:cubicBezTo>
                    <a:pt x="379" y="3394"/>
                    <a:pt x="397" y="3360"/>
                    <a:pt x="444" y="3344"/>
                  </a:cubicBezTo>
                  <a:cubicBezTo>
                    <a:pt x="466" y="3277"/>
                    <a:pt x="510" y="3284"/>
                    <a:pt x="564" y="3248"/>
                  </a:cubicBezTo>
                  <a:cubicBezTo>
                    <a:pt x="580" y="3200"/>
                    <a:pt x="594" y="3180"/>
                    <a:pt x="636" y="3152"/>
                  </a:cubicBezTo>
                  <a:cubicBezTo>
                    <a:pt x="658" y="3119"/>
                    <a:pt x="658" y="3109"/>
                    <a:pt x="696" y="3092"/>
                  </a:cubicBezTo>
                  <a:cubicBezTo>
                    <a:pt x="719" y="3082"/>
                    <a:pt x="768" y="3068"/>
                    <a:pt x="768" y="3068"/>
                  </a:cubicBezTo>
                  <a:cubicBezTo>
                    <a:pt x="820" y="2989"/>
                    <a:pt x="826" y="2998"/>
                    <a:pt x="888" y="2936"/>
                  </a:cubicBezTo>
                  <a:cubicBezTo>
                    <a:pt x="917" y="2848"/>
                    <a:pt x="906" y="2889"/>
                    <a:pt x="924" y="2816"/>
                  </a:cubicBezTo>
                  <a:cubicBezTo>
                    <a:pt x="928" y="2780"/>
                    <a:pt x="927" y="2743"/>
                    <a:pt x="936" y="2708"/>
                  </a:cubicBezTo>
                  <a:cubicBezTo>
                    <a:pt x="939" y="2694"/>
                    <a:pt x="950" y="2683"/>
                    <a:pt x="960" y="2672"/>
                  </a:cubicBezTo>
                  <a:cubicBezTo>
                    <a:pt x="1001" y="2626"/>
                    <a:pt x="1048" y="2572"/>
                    <a:pt x="1092" y="2528"/>
                  </a:cubicBezTo>
                  <a:cubicBezTo>
                    <a:pt x="1139" y="2388"/>
                    <a:pt x="1119" y="2242"/>
                    <a:pt x="1140" y="2096"/>
                  </a:cubicBezTo>
                  <a:cubicBezTo>
                    <a:pt x="1145" y="2064"/>
                    <a:pt x="1168" y="2001"/>
                    <a:pt x="1176" y="1976"/>
                  </a:cubicBezTo>
                  <a:cubicBezTo>
                    <a:pt x="1180" y="1964"/>
                    <a:pt x="1188" y="1940"/>
                    <a:pt x="1188" y="1940"/>
                  </a:cubicBezTo>
                  <a:cubicBezTo>
                    <a:pt x="1195" y="1793"/>
                    <a:pt x="1200" y="1676"/>
                    <a:pt x="1212" y="1532"/>
                  </a:cubicBezTo>
                  <a:cubicBezTo>
                    <a:pt x="1215" y="1496"/>
                    <a:pt x="1211" y="1458"/>
                    <a:pt x="1224" y="1424"/>
                  </a:cubicBezTo>
                  <a:cubicBezTo>
                    <a:pt x="1235" y="1397"/>
                    <a:pt x="1280" y="1407"/>
                    <a:pt x="1308" y="1400"/>
                  </a:cubicBezTo>
                  <a:cubicBezTo>
                    <a:pt x="1331" y="1331"/>
                    <a:pt x="1304" y="1395"/>
                    <a:pt x="1356" y="1328"/>
                  </a:cubicBezTo>
                  <a:cubicBezTo>
                    <a:pt x="1395" y="1278"/>
                    <a:pt x="1414" y="1236"/>
                    <a:pt x="1440" y="1184"/>
                  </a:cubicBezTo>
                  <a:cubicBezTo>
                    <a:pt x="1446" y="1171"/>
                    <a:pt x="1453" y="1157"/>
                    <a:pt x="1464" y="1148"/>
                  </a:cubicBezTo>
                  <a:cubicBezTo>
                    <a:pt x="1486" y="1129"/>
                    <a:pt x="1536" y="1100"/>
                    <a:pt x="1536" y="1100"/>
                  </a:cubicBezTo>
                  <a:cubicBezTo>
                    <a:pt x="1593" y="1014"/>
                    <a:pt x="1564" y="1048"/>
                    <a:pt x="1620" y="992"/>
                  </a:cubicBezTo>
                  <a:cubicBezTo>
                    <a:pt x="1641" y="929"/>
                    <a:pt x="1625" y="967"/>
                    <a:pt x="1680" y="884"/>
                  </a:cubicBezTo>
                  <a:cubicBezTo>
                    <a:pt x="1704" y="848"/>
                    <a:pt x="1717" y="773"/>
                    <a:pt x="1728" y="728"/>
                  </a:cubicBezTo>
                  <a:cubicBezTo>
                    <a:pt x="1724" y="664"/>
                    <a:pt x="1725" y="600"/>
                    <a:pt x="1716" y="536"/>
                  </a:cubicBezTo>
                  <a:cubicBezTo>
                    <a:pt x="1713" y="511"/>
                    <a:pt x="1700" y="488"/>
                    <a:pt x="1692" y="464"/>
                  </a:cubicBezTo>
                  <a:cubicBezTo>
                    <a:pt x="1688" y="452"/>
                    <a:pt x="1680" y="428"/>
                    <a:pt x="1680" y="428"/>
                  </a:cubicBezTo>
                  <a:cubicBezTo>
                    <a:pt x="1684" y="356"/>
                    <a:pt x="1683" y="284"/>
                    <a:pt x="1692" y="212"/>
                  </a:cubicBezTo>
                  <a:cubicBezTo>
                    <a:pt x="1719" y="0"/>
                    <a:pt x="1716" y="207"/>
                    <a:pt x="1716" y="116"/>
                  </a:cubicBezTo>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nvGrpSpPr>
            <p:cNvPr id="165915" name="Group 37"/>
            <p:cNvGrpSpPr>
              <a:grpSpLocks/>
            </p:cNvGrpSpPr>
            <p:nvPr/>
          </p:nvGrpSpPr>
          <p:grpSpPr bwMode="auto">
            <a:xfrm>
              <a:off x="2139" y="744"/>
              <a:ext cx="4425" cy="3247"/>
              <a:chOff x="2139" y="744"/>
              <a:chExt cx="4425" cy="3247"/>
            </a:xfrm>
          </p:grpSpPr>
          <p:sp>
            <p:nvSpPr>
              <p:cNvPr id="165916" name="Freeform 38"/>
              <p:cNvSpPr>
                <a:spLocks/>
              </p:cNvSpPr>
              <p:nvPr/>
            </p:nvSpPr>
            <p:spPr bwMode="auto">
              <a:xfrm>
                <a:off x="2139" y="768"/>
                <a:ext cx="4425" cy="3223"/>
              </a:xfrm>
              <a:custGeom>
                <a:avLst/>
                <a:gdLst>
                  <a:gd name="T0" fmla="*/ 201 w 4425"/>
                  <a:gd name="T1" fmla="*/ 0 h 3223"/>
                  <a:gd name="T2" fmla="*/ 129 w 4425"/>
                  <a:gd name="T3" fmla="*/ 36 h 3223"/>
                  <a:gd name="T4" fmla="*/ 33 w 4425"/>
                  <a:gd name="T5" fmla="*/ 48 h 3223"/>
                  <a:gd name="T6" fmla="*/ 105 w 4425"/>
                  <a:gd name="T7" fmla="*/ 96 h 3223"/>
                  <a:gd name="T8" fmla="*/ 285 w 4425"/>
                  <a:gd name="T9" fmla="*/ 108 h 3223"/>
                  <a:gd name="T10" fmla="*/ 381 w 4425"/>
                  <a:gd name="T11" fmla="*/ 120 h 3223"/>
                  <a:gd name="T12" fmla="*/ 405 w 4425"/>
                  <a:gd name="T13" fmla="*/ 156 h 3223"/>
                  <a:gd name="T14" fmla="*/ 261 w 4425"/>
                  <a:gd name="T15" fmla="*/ 288 h 3223"/>
                  <a:gd name="T16" fmla="*/ 69 w 4425"/>
                  <a:gd name="T17" fmla="*/ 348 h 3223"/>
                  <a:gd name="T18" fmla="*/ 93 w 4425"/>
                  <a:gd name="T19" fmla="*/ 696 h 3223"/>
                  <a:gd name="T20" fmla="*/ 153 w 4425"/>
                  <a:gd name="T21" fmla="*/ 924 h 3223"/>
                  <a:gd name="T22" fmla="*/ 201 w 4425"/>
                  <a:gd name="T23" fmla="*/ 936 h 3223"/>
                  <a:gd name="T24" fmla="*/ 381 w 4425"/>
                  <a:gd name="T25" fmla="*/ 984 h 3223"/>
                  <a:gd name="T26" fmla="*/ 873 w 4425"/>
                  <a:gd name="T27" fmla="*/ 984 h 3223"/>
                  <a:gd name="T28" fmla="*/ 909 w 4425"/>
                  <a:gd name="T29" fmla="*/ 960 h 3223"/>
                  <a:gd name="T30" fmla="*/ 981 w 4425"/>
                  <a:gd name="T31" fmla="*/ 936 h 3223"/>
                  <a:gd name="T32" fmla="*/ 1029 w 4425"/>
                  <a:gd name="T33" fmla="*/ 996 h 3223"/>
                  <a:gd name="T34" fmla="*/ 1053 w 4425"/>
                  <a:gd name="T35" fmla="*/ 1068 h 3223"/>
                  <a:gd name="T36" fmla="*/ 1065 w 4425"/>
                  <a:gd name="T37" fmla="*/ 1104 h 3223"/>
                  <a:gd name="T38" fmla="*/ 1137 w 4425"/>
                  <a:gd name="T39" fmla="*/ 1152 h 3223"/>
                  <a:gd name="T40" fmla="*/ 1173 w 4425"/>
                  <a:gd name="T41" fmla="*/ 1176 h 3223"/>
                  <a:gd name="T42" fmla="*/ 1197 w 4425"/>
                  <a:gd name="T43" fmla="*/ 1296 h 3223"/>
                  <a:gd name="T44" fmla="*/ 1473 w 4425"/>
                  <a:gd name="T45" fmla="*/ 1380 h 3223"/>
                  <a:gd name="T46" fmla="*/ 1485 w 4425"/>
                  <a:gd name="T47" fmla="*/ 1548 h 3223"/>
                  <a:gd name="T48" fmla="*/ 1545 w 4425"/>
                  <a:gd name="T49" fmla="*/ 1596 h 3223"/>
                  <a:gd name="T50" fmla="*/ 1809 w 4425"/>
                  <a:gd name="T51" fmla="*/ 1608 h 3223"/>
                  <a:gd name="T52" fmla="*/ 1857 w 4425"/>
                  <a:gd name="T53" fmla="*/ 1788 h 3223"/>
                  <a:gd name="T54" fmla="*/ 1893 w 4425"/>
                  <a:gd name="T55" fmla="*/ 1824 h 3223"/>
                  <a:gd name="T56" fmla="*/ 1929 w 4425"/>
                  <a:gd name="T57" fmla="*/ 1980 h 3223"/>
                  <a:gd name="T58" fmla="*/ 1941 w 4425"/>
                  <a:gd name="T59" fmla="*/ 2016 h 3223"/>
                  <a:gd name="T60" fmla="*/ 1977 w 4425"/>
                  <a:gd name="T61" fmla="*/ 2028 h 3223"/>
                  <a:gd name="T62" fmla="*/ 2049 w 4425"/>
                  <a:gd name="T63" fmla="*/ 2076 h 3223"/>
                  <a:gd name="T64" fmla="*/ 2181 w 4425"/>
                  <a:gd name="T65" fmla="*/ 2148 h 3223"/>
                  <a:gd name="T66" fmla="*/ 2325 w 4425"/>
                  <a:gd name="T67" fmla="*/ 2172 h 3223"/>
                  <a:gd name="T68" fmla="*/ 2457 w 4425"/>
                  <a:gd name="T69" fmla="*/ 2208 h 3223"/>
                  <a:gd name="T70" fmla="*/ 2625 w 4425"/>
                  <a:gd name="T71" fmla="*/ 2220 h 3223"/>
                  <a:gd name="T72" fmla="*/ 3081 w 4425"/>
                  <a:gd name="T73" fmla="*/ 2268 h 3223"/>
                  <a:gd name="T74" fmla="*/ 3153 w 4425"/>
                  <a:gd name="T75" fmla="*/ 2304 h 3223"/>
                  <a:gd name="T76" fmla="*/ 3165 w 4425"/>
                  <a:gd name="T77" fmla="*/ 2340 h 3223"/>
                  <a:gd name="T78" fmla="*/ 3201 w 4425"/>
                  <a:gd name="T79" fmla="*/ 2376 h 3223"/>
                  <a:gd name="T80" fmla="*/ 3237 w 4425"/>
                  <a:gd name="T81" fmla="*/ 2484 h 3223"/>
                  <a:gd name="T82" fmla="*/ 3273 w 4425"/>
                  <a:gd name="T83" fmla="*/ 2508 h 3223"/>
                  <a:gd name="T84" fmla="*/ 3501 w 4425"/>
                  <a:gd name="T85" fmla="*/ 2556 h 3223"/>
                  <a:gd name="T86" fmla="*/ 3561 w 4425"/>
                  <a:gd name="T87" fmla="*/ 2568 h 3223"/>
                  <a:gd name="T88" fmla="*/ 3585 w 4425"/>
                  <a:gd name="T89" fmla="*/ 2604 h 3223"/>
                  <a:gd name="T90" fmla="*/ 3657 w 4425"/>
                  <a:gd name="T91" fmla="*/ 2628 h 3223"/>
                  <a:gd name="T92" fmla="*/ 3693 w 4425"/>
                  <a:gd name="T93" fmla="*/ 2652 h 3223"/>
                  <a:gd name="T94" fmla="*/ 3837 w 4425"/>
                  <a:gd name="T95" fmla="*/ 2736 h 3223"/>
                  <a:gd name="T96" fmla="*/ 4017 w 4425"/>
                  <a:gd name="T97" fmla="*/ 2784 h 3223"/>
                  <a:gd name="T98" fmla="*/ 4077 w 4425"/>
                  <a:gd name="T99" fmla="*/ 2892 h 3223"/>
                  <a:gd name="T100" fmla="*/ 4089 w 4425"/>
                  <a:gd name="T101" fmla="*/ 2988 h 3223"/>
                  <a:gd name="T102" fmla="*/ 4077 w 4425"/>
                  <a:gd name="T103" fmla="*/ 3060 h 3223"/>
                  <a:gd name="T104" fmla="*/ 4113 w 4425"/>
                  <a:gd name="T105" fmla="*/ 3096 h 3223"/>
                  <a:gd name="T106" fmla="*/ 4245 w 4425"/>
                  <a:gd name="T107" fmla="*/ 3132 h 3223"/>
                  <a:gd name="T108" fmla="*/ 4317 w 4425"/>
                  <a:gd name="T109" fmla="*/ 3168 h 3223"/>
                  <a:gd name="T110" fmla="*/ 4425 w 4425"/>
                  <a:gd name="T111" fmla="*/ 3216 h 322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425"/>
                  <a:gd name="T169" fmla="*/ 0 h 3223"/>
                  <a:gd name="T170" fmla="*/ 4425 w 4425"/>
                  <a:gd name="T171" fmla="*/ 3223 h 322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425" h="3223">
                    <a:moveTo>
                      <a:pt x="201" y="0"/>
                    </a:moveTo>
                    <a:cubicBezTo>
                      <a:pt x="176" y="8"/>
                      <a:pt x="155" y="29"/>
                      <a:pt x="129" y="36"/>
                    </a:cubicBezTo>
                    <a:cubicBezTo>
                      <a:pt x="98" y="44"/>
                      <a:pt x="65" y="44"/>
                      <a:pt x="33" y="48"/>
                    </a:cubicBezTo>
                    <a:cubicBezTo>
                      <a:pt x="50" y="99"/>
                      <a:pt x="35" y="89"/>
                      <a:pt x="105" y="96"/>
                    </a:cubicBezTo>
                    <a:cubicBezTo>
                      <a:pt x="165" y="102"/>
                      <a:pt x="225" y="103"/>
                      <a:pt x="285" y="108"/>
                    </a:cubicBezTo>
                    <a:cubicBezTo>
                      <a:pt x="317" y="111"/>
                      <a:pt x="349" y="116"/>
                      <a:pt x="381" y="120"/>
                    </a:cubicBezTo>
                    <a:cubicBezTo>
                      <a:pt x="389" y="132"/>
                      <a:pt x="404" y="142"/>
                      <a:pt x="405" y="156"/>
                    </a:cubicBezTo>
                    <a:cubicBezTo>
                      <a:pt x="417" y="283"/>
                      <a:pt x="363" y="275"/>
                      <a:pt x="261" y="288"/>
                    </a:cubicBezTo>
                    <a:cubicBezTo>
                      <a:pt x="193" y="311"/>
                      <a:pt x="130" y="307"/>
                      <a:pt x="69" y="348"/>
                    </a:cubicBezTo>
                    <a:cubicBezTo>
                      <a:pt x="0" y="451"/>
                      <a:pt x="27" y="598"/>
                      <a:pt x="93" y="696"/>
                    </a:cubicBezTo>
                    <a:cubicBezTo>
                      <a:pt x="97" y="730"/>
                      <a:pt x="110" y="895"/>
                      <a:pt x="153" y="924"/>
                    </a:cubicBezTo>
                    <a:cubicBezTo>
                      <a:pt x="167" y="933"/>
                      <a:pt x="185" y="932"/>
                      <a:pt x="201" y="936"/>
                    </a:cubicBezTo>
                    <a:cubicBezTo>
                      <a:pt x="265" y="979"/>
                      <a:pt x="297" y="975"/>
                      <a:pt x="381" y="984"/>
                    </a:cubicBezTo>
                    <a:cubicBezTo>
                      <a:pt x="557" y="1043"/>
                      <a:pt x="458" y="1014"/>
                      <a:pt x="873" y="984"/>
                    </a:cubicBezTo>
                    <a:cubicBezTo>
                      <a:pt x="887" y="983"/>
                      <a:pt x="896" y="966"/>
                      <a:pt x="909" y="960"/>
                    </a:cubicBezTo>
                    <a:cubicBezTo>
                      <a:pt x="932" y="950"/>
                      <a:pt x="981" y="936"/>
                      <a:pt x="981" y="936"/>
                    </a:cubicBezTo>
                    <a:cubicBezTo>
                      <a:pt x="1025" y="1067"/>
                      <a:pt x="951" y="872"/>
                      <a:pt x="1029" y="996"/>
                    </a:cubicBezTo>
                    <a:cubicBezTo>
                      <a:pt x="1042" y="1017"/>
                      <a:pt x="1045" y="1044"/>
                      <a:pt x="1053" y="1068"/>
                    </a:cubicBezTo>
                    <a:cubicBezTo>
                      <a:pt x="1057" y="1080"/>
                      <a:pt x="1054" y="1097"/>
                      <a:pt x="1065" y="1104"/>
                    </a:cubicBezTo>
                    <a:cubicBezTo>
                      <a:pt x="1089" y="1120"/>
                      <a:pt x="1113" y="1136"/>
                      <a:pt x="1137" y="1152"/>
                    </a:cubicBezTo>
                    <a:cubicBezTo>
                      <a:pt x="1149" y="1160"/>
                      <a:pt x="1173" y="1176"/>
                      <a:pt x="1173" y="1176"/>
                    </a:cubicBezTo>
                    <a:cubicBezTo>
                      <a:pt x="1174" y="1183"/>
                      <a:pt x="1182" y="1273"/>
                      <a:pt x="1197" y="1296"/>
                    </a:cubicBezTo>
                    <a:cubicBezTo>
                      <a:pt x="1259" y="1389"/>
                      <a:pt x="1378" y="1373"/>
                      <a:pt x="1473" y="1380"/>
                    </a:cubicBezTo>
                    <a:cubicBezTo>
                      <a:pt x="1477" y="1436"/>
                      <a:pt x="1475" y="1493"/>
                      <a:pt x="1485" y="1548"/>
                    </a:cubicBezTo>
                    <a:cubicBezTo>
                      <a:pt x="1490" y="1578"/>
                      <a:pt x="1518" y="1594"/>
                      <a:pt x="1545" y="1596"/>
                    </a:cubicBezTo>
                    <a:cubicBezTo>
                      <a:pt x="1633" y="1603"/>
                      <a:pt x="1721" y="1604"/>
                      <a:pt x="1809" y="1608"/>
                    </a:cubicBezTo>
                    <a:cubicBezTo>
                      <a:pt x="1856" y="1678"/>
                      <a:pt x="1828" y="1700"/>
                      <a:pt x="1857" y="1788"/>
                    </a:cubicBezTo>
                    <a:cubicBezTo>
                      <a:pt x="1862" y="1804"/>
                      <a:pt x="1881" y="1812"/>
                      <a:pt x="1893" y="1824"/>
                    </a:cubicBezTo>
                    <a:cubicBezTo>
                      <a:pt x="1910" y="1875"/>
                      <a:pt x="1914" y="1928"/>
                      <a:pt x="1929" y="1980"/>
                    </a:cubicBezTo>
                    <a:cubicBezTo>
                      <a:pt x="1932" y="1992"/>
                      <a:pt x="1932" y="2007"/>
                      <a:pt x="1941" y="2016"/>
                    </a:cubicBezTo>
                    <a:cubicBezTo>
                      <a:pt x="1950" y="2025"/>
                      <a:pt x="1966" y="2022"/>
                      <a:pt x="1977" y="2028"/>
                    </a:cubicBezTo>
                    <a:cubicBezTo>
                      <a:pt x="2002" y="2042"/>
                      <a:pt x="2049" y="2076"/>
                      <a:pt x="2049" y="2076"/>
                    </a:cubicBezTo>
                    <a:cubicBezTo>
                      <a:pt x="2083" y="2127"/>
                      <a:pt x="2126" y="2130"/>
                      <a:pt x="2181" y="2148"/>
                    </a:cubicBezTo>
                    <a:cubicBezTo>
                      <a:pt x="2227" y="2163"/>
                      <a:pt x="2277" y="2164"/>
                      <a:pt x="2325" y="2172"/>
                    </a:cubicBezTo>
                    <a:cubicBezTo>
                      <a:pt x="2370" y="2179"/>
                      <a:pt x="2412" y="2203"/>
                      <a:pt x="2457" y="2208"/>
                    </a:cubicBezTo>
                    <a:cubicBezTo>
                      <a:pt x="2513" y="2215"/>
                      <a:pt x="2569" y="2216"/>
                      <a:pt x="2625" y="2220"/>
                    </a:cubicBezTo>
                    <a:cubicBezTo>
                      <a:pt x="2735" y="2257"/>
                      <a:pt x="2963" y="2260"/>
                      <a:pt x="3081" y="2268"/>
                    </a:cubicBezTo>
                    <a:cubicBezTo>
                      <a:pt x="3105" y="2276"/>
                      <a:pt x="3136" y="2283"/>
                      <a:pt x="3153" y="2304"/>
                    </a:cubicBezTo>
                    <a:cubicBezTo>
                      <a:pt x="3161" y="2314"/>
                      <a:pt x="3158" y="2329"/>
                      <a:pt x="3165" y="2340"/>
                    </a:cubicBezTo>
                    <a:cubicBezTo>
                      <a:pt x="3174" y="2354"/>
                      <a:pt x="3189" y="2364"/>
                      <a:pt x="3201" y="2376"/>
                    </a:cubicBezTo>
                    <a:cubicBezTo>
                      <a:pt x="3203" y="2381"/>
                      <a:pt x="3230" y="2464"/>
                      <a:pt x="3237" y="2484"/>
                    </a:cubicBezTo>
                    <a:cubicBezTo>
                      <a:pt x="3242" y="2498"/>
                      <a:pt x="3260" y="2502"/>
                      <a:pt x="3273" y="2508"/>
                    </a:cubicBezTo>
                    <a:cubicBezTo>
                      <a:pt x="3346" y="2541"/>
                      <a:pt x="3423" y="2544"/>
                      <a:pt x="3501" y="2556"/>
                    </a:cubicBezTo>
                    <a:cubicBezTo>
                      <a:pt x="3521" y="2559"/>
                      <a:pt x="3541" y="2564"/>
                      <a:pt x="3561" y="2568"/>
                    </a:cubicBezTo>
                    <a:cubicBezTo>
                      <a:pt x="3569" y="2580"/>
                      <a:pt x="3573" y="2596"/>
                      <a:pt x="3585" y="2604"/>
                    </a:cubicBezTo>
                    <a:cubicBezTo>
                      <a:pt x="3606" y="2617"/>
                      <a:pt x="3636" y="2614"/>
                      <a:pt x="3657" y="2628"/>
                    </a:cubicBezTo>
                    <a:cubicBezTo>
                      <a:pt x="3669" y="2636"/>
                      <a:pt x="3681" y="2644"/>
                      <a:pt x="3693" y="2652"/>
                    </a:cubicBezTo>
                    <a:cubicBezTo>
                      <a:pt x="3718" y="2727"/>
                      <a:pt x="3769" y="2719"/>
                      <a:pt x="3837" y="2736"/>
                    </a:cubicBezTo>
                    <a:cubicBezTo>
                      <a:pt x="3897" y="2751"/>
                      <a:pt x="3958" y="2764"/>
                      <a:pt x="4017" y="2784"/>
                    </a:cubicBezTo>
                    <a:cubicBezTo>
                      <a:pt x="4041" y="2820"/>
                      <a:pt x="4053" y="2856"/>
                      <a:pt x="4077" y="2892"/>
                    </a:cubicBezTo>
                    <a:cubicBezTo>
                      <a:pt x="4081" y="2924"/>
                      <a:pt x="4089" y="2956"/>
                      <a:pt x="4089" y="2988"/>
                    </a:cubicBezTo>
                    <a:cubicBezTo>
                      <a:pt x="4089" y="3012"/>
                      <a:pt x="4072" y="3036"/>
                      <a:pt x="4077" y="3060"/>
                    </a:cubicBezTo>
                    <a:cubicBezTo>
                      <a:pt x="4081" y="3077"/>
                      <a:pt x="4098" y="3089"/>
                      <a:pt x="4113" y="3096"/>
                    </a:cubicBezTo>
                    <a:cubicBezTo>
                      <a:pt x="4155" y="3115"/>
                      <a:pt x="4204" y="3112"/>
                      <a:pt x="4245" y="3132"/>
                    </a:cubicBezTo>
                    <a:cubicBezTo>
                      <a:pt x="4269" y="3144"/>
                      <a:pt x="4294" y="3155"/>
                      <a:pt x="4317" y="3168"/>
                    </a:cubicBezTo>
                    <a:cubicBezTo>
                      <a:pt x="4415" y="3223"/>
                      <a:pt x="4353" y="3216"/>
                      <a:pt x="4425" y="3216"/>
                    </a:cubicBezTo>
                  </a:path>
                </a:pathLst>
              </a:custGeom>
              <a:noFill/>
              <a:ln w="38100">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7" name="Freeform 39"/>
              <p:cNvSpPr>
                <a:spLocks/>
              </p:cNvSpPr>
              <p:nvPr/>
            </p:nvSpPr>
            <p:spPr bwMode="auto">
              <a:xfrm>
                <a:off x="3255" y="744"/>
                <a:ext cx="2002" cy="2304"/>
              </a:xfrm>
              <a:custGeom>
                <a:avLst/>
                <a:gdLst>
                  <a:gd name="T0" fmla="*/ 2001 w 2002"/>
                  <a:gd name="T1" fmla="*/ 2304 h 2304"/>
                  <a:gd name="T2" fmla="*/ 1989 w 2002"/>
                  <a:gd name="T3" fmla="*/ 2172 h 2304"/>
                  <a:gd name="T4" fmla="*/ 1953 w 2002"/>
                  <a:gd name="T5" fmla="*/ 2148 h 2304"/>
                  <a:gd name="T6" fmla="*/ 1869 w 2002"/>
                  <a:gd name="T7" fmla="*/ 2052 h 2304"/>
                  <a:gd name="T8" fmla="*/ 1773 w 2002"/>
                  <a:gd name="T9" fmla="*/ 1872 h 2304"/>
                  <a:gd name="T10" fmla="*/ 1689 w 2002"/>
                  <a:gd name="T11" fmla="*/ 1764 h 2304"/>
                  <a:gd name="T12" fmla="*/ 1629 w 2002"/>
                  <a:gd name="T13" fmla="*/ 1656 h 2304"/>
                  <a:gd name="T14" fmla="*/ 1545 w 2002"/>
                  <a:gd name="T15" fmla="*/ 1548 h 2304"/>
                  <a:gd name="T16" fmla="*/ 1521 w 2002"/>
                  <a:gd name="T17" fmla="*/ 1512 h 2304"/>
                  <a:gd name="T18" fmla="*/ 1269 w 2002"/>
                  <a:gd name="T19" fmla="*/ 1356 h 2304"/>
                  <a:gd name="T20" fmla="*/ 1245 w 2002"/>
                  <a:gd name="T21" fmla="*/ 1320 h 2304"/>
                  <a:gd name="T22" fmla="*/ 1173 w 2002"/>
                  <a:gd name="T23" fmla="*/ 1272 h 2304"/>
                  <a:gd name="T24" fmla="*/ 1041 w 2002"/>
                  <a:gd name="T25" fmla="*/ 1176 h 2304"/>
                  <a:gd name="T26" fmla="*/ 933 w 2002"/>
                  <a:gd name="T27" fmla="*/ 1092 h 2304"/>
                  <a:gd name="T28" fmla="*/ 861 w 2002"/>
                  <a:gd name="T29" fmla="*/ 984 h 2304"/>
                  <a:gd name="T30" fmla="*/ 837 w 2002"/>
                  <a:gd name="T31" fmla="*/ 948 h 2304"/>
                  <a:gd name="T32" fmla="*/ 741 w 2002"/>
                  <a:gd name="T33" fmla="*/ 588 h 2304"/>
                  <a:gd name="T34" fmla="*/ 429 w 2002"/>
                  <a:gd name="T35" fmla="*/ 432 h 2304"/>
                  <a:gd name="T36" fmla="*/ 333 w 2002"/>
                  <a:gd name="T37" fmla="*/ 360 h 2304"/>
                  <a:gd name="T38" fmla="*/ 201 w 2002"/>
                  <a:gd name="T39" fmla="*/ 252 h 2304"/>
                  <a:gd name="T40" fmla="*/ 129 w 2002"/>
                  <a:gd name="T41" fmla="*/ 204 h 2304"/>
                  <a:gd name="T42" fmla="*/ 93 w 2002"/>
                  <a:gd name="T43" fmla="*/ 168 h 2304"/>
                  <a:gd name="T44" fmla="*/ 21 w 2002"/>
                  <a:gd name="T45" fmla="*/ 120 h 2304"/>
                  <a:gd name="T46" fmla="*/ 9 w 2002"/>
                  <a:gd name="T47" fmla="*/ 0 h 23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2"/>
                  <a:gd name="T73" fmla="*/ 0 h 2304"/>
                  <a:gd name="T74" fmla="*/ 2002 w 2002"/>
                  <a:gd name="T75" fmla="*/ 2304 h 23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2" h="2304">
                    <a:moveTo>
                      <a:pt x="2001" y="2304"/>
                    </a:moveTo>
                    <a:cubicBezTo>
                      <a:pt x="1997" y="2260"/>
                      <a:pt x="2002" y="2214"/>
                      <a:pt x="1989" y="2172"/>
                    </a:cubicBezTo>
                    <a:cubicBezTo>
                      <a:pt x="1985" y="2158"/>
                      <a:pt x="1962" y="2159"/>
                      <a:pt x="1953" y="2148"/>
                    </a:cubicBezTo>
                    <a:cubicBezTo>
                      <a:pt x="1855" y="2036"/>
                      <a:pt x="1950" y="2106"/>
                      <a:pt x="1869" y="2052"/>
                    </a:cubicBezTo>
                    <a:cubicBezTo>
                      <a:pt x="1848" y="1988"/>
                      <a:pt x="1810" y="1928"/>
                      <a:pt x="1773" y="1872"/>
                    </a:cubicBezTo>
                    <a:cubicBezTo>
                      <a:pt x="1732" y="1810"/>
                      <a:pt x="1721" y="1860"/>
                      <a:pt x="1689" y="1764"/>
                    </a:cubicBezTo>
                    <a:cubicBezTo>
                      <a:pt x="1670" y="1708"/>
                      <a:pt x="1682" y="1691"/>
                      <a:pt x="1629" y="1656"/>
                    </a:cubicBezTo>
                    <a:cubicBezTo>
                      <a:pt x="1508" y="1474"/>
                      <a:pt x="1639" y="1661"/>
                      <a:pt x="1545" y="1548"/>
                    </a:cubicBezTo>
                    <a:cubicBezTo>
                      <a:pt x="1536" y="1537"/>
                      <a:pt x="1532" y="1521"/>
                      <a:pt x="1521" y="1512"/>
                    </a:cubicBezTo>
                    <a:cubicBezTo>
                      <a:pt x="1446" y="1446"/>
                      <a:pt x="1350" y="1410"/>
                      <a:pt x="1269" y="1356"/>
                    </a:cubicBezTo>
                    <a:cubicBezTo>
                      <a:pt x="1261" y="1344"/>
                      <a:pt x="1256" y="1329"/>
                      <a:pt x="1245" y="1320"/>
                    </a:cubicBezTo>
                    <a:cubicBezTo>
                      <a:pt x="1223" y="1301"/>
                      <a:pt x="1173" y="1272"/>
                      <a:pt x="1173" y="1272"/>
                    </a:cubicBezTo>
                    <a:cubicBezTo>
                      <a:pt x="1141" y="1223"/>
                      <a:pt x="1092" y="1210"/>
                      <a:pt x="1041" y="1176"/>
                    </a:cubicBezTo>
                    <a:cubicBezTo>
                      <a:pt x="1002" y="1150"/>
                      <a:pt x="972" y="1118"/>
                      <a:pt x="933" y="1092"/>
                    </a:cubicBezTo>
                    <a:cubicBezTo>
                      <a:pt x="909" y="1056"/>
                      <a:pt x="885" y="1020"/>
                      <a:pt x="861" y="984"/>
                    </a:cubicBezTo>
                    <a:cubicBezTo>
                      <a:pt x="853" y="972"/>
                      <a:pt x="837" y="948"/>
                      <a:pt x="837" y="948"/>
                    </a:cubicBezTo>
                    <a:cubicBezTo>
                      <a:pt x="831" y="850"/>
                      <a:pt x="843" y="656"/>
                      <a:pt x="741" y="588"/>
                    </a:cubicBezTo>
                    <a:cubicBezTo>
                      <a:pt x="673" y="486"/>
                      <a:pt x="527" y="497"/>
                      <a:pt x="429" y="432"/>
                    </a:cubicBezTo>
                    <a:cubicBezTo>
                      <a:pt x="397" y="384"/>
                      <a:pt x="380" y="391"/>
                      <a:pt x="333" y="360"/>
                    </a:cubicBezTo>
                    <a:cubicBezTo>
                      <a:pt x="296" y="304"/>
                      <a:pt x="244" y="295"/>
                      <a:pt x="201" y="252"/>
                    </a:cubicBezTo>
                    <a:cubicBezTo>
                      <a:pt x="156" y="207"/>
                      <a:pt x="181" y="221"/>
                      <a:pt x="129" y="204"/>
                    </a:cubicBezTo>
                    <a:cubicBezTo>
                      <a:pt x="117" y="192"/>
                      <a:pt x="106" y="178"/>
                      <a:pt x="93" y="168"/>
                    </a:cubicBezTo>
                    <a:cubicBezTo>
                      <a:pt x="70" y="150"/>
                      <a:pt x="21" y="120"/>
                      <a:pt x="21" y="120"/>
                    </a:cubicBezTo>
                    <a:cubicBezTo>
                      <a:pt x="0" y="57"/>
                      <a:pt x="9" y="97"/>
                      <a:pt x="9" y="0"/>
                    </a:cubicBezTo>
                  </a:path>
                </a:pathLst>
              </a:custGeom>
              <a:noFill/>
              <a:ln w="38100">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8" name="Freeform 40"/>
              <p:cNvSpPr>
                <a:spLocks/>
              </p:cNvSpPr>
              <p:nvPr/>
            </p:nvSpPr>
            <p:spPr bwMode="auto">
              <a:xfrm>
                <a:off x="4920" y="1584"/>
                <a:ext cx="291" cy="864"/>
              </a:xfrm>
              <a:custGeom>
                <a:avLst/>
                <a:gdLst>
                  <a:gd name="T0" fmla="*/ 0 w 291"/>
                  <a:gd name="T1" fmla="*/ 864 h 864"/>
                  <a:gd name="T2" fmla="*/ 12 w 291"/>
                  <a:gd name="T3" fmla="*/ 588 h 864"/>
                  <a:gd name="T4" fmla="*/ 36 w 291"/>
                  <a:gd name="T5" fmla="*/ 552 h 864"/>
                  <a:gd name="T6" fmla="*/ 60 w 291"/>
                  <a:gd name="T7" fmla="*/ 408 h 864"/>
                  <a:gd name="T8" fmla="*/ 96 w 291"/>
                  <a:gd name="T9" fmla="*/ 336 h 864"/>
                  <a:gd name="T10" fmla="*/ 108 w 291"/>
                  <a:gd name="T11" fmla="*/ 276 h 864"/>
                  <a:gd name="T12" fmla="*/ 216 w 291"/>
                  <a:gd name="T13" fmla="*/ 216 h 864"/>
                  <a:gd name="T14" fmla="*/ 252 w 291"/>
                  <a:gd name="T15" fmla="*/ 36 h 864"/>
                  <a:gd name="T16" fmla="*/ 288 w 291"/>
                  <a:gd name="T17" fmla="*/ 12 h 864"/>
                  <a:gd name="T18" fmla="*/ 288 w 291"/>
                  <a:gd name="T19" fmla="*/ 0 h 8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1"/>
                  <a:gd name="T31" fmla="*/ 0 h 864"/>
                  <a:gd name="T32" fmla="*/ 291 w 291"/>
                  <a:gd name="T33" fmla="*/ 864 h 8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1" h="864">
                    <a:moveTo>
                      <a:pt x="0" y="864"/>
                    </a:moveTo>
                    <a:cubicBezTo>
                      <a:pt x="4" y="772"/>
                      <a:pt x="1" y="679"/>
                      <a:pt x="12" y="588"/>
                    </a:cubicBezTo>
                    <a:cubicBezTo>
                      <a:pt x="14" y="574"/>
                      <a:pt x="33" y="566"/>
                      <a:pt x="36" y="552"/>
                    </a:cubicBezTo>
                    <a:cubicBezTo>
                      <a:pt x="49" y="499"/>
                      <a:pt x="37" y="455"/>
                      <a:pt x="60" y="408"/>
                    </a:cubicBezTo>
                    <a:cubicBezTo>
                      <a:pt x="89" y="349"/>
                      <a:pt x="81" y="396"/>
                      <a:pt x="96" y="336"/>
                    </a:cubicBezTo>
                    <a:cubicBezTo>
                      <a:pt x="101" y="316"/>
                      <a:pt x="99" y="294"/>
                      <a:pt x="108" y="276"/>
                    </a:cubicBezTo>
                    <a:cubicBezTo>
                      <a:pt x="126" y="239"/>
                      <a:pt x="216" y="216"/>
                      <a:pt x="216" y="216"/>
                    </a:cubicBezTo>
                    <a:cubicBezTo>
                      <a:pt x="284" y="115"/>
                      <a:pt x="183" y="279"/>
                      <a:pt x="252" y="36"/>
                    </a:cubicBezTo>
                    <a:cubicBezTo>
                      <a:pt x="256" y="22"/>
                      <a:pt x="278" y="22"/>
                      <a:pt x="288" y="12"/>
                    </a:cubicBezTo>
                    <a:cubicBezTo>
                      <a:pt x="291" y="9"/>
                      <a:pt x="288" y="4"/>
                      <a:pt x="288" y="0"/>
                    </a:cubicBezTo>
                  </a:path>
                </a:pathLst>
              </a:custGeom>
              <a:noFill/>
              <a:ln w="9525">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19" name="Freeform 41"/>
              <p:cNvSpPr>
                <a:spLocks/>
              </p:cNvSpPr>
              <p:nvPr/>
            </p:nvSpPr>
            <p:spPr bwMode="auto">
              <a:xfrm>
                <a:off x="4088" y="840"/>
                <a:ext cx="304" cy="888"/>
              </a:xfrm>
              <a:custGeom>
                <a:avLst/>
                <a:gdLst>
                  <a:gd name="T0" fmla="*/ 28 w 304"/>
                  <a:gd name="T1" fmla="*/ 888 h 888"/>
                  <a:gd name="T2" fmla="*/ 4 w 304"/>
                  <a:gd name="T3" fmla="*/ 816 h 888"/>
                  <a:gd name="T4" fmla="*/ 88 w 304"/>
                  <a:gd name="T5" fmla="*/ 588 h 888"/>
                  <a:gd name="T6" fmla="*/ 136 w 304"/>
                  <a:gd name="T7" fmla="*/ 456 h 888"/>
                  <a:gd name="T8" fmla="*/ 148 w 304"/>
                  <a:gd name="T9" fmla="*/ 324 h 888"/>
                  <a:gd name="T10" fmla="*/ 184 w 304"/>
                  <a:gd name="T11" fmla="*/ 312 h 888"/>
                  <a:gd name="T12" fmla="*/ 196 w 304"/>
                  <a:gd name="T13" fmla="*/ 276 h 888"/>
                  <a:gd name="T14" fmla="*/ 208 w 304"/>
                  <a:gd name="T15" fmla="*/ 96 h 888"/>
                  <a:gd name="T16" fmla="*/ 244 w 304"/>
                  <a:gd name="T17" fmla="*/ 72 h 888"/>
                  <a:gd name="T18" fmla="*/ 304 w 304"/>
                  <a:gd name="T19" fmla="*/ 0 h 8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4"/>
                  <a:gd name="T31" fmla="*/ 0 h 888"/>
                  <a:gd name="T32" fmla="*/ 304 w 304"/>
                  <a:gd name="T33" fmla="*/ 888 h 8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4" h="888">
                    <a:moveTo>
                      <a:pt x="28" y="888"/>
                    </a:moveTo>
                    <a:cubicBezTo>
                      <a:pt x="20" y="864"/>
                      <a:pt x="0" y="841"/>
                      <a:pt x="4" y="816"/>
                    </a:cubicBezTo>
                    <a:cubicBezTo>
                      <a:pt x="17" y="728"/>
                      <a:pt x="39" y="661"/>
                      <a:pt x="88" y="588"/>
                    </a:cubicBezTo>
                    <a:cubicBezTo>
                      <a:pt x="99" y="533"/>
                      <a:pt x="106" y="502"/>
                      <a:pt x="136" y="456"/>
                    </a:cubicBezTo>
                    <a:cubicBezTo>
                      <a:pt x="140" y="412"/>
                      <a:pt x="134" y="366"/>
                      <a:pt x="148" y="324"/>
                    </a:cubicBezTo>
                    <a:cubicBezTo>
                      <a:pt x="152" y="312"/>
                      <a:pt x="175" y="321"/>
                      <a:pt x="184" y="312"/>
                    </a:cubicBezTo>
                    <a:cubicBezTo>
                      <a:pt x="193" y="303"/>
                      <a:pt x="192" y="288"/>
                      <a:pt x="196" y="276"/>
                    </a:cubicBezTo>
                    <a:cubicBezTo>
                      <a:pt x="200" y="216"/>
                      <a:pt x="194" y="155"/>
                      <a:pt x="208" y="96"/>
                    </a:cubicBezTo>
                    <a:cubicBezTo>
                      <a:pt x="211" y="82"/>
                      <a:pt x="234" y="82"/>
                      <a:pt x="244" y="72"/>
                    </a:cubicBezTo>
                    <a:cubicBezTo>
                      <a:pt x="274" y="42"/>
                      <a:pt x="260" y="0"/>
                      <a:pt x="304" y="0"/>
                    </a:cubicBezTo>
                  </a:path>
                </a:pathLst>
              </a:custGeom>
              <a:noFill/>
              <a:ln w="9525">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920" name="Freeform 42"/>
              <p:cNvSpPr>
                <a:spLocks/>
              </p:cNvSpPr>
              <p:nvPr/>
            </p:nvSpPr>
            <p:spPr bwMode="auto">
              <a:xfrm>
                <a:off x="2774" y="1044"/>
                <a:ext cx="322" cy="672"/>
              </a:xfrm>
              <a:custGeom>
                <a:avLst/>
                <a:gdLst>
                  <a:gd name="T0" fmla="*/ 322 w 322"/>
                  <a:gd name="T1" fmla="*/ 672 h 672"/>
                  <a:gd name="T2" fmla="*/ 262 w 322"/>
                  <a:gd name="T3" fmla="*/ 384 h 672"/>
                  <a:gd name="T4" fmla="*/ 226 w 322"/>
                  <a:gd name="T5" fmla="*/ 372 h 672"/>
                  <a:gd name="T6" fmla="*/ 190 w 322"/>
                  <a:gd name="T7" fmla="*/ 348 h 672"/>
                  <a:gd name="T8" fmla="*/ 118 w 322"/>
                  <a:gd name="T9" fmla="*/ 324 h 672"/>
                  <a:gd name="T10" fmla="*/ 190 w 322"/>
                  <a:gd name="T11" fmla="*/ 0 h 672"/>
                  <a:gd name="T12" fmla="*/ 0 60000 65536"/>
                  <a:gd name="T13" fmla="*/ 0 60000 65536"/>
                  <a:gd name="T14" fmla="*/ 0 60000 65536"/>
                  <a:gd name="T15" fmla="*/ 0 60000 65536"/>
                  <a:gd name="T16" fmla="*/ 0 60000 65536"/>
                  <a:gd name="T17" fmla="*/ 0 60000 65536"/>
                  <a:gd name="T18" fmla="*/ 0 w 322"/>
                  <a:gd name="T19" fmla="*/ 0 h 672"/>
                  <a:gd name="T20" fmla="*/ 322 w 322"/>
                  <a:gd name="T21" fmla="*/ 672 h 672"/>
                </a:gdLst>
                <a:ahLst/>
                <a:cxnLst>
                  <a:cxn ang="T12">
                    <a:pos x="T0" y="T1"/>
                  </a:cxn>
                  <a:cxn ang="T13">
                    <a:pos x="T2" y="T3"/>
                  </a:cxn>
                  <a:cxn ang="T14">
                    <a:pos x="T4" y="T5"/>
                  </a:cxn>
                  <a:cxn ang="T15">
                    <a:pos x="T6" y="T7"/>
                  </a:cxn>
                  <a:cxn ang="T16">
                    <a:pos x="T8" y="T9"/>
                  </a:cxn>
                  <a:cxn ang="T17">
                    <a:pos x="T10" y="T11"/>
                  </a:cxn>
                </a:cxnLst>
                <a:rect l="T18" t="T19" r="T20" b="T21"/>
                <a:pathLst>
                  <a:path w="322" h="672">
                    <a:moveTo>
                      <a:pt x="322" y="672"/>
                    </a:moveTo>
                    <a:cubicBezTo>
                      <a:pt x="223" y="606"/>
                      <a:pt x="287" y="510"/>
                      <a:pt x="262" y="384"/>
                    </a:cubicBezTo>
                    <a:cubicBezTo>
                      <a:pt x="260" y="372"/>
                      <a:pt x="237" y="378"/>
                      <a:pt x="226" y="372"/>
                    </a:cubicBezTo>
                    <a:cubicBezTo>
                      <a:pt x="213" y="366"/>
                      <a:pt x="203" y="354"/>
                      <a:pt x="190" y="348"/>
                    </a:cubicBezTo>
                    <a:cubicBezTo>
                      <a:pt x="167" y="338"/>
                      <a:pt x="118" y="324"/>
                      <a:pt x="118" y="324"/>
                    </a:cubicBezTo>
                    <a:cubicBezTo>
                      <a:pt x="0" y="206"/>
                      <a:pt x="99" y="91"/>
                      <a:pt x="190" y="0"/>
                    </a:cubicBezTo>
                  </a:path>
                </a:pathLst>
              </a:custGeom>
              <a:noFill/>
              <a:ln w="12700">
                <a:solidFill>
                  <a:srgbClr val="0099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sp>
        <p:nvSpPr>
          <p:cNvPr id="98347" name="Freeform 43"/>
          <p:cNvSpPr>
            <a:spLocks/>
          </p:cNvSpPr>
          <p:nvPr/>
        </p:nvSpPr>
        <p:spPr bwMode="auto">
          <a:xfrm>
            <a:off x="1473200" y="5291138"/>
            <a:ext cx="219075" cy="595312"/>
          </a:xfrm>
          <a:custGeom>
            <a:avLst/>
            <a:gdLst>
              <a:gd name="T0" fmla="*/ 2147483647 w 155"/>
              <a:gd name="T1" fmla="*/ 2147483647 h 375"/>
              <a:gd name="T2" fmla="*/ 2147483647 w 155"/>
              <a:gd name="T3" fmla="*/ 2147483647 h 375"/>
              <a:gd name="T4" fmla="*/ 2147483647 w 155"/>
              <a:gd name="T5" fmla="*/ 2147483647 h 375"/>
              <a:gd name="T6" fmla="*/ 2147483647 w 155"/>
              <a:gd name="T7" fmla="*/ 2147483647 h 375"/>
              <a:gd name="T8" fmla="*/ 2147483647 w 155"/>
              <a:gd name="T9" fmla="*/ 2147483647 h 375"/>
              <a:gd name="T10" fmla="*/ 2147483647 w 155"/>
              <a:gd name="T11" fmla="*/ 2147483647 h 375"/>
              <a:gd name="T12" fmla="*/ 2147483647 w 155"/>
              <a:gd name="T13" fmla="*/ 2147483647 h 375"/>
              <a:gd name="T14" fmla="*/ 2147483647 w 155"/>
              <a:gd name="T15" fmla="*/ 2147483647 h 375"/>
              <a:gd name="T16" fmla="*/ 2147483647 w 155"/>
              <a:gd name="T17" fmla="*/ 2147483647 h 375"/>
              <a:gd name="T18" fmla="*/ 2147483647 w 155"/>
              <a:gd name="T19" fmla="*/ 2147483647 h 3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5"/>
              <a:gd name="T31" fmla="*/ 0 h 375"/>
              <a:gd name="T32" fmla="*/ 155 w 155"/>
              <a:gd name="T33" fmla="*/ 375 h 37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5" h="375">
                <a:moveTo>
                  <a:pt x="60" y="351"/>
                </a:moveTo>
                <a:cubicBezTo>
                  <a:pt x="80" y="292"/>
                  <a:pt x="54" y="262"/>
                  <a:pt x="36" y="207"/>
                </a:cubicBezTo>
                <a:cubicBezTo>
                  <a:pt x="32" y="195"/>
                  <a:pt x="28" y="183"/>
                  <a:pt x="24" y="171"/>
                </a:cubicBezTo>
                <a:cubicBezTo>
                  <a:pt x="20" y="159"/>
                  <a:pt x="12" y="135"/>
                  <a:pt x="12" y="135"/>
                </a:cubicBezTo>
                <a:cubicBezTo>
                  <a:pt x="25" y="19"/>
                  <a:pt x="0" y="0"/>
                  <a:pt x="108" y="27"/>
                </a:cubicBezTo>
                <a:cubicBezTo>
                  <a:pt x="102" y="76"/>
                  <a:pt x="83" y="157"/>
                  <a:pt x="108" y="207"/>
                </a:cubicBezTo>
                <a:cubicBezTo>
                  <a:pt x="114" y="218"/>
                  <a:pt x="132" y="215"/>
                  <a:pt x="144" y="219"/>
                </a:cubicBezTo>
                <a:cubicBezTo>
                  <a:pt x="112" y="346"/>
                  <a:pt x="155" y="196"/>
                  <a:pt x="108" y="303"/>
                </a:cubicBezTo>
                <a:cubicBezTo>
                  <a:pt x="98" y="326"/>
                  <a:pt x="84" y="375"/>
                  <a:pt x="84" y="375"/>
                </a:cubicBezTo>
                <a:cubicBezTo>
                  <a:pt x="43" y="361"/>
                  <a:pt x="39" y="372"/>
                  <a:pt x="60" y="351"/>
                </a:cubicBezTo>
                <a:close/>
              </a:path>
            </a:pathLst>
          </a:custGeom>
          <a:solidFill>
            <a:srgbClr val="0099FF"/>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48" name="Text Box 44"/>
          <p:cNvSpPr txBox="1">
            <a:spLocks noChangeArrowheads="1"/>
          </p:cNvSpPr>
          <p:nvPr/>
        </p:nvSpPr>
        <p:spPr bwMode="auto">
          <a:xfrm>
            <a:off x="1268043" y="5211763"/>
            <a:ext cx="119295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000000"/>
                </a:solidFill>
                <a:effectLst/>
                <a:uLnTx/>
                <a:uFillTx/>
                <a:latin typeface="BoisterBlack" charset="0"/>
                <a:ea typeface="ＭＳ Ｐゴシック" charset="0"/>
              </a:rPr>
              <a:t>أورشليم</a:t>
            </a:r>
            <a:endParaRPr kumimoji="0" lang="en-US" sz="3200" b="0" i="0" u="none" strike="noStrike" kern="1200" cap="none" spc="0" normalizeH="0" baseline="0" noProof="0" dirty="0">
              <a:ln>
                <a:noFill/>
              </a:ln>
              <a:solidFill>
                <a:srgbClr val="000000"/>
              </a:solidFill>
              <a:effectLst/>
              <a:uLnTx/>
              <a:uFillTx/>
              <a:latin typeface="BoisterBlack" charset="0"/>
              <a:ea typeface="ＭＳ Ｐゴシック" charset="0"/>
            </a:endParaRPr>
          </a:p>
        </p:txBody>
      </p:sp>
      <p:sp>
        <p:nvSpPr>
          <p:cNvPr id="98349" name="Text Box 45"/>
          <p:cNvSpPr txBox="1">
            <a:spLocks noChangeArrowheads="1"/>
          </p:cNvSpPr>
          <p:nvPr/>
        </p:nvSpPr>
        <p:spPr bwMode="auto">
          <a:xfrm>
            <a:off x="2561465" y="1649413"/>
            <a:ext cx="78098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000000"/>
                </a:solidFill>
                <a:effectLst/>
                <a:uLnTx/>
                <a:uFillTx/>
                <a:latin typeface="BoisterBlack" charset="0"/>
                <a:ea typeface="ＭＳ Ｐゴシック" charset="0"/>
              </a:rPr>
              <a:t>حلب</a:t>
            </a:r>
            <a:endParaRPr kumimoji="0" lang="en-US" sz="3200" b="0" i="0" u="none" strike="noStrike" kern="1200" cap="none" spc="0" normalizeH="0" baseline="0" noProof="0" dirty="0">
              <a:ln>
                <a:noFill/>
              </a:ln>
              <a:solidFill>
                <a:srgbClr val="000000"/>
              </a:solidFill>
              <a:effectLst/>
              <a:uLnTx/>
              <a:uFillTx/>
              <a:latin typeface="BoisterBlack" charset="0"/>
              <a:ea typeface="ＭＳ Ｐゴシック" charset="0"/>
            </a:endParaRPr>
          </a:p>
        </p:txBody>
      </p:sp>
      <p:sp>
        <p:nvSpPr>
          <p:cNvPr id="98350" name="Text Box 46"/>
          <p:cNvSpPr txBox="1">
            <a:spLocks noChangeArrowheads="1"/>
          </p:cNvSpPr>
          <p:nvPr/>
        </p:nvSpPr>
        <p:spPr bwMode="auto">
          <a:xfrm>
            <a:off x="4196237" y="3954463"/>
            <a:ext cx="68961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0" i="0" u="none" strike="noStrike" kern="1200" cap="none" spc="0" normalizeH="0" baseline="0" noProof="0" dirty="0">
                <a:ln>
                  <a:noFill/>
                </a:ln>
                <a:solidFill>
                  <a:srgbClr val="000000"/>
                </a:solidFill>
                <a:effectLst/>
                <a:uLnTx/>
                <a:uFillTx/>
                <a:latin typeface="BoisterBlack" charset="0"/>
                <a:ea typeface="ＭＳ Ｐゴシック" charset="0"/>
              </a:rPr>
              <a:t>بابل</a:t>
            </a:r>
            <a:endParaRPr kumimoji="0" lang="en-US" sz="3200" b="0" i="0" u="none" strike="noStrike" kern="1200" cap="none" spc="0" normalizeH="0" baseline="0" noProof="0" dirty="0">
              <a:ln>
                <a:noFill/>
              </a:ln>
              <a:solidFill>
                <a:srgbClr val="000000"/>
              </a:solidFill>
              <a:effectLst/>
              <a:uLnTx/>
              <a:uFillTx/>
              <a:latin typeface="BoisterBlack" charset="0"/>
              <a:ea typeface="ＭＳ Ｐゴシック" charset="0"/>
            </a:endParaRPr>
          </a:p>
        </p:txBody>
      </p:sp>
      <p:sp>
        <p:nvSpPr>
          <p:cNvPr id="98353" name="Freeform 49"/>
          <p:cNvSpPr>
            <a:spLocks/>
          </p:cNvSpPr>
          <p:nvPr/>
        </p:nvSpPr>
        <p:spPr bwMode="auto">
          <a:xfrm>
            <a:off x="1608138" y="2362200"/>
            <a:ext cx="917575" cy="2667000"/>
          </a:xfrm>
          <a:custGeom>
            <a:avLst/>
            <a:gdLst>
              <a:gd name="T0" fmla="*/ 0 w 650"/>
              <a:gd name="T1" fmla="*/ 2147483647 h 1680"/>
              <a:gd name="T2" fmla="*/ 2147483647 w 650"/>
              <a:gd name="T3" fmla="*/ 2147483647 h 1680"/>
              <a:gd name="T4" fmla="*/ 2147483647 w 650"/>
              <a:gd name="T5" fmla="*/ 2147483647 h 1680"/>
              <a:gd name="T6" fmla="*/ 2147483647 w 650"/>
              <a:gd name="T7" fmla="*/ 2147483647 h 1680"/>
              <a:gd name="T8" fmla="*/ 2147483647 w 650"/>
              <a:gd name="T9" fmla="*/ 2147483647 h 1680"/>
              <a:gd name="T10" fmla="*/ 2147483647 w 650"/>
              <a:gd name="T11" fmla="*/ 2147483647 h 1680"/>
              <a:gd name="T12" fmla="*/ 2147483647 w 650"/>
              <a:gd name="T13" fmla="*/ 2147483647 h 1680"/>
              <a:gd name="T14" fmla="*/ 2147483647 w 650"/>
              <a:gd name="T15" fmla="*/ 2147483647 h 1680"/>
              <a:gd name="T16" fmla="*/ 2147483647 w 650"/>
              <a:gd name="T17" fmla="*/ 2147483647 h 1680"/>
              <a:gd name="T18" fmla="*/ 2147483647 w 650"/>
              <a:gd name="T19" fmla="*/ 2147483647 h 1680"/>
              <a:gd name="T20" fmla="*/ 2147483647 w 650"/>
              <a:gd name="T21" fmla="*/ 2147483647 h 1680"/>
              <a:gd name="T22" fmla="*/ 2147483647 w 650"/>
              <a:gd name="T23" fmla="*/ 2147483647 h 1680"/>
              <a:gd name="T24" fmla="*/ 2147483647 w 650"/>
              <a:gd name="T25" fmla="*/ 2147483647 h 1680"/>
              <a:gd name="T26" fmla="*/ 2147483647 w 650"/>
              <a:gd name="T27" fmla="*/ 2147483647 h 1680"/>
              <a:gd name="T28" fmla="*/ 2147483647 w 650"/>
              <a:gd name="T29" fmla="*/ 2147483647 h 1680"/>
              <a:gd name="T30" fmla="*/ 2147483647 w 650"/>
              <a:gd name="T31" fmla="*/ 2147483647 h 1680"/>
              <a:gd name="T32" fmla="*/ 2147483647 w 650"/>
              <a:gd name="T33" fmla="*/ 2147483647 h 1680"/>
              <a:gd name="T34" fmla="*/ 2147483647 w 650"/>
              <a:gd name="T35" fmla="*/ 0 h 1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0"/>
              <a:gd name="T55" fmla="*/ 0 h 1680"/>
              <a:gd name="T56" fmla="*/ 650 w 650"/>
              <a:gd name="T57" fmla="*/ 1680 h 16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0" h="1680">
                <a:moveTo>
                  <a:pt x="0" y="1680"/>
                </a:moveTo>
                <a:cubicBezTo>
                  <a:pt x="46" y="1611"/>
                  <a:pt x="38" y="1591"/>
                  <a:pt x="12" y="1512"/>
                </a:cubicBezTo>
                <a:cubicBezTo>
                  <a:pt x="42" y="1467"/>
                  <a:pt x="67" y="1466"/>
                  <a:pt x="84" y="1416"/>
                </a:cubicBezTo>
                <a:cubicBezTo>
                  <a:pt x="92" y="1316"/>
                  <a:pt x="87" y="1214"/>
                  <a:pt x="144" y="1128"/>
                </a:cubicBezTo>
                <a:cubicBezTo>
                  <a:pt x="148" y="1060"/>
                  <a:pt x="142" y="991"/>
                  <a:pt x="156" y="924"/>
                </a:cubicBezTo>
                <a:cubicBezTo>
                  <a:pt x="159" y="910"/>
                  <a:pt x="187" y="914"/>
                  <a:pt x="192" y="900"/>
                </a:cubicBezTo>
                <a:cubicBezTo>
                  <a:pt x="204" y="866"/>
                  <a:pt x="187" y="824"/>
                  <a:pt x="204" y="792"/>
                </a:cubicBezTo>
                <a:cubicBezTo>
                  <a:pt x="222" y="759"/>
                  <a:pt x="307" y="722"/>
                  <a:pt x="348" y="708"/>
                </a:cubicBezTo>
                <a:cubicBezTo>
                  <a:pt x="367" y="632"/>
                  <a:pt x="368" y="649"/>
                  <a:pt x="348" y="540"/>
                </a:cubicBezTo>
                <a:cubicBezTo>
                  <a:pt x="343" y="515"/>
                  <a:pt x="324" y="468"/>
                  <a:pt x="324" y="468"/>
                </a:cubicBezTo>
                <a:cubicBezTo>
                  <a:pt x="328" y="437"/>
                  <a:pt x="331" y="382"/>
                  <a:pt x="348" y="348"/>
                </a:cubicBezTo>
                <a:cubicBezTo>
                  <a:pt x="395" y="255"/>
                  <a:pt x="354" y="366"/>
                  <a:pt x="384" y="276"/>
                </a:cubicBezTo>
                <a:cubicBezTo>
                  <a:pt x="388" y="248"/>
                  <a:pt x="383" y="217"/>
                  <a:pt x="396" y="192"/>
                </a:cubicBezTo>
                <a:cubicBezTo>
                  <a:pt x="402" y="181"/>
                  <a:pt x="423" y="189"/>
                  <a:pt x="432" y="180"/>
                </a:cubicBezTo>
                <a:cubicBezTo>
                  <a:pt x="473" y="139"/>
                  <a:pt x="409" y="145"/>
                  <a:pt x="468" y="108"/>
                </a:cubicBezTo>
                <a:cubicBezTo>
                  <a:pt x="489" y="95"/>
                  <a:pt x="540" y="84"/>
                  <a:pt x="540" y="84"/>
                </a:cubicBezTo>
                <a:cubicBezTo>
                  <a:pt x="548" y="72"/>
                  <a:pt x="552" y="56"/>
                  <a:pt x="564" y="48"/>
                </a:cubicBezTo>
                <a:cubicBezTo>
                  <a:pt x="636" y="3"/>
                  <a:pt x="650" y="53"/>
                  <a:pt x="624" y="0"/>
                </a:cubicBezTo>
              </a:path>
            </a:pathLst>
          </a:custGeom>
          <a:noFill/>
          <a:ln w="38100">
            <a:solidFill>
              <a:srgbClr val="990033"/>
            </a:solidFill>
            <a:prstDash val="dash"/>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54" name="Freeform 50"/>
          <p:cNvSpPr>
            <a:spLocks/>
          </p:cNvSpPr>
          <p:nvPr/>
        </p:nvSpPr>
        <p:spPr bwMode="auto">
          <a:xfrm>
            <a:off x="2659063" y="2373313"/>
            <a:ext cx="3978275" cy="2122487"/>
          </a:xfrm>
          <a:custGeom>
            <a:avLst/>
            <a:gdLst>
              <a:gd name="T0" fmla="*/ 0 w 2820"/>
              <a:gd name="T1" fmla="*/ 2147483647 h 1337"/>
              <a:gd name="T2" fmla="*/ 2147483647 w 2820"/>
              <a:gd name="T3" fmla="*/ 2147483647 h 1337"/>
              <a:gd name="T4" fmla="*/ 2147483647 w 2820"/>
              <a:gd name="T5" fmla="*/ 2147483647 h 1337"/>
              <a:gd name="T6" fmla="*/ 2147483647 w 2820"/>
              <a:gd name="T7" fmla="*/ 2147483647 h 1337"/>
              <a:gd name="T8" fmla="*/ 2147483647 w 2820"/>
              <a:gd name="T9" fmla="*/ 2147483647 h 1337"/>
              <a:gd name="T10" fmla="*/ 2147483647 w 2820"/>
              <a:gd name="T11" fmla="*/ 2147483647 h 1337"/>
              <a:gd name="T12" fmla="*/ 2147483647 w 2820"/>
              <a:gd name="T13" fmla="*/ 2147483647 h 1337"/>
              <a:gd name="T14" fmla="*/ 2147483647 w 2820"/>
              <a:gd name="T15" fmla="*/ 2147483647 h 1337"/>
              <a:gd name="T16" fmla="*/ 2147483647 w 2820"/>
              <a:gd name="T17" fmla="*/ 2147483647 h 1337"/>
              <a:gd name="T18" fmla="*/ 2147483647 w 2820"/>
              <a:gd name="T19" fmla="*/ 2147483647 h 1337"/>
              <a:gd name="T20" fmla="*/ 2147483647 w 2820"/>
              <a:gd name="T21" fmla="*/ 2147483647 h 1337"/>
              <a:gd name="T22" fmla="*/ 2147483647 w 2820"/>
              <a:gd name="T23" fmla="*/ 2147483647 h 1337"/>
              <a:gd name="T24" fmla="*/ 2147483647 w 2820"/>
              <a:gd name="T25" fmla="*/ 2147483647 h 1337"/>
              <a:gd name="T26" fmla="*/ 2147483647 w 2820"/>
              <a:gd name="T27" fmla="*/ 2147483647 h 1337"/>
              <a:gd name="T28" fmla="*/ 2147483647 w 2820"/>
              <a:gd name="T29" fmla="*/ 2147483647 h 1337"/>
              <a:gd name="T30" fmla="*/ 2147483647 w 2820"/>
              <a:gd name="T31" fmla="*/ 2147483647 h 1337"/>
              <a:gd name="T32" fmla="*/ 2147483647 w 2820"/>
              <a:gd name="T33" fmla="*/ 2147483647 h 1337"/>
              <a:gd name="T34" fmla="*/ 2147483647 w 2820"/>
              <a:gd name="T35" fmla="*/ 2147483647 h 1337"/>
              <a:gd name="T36" fmla="*/ 2147483647 w 2820"/>
              <a:gd name="T37" fmla="*/ 2147483647 h 1337"/>
              <a:gd name="T38" fmla="*/ 2147483647 w 2820"/>
              <a:gd name="T39" fmla="*/ 2147483647 h 1337"/>
              <a:gd name="T40" fmla="*/ 2147483647 w 2820"/>
              <a:gd name="T41" fmla="*/ 2147483647 h 1337"/>
              <a:gd name="T42" fmla="*/ 2147483647 w 2820"/>
              <a:gd name="T43" fmla="*/ 2147483647 h 1337"/>
              <a:gd name="T44" fmla="*/ 2147483647 w 2820"/>
              <a:gd name="T45" fmla="*/ 2147483647 h 1337"/>
              <a:gd name="T46" fmla="*/ 2147483647 w 2820"/>
              <a:gd name="T47" fmla="*/ 2147483647 h 1337"/>
              <a:gd name="T48" fmla="*/ 2147483647 w 2820"/>
              <a:gd name="T49" fmla="*/ 2147483647 h 13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20"/>
              <a:gd name="T76" fmla="*/ 0 h 1337"/>
              <a:gd name="T77" fmla="*/ 2820 w 2820"/>
              <a:gd name="T78" fmla="*/ 1337 h 13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20" h="1337">
                <a:moveTo>
                  <a:pt x="0" y="5"/>
                </a:moveTo>
                <a:cubicBezTo>
                  <a:pt x="28" y="9"/>
                  <a:pt x="62" y="0"/>
                  <a:pt x="84" y="17"/>
                </a:cubicBezTo>
                <a:cubicBezTo>
                  <a:pt x="114" y="40"/>
                  <a:pt x="108" y="89"/>
                  <a:pt x="120" y="125"/>
                </a:cubicBezTo>
                <a:cubicBezTo>
                  <a:pt x="125" y="141"/>
                  <a:pt x="152" y="133"/>
                  <a:pt x="168" y="137"/>
                </a:cubicBezTo>
                <a:cubicBezTo>
                  <a:pt x="192" y="153"/>
                  <a:pt x="231" y="158"/>
                  <a:pt x="240" y="185"/>
                </a:cubicBezTo>
                <a:cubicBezTo>
                  <a:pt x="244" y="197"/>
                  <a:pt x="242" y="214"/>
                  <a:pt x="252" y="221"/>
                </a:cubicBezTo>
                <a:cubicBezTo>
                  <a:pt x="290" y="248"/>
                  <a:pt x="390" y="272"/>
                  <a:pt x="432" y="281"/>
                </a:cubicBezTo>
                <a:cubicBezTo>
                  <a:pt x="488" y="293"/>
                  <a:pt x="527" y="338"/>
                  <a:pt x="588" y="341"/>
                </a:cubicBezTo>
                <a:cubicBezTo>
                  <a:pt x="724" y="348"/>
                  <a:pt x="860" y="349"/>
                  <a:pt x="996" y="353"/>
                </a:cubicBezTo>
                <a:cubicBezTo>
                  <a:pt x="1086" y="383"/>
                  <a:pt x="975" y="342"/>
                  <a:pt x="1068" y="389"/>
                </a:cubicBezTo>
                <a:cubicBezTo>
                  <a:pt x="1119" y="415"/>
                  <a:pt x="1181" y="419"/>
                  <a:pt x="1236" y="437"/>
                </a:cubicBezTo>
                <a:cubicBezTo>
                  <a:pt x="1273" y="492"/>
                  <a:pt x="1287" y="555"/>
                  <a:pt x="1308" y="617"/>
                </a:cubicBezTo>
                <a:cubicBezTo>
                  <a:pt x="1316" y="641"/>
                  <a:pt x="1323" y="672"/>
                  <a:pt x="1344" y="689"/>
                </a:cubicBezTo>
                <a:cubicBezTo>
                  <a:pt x="1354" y="697"/>
                  <a:pt x="1368" y="697"/>
                  <a:pt x="1380" y="701"/>
                </a:cubicBezTo>
                <a:cubicBezTo>
                  <a:pt x="1430" y="775"/>
                  <a:pt x="1376" y="715"/>
                  <a:pt x="1512" y="749"/>
                </a:cubicBezTo>
                <a:cubicBezTo>
                  <a:pt x="1531" y="754"/>
                  <a:pt x="1602" y="797"/>
                  <a:pt x="1620" y="809"/>
                </a:cubicBezTo>
                <a:cubicBezTo>
                  <a:pt x="1624" y="825"/>
                  <a:pt x="1619" y="846"/>
                  <a:pt x="1632" y="857"/>
                </a:cubicBezTo>
                <a:cubicBezTo>
                  <a:pt x="1651" y="873"/>
                  <a:pt x="1704" y="881"/>
                  <a:pt x="1704" y="881"/>
                </a:cubicBezTo>
                <a:cubicBezTo>
                  <a:pt x="1712" y="905"/>
                  <a:pt x="1720" y="929"/>
                  <a:pt x="1728" y="953"/>
                </a:cubicBezTo>
                <a:cubicBezTo>
                  <a:pt x="1732" y="965"/>
                  <a:pt x="1728" y="985"/>
                  <a:pt x="1740" y="989"/>
                </a:cubicBezTo>
                <a:cubicBezTo>
                  <a:pt x="1792" y="1006"/>
                  <a:pt x="1844" y="1020"/>
                  <a:pt x="1896" y="1037"/>
                </a:cubicBezTo>
                <a:cubicBezTo>
                  <a:pt x="1930" y="1140"/>
                  <a:pt x="1938" y="1128"/>
                  <a:pt x="2064" y="1133"/>
                </a:cubicBezTo>
                <a:cubicBezTo>
                  <a:pt x="2220" y="1139"/>
                  <a:pt x="2376" y="1141"/>
                  <a:pt x="2532" y="1145"/>
                </a:cubicBezTo>
                <a:cubicBezTo>
                  <a:pt x="2585" y="1163"/>
                  <a:pt x="2635" y="1180"/>
                  <a:pt x="2688" y="1193"/>
                </a:cubicBezTo>
                <a:cubicBezTo>
                  <a:pt x="2710" y="1260"/>
                  <a:pt x="2733" y="1337"/>
                  <a:pt x="2820" y="1337"/>
                </a:cubicBezTo>
              </a:path>
            </a:pathLst>
          </a:custGeom>
          <a:noFill/>
          <a:ln w="38100">
            <a:solidFill>
              <a:srgbClr val="990033"/>
            </a:solidFill>
            <a:prstDash val="dash"/>
            <a:round/>
            <a:headEnd/>
            <a:tailEnd/>
          </a:ln>
          <a:extLst>
            <a:ext uri="{909E8E84-426E-40dd-AFC4-6F175D3DCCD1}">
              <a14:hiddenFill xmlns:a14="http://schemas.microsoft.com/office/drawing/2010/main" xmlns="">
                <a:solidFill>
                  <a:srgbClr val="FFFFFF"/>
                </a:solidFill>
              </a14:hiddenFill>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55" name="Text Box 51"/>
          <p:cNvSpPr txBox="1">
            <a:spLocks noChangeArrowheads="1"/>
          </p:cNvSpPr>
          <p:nvPr/>
        </p:nvSpPr>
        <p:spPr bwMode="auto">
          <a:xfrm>
            <a:off x="5458592" y="4335463"/>
            <a:ext cx="243528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0" i="0" u="none" strike="noStrike" kern="1200" cap="none" spc="0" normalizeH="0" baseline="0" noProof="0" dirty="0">
                <a:ln>
                  <a:noFill/>
                </a:ln>
                <a:solidFill>
                  <a:srgbClr val="000000"/>
                </a:solidFill>
                <a:effectLst/>
                <a:uLnTx/>
                <a:uFillTx/>
                <a:latin typeface="BoisterBlack" charset="0"/>
                <a:ea typeface="ＭＳ Ｐゴシック" charset="0"/>
              </a:rPr>
              <a:t>المملكة البابلية</a:t>
            </a:r>
            <a:endParaRPr kumimoji="0" lang="en-US" sz="4000" b="0" i="0" u="none" strike="noStrike" kern="1200" cap="none" spc="0" normalizeH="0" baseline="0" noProof="0" dirty="0">
              <a:ln>
                <a:noFill/>
              </a:ln>
              <a:solidFill>
                <a:srgbClr val="000000"/>
              </a:solidFill>
              <a:effectLst/>
              <a:uLnTx/>
              <a:uFillTx/>
              <a:latin typeface="BoisterBlack" charset="0"/>
              <a:ea typeface="ＭＳ Ｐゴシック" charset="0"/>
            </a:endParaRPr>
          </a:p>
        </p:txBody>
      </p:sp>
      <p:pic>
        <p:nvPicPr>
          <p:cNvPr id="98356" name="enemy attack - conquer.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574675" y="6858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913" name="Rectangle 53"/>
          <p:cNvSpPr>
            <a:spLocks noGrp="1" noChangeArrowheads="1"/>
          </p:cNvSpPr>
          <p:nvPr>
            <p:ph type="title" idx="4294967295"/>
          </p:nvPr>
        </p:nvSpPr>
        <p:spPr>
          <a:xfrm>
            <a:off x="2209800" y="5867400"/>
            <a:ext cx="6934200" cy="990600"/>
          </a:xfrm>
        </p:spPr>
        <p:txBody>
          <a:bodyPr/>
          <a:lstStyle/>
          <a:p>
            <a:pPr eaLnBrk="1" hangingPunct="1"/>
            <a:r>
              <a:rPr lang="ar-JO" sz="4000" i="1" dirty="0">
                <a:latin typeface="Arial" charset="0"/>
              </a:rPr>
              <a:t>رحلة السبي و العودة</a:t>
            </a:r>
            <a:endParaRPr lang="en-US" sz="4000" i="1" dirty="0">
              <a:latin typeface="Arial" charset="0"/>
            </a:endParaRPr>
          </a:p>
        </p:txBody>
      </p:sp>
    </p:spTree>
    <p:extLst>
      <p:ext uri="{BB962C8B-B14F-4D97-AF65-F5344CB8AC3E}">
        <p14:creationId xmlns:p14="http://schemas.microsoft.com/office/powerpoint/2010/main" val="3578886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2000"/>
                                        <p:tgtEl>
                                          <p:spTgt spid="10"/>
                                        </p:tgtEl>
                                      </p:cBhvr>
                                    </p:animEffect>
                                  </p:childTnLst>
                                </p:cTn>
                              </p:par>
                            </p:childTnLst>
                          </p:cTn>
                        </p:par>
                        <p:par>
                          <p:cTn id="8" fill="hold" nodeType="afterGroup">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98347"/>
                                        </p:tgtEl>
                                        <p:attrNameLst>
                                          <p:attrName>style.visibility</p:attrName>
                                        </p:attrNameLst>
                                      </p:cBhvr>
                                      <p:to>
                                        <p:strVal val="visible"/>
                                      </p:to>
                                    </p:set>
                                    <p:anim calcmode="lin" valueType="num">
                                      <p:cBhvr>
                                        <p:cTn id="11" dur="500" fill="hold"/>
                                        <p:tgtEl>
                                          <p:spTgt spid="98347"/>
                                        </p:tgtEl>
                                        <p:attrNameLst>
                                          <p:attrName>ppt_w</p:attrName>
                                        </p:attrNameLst>
                                      </p:cBhvr>
                                      <p:tavLst>
                                        <p:tav tm="0">
                                          <p:val>
                                            <p:fltVal val="0"/>
                                          </p:val>
                                        </p:tav>
                                        <p:tav tm="100000">
                                          <p:val>
                                            <p:strVal val="#ppt_w"/>
                                          </p:val>
                                        </p:tav>
                                      </p:tavLst>
                                    </p:anim>
                                    <p:anim calcmode="lin" valueType="num">
                                      <p:cBhvr>
                                        <p:cTn id="12" dur="500" fill="hold"/>
                                        <p:tgtEl>
                                          <p:spTgt spid="98347"/>
                                        </p:tgtEl>
                                        <p:attrNameLst>
                                          <p:attrName>ppt_h</p:attrName>
                                        </p:attrNameLst>
                                      </p:cBhvr>
                                      <p:tavLst>
                                        <p:tav tm="0">
                                          <p:val>
                                            <p:fltVal val="0"/>
                                          </p:val>
                                        </p:tav>
                                        <p:tav tm="100000">
                                          <p:val>
                                            <p:strVal val="#ppt_h"/>
                                          </p:val>
                                        </p:tav>
                                      </p:tavLst>
                                    </p:anim>
                                  </p:childTnLst>
                                </p:cTn>
                              </p:par>
                              <p:par>
                                <p:cTn id="13" presetID="53" presetClass="entr" presetSubtype="0" fill="hold" grpId="0" nodeType="withEffect">
                                  <p:stCondLst>
                                    <p:cond delay="0"/>
                                  </p:stCondLst>
                                  <p:childTnLst>
                                    <p:set>
                                      <p:cBhvr>
                                        <p:cTn id="14" dur="1" fill="hold">
                                          <p:stCondLst>
                                            <p:cond delay="0"/>
                                          </p:stCondLst>
                                        </p:cTn>
                                        <p:tgtEl>
                                          <p:spTgt spid="98336"/>
                                        </p:tgtEl>
                                        <p:attrNameLst>
                                          <p:attrName>style.visibility</p:attrName>
                                        </p:attrNameLst>
                                      </p:cBhvr>
                                      <p:to>
                                        <p:strVal val="visible"/>
                                      </p:to>
                                    </p:set>
                                    <p:anim calcmode="lin" valueType="num">
                                      <p:cBhvr>
                                        <p:cTn id="15" dur="500" fill="hold"/>
                                        <p:tgtEl>
                                          <p:spTgt spid="98336"/>
                                        </p:tgtEl>
                                        <p:attrNameLst>
                                          <p:attrName>ppt_w</p:attrName>
                                        </p:attrNameLst>
                                      </p:cBhvr>
                                      <p:tavLst>
                                        <p:tav tm="0">
                                          <p:val>
                                            <p:fltVal val="0"/>
                                          </p:val>
                                        </p:tav>
                                        <p:tav tm="100000">
                                          <p:val>
                                            <p:strVal val="#ppt_w"/>
                                          </p:val>
                                        </p:tav>
                                      </p:tavLst>
                                    </p:anim>
                                    <p:anim calcmode="lin" valueType="num">
                                      <p:cBhvr>
                                        <p:cTn id="16" dur="500" fill="hold"/>
                                        <p:tgtEl>
                                          <p:spTgt spid="98336"/>
                                        </p:tgtEl>
                                        <p:attrNameLst>
                                          <p:attrName>ppt_h</p:attrName>
                                        </p:attrNameLst>
                                      </p:cBhvr>
                                      <p:tavLst>
                                        <p:tav tm="0">
                                          <p:val>
                                            <p:fltVal val="0"/>
                                          </p:val>
                                        </p:tav>
                                        <p:tav tm="100000">
                                          <p:val>
                                            <p:strVal val="#ppt_h"/>
                                          </p:val>
                                        </p:tav>
                                      </p:tavLst>
                                    </p:anim>
                                    <p:animEffect transition="in" filter="fade">
                                      <p:cBhvr>
                                        <p:cTn id="17" dur="500"/>
                                        <p:tgtEl>
                                          <p:spTgt spid="98336"/>
                                        </p:tgtEl>
                                      </p:cBhvr>
                                    </p:animEffect>
                                  </p:childTnLst>
                                </p:cTn>
                              </p:par>
                              <p:par>
                                <p:cTn id="18" presetID="45" presetClass="entr" presetSubtype="0" fill="hold" nodeType="withEffect">
                                  <p:stCondLst>
                                    <p:cond delay="0"/>
                                  </p:stCondLst>
                                  <p:iterate type="lt">
                                    <p:tmPct val="10000"/>
                                  </p:iterate>
                                  <p:childTnLst>
                                    <p:set>
                                      <p:cBhvr>
                                        <p:cTn id="19" dur="1" fill="hold">
                                          <p:stCondLst>
                                            <p:cond delay="0"/>
                                          </p:stCondLst>
                                        </p:cTn>
                                        <p:tgtEl>
                                          <p:spTgt spid="98348">
                                            <p:txEl>
                                              <p:pRg st="0" end="0"/>
                                            </p:txEl>
                                          </p:spTgt>
                                        </p:tgtEl>
                                        <p:attrNameLst>
                                          <p:attrName>style.visibility</p:attrName>
                                        </p:attrNameLst>
                                      </p:cBhvr>
                                      <p:to>
                                        <p:strVal val="visible"/>
                                      </p:to>
                                    </p:set>
                                    <p:animEffect transition="in" filter="fade">
                                      <p:cBhvr>
                                        <p:cTn id="20" dur="2000"/>
                                        <p:tgtEl>
                                          <p:spTgt spid="98348">
                                            <p:txEl>
                                              <p:pRg st="0" end="0"/>
                                            </p:txEl>
                                          </p:spTgt>
                                        </p:tgtEl>
                                      </p:cBhvr>
                                    </p:animEffect>
                                    <p:anim calcmode="lin" valueType="num">
                                      <p:cBhvr>
                                        <p:cTn id="21" dur="2000" fill="hold"/>
                                        <p:tgtEl>
                                          <p:spTgt spid="98348">
                                            <p:txEl>
                                              <p:pRg st="0" end="0"/>
                                            </p:txEl>
                                          </p:spTgt>
                                        </p:tgtEl>
                                        <p:attrNameLst>
                                          <p:attrName>ppt_w</p:attrName>
                                        </p:attrNameLst>
                                      </p:cBhvr>
                                      <p:tavLst>
                                        <p:tav tm="0" fmla="#ppt_w*sin(2.5*pi*$)">
                                          <p:val>
                                            <p:fltVal val="0"/>
                                          </p:val>
                                        </p:tav>
                                        <p:tav tm="100000">
                                          <p:val>
                                            <p:fltVal val="1"/>
                                          </p:val>
                                        </p:tav>
                                      </p:tavLst>
                                    </p:anim>
                                    <p:anim calcmode="lin" valueType="num">
                                      <p:cBhvr>
                                        <p:cTn id="22" dur="2000" fill="hold"/>
                                        <p:tgtEl>
                                          <p:spTgt spid="98348">
                                            <p:txEl>
                                              <p:pRg st="0" end="0"/>
                                            </p:txEl>
                                          </p:spTgt>
                                        </p:tgtEl>
                                        <p:attrNameLst>
                                          <p:attrName>ppt_h</p:attrName>
                                        </p:attrNameLst>
                                      </p:cBhvr>
                                      <p:tavLst>
                                        <p:tav tm="0">
                                          <p:val>
                                            <p:strVal val="#ppt_h"/>
                                          </p:val>
                                        </p:tav>
                                        <p:tav tm="100000">
                                          <p:val>
                                            <p:strVal val="#ppt_h"/>
                                          </p:val>
                                        </p:tav>
                                      </p:tavLst>
                                    </p:anim>
                                  </p:childTnLst>
                                </p:cTn>
                              </p:par>
                            </p:childTnLst>
                          </p:cTn>
                        </p:par>
                        <p:par>
                          <p:cTn id="23" fill="hold" nodeType="afterGroup">
                            <p:stCondLst>
                              <p:cond delay="5200"/>
                            </p:stCondLst>
                            <p:childTnLst>
                              <p:par>
                                <p:cTn id="24" presetID="22" presetClass="entr" presetSubtype="4" fill="hold" grpId="0" nodeType="afterEffect">
                                  <p:stCondLst>
                                    <p:cond delay="0"/>
                                  </p:stCondLst>
                                  <p:childTnLst>
                                    <p:set>
                                      <p:cBhvr>
                                        <p:cTn id="25" dur="1" fill="hold">
                                          <p:stCondLst>
                                            <p:cond delay="0"/>
                                          </p:stCondLst>
                                        </p:cTn>
                                        <p:tgtEl>
                                          <p:spTgt spid="98353"/>
                                        </p:tgtEl>
                                        <p:attrNameLst>
                                          <p:attrName>style.visibility</p:attrName>
                                        </p:attrNameLst>
                                      </p:cBhvr>
                                      <p:to>
                                        <p:strVal val="visible"/>
                                      </p:to>
                                    </p:set>
                                    <p:animEffect transition="in" filter="wipe(down)">
                                      <p:cBhvr>
                                        <p:cTn id="26" dur="3000"/>
                                        <p:tgtEl>
                                          <p:spTgt spid="98353"/>
                                        </p:tgtEl>
                                      </p:cBhvr>
                                    </p:animEffect>
                                  </p:childTnLst>
                                </p:cTn>
                              </p:par>
                            </p:childTnLst>
                          </p:cTn>
                        </p:par>
                        <p:par>
                          <p:cTn id="27" fill="hold" nodeType="afterGroup">
                            <p:stCondLst>
                              <p:cond delay="8200"/>
                            </p:stCondLst>
                            <p:childTnLst>
                              <p:par>
                                <p:cTn id="28" presetID="53" presetClass="entr" presetSubtype="0" fill="hold" grpId="0" nodeType="afterEffect">
                                  <p:stCondLst>
                                    <p:cond delay="0"/>
                                  </p:stCondLst>
                                  <p:childTnLst>
                                    <p:set>
                                      <p:cBhvr>
                                        <p:cTn id="29" dur="1" fill="hold">
                                          <p:stCondLst>
                                            <p:cond delay="0"/>
                                          </p:stCondLst>
                                        </p:cTn>
                                        <p:tgtEl>
                                          <p:spTgt spid="98337"/>
                                        </p:tgtEl>
                                        <p:attrNameLst>
                                          <p:attrName>style.visibility</p:attrName>
                                        </p:attrNameLst>
                                      </p:cBhvr>
                                      <p:to>
                                        <p:strVal val="visible"/>
                                      </p:to>
                                    </p:set>
                                    <p:anim calcmode="lin" valueType="num">
                                      <p:cBhvr>
                                        <p:cTn id="30" dur="500" fill="hold"/>
                                        <p:tgtEl>
                                          <p:spTgt spid="98337"/>
                                        </p:tgtEl>
                                        <p:attrNameLst>
                                          <p:attrName>ppt_w</p:attrName>
                                        </p:attrNameLst>
                                      </p:cBhvr>
                                      <p:tavLst>
                                        <p:tav tm="0">
                                          <p:val>
                                            <p:fltVal val="0"/>
                                          </p:val>
                                        </p:tav>
                                        <p:tav tm="100000">
                                          <p:val>
                                            <p:strVal val="#ppt_w"/>
                                          </p:val>
                                        </p:tav>
                                      </p:tavLst>
                                    </p:anim>
                                    <p:anim calcmode="lin" valueType="num">
                                      <p:cBhvr>
                                        <p:cTn id="31" dur="500" fill="hold"/>
                                        <p:tgtEl>
                                          <p:spTgt spid="98337"/>
                                        </p:tgtEl>
                                        <p:attrNameLst>
                                          <p:attrName>ppt_h</p:attrName>
                                        </p:attrNameLst>
                                      </p:cBhvr>
                                      <p:tavLst>
                                        <p:tav tm="0">
                                          <p:val>
                                            <p:fltVal val="0"/>
                                          </p:val>
                                        </p:tav>
                                        <p:tav tm="100000">
                                          <p:val>
                                            <p:strVal val="#ppt_h"/>
                                          </p:val>
                                        </p:tav>
                                      </p:tavLst>
                                    </p:anim>
                                    <p:animEffect transition="in" filter="fade">
                                      <p:cBhvr>
                                        <p:cTn id="32" dur="500"/>
                                        <p:tgtEl>
                                          <p:spTgt spid="98337"/>
                                        </p:tgtEl>
                                      </p:cBhvr>
                                    </p:animEffect>
                                  </p:childTnLst>
                                </p:cTn>
                              </p:par>
                              <p:par>
                                <p:cTn id="33" presetID="45" presetClass="entr" presetSubtype="0" fill="hold" nodeType="withEffect">
                                  <p:stCondLst>
                                    <p:cond delay="0"/>
                                  </p:stCondLst>
                                  <p:iterate type="lt">
                                    <p:tmPct val="10000"/>
                                  </p:iterate>
                                  <p:childTnLst>
                                    <p:set>
                                      <p:cBhvr>
                                        <p:cTn id="34" dur="1" fill="hold">
                                          <p:stCondLst>
                                            <p:cond delay="0"/>
                                          </p:stCondLst>
                                        </p:cTn>
                                        <p:tgtEl>
                                          <p:spTgt spid="98349">
                                            <p:txEl>
                                              <p:pRg st="0" end="0"/>
                                            </p:txEl>
                                          </p:spTgt>
                                        </p:tgtEl>
                                        <p:attrNameLst>
                                          <p:attrName>style.visibility</p:attrName>
                                        </p:attrNameLst>
                                      </p:cBhvr>
                                      <p:to>
                                        <p:strVal val="visible"/>
                                      </p:to>
                                    </p:set>
                                    <p:animEffect transition="in" filter="fade">
                                      <p:cBhvr>
                                        <p:cTn id="35" dur="2000"/>
                                        <p:tgtEl>
                                          <p:spTgt spid="98349">
                                            <p:txEl>
                                              <p:pRg st="0" end="0"/>
                                            </p:txEl>
                                          </p:spTgt>
                                        </p:tgtEl>
                                      </p:cBhvr>
                                    </p:animEffect>
                                    <p:anim calcmode="lin" valueType="num">
                                      <p:cBhvr>
                                        <p:cTn id="36" dur="2000" fill="hold"/>
                                        <p:tgtEl>
                                          <p:spTgt spid="98349">
                                            <p:txEl>
                                              <p:pRg st="0" end="0"/>
                                            </p:txEl>
                                          </p:spTgt>
                                        </p:tgtEl>
                                        <p:attrNameLst>
                                          <p:attrName>ppt_w</p:attrName>
                                        </p:attrNameLst>
                                      </p:cBhvr>
                                      <p:tavLst>
                                        <p:tav tm="0" fmla="#ppt_w*sin(2.5*pi*$)">
                                          <p:val>
                                            <p:fltVal val="0"/>
                                          </p:val>
                                        </p:tav>
                                        <p:tav tm="100000">
                                          <p:val>
                                            <p:fltVal val="1"/>
                                          </p:val>
                                        </p:tav>
                                      </p:tavLst>
                                    </p:anim>
                                    <p:anim calcmode="lin" valueType="num">
                                      <p:cBhvr>
                                        <p:cTn id="37" dur="2000" fill="hold"/>
                                        <p:tgtEl>
                                          <p:spTgt spid="98349">
                                            <p:txEl>
                                              <p:pRg st="0" end="0"/>
                                            </p:txEl>
                                          </p:spTgt>
                                        </p:tgtEl>
                                        <p:attrNameLst>
                                          <p:attrName>ppt_h</p:attrName>
                                        </p:attrNameLst>
                                      </p:cBhvr>
                                      <p:tavLst>
                                        <p:tav tm="0">
                                          <p:val>
                                            <p:strVal val="#ppt_h"/>
                                          </p:val>
                                        </p:tav>
                                        <p:tav tm="100000">
                                          <p:val>
                                            <p:strVal val="#ppt_h"/>
                                          </p:val>
                                        </p:tav>
                                      </p:tavLst>
                                    </p:anim>
                                  </p:childTnLst>
                                </p:cTn>
                              </p:par>
                            </p:childTnLst>
                          </p:cTn>
                        </p:par>
                        <p:par>
                          <p:cTn id="38" fill="hold" nodeType="afterGroup">
                            <p:stCondLst>
                              <p:cond delay="10600"/>
                            </p:stCondLst>
                            <p:childTnLst>
                              <p:par>
                                <p:cTn id="39" presetID="22" presetClass="entr" presetSubtype="8" fill="hold" grpId="0" nodeType="afterEffect">
                                  <p:stCondLst>
                                    <p:cond delay="0"/>
                                  </p:stCondLst>
                                  <p:childTnLst>
                                    <p:set>
                                      <p:cBhvr>
                                        <p:cTn id="40" dur="1" fill="hold">
                                          <p:stCondLst>
                                            <p:cond delay="0"/>
                                          </p:stCondLst>
                                        </p:cTn>
                                        <p:tgtEl>
                                          <p:spTgt spid="98354"/>
                                        </p:tgtEl>
                                        <p:attrNameLst>
                                          <p:attrName>style.visibility</p:attrName>
                                        </p:attrNameLst>
                                      </p:cBhvr>
                                      <p:to>
                                        <p:strVal val="visible"/>
                                      </p:to>
                                    </p:set>
                                    <p:animEffect transition="in" filter="wipe(left)">
                                      <p:cBhvr>
                                        <p:cTn id="41" dur="3000"/>
                                        <p:tgtEl>
                                          <p:spTgt spid="98354"/>
                                        </p:tgtEl>
                                      </p:cBhvr>
                                    </p:animEffect>
                                  </p:childTnLst>
                                </p:cTn>
                              </p:par>
                              <p:par>
                                <p:cTn id="42" presetID="53" presetClass="entr" presetSubtype="0" fill="hold" grpId="0" nodeType="withEffect">
                                  <p:stCondLst>
                                    <p:cond delay="0"/>
                                  </p:stCondLst>
                                  <p:childTnLst>
                                    <p:set>
                                      <p:cBhvr>
                                        <p:cTn id="43" dur="1" fill="hold">
                                          <p:stCondLst>
                                            <p:cond delay="0"/>
                                          </p:stCondLst>
                                        </p:cTn>
                                        <p:tgtEl>
                                          <p:spTgt spid="98338"/>
                                        </p:tgtEl>
                                        <p:attrNameLst>
                                          <p:attrName>style.visibility</p:attrName>
                                        </p:attrNameLst>
                                      </p:cBhvr>
                                      <p:to>
                                        <p:strVal val="visible"/>
                                      </p:to>
                                    </p:set>
                                    <p:anim calcmode="lin" valueType="num">
                                      <p:cBhvr>
                                        <p:cTn id="44" dur="500" fill="hold"/>
                                        <p:tgtEl>
                                          <p:spTgt spid="98338"/>
                                        </p:tgtEl>
                                        <p:attrNameLst>
                                          <p:attrName>ppt_w</p:attrName>
                                        </p:attrNameLst>
                                      </p:cBhvr>
                                      <p:tavLst>
                                        <p:tav tm="0">
                                          <p:val>
                                            <p:fltVal val="0"/>
                                          </p:val>
                                        </p:tav>
                                        <p:tav tm="100000">
                                          <p:val>
                                            <p:strVal val="#ppt_w"/>
                                          </p:val>
                                        </p:tav>
                                      </p:tavLst>
                                    </p:anim>
                                    <p:anim calcmode="lin" valueType="num">
                                      <p:cBhvr>
                                        <p:cTn id="45" dur="500" fill="hold"/>
                                        <p:tgtEl>
                                          <p:spTgt spid="98338"/>
                                        </p:tgtEl>
                                        <p:attrNameLst>
                                          <p:attrName>ppt_h</p:attrName>
                                        </p:attrNameLst>
                                      </p:cBhvr>
                                      <p:tavLst>
                                        <p:tav tm="0">
                                          <p:val>
                                            <p:fltVal val="0"/>
                                          </p:val>
                                        </p:tav>
                                        <p:tav tm="100000">
                                          <p:val>
                                            <p:strVal val="#ppt_h"/>
                                          </p:val>
                                        </p:tav>
                                      </p:tavLst>
                                    </p:anim>
                                    <p:animEffect transition="in" filter="fade">
                                      <p:cBhvr>
                                        <p:cTn id="46" dur="500"/>
                                        <p:tgtEl>
                                          <p:spTgt spid="98338"/>
                                        </p:tgtEl>
                                      </p:cBhvr>
                                    </p:animEffect>
                                  </p:childTnLst>
                                </p:cTn>
                              </p:par>
                              <p:par>
                                <p:cTn id="47" presetID="45" presetClass="entr" presetSubtype="0" fill="hold" nodeType="withEffect">
                                  <p:stCondLst>
                                    <p:cond delay="0"/>
                                  </p:stCondLst>
                                  <p:iterate type="lt">
                                    <p:tmPct val="10000"/>
                                  </p:iterate>
                                  <p:childTnLst>
                                    <p:set>
                                      <p:cBhvr>
                                        <p:cTn id="48" dur="1" fill="hold">
                                          <p:stCondLst>
                                            <p:cond delay="0"/>
                                          </p:stCondLst>
                                        </p:cTn>
                                        <p:tgtEl>
                                          <p:spTgt spid="98350">
                                            <p:txEl>
                                              <p:pRg st="0" end="0"/>
                                            </p:txEl>
                                          </p:spTgt>
                                        </p:tgtEl>
                                        <p:attrNameLst>
                                          <p:attrName>style.visibility</p:attrName>
                                        </p:attrNameLst>
                                      </p:cBhvr>
                                      <p:to>
                                        <p:strVal val="visible"/>
                                      </p:to>
                                    </p:set>
                                    <p:animEffect transition="in" filter="fade">
                                      <p:cBhvr>
                                        <p:cTn id="49" dur="2000"/>
                                        <p:tgtEl>
                                          <p:spTgt spid="98350">
                                            <p:txEl>
                                              <p:pRg st="0" end="0"/>
                                            </p:txEl>
                                          </p:spTgt>
                                        </p:tgtEl>
                                      </p:cBhvr>
                                    </p:animEffect>
                                    <p:anim calcmode="lin" valueType="num">
                                      <p:cBhvr>
                                        <p:cTn id="50" dur="2000" fill="hold"/>
                                        <p:tgtEl>
                                          <p:spTgt spid="98350">
                                            <p:txEl>
                                              <p:pRg st="0" end="0"/>
                                            </p:txEl>
                                          </p:spTgt>
                                        </p:tgtEl>
                                        <p:attrNameLst>
                                          <p:attrName>ppt_w</p:attrName>
                                        </p:attrNameLst>
                                      </p:cBhvr>
                                      <p:tavLst>
                                        <p:tav tm="0" fmla="#ppt_w*sin(2.5*pi*$)">
                                          <p:val>
                                            <p:fltVal val="0"/>
                                          </p:val>
                                        </p:tav>
                                        <p:tav tm="100000">
                                          <p:val>
                                            <p:fltVal val="1"/>
                                          </p:val>
                                        </p:tav>
                                      </p:tavLst>
                                    </p:anim>
                                    <p:anim calcmode="lin" valueType="num">
                                      <p:cBhvr>
                                        <p:cTn id="51" dur="2000" fill="hold"/>
                                        <p:tgtEl>
                                          <p:spTgt spid="98350">
                                            <p:txEl>
                                              <p:pRg st="0" end="0"/>
                                            </p:txEl>
                                          </p:spTgt>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13600"/>
                            </p:stCondLst>
                            <p:childTnLst>
                              <p:par>
                                <p:cTn id="53" presetID="23" presetClass="entr" presetSubtype="16" fill="hold" nodeType="afterEffect">
                                  <p:stCondLst>
                                    <p:cond delay="0"/>
                                  </p:stCondLst>
                                  <p:childTnLst>
                                    <p:set>
                                      <p:cBhvr>
                                        <p:cTn id="54" dur="1" fill="hold">
                                          <p:stCondLst>
                                            <p:cond delay="0"/>
                                          </p:stCondLst>
                                        </p:cTn>
                                        <p:tgtEl>
                                          <p:spTgt spid="98355">
                                            <p:txEl>
                                              <p:pRg st="0" end="0"/>
                                            </p:txEl>
                                          </p:spTgt>
                                        </p:tgtEl>
                                        <p:attrNameLst>
                                          <p:attrName>style.visibility</p:attrName>
                                        </p:attrNameLst>
                                      </p:cBhvr>
                                      <p:to>
                                        <p:strVal val="visible"/>
                                      </p:to>
                                    </p:set>
                                    <p:anim calcmode="lin" valueType="num">
                                      <p:cBhvr>
                                        <p:cTn id="55" dur="1000" fill="hold"/>
                                        <p:tgtEl>
                                          <p:spTgt spid="98355">
                                            <p:txEl>
                                              <p:pRg st="0" end="0"/>
                                            </p:txEl>
                                          </p:spTgt>
                                        </p:tgtEl>
                                        <p:attrNameLst>
                                          <p:attrName>ppt_w</p:attrName>
                                        </p:attrNameLst>
                                      </p:cBhvr>
                                      <p:tavLst>
                                        <p:tav tm="0">
                                          <p:val>
                                            <p:fltVal val="0"/>
                                          </p:val>
                                        </p:tav>
                                        <p:tav tm="100000">
                                          <p:val>
                                            <p:strVal val="#ppt_w"/>
                                          </p:val>
                                        </p:tav>
                                      </p:tavLst>
                                    </p:anim>
                                    <p:anim calcmode="lin" valueType="num">
                                      <p:cBhvr>
                                        <p:cTn id="56" dur="1000" fill="hold"/>
                                        <p:tgtEl>
                                          <p:spTgt spid="9835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p:cTn id="57" fill="hold" display="0">
                  <p:stCondLst>
                    <p:cond delay="indefinite"/>
                  </p:stCondLst>
                  <p:endCondLst>
                    <p:cond evt="onPrev" delay="0">
                      <p:tgtEl>
                        <p:sldTgt/>
                      </p:tgtEl>
                    </p:cond>
                    <p:cond evt="onStopAudio" delay="0">
                      <p:tgtEl>
                        <p:sldTgt/>
                      </p:tgtEl>
                    </p:cond>
                  </p:endCondLst>
                </p:cTn>
                <p:tgtEl>
                  <p:spTgt spid="98356"/>
                </p:tgtEl>
              </p:cMediaNode>
            </p:audio>
          </p:childTnLst>
        </p:cTn>
      </p:par>
    </p:tnLst>
    <p:bldLst>
      <p:bldP spid="98336" grpId="0" animBg="1"/>
      <p:bldP spid="98337" grpId="0" animBg="1"/>
      <p:bldP spid="98338" grpId="0" animBg="1"/>
      <p:bldP spid="98347" grpId="0" animBg="1"/>
      <p:bldP spid="98353" grpId="0" animBg="1"/>
      <p:bldP spid="9835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4699693"/>
          </a:xfrm>
          <a:effectLst>
            <a:outerShdw blurRad="63500" dist="35921" dir="2700000" algn="ctr" rotWithShape="0">
              <a:schemeClr val="tx2">
                <a:alpha val="74998"/>
              </a:schemeClr>
            </a:outerShdw>
          </a:effectLst>
        </p:spPr>
        <p:txBody>
          <a:bodyPr anchor="t"/>
          <a:lstStyle/>
          <a:p>
            <a:pPr>
              <a:defRPr/>
            </a:pPr>
            <a:r>
              <a:rPr lang="ar-JO" sz="2800" b="1" dirty="0"/>
              <a:t>اعترض البعض على تاريخ دانيال في القرن السادس على أساس أن الكتاب مدرج في الكتابات و هو القسم الثالث من الكتاب المقدس العبري وليس بين الأنبياء أي القسم الثاني . </a:t>
            </a:r>
            <a:br>
              <a:rPr lang="ar-JO" sz="2800" b="1" dirty="0"/>
            </a:br>
            <a:r>
              <a:rPr lang="ar-JO" sz="2800" b="1" dirty="0"/>
              <a:t>وكتب آخر سفر نبوي (ملاخي) في القرن الخامس قبل الميلاد يزعم أولئك الذين يجادلون حول تأريخ متأخر لدانيال أنه إذا كتب كتابه في القرن السادس ، لكان قد تم إدراجه في القسم الثاني (الأنبياء) بدلاً من أن ينزل إلى القسم الثالث (الكتابات)</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94AB208A-0F88-5148-8550-C750202E22FA}"/>
              </a:ext>
            </a:extLst>
          </p:cNvPr>
          <p:cNvSpPr txBox="1">
            <a:spLocks noChangeArrowheads="1"/>
          </p:cNvSpPr>
          <p:nvPr/>
        </p:nvSpPr>
        <p:spPr bwMode="auto">
          <a:xfrm>
            <a:off x="-14285" y="4958183"/>
            <a:ext cx="9144000" cy="6425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kern="0" dirty="0">
                <a:effectLst>
                  <a:glow rad="127000">
                    <a:schemeClr val="tx1"/>
                  </a:glow>
                </a:effectLst>
                <a:latin typeface="Arial" charset="0"/>
                <a:ea typeface="ＭＳ Ｐゴシック" charset="0"/>
                <a:cs typeface="ＭＳ Ｐゴシック" charset="0"/>
              </a:rPr>
              <a:t>ما هو ردك ؟</a:t>
            </a:r>
            <a:endParaRPr lang="en-US" sz="2800" b="1" kern="0" dirty="0">
              <a:effectLst>
                <a:glow rad="127000">
                  <a:schemeClr val="tx1"/>
                </a:glow>
              </a:effectLst>
              <a:latin typeface="Arial" charset="0"/>
              <a:ea typeface="ＭＳ Ｐゴシック" charset="0"/>
              <a:cs typeface="ＭＳ Ｐゴシック" charset="0"/>
            </a:endParaRPr>
          </a:p>
        </p:txBody>
      </p:sp>
      <p:sp>
        <p:nvSpPr>
          <p:cNvPr id="7" name="Rectangle 2">
            <a:extLst>
              <a:ext uri="{FF2B5EF4-FFF2-40B4-BE49-F238E27FC236}">
                <a16:creationId xmlns:a16="http://schemas.microsoft.com/office/drawing/2014/main" id="{6612E5EB-9ADE-CF43-B45B-03AD4614D2C1}"/>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ar-JO" sz="2000" b="1" kern="0" dirty="0">
                <a:solidFill>
                  <a:srgbClr val="FFFFFF"/>
                </a:solidFill>
                <a:effectLst>
                  <a:glow rad="127000">
                    <a:srgbClr val="000000"/>
                  </a:glow>
                </a:effectLst>
                <a:latin typeface="Arial" charset="0"/>
                <a:ea typeface="ＭＳ Ｐゴシック" charset="0"/>
                <a:cs typeface="ＭＳ Ｐゴシック" charset="0"/>
              </a:rPr>
              <a:t>بنتيكوست، ب ك س، 1: 1325</a:t>
            </a:r>
            <a:r>
              <a:rPr lang="en-US" sz="2000" b="1" kern="0"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52501237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971675" y="29469"/>
            <a:ext cx="7172324" cy="5795490"/>
          </a:xfrm>
          <a:effectLst>
            <a:outerShdw blurRad="63500" dist="35921" dir="2700000" algn="ctr" rotWithShape="0">
              <a:schemeClr val="tx2">
                <a:alpha val="74998"/>
              </a:schemeClr>
            </a:outerShdw>
          </a:effectLst>
        </p:spPr>
        <p:txBody>
          <a:bodyPr anchor="t"/>
          <a:lstStyle/>
          <a:p>
            <a:pPr>
              <a:defRPr/>
            </a:pPr>
            <a:r>
              <a:rPr lang="ar-JO" sz="2800" b="1" dirty="0"/>
              <a:t>ومع ذلك وكما لوحظ سابقًا فقد خصص الله الأنبياء كرسل له مع خدمة خاصة للأمة إسرائيل . نظرًا لأن دانيال كان يحسبه معاصروه كزعيم حكومي وليس نبيًا فقد تم تضمين كتاباته في القسم الثالث وليس في الثاني . </a:t>
            </a:r>
            <a:br>
              <a:rPr lang="ar-JO" sz="2800" b="1" dirty="0"/>
            </a:br>
            <a:r>
              <a:rPr lang="ar-JO" sz="2800" b="1" dirty="0"/>
              <a:t>وهكذا فإن مكانة المؤلف وليس تاريخ كتابه هي التي حددت التقسيم الذي أُدرج فيه كتابه في الكتاب المقدس العبري</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12F4FF5-49D1-E045-AE73-83BA6BFBF325}"/>
              </a:ext>
            </a:extLst>
          </p:cNvPr>
          <p:cNvSpPr txBox="1">
            <a:spLocks noChangeArrowheads="1"/>
          </p:cNvSpPr>
          <p:nvPr/>
        </p:nvSpPr>
        <p:spPr bwMode="auto">
          <a:xfrm>
            <a:off x="4100513" y="6314926"/>
            <a:ext cx="4935538" cy="47092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914400">
              <a:defRPr/>
            </a:pPr>
            <a:r>
              <a:rPr lang="ar-JO" sz="2000" b="1" kern="0" dirty="0">
                <a:solidFill>
                  <a:srgbClr val="FFFFFF"/>
                </a:solidFill>
                <a:effectLst>
                  <a:glow rad="127000">
                    <a:srgbClr val="000000"/>
                  </a:glow>
                </a:effectLst>
                <a:latin typeface="Arial" charset="0"/>
                <a:ea typeface="ＭＳ Ｐゴシック" charset="0"/>
                <a:cs typeface="ＭＳ Ｐゴシック" charset="0"/>
              </a:rPr>
              <a:t>بنتيكوست، ب ك س، 1: 1325</a:t>
            </a:r>
            <a:r>
              <a:rPr lang="en-US" sz="2000" b="1" kern="0" dirty="0">
                <a:solidFill>
                  <a:srgbClr val="FFFFFF"/>
                </a:solidFill>
                <a:effectLst>
                  <a:glow rad="127000">
                    <a:srgbClr val="000000"/>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97017817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3" name="Picture 2" descr="Shrine of the Boo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4450"/>
            <a:ext cx="70866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03" name="Picture 3" descr="Shrine of the Boo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8800" y="-58738"/>
            <a:ext cx="4800600" cy="3714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13" name="Rectangle 13"/>
          <p:cNvSpPr>
            <a:spLocks noRot="1" noChangeArrowheads="1"/>
          </p:cNvSpPr>
          <p:nvPr/>
        </p:nvSpPr>
        <p:spPr bwMode="auto">
          <a:xfrm>
            <a:off x="0" y="0"/>
            <a:ext cx="9144000" cy="762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أهمية مخطوطات البحر الميت</a:t>
            </a:r>
            <a:endParaRPr kumimoji="0" lang="en-US" sz="3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79204" name="Rectangle 4"/>
          <p:cNvSpPr>
            <a:spLocks noGrp="1" noRot="1" noChangeArrowheads="1"/>
          </p:cNvSpPr>
          <p:nvPr>
            <p:ph type="title" idx="4294967295"/>
          </p:nvPr>
        </p:nvSpPr>
        <p:spPr>
          <a:xfrm>
            <a:off x="304800" y="5913438"/>
            <a:ext cx="8077200" cy="868362"/>
          </a:xfrm>
        </p:spPr>
        <p:txBody>
          <a:bodyPr/>
          <a:lstStyle/>
          <a:p>
            <a:pPr eaLnBrk="1" hangingPunct="1">
              <a:defRPr/>
            </a:pPr>
            <a:r>
              <a:rPr lang="ar-JO" sz="3200" dirty="0">
                <a:latin typeface="Arial" charset="0"/>
                <a:ea typeface="ＭＳ Ｐゴシック" charset="0"/>
                <a:cs typeface="Arial" charset="0"/>
              </a:rPr>
              <a:t>ضريح الكتاب</a:t>
            </a:r>
            <a:endParaRPr lang="en-US" sz="3200" dirty="0">
              <a:latin typeface="Arial" charset="0"/>
              <a:ea typeface="ＭＳ Ｐゴシック" charset="0"/>
              <a:cs typeface="Arial" charset="0"/>
            </a:endParaRPr>
          </a:p>
        </p:txBody>
      </p:sp>
      <p:pic>
        <p:nvPicPr>
          <p:cNvPr id="179205" name="Picture 5" descr="Qumran0001"/>
          <p:cNvPicPr>
            <a:picLocks noChangeAspect="1" noChangeArrowheads="1"/>
          </p:cNvPicPr>
          <p:nvPr/>
        </p:nvPicPr>
        <p:blipFill>
          <a:blip r:embed="rId5" cstate="screen">
            <a:lum bright="38000"/>
            <a:extLst>
              <a:ext uri="{28A0092B-C50C-407E-A947-70E740481C1C}">
                <a14:useLocalDpi xmlns:a14="http://schemas.microsoft.com/office/drawing/2010/main"/>
              </a:ext>
            </a:extLst>
          </a:blip>
          <a:srcRect/>
          <a:stretch>
            <a:fillRect/>
          </a:stretch>
        </p:blipFill>
        <p:spPr bwMode="auto">
          <a:xfrm>
            <a:off x="3048000" y="3962400"/>
            <a:ext cx="2971800" cy="165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7" name="Rectangle 7"/>
          <p:cNvSpPr>
            <a:spLocks noChangeArrowheads="1"/>
          </p:cNvSpPr>
          <p:nvPr/>
        </p:nvSpPr>
        <p:spPr bwMode="auto">
          <a:xfrm>
            <a:off x="1981200" y="1143000"/>
            <a:ext cx="4572000" cy="1854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lang="ar-JO" sz="3600" b="1" dirty="0">
                <a:solidFill>
                  <a:srgbClr val="FFFFFF"/>
                </a:solidFill>
                <a:effectLst>
                  <a:outerShdw blurRad="53975" dist="76200" dir="2700000" algn="tl" rotWithShape="0">
                    <a:srgbClr val="000000"/>
                  </a:outerShdw>
                </a:effectLst>
                <a:latin typeface="Arial" charset="0"/>
                <a:ea typeface="ＭＳ Ｐゴシック" charset="0"/>
                <a:cs typeface="Arial" charset="0"/>
              </a:rPr>
              <a:t>نهطوطات البحر الميت تثبت صحة التأريخ المحافظ لأسفار العهد القديم</a:t>
            </a:r>
            <a:endParaRPr kumimoji="0" lang="en-US" sz="3600" b="1" i="0" u="none" strike="noStrike" kern="1200" cap="none" spc="0" normalizeH="0" baseline="0" noProof="0" dirty="0">
              <a:ln>
                <a:noFill/>
              </a:ln>
              <a:solidFill>
                <a:srgbClr val="FFFFFF"/>
              </a:solidFill>
              <a:effectLst>
                <a:outerShdw blurRad="53975" dist="76200" dir="2700000" algn="tl" rotWithShape="0">
                  <a:srgbClr val="000000"/>
                </a:outerShdw>
              </a:effectLst>
              <a:uLnTx/>
              <a:uFillTx/>
              <a:latin typeface="Arial" charset="0"/>
              <a:ea typeface="ＭＳ Ｐゴシック" charset="0"/>
              <a:cs typeface="Arial" charset="0"/>
            </a:endParaRPr>
          </a:p>
        </p:txBody>
      </p:sp>
      <p:sp>
        <p:nvSpPr>
          <p:cNvPr id="179208" name="Text Box 8"/>
          <p:cNvSpPr txBox="1">
            <a:spLocks noChangeArrowheads="1"/>
          </p:cNvSpPr>
          <p:nvPr/>
        </p:nvSpPr>
        <p:spPr bwMode="auto">
          <a:xfrm>
            <a:off x="304800" y="3352800"/>
            <a:ext cx="5334000" cy="584200"/>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5E5FF"/>
                </a:solidFill>
                <a:effectLst/>
                <a:uLnTx/>
                <a:uFillTx/>
                <a:latin typeface="Arial" charset="0"/>
                <a:ea typeface="ＭＳ Ｐゴシック" charset="0"/>
                <a:cs typeface="Arial" charset="0"/>
              </a:rPr>
              <a:t>متى كتب دانيال ؟</a:t>
            </a:r>
            <a:endParaRPr kumimoji="0" lang="en-US" sz="3200" b="1" i="0" u="none" strike="noStrike" kern="1200" cap="none" spc="0" normalizeH="0" baseline="0" noProof="0" dirty="0">
              <a:ln>
                <a:noFill/>
              </a:ln>
              <a:solidFill>
                <a:srgbClr val="E5E5FF"/>
              </a:solidFill>
              <a:effectLst/>
              <a:uLnTx/>
              <a:uFillTx/>
              <a:latin typeface="Arial" charset="0"/>
              <a:ea typeface="ＭＳ Ｐゴシック" charset="0"/>
              <a:cs typeface="Arial" charset="0"/>
            </a:endParaRPr>
          </a:p>
        </p:txBody>
      </p:sp>
      <p:sp>
        <p:nvSpPr>
          <p:cNvPr id="179211" name="Text Box 11"/>
          <p:cNvSpPr txBox="1">
            <a:spLocks noChangeArrowheads="1"/>
          </p:cNvSpPr>
          <p:nvPr/>
        </p:nvSpPr>
        <p:spPr bwMode="auto">
          <a:xfrm>
            <a:off x="3124200" y="4114800"/>
            <a:ext cx="28956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نسخة دانيال من مخطوطات البحر الميت</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514"/>
                </a:solidFill>
                <a:effectLst/>
                <a:uLnTx/>
                <a:uFillTx/>
                <a:latin typeface="Arial" charset="0"/>
                <a:ea typeface="ＭＳ Ｐゴシック" charset="0"/>
                <a:cs typeface="Arial" charset="0"/>
              </a:rPr>
              <a:t>200-100 ق.م</a:t>
            </a:r>
            <a:endParaRPr kumimoji="0" lang="en-US" sz="2400" b="1" i="0" u="none" strike="noStrike" kern="1200" cap="none" spc="0" normalizeH="0" baseline="0" noProof="0" dirty="0">
              <a:ln>
                <a:noFill/>
              </a:ln>
              <a:solidFill>
                <a:srgbClr val="000514"/>
              </a:solidFill>
              <a:effectLst/>
              <a:uLnTx/>
              <a:uFillTx/>
              <a:latin typeface="Arial" charset="0"/>
              <a:ea typeface="ＭＳ Ｐゴシック" charset="0"/>
              <a:cs typeface="Arial" charset="0"/>
            </a:endParaRPr>
          </a:p>
        </p:txBody>
      </p:sp>
      <p:sp>
        <p:nvSpPr>
          <p:cNvPr id="179212" name="Text Box 12"/>
          <p:cNvSpPr txBox="1">
            <a:spLocks noChangeArrowheads="1"/>
          </p:cNvSpPr>
          <p:nvPr/>
        </p:nvSpPr>
        <p:spPr bwMode="auto">
          <a:xfrm>
            <a:off x="8595759" y="0"/>
            <a:ext cx="574196" cy="36933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534</a:t>
            </a:r>
            <a:endParaRPr kumimoji="0" lang="en-US" sz="1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79209" name="Text Box 9"/>
          <p:cNvSpPr txBox="1">
            <a:spLocks noChangeArrowheads="1"/>
          </p:cNvSpPr>
          <p:nvPr/>
        </p:nvSpPr>
        <p:spPr bwMode="auto">
          <a:xfrm>
            <a:off x="6019800" y="4114800"/>
            <a:ext cx="2057400" cy="83026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5E5FF"/>
                </a:solidFill>
                <a:effectLst/>
                <a:uLnTx/>
                <a:uFillTx/>
                <a:latin typeface="Arial" charset="0"/>
                <a:ea typeface="ＭＳ Ｐゴシック" charset="0"/>
                <a:cs typeface="Arial" charset="0"/>
              </a:rPr>
              <a:t>المتحررون</a:t>
            </a:r>
            <a:endParaRPr kumimoji="0" lang="en-US" sz="2400" b="1" i="0" u="none" strike="noStrike" kern="1200" cap="none" spc="0" normalizeH="0" baseline="0" noProof="0" dirty="0">
              <a:ln>
                <a:noFill/>
              </a:ln>
              <a:solidFill>
                <a:srgbClr val="E5E5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5E5FF"/>
                </a:solidFill>
                <a:effectLst/>
                <a:uLnTx/>
                <a:uFillTx/>
                <a:latin typeface="Arial" charset="0"/>
                <a:ea typeface="ＭＳ Ｐゴシック" charset="0"/>
                <a:cs typeface="Arial" charset="0"/>
              </a:rPr>
              <a:t>164 ق.م</a:t>
            </a:r>
            <a:endParaRPr kumimoji="0" lang="en-US" sz="2400" b="1" i="0" u="none" strike="noStrike" kern="1200" cap="none" spc="0" normalizeH="0" baseline="0" noProof="0" dirty="0">
              <a:ln>
                <a:noFill/>
              </a:ln>
              <a:solidFill>
                <a:srgbClr val="E5E5FF"/>
              </a:solidFill>
              <a:effectLst/>
              <a:uLnTx/>
              <a:uFillTx/>
              <a:latin typeface="Arial" charset="0"/>
              <a:ea typeface="ＭＳ Ｐゴシック" charset="0"/>
              <a:cs typeface="Arial" charset="0"/>
            </a:endParaRPr>
          </a:p>
        </p:txBody>
      </p:sp>
      <p:sp>
        <p:nvSpPr>
          <p:cNvPr id="179210" name="Text Box 10"/>
          <p:cNvSpPr txBox="1">
            <a:spLocks noChangeArrowheads="1"/>
          </p:cNvSpPr>
          <p:nvPr/>
        </p:nvSpPr>
        <p:spPr bwMode="auto">
          <a:xfrm>
            <a:off x="304800" y="4114800"/>
            <a:ext cx="2743200" cy="83026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5E5FF"/>
                </a:solidFill>
                <a:effectLst/>
                <a:uLnTx/>
                <a:uFillTx/>
                <a:latin typeface="Arial" charset="0"/>
                <a:ea typeface="ＭＳ Ｐゴシック" charset="0"/>
                <a:cs typeface="Arial" charset="0"/>
              </a:rPr>
              <a:t>المحافظون</a:t>
            </a:r>
            <a:endParaRPr kumimoji="0" lang="en-US" sz="2400" b="1" i="0" u="none" strike="noStrike" kern="1200" cap="none" spc="0" normalizeH="0" baseline="0" noProof="0" dirty="0">
              <a:ln>
                <a:noFill/>
              </a:ln>
              <a:solidFill>
                <a:srgbClr val="E5E5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E5E5FF"/>
                </a:solidFill>
                <a:latin typeface="Arial" charset="0"/>
                <a:cs typeface="Arial" charset="0"/>
              </a:rPr>
              <a:t>560 ق.م</a:t>
            </a:r>
            <a:endParaRPr kumimoji="0" lang="en-US" sz="2400" b="1" i="0" u="none" strike="noStrike" kern="1200" cap="none" spc="0" normalizeH="0" baseline="0" noProof="0" dirty="0">
              <a:ln>
                <a:noFill/>
              </a:ln>
              <a:solidFill>
                <a:srgbClr val="E5E5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52180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wipe(down)">
                                      <p:cBhvr>
                                        <p:cTn id="7" dur="5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nodeType="clickEffect">
                                  <p:stCondLst>
                                    <p:cond delay="0"/>
                                  </p:stCondLst>
                                  <p:childTnLst>
                                    <p:set>
                                      <p:cBhvr>
                                        <p:cTn id="11" dur="1" fill="hold">
                                          <p:stCondLst>
                                            <p:cond delay="0"/>
                                          </p:stCondLst>
                                        </p:cTn>
                                        <p:tgtEl>
                                          <p:spTgt spid="179205"/>
                                        </p:tgtEl>
                                        <p:attrNameLst>
                                          <p:attrName>style.visibility</p:attrName>
                                        </p:attrNameLst>
                                      </p:cBhvr>
                                      <p:to>
                                        <p:strVal val="visible"/>
                                      </p:to>
                                    </p:set>
                                    <p:anim calcmode="lin" valueType="num">
                                      <p:cBhvr>
                                        <p:cTn id="12" dur="500" fill="hold"/>
                                        <p:tgtEl>
                                          <p:spTgt spid="179205"/>
                                        </p:tgtEl>
                                        <p:attrNameLst>
                                          <p:attrName>ppt_w</p:attrName>
                                        </p:attrNameLst>
                                      </p:cBhvr>
                                      <p:tavLst>
                                        <p:tav tm="0">
                                          <p:val>
                                            <p:fltVal val="0"/>
                                          </p:val>
                                        </p:tav>
                                        <p:tav tm="100000">
                                          <p:val>
                                            <p:strVal val="#ppt_w"/>
                                          </p:val>
                                        </p:tav>
                                      </p:tavLst>
                                    </p:anim>
                                    <p:anim calcmode="lin" valueType="num">
                                      <p:cBhvr>
                                        <p:cTn id="13" dur="500" fill="hold"/>
                                        <p:tgtEl>
                                          <p:spTgt spid="179205"/>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p:cTn id="18" dur="500" fill="hold"/>
                                        <p:tgtEl>
                                          <p:spTgt spid="179208"/>
                                        </p:tgtEl>
                                        <p:attrNameLst>
                                          <p:attrName>ppt_w</p:attrName>
                                        </p:attrNameLst>
                                      </p:cBhvr>
                                      <p:tavLst>
                                        <p:tav tm="0">
                                          <p:val>
                                            <p:fltVal val="0"/>
                                          </p:val>
                                        </p:tav>
                                        <p:tav tm="100000">
                                          <p:val>
                                            <p:strVal val="#ppt_w"/>
                                          </p:val>
                                        </p:tav>
                                      </p:tavLst>
                                    </p:anim>
                                    <p:anim calcmode="lin" valueType="num">
                                      <p:cBhvr>
                                        <p:cTn id="19" dur="500" fill="hold"/>
                                        <p:tgtEl>
                                          <p:spTgt spid="179208"/>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79210"/>
                                        </p:tgtEl>
                                        <p:attrNameLst>
                                          <p:attrName>style.visibility</p:attrName>
                                        </p:attrNameLst>
                                      </p:cBhvr>
                                      <p:to>
                                        <p:strVal val="visible"/>
                                      </p:to>
                                    </p:set>
                                    <p:anim calcmode="lin" valueType="num">
                                      <p:cBhvr>
                                        <p:cTn id="24" dur="500" fill="hold"/>
                                        <p:tgtEl>
                                          <p:spTgt spid="179210"/>
                                        </p:tgtEl>
                                        <p:attrNameLst>
                                          <p:attrName>ppt_w</p:attrName>
                                        </p:attrNameLst>
                                      </p:cBhvr>
                                      <p:tavLst>
                                        <p:tav tm="0">
                                          <p:val>
                                            <p:fltVal val="0"/>
                                          </p:val>
                                        </p:tav>
                                        <p:tav tm="100000">
                                          <p:val>
                                            <p:strVal val="#ppt_w"/>
                                          </p:val>
                                        </p:tav>
                                      </p:tavLst>
                                    </p:anim>
                                    <p:anim calcmode="lin" valueType="num">
                                      <p:cBhvr>
                                        <p:cTn id="25" dur="500" fill="hold"/>
                                        <p:tgtEl>
                                          <p:spTgt spid="179210"/>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179209"/>
                                        </p:tgtEl>
                                        <p:attrNameLst>
                                          <p:attrName>style.visibility</p:attrName>
                                        </p:attrNameLst>
                                      </p:cBhvr>
                                      <p:to>
                                        <p:strVal val="visible"/>
                                      </p:to>
                                    </p:set>
                                    <p:anim calcmode="lin" valueType="num">
                                      <p:cBhvr>
                                        <p:cTn id="30" dur="500" fill="hold"/>
                                        <p:tgtEl>
                                          <p:spTgt spid="179209"/>
                                        </p:tgtEl>
                                        <p:attrNameLst>
                                          <p:attrName>ppt_w</p:attrName>
                                        </p:attrNameLst>
                                      </p:cBhvr>
                                      <p:tavLst>
                                        <p:tav tm="0">
                                          <p:val>
                                            <p:fltVal val="0"/>
                                          </p:val>
                                        </p:tav>
                                        <p:tav tm="100000">
                                          <p:val>
                                            <p:strVal val="#ppt_w"/>
                                          </p:val>
                                        </p:tav>
                                      </p:tavLst>
                                    </p:anim>
                                    <p:anim calcmode="lin" valueType="num">
                                      <p:cBhvr>
                                        <p:cTn id="31" dur="500" fill="hold"/>
                                        <p:tgtEl>
                                          <p:spTgt spid="179209"/>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179211"/>
                                        </p:tgtEl>
                                        <p:attrNameLst>
                                          <p:attrName>style.visibility</p:attrName>
                                        </p:attrNameLst>
                                      </p:cBhvr>
                                      <p:to>
                                        <p:strVal val="visible"/>
                                      </p:to>
                                    </p:set>
                                    <p:anim calcmode="lin" valueType="num">
                                      <p:cBhvr>
                                        <p:cTn id="36" dur="500" fill="hold"/>
                                        <p:tgtEl>
                                          <p:spTgt spid="179211"/>
                                        </p:tgtEl>
                                        <p:attrNameLst>
                                          <p:attrName>ppt_w</p:attrName>
                                        </p:attrNameLst>
                                      </p:cBhvr>
                                      <p:tavLst>
                                        <p:tav tm="0">
                                          <p:val>
                                            <p:fltVal val="0"/>
                                          </p:val>
                                        </p:tav>
                                        <p:tav tm="100000">
                                          <p:val>
                                            <p:strVal val="#ppt_w"/>
                                          </p:val>
                                        </p:tav>
                                      </p:tavLst>
                                    </p:anim>
                                    <p:anim calcmode="lin" valueType="num">
                                      <p:cBhvr>
                                        <p:cTn id="37" dur="500" fill="hold"/>
                                        <p:tgtEl>
                                          <p:spTgt spid="1792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8" grpId="0" animBg="1"/>
      <p:bldP spid="179211" grpId="0"/>
      <p:bldP spid="179209" grpId="0" animBg="1"/>
      <p:bldP spid="1792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097280"/>
            <a:ext cx="9144000" cy="3375999"/>
          </a:xfrm>
          <a:effectLst>
            <a:outerShdw blurRad="63500" dist="35921" dir="2700000" algn="ctr" rotWithShape="0">
              <a:schemeClr val="tx2">
                <a:alpha val="74998"/>
              </a:schemeClr>
            </a:outerShdw>
          </a:effectLst>
        </p:spPr>
        <p:txBody>
          <a:bodyPr anchor="t"/>
          <a:lstStyle/>
          <a:p>
            <a:pPr>
              <a:defRPr/>
            </a:pPr>
            <a:r>
              <a:rPr lang="ar-JO" sz="5400" b="1" dirty="0"/>
              <a:t>لكن هل كان من الممكن أن يكون لدانيال لاهوت متقدم عن الملائكة والقيامة؟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BB26F612-76A6-B64F-AB79-4E6309CD5E0B}"/>
              </a:ext>
            </a:extLst>
          </p:cNvPr>
          <p:cNvSpPr txBox="1">
            <a:spLocks noChangeArrowheads="1"/>
          </p:cNvSpPr>
          <p:nvPr/>
        </p:nvSpPr>
        <p:spPr bwMode="auto">
          <a:xfrm>
            <a:off x="0" y="4914900"/>
            <a:ext cx="9144000" cy="13071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i="1" kern="0" dirty="0">
                <a:effectLst>
                  <a:glow rad="127000">
                    <a:schemeClr val="tx1"/>
                  </a:glow>
                </a:effectLst>
                <a:latin typeface="Arial" charset="0"/>
                <a:ea typeface="ＭＳ Ｐゴシック" charset="0"/>
                <a:cs typeface="ＭＳ Ｐゴシック" charset="0"/>
              </a:rPr>
              <a:t>حجة أخرى للناقدين</a:t>
            </a:r>
            <a:endParaRPr lang="en-US" sz="40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4420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765175"/>
          </a:xfrm>
        </p:spPr>
        <p:txBody>
          <a:bodyPr/>
          <a:lstStyle/>
          <a:p>
            <a:pPr>
              <a:defRPr/>
            </a:pPr>
            <a:r>
              <a:rPr lang="ar-JO" b="1" dirty="0"/>
              <a:t>قيام ميخائيل (دا 12: 1)</a:t>
            </a:r>
            <a:endParaRPr lang="en-US" b="1" dirty="0"/>
          </a:p>
        </p:txBody>
      </p:sp>
      <p:pic>
        <p:nvPicPr>
          <p:cNvPr id="831490" name="Picture 2" descr="A Boomer in the Pew: Dear Daniel, You are greatly loved: God">
            <a:extLst>
              <a:ext uri="{FF2B5EF4-FFF2-40B4-BE49-F238E27FC236}">
                <a16:creationId xmlns:a16="http://schemas.microsoft.com/office/drawing/2014/main" id="{30AF0CA4-5CA8-D746-9AEC-3BCC6D64877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052736"/>
            <a:ext cx="7740352" cy="580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51791"/>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4" descr="tribmartyrs.jpg"/>
          <p:cNvPicPr>
            <a:picLocks noChangeAspect="1"/>
          </p:cNvPicPr>
          <p:nvPr/>
        </p:nvPicPr>
        <p:blipFill rotWithShape="1">
          <a:blip r:embed="rId3">
            <a:extLst>
              <a:ext uri="{28A0092B-C50C-407E-A947-70E740481C1C}">
                <a14:useLocalDpi xmlns:a14="http://schemas.microsoft.com/office/drawing/2010/main"/>
              </a:ext>
            </a:extLst>
          </a:blip>
          <a:srcRect b="7534"/>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762000"/>
            <a:ext cx="7772400" cy="838200"/>
          </a:xfrm>
          <a:solidFill>
            <a:schemeClr val="tx1"/>
          </a:solidFill>
        </p:spPr>
        <p:txBody>
          <a:bodyPr/>
          <a:lstStyle/>
          <a:p>
            <a:pPr>
              <a:defRPr/>
            </a:pPr>
            <a:r>
              <a:rPr lang="ar-JO" sz="3600" b="1" dirty="0">
                <a:solidFill>
                  <a:schemeClr val="bg1"/>
                </a:solidFill>
                <a:latin typeface="Arial" charset="0"/>
                <a:cs typeface="Arial" charset="0"/>
              </a:rPr>
              <a:t>دينونة قديسي العهد القديم</a:t>
            </a:r>
            <a:endParaRPr lang="en-US" sz="3600" b="1" dirty="0">
              <a:solidFill>
                <a:schemeClr val="bg1"/>
              </a:solidFill>
              <a:latin typeface="Arial" charset="0"/>
              <a:cs typeface="Arial" charset="0"/>
            </a:endParaRPr>
          </a:p>
        </p:txBody>
      </p:sp>
      <p:sp>
        <p:nvSpPr>
          <p:cNvPr id="4" name="Text Box 4"/>
          <p:cNvSpPr txBox="1">
            <a:spLocks noChangeArrowheads="1"/>
          </p:cNvSpPr>
          <p:nvPr/>
        </p:nvSpPr>
        <p:spPr bwMode="auto">
          <a:xfrm>
            <a:off x="6732240" y="-547914"/>
            <a:ext cx="2411760" cy="457200"/>
          </a:xfrm>
          <a:prstGeom prst="rect">
            <a:avLst/>
          </a:prstGeom>
          <a:noFill/>
          <a:ln w="9525">
            <a:noFill/>
            <a:miter lim="800000"/>
            <a:headEnd/>
            <a:tailEnd/>
          </a:ln>
          <a:effectLst>
            <a:outerShdw blurRad="63500" dist="35921" dir="2700000" algn="ctr" rotWithShape="0">
              <a:srgbClr val="FFD467">
                <a:alpha val="74998"/>
              </a:srgbClr>
            </a:outerShdw>
          </a:effectLst>
        </p:spPr>
        <p:txBody>
          <a:bodyPr wrap="squar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algn="r">
              <a:spcBef>
                <a:spcPct val="50000"/>
              </a:spcBef>
              <a:defRPr/>
            </a:pPr>
            <a:r>
              <a:rPr lang="ar-JO" b="1" dirty="0">
                <a:solidFill>
                  <a:srgbClr val="000000"/>
                </a:solidFill>
              </a:rPr>
              <a:t>ف ي 160</a:t>
            </a:r>
            <a:endParaRPr lang="en-US" sz="1800" dirty="0">
              <a:solidFill>
                <a:srgbClr val="000000"/>
              </a:solidFill>
            </a:endParaRPr>
          </a:p>
        </p:txBody>
      </p:sp>
      <p:sp>
        <p:nvSpPr>
          <p:cNvPr id="6" name="TextBox 5"/>
          <p:cNvSpPr txBox="1">
            <a:spLocks noChangeArrowheads="1"/>
          </p:cNvSpPr>
          <p:nvPr/>
        </p:nvSpPr>
        <p:spPr bwMode="auto">
          <a:xfrm>
            <a:off x="244252" y="2194574"/>
            <a:ext cx="8655496" cy="230832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algn="ctr" eaLnBrk="0" hangingPunct="0"/>
            <a:r>
              <a:rPr lang="ar-JO" altLang="ja-JP" b="1" dirty="0">
                <a:solidFill>
                  <a:srgbClr val="FFFFFF"/>
                </a:solidFill>
              </a:rPr>
              <a:t>1 و في ذلك اليوم يقوم ميخائيل الرئيس العظيم القائم لبني شعبك و يكون زمان ضيق لم يكن منذ كانت أمة إلى ذلك الوقت و في ذلك الوقت ينجى شعبك كل من يوجد مكتوباً في السفر 2 </a:t>
            </a:r>
            <a:r>
              <a:rPr lang="ar-JO" altLang="ja-JP" b="1" dirty="0">
                <a:solidFill>
                  <a:srgbClr val="FFFF00"/>
                </a:solidFill>
              </a:rPr>
              <a:t>و كثيرون من الراقدين في تراب الأرض يستيقظون </a:t>
            </a:r>
            <a:r>
              <a:rPr lang="ar-JO" altLang="ja-JP" b="1" dirty="0">
                <a:solidFill>
                  <a:srgbClr val="FFFFFF"/>
                </a:solidFill>
              </a:rPr>
              <a:t>هؤلاء غلى الحياة الأبدية و هؤلاء غلى العار للإزدراء الأبدي 3 و الفاهمون يضيئون كضياء الجلد و الذين ردوا كثيرين إلى البر كالكواكب إلى أبد الدهور</a:t>
            </a:r>
          </a:p>
          <a:p>
            <a:pPr algn="ctr" eaLnBrk="0" hangingPunct="0"/>
            <a:r>
              <a:rPr lang="ar-JO" b="1" dirty="0">
                <a:solidFill>
                  <a:srgbClr val="FFFFFF"/>
                </a:solidFill>
              </a:rPr>
              <a:t>(دا 12: 1-3)</a:t>
            </a:r>
            <a:endParaRPr lang="en-US" b="1" dirty="0">
              <a:solidFill>
                <a:srgbClr val="FFFFFF"/>
              </a:solidFill>
            </a:endParaRPr>
          </a:p>
        </p:txBody>
      </p:sp>
    </p:spTree>
    <p:extLst>
      <p:ext uri="{BB962C8B-B14F-4D97-AF65-F5344CB8AC3E}">
        <p14:creationId xmlns:p14="http://schemas.microsoft.com/office/powerpoint/2010/main" val="514674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57250"/>
            <a:ext cx="3139679" cy="5143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680" y="857251"/>
            <a:ext cx="6004321" cy="5143499"/>
          </a:xfrm>
          <a:prstGeom prst="rect">
            <a:avLst/>
          </a:prstGeom>
        </p:spPr>
      </p:pic>
      <p:sp>
        <p:nvSpPr>
          <p:cNvPr id="6" name="Rectangle 5"/>
          <p:cNvSpPr/>
          <p:nvPr/>
        </p:nvSpPr>
        <p:spPr>
          <a:xfrm>
            <a:off x="3328989" y="1494137"/>
            <a:ext cx="5662762" cy="2354491"/>
          </a:xfrm>
          <a:prstGeom prst="rect">
            <a:avLst/>
          </a:prstGeom>
        </p:spPr>
        <p:txBody>
          <a:bodyPr wrap="square">
            <a:spAutoFit/>
          </a:bodyPr>
          <a:lstStyle/>
          <a:p>
            <a:pPr algn="r"/>
            <a:r>
              <a:rPr lang="ar-JO" sz="3000" b="1" dirty="0">
                <a:solidFill>
                  <a:srgbClr val="FFFF00"/>
                </a:solidFill>
                <a:effectLst>
                  <a:glow rad="127000">
                    <a:srgbClr val="000000"/>
                  </a:glow>
                </a:effectLst>
                <a:latin typeface="Arial" panose="020B0604020202020204" pitchFamily="34" charset="0"/>
                <a:ea typeface="Bangla MN" charset="0"/>
                <a:cs typeface="Arial" panose="020B0604020202020204" pitchFamily="34" charset="0"/>
              </a:rPr>
              <a:t>تحيا أمواتك تقوم الجثث </a:t>
            </a:r>
            <a:r>
              <a:rPr lang="ar-JO" sz="3000" b="1" dirty="0">
                <a:solidFill>
                  <a:srgbClr val="FFFFFF"/>
                </a:solidFill>
                <a:effectLst>
                  <a:glow rad="127000">
                    <a:srgbClr val="000000"/>
                  </a:glow>
                </a:effectLst>
                <a:latin typeface="Arial" panose="020B0604020202020204" pitchFamily="34" charset="0"/>
                <a:ea typeface="Bangla MN" charset="0"/>
                <a:cs typeface="Arial" panose="020B0604020202020204" pitchFamily="34" charset="0"/>
              </a:rPr>
              <a:t>استيقظوا ترنموا يا سكان التراب لأن طلك طل أعشاب و الأرض تسقط الأخيلة</a:t>
            </a:r>
          </a:p>
          <a:p>
            <a:endParaRPr lang="en-US" sz="3000" b="1" dirty="0">
              <a:solidFill>
                <a:srgbClr val="FFFFFF"/>
              </a:solidFill>
              <a:effectLst>
                <a:glow rad="127000">
                  <a:srgbClr val="000000"/>
                </a:glow>
              </a:effectLst>
              <a:latin typeface="Arial" panose="020B0604020202020204" pitchFamily="34" charset="0"/>
              <a:ea typeface="Bangla MN" charset="0"/>
              <a:cs typeface="Arial" panose="020B0604020202020204" pitchFamily="34" charset="0"/>
            </a:endParaRPr>
          </a:p>
          <a:p>
            <a:pPr algn="r"/>
            <a:r>
              <a:rPr lang="ar-JO" sz="2700" b="1" dirty="0">
                <a:solidFill>
                  <a:srgbClr val="FFE68D"/>
                </a:solidFill>
                <a:effectLst>
                  <a:glow rad="127000">
                    <a:srgbClr val="000000"/>
                  </a:glow>
                </a:effectLst>
                <a:latin typeface="Arial" panose="020B0604020202020204" pitchFamily="34" charset="0"/>
                <a:ea typeface="Bangla MN" charset="0"/>
                <a:cs typeface="Arial" panose="020B0604020202020204" pitchFamily="34" charset="0"/>
              </a:rPr>
              <a:t>اشعياء 26: 19</a:t>
            </a:r>
            <a:endParaRPr lang="en-US" sz="2700" b="1" dirty="0">
              <a:solidFill>
                <a:srgbClr val="FFE68D"/>
              </a:solidFill>
              <a:effectLst>
                <a:glow rad="127000">
                  <a:srgbClr val="000000"/>
                </a:glow>
              </a:effectLst>
              <a:latin typeface="Arial" panose="020B0604020202020204" pitchFamily="34" charset="0"/>
              <a:ea typeface="Bangla MN" charset="0"/>
              <a:cs typeface="Arial" panose="020B0604020202020204" pitchFamily="34" charset="0"/>
            </a:endParaRPr>
          </a:p>
        </p:txBody>
      </p:sp>
    </p:spTree>
    <p:extLst>
      <p:ext uri="{BB962C8B-B14F-4D97-AF65-F5344CB8AC3E}">
        <p14:creationId xmlns:p14="http://schemas.microsoft.com/office/powerpoint/2010/main" val="18456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salm 16:1-11 How to Build Confidence in My Relationship with God | Jim  Erwin">
            <a:extLst>
              <a:ext uri="{FF2B5EF4-FFF2-40B4-BE49-F238E27FC236}">
                <a16:creationId xmlns:a16="http://schemas.microsoft.com/office/drawing/2014/main" id="{269325ED-F26C-5941-8325-BA8A957A9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2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70"/>
            <a:ext cx="9144000" cy="225171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لأنك لن تترك نفسي في الهاوية لن تدع تقيك يرى فساداً</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(مز 16: 10)</a:t>
            </a:r>
            <a:endParaRPr lang="en-US" sz="3600" b="1" dirty="0">
              <a:effectLst>
                <a:glow rad="127000">
                  <a:schemeClr val="tx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CFA3351-5BBC-5541-8D51-3088284FCED7}"/>
              </a:ext>
            </a:extLst>
          </p:cNvPr>
          <p:cNvSpPr txBox="1">
            <a:spLocks noChangeArrowheads="1"/>
          </p:cNvSpPr>
          <p:nvPr/>
        </p:nvSpPr>
        <p:spPr bwMode="auto">
          <a:xfrm>
            <a:off x="-9625" y="5601902"/>
            <a:ext cx="9144000" cy="12416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dirty="0"/>
              <a:t>لاحظ بطرس هذا كنبوة مستقبلية عن قيامة المسيح         (أعمال الرسل 2)</a:t>
            </a:r>
            <a:endParaRPr lang="en-US" sz="36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5781785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Daniel: Evangelical Exegetical Commentary (EEC): Tanner, J. Paul, House, H.  Wayne, Barrick, William D.: 9781683593096: Amazon.com: Books">
            <a:extLst>
              <a:ext uri="{FF2B5EF4-FFF2-40B4-BE49-F238E27FC236}">
                <a16:creationId xmlns:a16="http://schemas.microsoft.com/office/drawing/2014/main" id="{5319EC36-0E26-2349-BD2F-C05F534AB4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30"/>
          <a:stretch/>
        </p:blipFill>
        <p:spPr bwMode="auto">
          <a:xfrm>
            <a:off x="3" y="0"/>
            <a:ext cx="4042054"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253948" y="232008"/>
            <a:ext cx="4890051" cy="76934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charset="0"/>
                <a:ea typeface="ＭＳ Ｐゴシック" charset="0"/>
                <a:cs typeface="ＭＳ Ｐゴシック" charset="0"/>
              </a:rPr>
              <a:t>ج. بول تانر</a:t>
            </a:r>
            <a:endParaRPr lang="en-US" sz="48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D16F199-657A-FD4F-8E99-E07EFBFCE24D}"/>
              </a:ext>
            </a:extLst>
          </p:cNvPr>
          <p:cNvSpPr txBox="1">
            <a:spLocks noChangeArrowheads="1"/>
          </p:cNvSpPr>
          <p:nvPr/>
        </p:nvSpPr>
        <p:spPr bwMode="auto">
          <a:xfrm>
            <a:off x="4108174" y="1596982"/>
            <a:ext cx="4890051" cy="35978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b="1" kern="0" dirty="0">
                <a:effectLst>
                  <a:glow rad="127000">
                    <a:schemeClr val="tx1"/>
                  </a:glow>
                </a:effectLst>
                <a:latin typeface="Arial" charset="0"/>
                <a:ea typeface="ＭＳ Ｐゴシック" charset="0"/>
                <a:cs typeface="ＭＳ Ｐゴシック" charset="0"/>
              </a:rPr>
              <a:t>و أخيراً </a:t>
            </a:r>
          </a:p>
          <a:p>
            <a:pPr defTabSz="914400">
              <a:defRPr/>
            </a:pPr>
            <a:r>
              <a:rPr lang="ar-JO" b="1" kern="0" dirty="0">
                <a:effectLst>
                  <a:glow rad="127000">
                    <a:schemeClr val="tx1"/>
                  </a:glow>
                </a:effectLst>
                <a:latin typeface="Arial" charset="0"/>
                <a:ea typeface="ＭＳ Ｐゴシック" charset="0"/>
                <a:cs typeface="ＭＳ Ｐゴシック" charset="0"/>
              </a:rPr>
              <a:t>تفسير إنجيلي كبير عن سفر دانيال</a:t>
            </a:r>
            <a:endParaRPr lang="en-US" b="1" kern="0" dirty="0">
              <a:effectLst>
                <a:glow rad="127000">
                  <a:schemeClr val="tx1"/>
                </a:glow>
              </a:effectLst>
              <a:latin typeface="Arial" charset="0"/>
              <a:ea typeface="ＭＳ Ｐゴシック" charset="0"/>
              <a:cs typeface="ＭＳ Ｐゴシック" charset="0"/>
            </a:endParaRPr>
          </a:p>
        </p:txBody>
      </p:sp>
      <p:pic>
        <p:nvPicPr>
          <p:cNvPr id="14338" name="Picture 2" descr="Buy Daniel: Evangelical Exegetical Commentary (EEC) Hardcover – February  17, 2021 Online in Turkey. 168359309X">
            <a:extLst>
              <a:ext uri="{FF2B5EF4-FFF2-40B4-BE49-F238E27FC236}">
                <a16:creationId xmlns:a16="http://schemas.microsoft.com/office/drawing/2014/main" id="{4438A9DA-24E9-C640-803E-E863A2F1AD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00" r="16817"/>
          <a:stretch/>
        </p:blipFill>
        <p:spPr bwMode="auto">
          <a:xfrm rot="20017676">
            <a:off x="666571" y="3310178"/>
            <a:ext cx="2517268" cy="37693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47187F-D86B-E14E-981A-6E4C262A0BE2}"/>
              </a:ext>
            </a:extLst>
          </p:cNvPr>
          <p:cNvSpPr txBox="1">
            <a:spLocks noChangeArrowheads="1"/>
          </p:cNvSpPr>
          <p:nvPr/>
        </p:nvSpPr>
        <p:spPr bwMode="auto">
          <a:xfrm>
            <a:off x="4081670" y="5406068"/>
            <a:ext cx="5062330" cy="14519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2800" b="1" dirty="0"/>
              <a:t>دانيال ، التعليق التفسيري الإنجيلي (بيلينجهام ، واشنطن: مطبعة ليكشام ، 2020)</a:t>
            </a:r>
            <a:endParaRPr lang="en-US" sz="28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5086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94091"/>
            <a:ext cx="9144000" cy="2033256"/>
          </a:xfrm>
          <a:effectLst>
            <a:outerShdw blurRad="63500" dist="35921" dir="2700000" algn="ctr" rotWithShape="0">
              <a:schemeClr val="tx2">
                <a:alpha val="74998"/>
              </a:schemeClr>
            </a:outerShdw>
          </a:effectLst>
        </p:spPr>
        <p:txBody>
          <a:bodyPr anchor="ctr"/>
          <a:lstStyle/>
          <a:p>
            <a:pPr>
              <a:defRPr/>
            </a:pPr>
            <a:r>
              <a:rPr lang="ar-JO" sz="6600" b="1" dirty="0">
                <a:effectLst>
                  <a:glow rad="127000">
                    <a:schemeClr val="tx1"/>
                  </a:glow>
                </a:effectLst>
                <a:latin typeface="Arial" charset="0"/>
                <a:ea typeface="ＭＳ Ｐゴシック" charset="0"/>
                <a:cs typeface="ＭＳ Ｐゴシック" charset="0"/>
              </a:rPr>
              <a:t>خلاصة</a:t>
            </a:r>
            <a:endParaRPr lang="en-US" sz="6600" b="1" dirty="0">
              <a:effectLst>
                <a:glow rad="127000">
                  <a:schemeClr val="tx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3A339F8F-0FB8-4C4B-B74C-6265FF582830}"/>
              </a:ext>
            </a:extLst>
          </p:cNvPr>
          <p:cNvSpPr txBox="1">
            <a:spLocks noChangeArrowheads="1"/>
          </p:cNvSpPr>
          <p:nvPr/>
        </p:nvSpPr>
        <p:spPr bwMode="auto">
          <a:xfrm>
            <a:off x="1328738" y="3580166"/>
            <a:ext cx="6700837"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i="1" kern="0" dirty="0">
                <a:effectLst>
                  <a:glow rad="127000">
                    <a:schemeClr val="tx1"/>
                  </a:glow>
                </a:effectLst>
                <a:latin typeface="Arial" charset="0"/>
                <a:ea typeface="ＭＳ Ｐゴシック" charset="0"/>
                <a:cs typeface="ＭＳ Ｐゴシック" charset="0"/>
              </a:rPr>
              <a:t>هل لديم أية شكوك أن دانيال كتب السفر الذي يحمل اسمه ؟</a:t>
            </a:r>
            <a:endParaRPr lang="en-US" sz="40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8549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13CE4B7-02A9-914E-80C6-6F77EF620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3009900" y="6054328"/>
            <a:ext cx="6134100"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ar-JO" sz="3200" b="1" kern="0" dirty="0">
                <a:solidFill>
                  <a:schemeClr val="tx1"/>
                </a:solidFill>
                <a:effectLst/>
                <a:latin typeface="Arial" charset="0"/>
                <a:ea typeface="ＭＳ Ｐゴシック" charset="0"/>
                <a:cs typeface="ＭＳ Ｐゴシック" charset="0"/>
              </a:rPr>
              <a:t>دانيال 8: 1 بصيغة المتكلم</a:t>
            </a:r>
            <a:endParaRPr lang="en-US" sz="3200" b="1" kern="0" dirty="0">
              <a:solidFill>
                <a:schemeClr val="tx1"/>
              </a:solidFill>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4483100" y="499369"/>
            <a:ext cx="4292599" cy="48409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في السنة الثالثة</a:t>
            </a:r>
            <a:r>
              <a:rPr kumimoji="0" lang="ar-JO" sz="3200" b="1" i="0" u="none" strike="noStrike" kern="0" cap="none" spc="0" normalizeH="0" noProof="0" dirty="0">
                <a:ln>
                  <a:noFill/>
                </a:ln>
                <a:solidFill>
                  <a:schemeClr val="tx1"/>
                </a:solidFill>
                <a:effectLst/>
                <a:uLnTx/>
                <a:uFillTx/>
                <a:latin typeface="Arial" charset="0"/>
                <a:ea typeface="ＭＳ Ｐゴシック" charset="0"/>
                <a:cs typeface="ＭＳ Ｐゴシック" charset="0"/>
              </a:rPr>
              <a:t> من ملك بيلشاصر الملك ظهرت لي </a:t>
            </a:r>
            <a:r>
              <a:rPr kumimoji="0" lang="ar-JO" sz="3200" b="1" i="0" u="none" strike="noStrike" kern="0" cap="none" spc="0" normalizeH="0" noProof="0" dirty="0">
                <a:ln>
                  <a:noFill/>
                </a:ln>
                <a:solidFill>
                  <a:srgbClr val="00B0F0"/>
                </a:solidFill>
                <a:effectLst/>
                <a:uLnTx/>
                <a:uFillTx/>
                <a:latin typeface="Arial" charset="0"/>
                <a:ea typeface="ＭＳ Ｐゴシック" charset="0"/>
                <a:cs typeface="ＭＳ Ｐゴシック" charset="0"/>
              </a:rPr>
              <a:t>أنا دانيال</a:t>
            </a:r>
            <a:r>
              <a:rPr kumimoji="0" lang="ar-JO" sz="3200" b="1" i="0" u="none" strike="noStrike" kern="0" cap="none" spc="0" normalizeH="0" noProof="0" dirty="0">
                <a:ln>
                  <a:noFill/>
                </a:ln>
                <a:solidFill>
                  <a:schemeClr val="tx1"/>
                </a:solidFill>
                <a:effectLst/>
                <a:uLnTx/>
                <a:uFillTx/>
                <a:latin typeface="Arial" charset="0"/>
                <a:ea typeface="ＭＳ Ｐゴシック" charset="0"/>
                <a:cs typeface="ＭＳ Ｐゴシック" charset="0"/>
              </a:rPr>
              <a:t> رؤيا بعد التي ظهرت لي في الإبتداء</a:t>
            </a:r>
            <a:endPar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377087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04123487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b="1" dirty="0">
                <a:solidFill>
                  <a:srgbClr val="FFFFFF"/>
                </a:solidFill>
                <a:latin typeface="Arial" charset="0"/>
                <a:ea typeface="ＭＳ Ｐゴシック" charset="0"/>
              </a:rPr>
              <a:t>مسح العهد القديم</a:t>
            </a:r>
            <a:r>
              <a:rPr lang="en-US" sz="320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علي هذا العرض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CC691E6B-0156-3441-A18F-6601260E5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89" y="769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0" y="6046635"/>
            <a:ext cx="5047989"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ar-JO" sz="3200" b="1" kern="0" dirty="0">
                <a:solidFill>
                  <a:schemeClr val="tx1"/>
                </a:solidFill>
                <a:effectLst/>
                <a:latin typeface="Arial" charset="0"/>
                <a:ea typeface="ＭＳ Ｐゴシック" charset="0"/>
                <a:cs typeface="ＭＳ Ｐゴシック" charset="0"/>
              </a:rPr>
              <a:t>دانيال 9: 2 بصيغة المتكلم</a:t>
            </a:r>
            <a:endParaRPr lang="en-US" sz="3200" b="1" kern="0" dirty="0">
              <a:solidFill>
                <a:schemeClr val="tx1"/>
              </a:solidFill>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0" y="200416"/>
            <a:ext cx="4258849" cy="513217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kumimoji="0" lang="ar-JO"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في السنة</a:t>
            </a:r>
            <a:r>
              <a:rPr kumimoji="0" lang="ar-JO" sz="3200" b="1" i="0" u="none" strike="noStrike" kern="0" cap="none" spc="0" normalizeH="0" noProof="0" dirty="0">
                <a:ln>
                  <a:noFill/>
                </a:ln>
                <a:solidFill>
                  <a:schemeClr val="tx1"/>
                </a:solidFill>
                <a:effectLst/>
                <a:uLnTx/>
                <a:uFillTx/>
                <a:latin typeface="Arial" charset="0"/>
                <a:ea typeface="ＭＳ Ｐゴシック" charset="0"/>
                <a:cs typeface="ＭＳ Ｐゴシック" charset="0"/>
              </a:rPr>
              <a:t> الأولى من ملكه </a:t>
            </a:r>
            <a:r>
              <a:rPr kumimoji="0" lang="ar-JO" sz="3200" b="1" i="0" u="none" strike="noStrike" kern="0" cap="none" spc="0" normalizeH="0" noProof="0" dirty="0">
                <a:ln>
                  <a:noFill/>
                </a:ln>
                <a:solidFill>
                  <a:srgbClr val="00B0F0"/>
                </a:solidFill>
                <a:effectLst/>
                <a:uLnTx/>
                <a:uFillTx/>
                <a:latin typeface="Arial" charset="0"/>
                <a:ea typeface="ＭＳ Ｐゴシック" charset="0"/>
                <a:cs typeface="ＭＳ Ｐゴシック" charset="0"/>
              </a:rPr>
              <a:t>أنا دانيال</a:t>
            </a:r>
            <a:r>
              <a:rPr kumimoji="0" lang="ar-JO" sz="3200" b="1" i="0" u="none" strike="noStrike" kern="0" cap="none" spc="0" normalizeH="0" noProof="0" dirty="0">
                <a:ln>
                  <a:noFill/>
                </a:ln>
                <a:solidFill>
                  <a:schemeClr val="tx1"/>
                </a:solidFill>
                <a:effectLst/>
                <a:uLnTx/>
                <a:uFillTx/>
                <a:latin typeface="Arial" charset="0"/>
                <a:ea typeface="ＭＳ Ｐゴシック" charset="0"/>
                <a:cs typeface="ＭＳ Ｐゴシック" charset="0"/>
              </a:rPr>
              <a:t> فهمت من الكتب عدد السنين التي كانت عنها كلمة الرب إلى إرميا النبي لكمالة سبعين سنة على خراب أورشليم</a:t>
            </a:r>
            <a:endPar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D6801E1-9475-4F49-8E8A-94DCA368D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 y="0"/>
            <a:ext cx="9142187" cy="68566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ECAAA7-0662-6648-B48B-EB7A146CA87A}"/>
              </a:ext>
            </a:extLst>
          </p:cNvPr>
          <p:cNvSpPr>
            <a:spLocks noGrp="1"/>
          </p:cNvSpPr>
          <p:nvPr>
            <p:ph type="title" idx="4294967295"/>
          </p:nvPr>
        </p:nvSpPr>
        <p:spPr>
          <a:xfrm>
            <a:off x="3747540" y="6054328"/>
            <a:ext cx="5396459" cy="803672"/>
          </a:xfrm>
          <a:noFill/>
          <a:ln>
            <a:noFill/>
          </a:ln>
          <a:effectLst/>
        </p:spPr>
        <p:txBody>
          <a:bodyPr vert="horz" wrap="square" lIns="91440" tIns="45720" rIns="91440" bIns="45720" numCol="1" anchor="ctr" anchorCtr="0" compatLnSpc="1">
            <a:prstTxWarp prst="textNoShape">
              <a:avLst/>
            </a:prstTxWarp>
          </a:bodyPr>
          <a:lstStyle/>
          <a:p>
            <a:pPr eaLnBrk="0" hangingPunct="0"/>
            <a:r>
              <a:rPr lang="ar-JO" sz="3200" b="1" kern="0" dirty="0">
                <a:solidFill>
                  <a:schemeClr val="tx1"/>
                </a:solidFill>
                <a:effectLst/>
                <a:latin typeface="Arial" charset="0"/>
                <a:ea typeface="ＭＳ Ｐゴシック" charset="0"/>
                <a:cs typeface="ＭＳ Ｐゴシック" charset="0"/>
              </a:rPr>
              <a:t>دانيال 12: 5 بصيغة المتكلم</a:t>
            </a:r>
            <a:endParaRPr lang="en-US" sz="3200" b="1" kern="0" dirty="0">
              <a:solidFill>
                <a:schemeClr val="tx1"/>
              </a:solidFill>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56963BA3-012E-4C43-A3DD-D4EBFF9BC3DC}"/>
              </a:ext>
            </a:extLst>
          </p:cNvPr>
          <p:cNvSpPr txBox="1">
            <a:spLocks noChangeArrowheads="1"/>
          </p:cNvSpPr>
          <p:nvPr/>
        </p:nvSpPr>
        <p:spPr bwMode="auto">
          <a:xfrm>
            <a:off x="5246558" y="2383436"/>
            <a:ext cx="3679043" cy="378130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kumimoji="0" lang="ar-JO"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فنظرت </a:t>
            </a:r>
            <a:r>
              <a:rPr kumimoji="0" lang="ar-JO" sz="3200" b="1" i="0" u="none" strike="noStrike" kern="0" cap="none" spc="0" normalizeH="0" baseline="0" noProof="0" dirty="0">
                <a:ln>
                  <a:noFill/>
                </a:ln>
                <a:solidFill>
                  <a:srgbClr val="00B0F0"/>
                </a:solidFill>
                <a:effectLst/>
                <a:uLnTx/>
                <a:uFillTx/>
                <a:latin typeface="Arial" charset="0"/>
                <a:ea typeface="ＭＳ Ｐゴシック" charset="0"/>
                <a:cs typeface="ＭＳ Ｐゴシック" charset="0"/>
              </a:rPr>
              <a:t>أنا دانيال </a:t>
            </a:r>
            <a:r>
              <a:rPr kumimoji="0" lang="ar-JO"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rPr>
              <a:t>و إذا باثنين آخرين قد وقفا واحد من هنا على شاطئ النهر و آخر من هناك على شاطئ النهر</a:t>
            </a:r>
            <a:endParaRPr kumimoji="0" lang="en-US" sz="3200" b="1" i="0" u="none" strike="noStrike" kern="0" cap="none" spc="0" normalizeH="0" baseline="0" noProof="0" dirty="0">
              <a:ln>
                <a:noFill/>
              </a:ln>
              <a:solidFill>
                <a:schemeClr val="tx1"/>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34664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2"/>
          <p:cNvSpPr>
            <a:spLocks noChangeArrowheads="1"/>
          </p:cNvSpPr>
          <p:nvPr/>
        </p:nvSpPr>
        <p:spPr bwMode="auto">
          <a:xfrm>
            <a:off x="0" y="0"/>
            <a:ext cx="9448800" cy="6858000"/>
          </a:xfrm>
          <a:prstGeom prst="rect">
            <a:avLst/>
          </a:prstGeom>
          <a:solidFill>
            <a:srgbClr val="00009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18115" name="Text Box 3"/>
          <p:cNvSpPr txBox="1">
            <a:spLocks noChangeArrowheads="1"/>
          </p:cNvSpPr>
          <p:nvPr/>
        </p:nvSpPr>
        <p:spPr bwMode="auto">
          <a:xfrm>
            <a:off x="6172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6" name="Text Box 4"/>
          <p:cNvSpPr txBox="1">
            <a:spLocks noChangeArrowheads="1"/>
          </p:cNvSpPr>
          <p:nvPr/>
        </p:nvSpPr>
        <p:spPr bwMode="auto">
          <a:xfrm>
            <a:off x="4038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300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7" name="Text Box 5"/>
          <p:cNvSpPr txBox="1">
            <a:spLocks noChangeArrowheads="1"/>
          </p:cNvSpPr>
          <p:nvPr/>
        </p:nvSpPr>
        <p:spPr bwMode="auto">
          <a:xfrm>
            <a:off x="2667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400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8" name="Text Box 6"/>
          <p:cNvSpPr txBox="1">
            <a:spLocks noChangeArrowheads="1"/>
          </p:cNvSpPr>
          <p:nvPr/>
        </p:nvSpPr>
        <p:spPr bwMode="auto">
          <a:xfrm>
            <a:off x="19812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450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19" name="Text Box 7"/>
          <p:cNvSpPr txBox="1">
            <a:spLocks noChangeArrowheads="1"/>
          </p:cNvSpPr>
          <p:nvPr/>
        </p:nvSpPr>
        <p:spPr bwMode="auto">
          <a:xfrm>
            <a:off x="12954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20" name="Text Box 8"/>
          <p:cNvSpPr txBox="1">
            <a:spLocks noChangeArrowheads="1"/>
          </p:cNvSpPr>
          <p:nvPr/>
        </p:nvSpPr>
        <p:spPr bwMode="auto">
          <a:xfrm>
            <a:off x="8153400" y="4067175"/>
            <a:ext cx="3810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ق</a:t>
            </a: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2800" b="1" dirty="0">
                <a:solidFill>
                  <a:srgbClr val="FFFFFF"/>
                </a:solidFill>
                <a:latin typeface="Arial"/>
                <a:ea typeface="ＭＳ Ｐゴシック" charset="0"/>
                <a:cs typeface="Arial"/>
              </a:rPr>
              <a:t>م/م</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nvGrpSpPr>
          <p:cNvPr id="466952" name="Group 9"/>
          <p:cNvGrpSpPr>
            <a:grpSpLocks/>
          </p:cNvGrpSpPr>
          <p:nvPr/>
        </p:nvGrpSpPr>
        <p:grpSpPr bwMode="auto">
          <a:xfrm>
            <a:off x="66675" y="3044825"/>
            <a:ext cx="9534525" cy="844550"/>
            <a:chOff x="42" y="1918"/>
            <a:chExt cx="6006" cy="532"/>
          </a:xfrm>
        </p:grpSpPr>
        <p:grpSp>
          <p:nvGrpSpPr>
            <p:cNvPr id="466972" name="Group 10"/>
            <p:cNvGrpSpPr>
              <a:grpSpLocks/>
            </p:cNvGrpSpPr>
            <p:nvPr/>
          </p:nvGrpSpPr>
          <p:grpSpPr bwMode="auto">
            <a:xfrm>
              <a:off x="96" y="1918"/>
              <a:ext cx="1296" cy="530"/>
              <a:chOff x="96" y="1918"/>
              <a:chExt cx="1296" cy="530"/>
            </a:xfrm>
          </p:grpSpPr>
          <p:sp>
            <p:nvSpPr>
              <p:cNvPr id="21812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3" name="Group 15"/>
            <p:cNvGrpSpPr>
              <a:grpSpLocks/>
            </p:cNvGrpSpPr>
            <p:nvPr/>
          </p:nvGrpSpPr>
          <p:grpSpPr bwMode="auto">
            <a:xfrm>
              <a:off x="1824" y="1920"/>
              <a:ext cx="1296" cy="530"/>
              <a:chOff x="96" y="1918"/>
              <a:chExt cx="1296" cy="530"/>
            </a:xfrm>
          </p:grpSpPr>
          <p:sp>
            <p:nvSpPr>
              <p:cNvPr id="21812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2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grpSp>
          <p:nvGrpSpPr>
            <p:cNvPr id="466974" name="Group 20"/>
            <p:cNvGrpSpPr>
              <a:grpSpLocks/>
            </p:cNvGrpSpPr>
            <p:nvPr/>
          </p:nvGrpSpPr>
          <p:grpSpPr bwMode="auto">
            <a:xfrm>
              <a:off x="3552" y="1920"/>
              <a:ext cx="1296" cy="530"/>
              <a:chOff x="96" y="1918"/>
              <a:chExt cx="1296" cy="530"/>
            </a:xfrm>
          </p:grpSpPr>
          <p:sp>
            <p:nvSpPr>
              <p:cNvPr id="21813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3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3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218140" name="Text Box 28"/>
          <p:cNvSpPr txBox="1">
            <a:spLocks noChangeArrowheads="1"/>
          </p:cNvSpPr>
          <p:nvPr/>
        </p:nvSpPr>
        <p:spPr bwMode="auto">
          <a:xfrm>
            <a:off x="7543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1" name="Text Box 29"/>
          <p:cNvSpPr txBox="1">
            <a:spLocks noChangeArrowheads="1"/>
          </p:cNvSpPr>
          <p:nvPr/>
        </p:nvSpPr>
        <p:spPr bwMode="auto">
          <a:xfrm>
            <a:off x="33528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350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2" name="Text Box 30"/>
          <p:cNvSpPr txBox="1">
            <a:spLocks noChangeArrowheads="1"/>
          </p:cNvSpPr>
          <p:nvPr/>
        </p:nvSpPr>
        <p:spPr bwMode="auto">
          <a:xfrm>
            <a:off x="6096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3" name="Text Box 31"/>
          <p:cNvSpPr txBox="1">
            <a:spLocks noChangeArrowheads="1"/>
          </p:cNvSpPr>
          <p:nvPr/>
        </p:nvSpPr>
        <p:spPr bwMode="auto">
          <a:xfrm>
            <a:off x="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600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4" name="Text Box 32"/>
          <p:cNvSpPr txBox="1">
            <a:spLocks noChangeArrowheads="1"/>
          </p:cNvSpPr>
          <p:nvPr/>
        </p:nvSpPr>
        <p:spPr bwMode="auto">
          <a:xfrm>
            <a:off x="8763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45" name="Text Box 33"/>
          <p:cNvSpPr txBox="1">
            <a:spLocks noChangeArrowheads="1"/>
          </p:cNvSpPr>
          <p:nvPr/>
        </p:nvSpPr>
        <p:spPr bwMode="auto">
          <a:xfrm>
            <a:off x="-304800" y="838200"/>
            <a:ext cx="25146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FFFF"/>
                </a:solidFill>
                <a:effectLst/>
                <a:uLnTx/>
                <a:uFillTx/>
                <a:latin typeface="Arial"/>
                <a:ea typeface="ＭＳ Ｐゴシック" charset="0"/>
                <a:cs typeface="Arial"/>
              </a:rPr>
              <a:t>خدمة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00FFFF"/>
                </a:solidFill>
                <a:effectLst/>
                <a:uLnTx/>
                <a:uFillTx/>
                <a:latin typeface="Arial"/>
                <a:ea typeface="ＭＳ Ｐゴシック" charset="0"/>
                <a:cs typeface="Arial"/>
              </a:rPr>
              <a:t>(</a:t>
            </a:r>
            <a:r>
              <a:rPr kumimoji="0" lang="ar-JO" sz="2800" b="1" i="0" u="none" strike="noStrike" kern="1200" cap="none" spc="0" normalizeH="0" baseline="0" noProof="0" dirty="0">
                <a:ln>
                  <a:noFill/>
                </a:ln>
                <a:solidFill>
                  <a:srgbClr val="00FFFF"/>
                </a:solidFill>
                <a:effectLst/>
                <a:uLnTx/>
                <a:uFillTx/>
                <a:latin typeface="Arial"/>
                <a:ea typeface="ＭＳ Ｐゴシック" charset="0"/>
                <a:cs typeface="Arial"/>
              </a:rPr>
              <a:t>1:</a:t>
            </a:r>
            <a:r>
              <a:rPr kumimoji="0" lang="ar-JO" sz="2800" b="1" i="0" u="none" strike="noStrike" kern="1200" cap="none" spc="0" normalizeH="0" noProof="0" dirty="0">
                <a:ln>
                  <a:noFill/>
                </a:ln>
                <a:solidFill>
                  <a:srgbClr val="00FFFF"/>
                </a:solidFill>
                <a:effectLst/>
                <a:uLnTx/>
                <a:uFillTx/>
                <a:latin typeface="Arial"/>
                <a:ea typeface="ＭＳ Ｐゴシック" charset="0"/>
                <a:cs typeface="Arial"/>
              </a:rPr>
              <a:t> 1،10: 1</a:t>
            </a:r>
            <a:r>
              <a:rPr kumimoji="0" lang="en-US" sz="2800" b="1" i="0" u="none" strike="noStrike" kern="1200" cap="none" spc="0" normalizeH="0" baseline="0" noProof="0" dirty="0">
                <a:ln>
                  <a:noFill/>
                </a:ln>
                <a:solidFill>
                  <a:srgbClr val="00FFFF"/>
                </a:solidFill>
                <a:effectLst/>
                <a:uLnTx/>
                <a:uFillTx/>
                <a:latin typeface="Arial"/>
                <a:ea typeface="ＭＳ Ｐゴシック" charset="0"/>
                <a:cs typeface="Arial"/>
              </a:rPr>
              <a:t>)</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FFFF"/>
                </a:solidFill>
                <a:effectLst/>
                <a:uLnTx/>
                <a:uFillTx/>
                <a:latin typeface="Arial"/>
                <a:ea typeface="ＭＳ Ｐゴシック" charset="0"/>
                <a:cs typeface="Arial"/>
              </a:rPr>
              <a:t>605-536</a:t>
            </a:r>
            <a:endParaRPr kumimoji="0" lang="en-US" sz="3200" b="1" i="0" u="none" strike="noStrike" kern="1200" cap="none" spc="0" normalizeH="0" baseline="0" noProof="0" dirty="0">
              <a:ln>
                <a:noFill/>
              </a:ln>
              <a:solidFill>
                <a:srgbClr val="00FFFF"/>
              </a:solidFill>
              <a:effectLst/>
              <a:uLnTx/>
              <a:uFillTx/>
              <a:latin typeface="Arial"/>
              <a:ea typeface="ＭＳ Ｐゴシック" charset="0"/>
              <a:cs typeface="Arial"/>
            </a:endParaRPr>
          </a:p>
        </p:txBody>
      </p:sp>
      <p:sp>
        <p:nvSpPr>
          <p:cNvPr id="218147" name="Text Box 35"/>
          <p:cNvSpPr txBox="1">
            <a:spLocks noChangeArrowheads="1"/>
          </p:cNvSpPr>
          <p:nvPr/>
        </p:nvSpPr>
        <p:spPr bwMode="auto">
          <a:xfrm>
            <a:off x="1905000" y="838200"/>
            <a:ext cx="2743200" cy="2031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00"/>
                </a:solidFill>
                <a:effectLst/>
                <a:uLnTx/>
                <a:uFillTx/>
                <a:latin typeface="Arial"/>
                <a:ea typeface="ＭＳ Ｐゴシック" charset="0"/>
                <a:cs typeface="Arial"/>
              </a:rPr>
              <a:t>نبوات دانيال</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a:t>
            </a:r>
            <a:r>
              <a:rPr kumimoji="0" lang="ar-JO" sz="2800" b="1" i="0" u="none" strike="noStrike" kern="1200" cap="none" spc="0" normalizeH="0" baseline="0" noProof="0" dirty="0">
                <a:ln>
                  <a:noFill/>
                </a:ln>
                <a:solidFill>
                  <a:srgbClr val="FFFF00"/>
                </a:solidFill>
                <a:effectLst/>
                <a:uLnTx/>
                <a:uFillTx/>
                <a:latin typeface="Arial"/>
                <a:ea typeface="ＭＳ Ｐゴシック" charset="0"/>
                <a:cs typeface="Arial"/>
              </a:rPr>
              <a:t>دا</a:t>
            </a:r>
            <a:r>
              <a:rPr kumimoji="0" lang="ar-JO" sz="2800" b="1" i="0" u="none" strike="noStrike" kern="1200" cap="none" spc="0" normalizeH="0" noProof="0" dirty="0">
                <a:ln>
                  <a:noFill/>
                </a:ln>
                <a:solidFill>
                  <a:srgbClr val="FFFF00"/>
                </a:solidFill>
                <a:effectLst/>
                <a:uLnTx/>
                <a:uFillTx/>
                <a:latin typeface="Arial"/>
                <a:ea typeface="ＭＳ Ｐゴシック" charset="0"/>
                <a:cs typeface="Arial"/>
              </a:rPr>
              <a:t> 2-11</a:t>
            </a:r>
            <a:r>
              <a:rPr kumimoji="0" lang="en-US" sz="2800" b="1" i="0" u="none" strike="noStrike" kern="1200" cap="none" spc="0" normalizeH="0" baseline="0" noProof="0" dirty="0">
                <a:ln>
                  <a:noFill/>
                </a:ln>
                <a:solidFill>
                  <a:srgbClr val="FFFF00"/>
                </a:solidFill>
                <a:effectLst/>
                <a:uLnTx/>
                <a:uFillTx/>
                <a:latin typeface="Arial"/>
                <a:ea typeface="ＭＳ Ｐゴシック" charset="0"/>
                <a:cs typeface="Arial"/>
              </a:rPr>
              <a:t>)</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a:ea typeface="ＭＳ Ｐゴシック" charset="0"/>
                <a:cs typeface="Arial"/>
              </a:rPr>
              <a:t>605-70م</a:t>
            </a:r>
            <a:endParaRPr kumimoji="0" lang="en-US" sz="32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218148" name="Text Box 36"/>
          <p:cNvSpPr txBox="1">
            <a:spLocks noChangeArrowheads="1"/>
          </p:cNvSpPr>
          <p:nvPr/>
        </p:nvSpPr>
        <p:spPr bwMode="auto">
          <a:xfrm>
            <a:off x="4572000" y="838200"/>
            <a:ext cx="2514600" cy="193899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CCFF"/>
                </a:solidFill>
                <a:effectLst/>
                <a:uLnTx/>
                <a:uFillTx/>
                <a:latin typeface="Arial"/>
                <a:ea typeface="ＭＳ Ｐゴシック" charset="0"/>
                <a:cs typeface="Arial"/>
              </a:rPr>
              <a:t>أنطيوخس يدنس الهيكل</a:t>
            </a:r>
            <a:endPar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CCFF"/>
                </a:solidFill>
                <a:effectLst/>
                <a:uLnTx/>
                <a:uFillTx/>
                <a:latin typeface="Arial"/>
                <a:ea typeface="ＭＳ Ｐゴシック" charset="0"/>
                <a:cs typeface="Arial"/>
              </a:rPr>
              <a:t>167-164</a:t>
            </a:r>
            <a:endParaRPr kumimoji="0" lang="en-US" sz="3200" b="1" i="0" u="none" strike="noStrike" kern="1200" cap="none" spc="0" normalizeH="0" baseline="0" noProof="0" dirty="0">
              <a:ln>
                <a:noFill/>
              </a:ln>
              <a:solidFill>
                <a:srgbClr val="FFCCFF"/>
              </a:solidFill>
              <a:effectLst/>
              <a:uLnTx/>
              <a:uFillTx/>
              <a:latin typeface="Arial"/>
              <a:ea typeface="ＭＳ Ｐゴシック" charset="0"/>
              <a:cs typeface="Arial"/>
            </a:endParaRPr>
          </a:p>
        </p:txBody>
      </p:sp>
      <p:sp>
        <p:nvSpPr>
          <p:cNvPr id="218149" name="Text Box 37"/>
          <p:cNvSpPr txBox="1">
            <a:spLocks noChangeArrowheads="1"/>
          </p:cNvSpPr>
          <p:nvPr/>
        </p:nvSpPr>
        <p:spPr bwMode="auto">
          <a:xfrm>
            <a:off x="-152400" y="5551488"/>
            <a:ext cx="5791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200" b="1" dirty="0">
                <a:solidFill>
                  <a:srgbClr val="66FF66"/>
                </a:solidFill>
                <a:latin typeface="Arial"/>
                <a:ea typeface="ＭＳ Ｐゴシック" charset="0"/>
                <a:cs typeface="Arial"/>
              </a:rPr>
              <a:t>يرى النقاد أن الأحداث التاريخية مسجلة كنبوات</a:t>
            </a:r>
            <a:r>
              <a:rPr kumimoji="0" lang="en-US" sz="3200" b="1" i="0" u="none" strike="noStrike" kern="1200" cap="none" spc="0" normalizeH="0" baseline="0" noProof="0" dirty="0">
                <a:ln>
                  <a:noFill/>
                </a:ln>
                <a:solidFill>
                  <a:srgbClr val="66FF66"/>
                </a:solidFill>
                <a:effectLst/>
                <a:uLnTx/>
                <a:uFillTx/>
                <a:latin typeface="Arial"/>
                <a:ea typeface="ＭＳ Ｐゴシック" charset="0"/>
                <a:cs typeface="Arial"/>
              </a:rPr>
              <a:t> </a:t>
            </a:r>
          </a:p>
        </p:txBody>
      </p:sp>
      <p:sp>
        <p:nvSpPr>
          <p:cNvPr id="218151" name="Text Box 39"/>
          <p:cNvSpPr txBox="1">
            <a:spLocks noChangeArrowheads="1"/>
          </p:cNvSpPr>
          <p:nvPr/>
        </p:nvSpPr>
        <p:spPr bwMode="auto">
          <a:xfrm>
            <a:off x="5181600" y="5562600"/>
            <a:ext cx="34290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200" b="1" dirty="0">
                <a:solidFill>
                  <a:srgbClr val="FFCC00"/>
                </a:solidFill>
                <a:latin typeface="Arial"/>
                <a:ea typeface="ＭＳ Ｐゴシック" charset="0"/>
                <a:cs typeface="Arial"/>
              </a:rPr>
              <a:t>يؤرخ النقاد دانيال بعد 164</a:t>
            </a:r>
            <a:endParaRPr kumimoji="0" lang="en-US" sz="3200" b="1"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218152" name="AutoShape 40"/>
          <p:cNvSpPr>
            <a:spLocks noChangeArrowheads="1"/>
          </p:cNvSpPr>
          <p:nvPr/>
        </p:nvSpPr>
        <p:spPr bwMode="auto">
          <a:xfrm>
            <a:off x="76200" y="3048000"/>
            <a:ext cx="1143000" cy="457200"/>
          </a:xfrm>
          <a:prstGeom prst="rightArrow">
            <a:avLst>
              <a:gd name="adj1" fmla="val 50000"/>
              <a:gd name="adj2" fmla="val 625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3" name="Text Box 41"/>
          <p:cNvSpPr txBox="1">
            <a:spLocks noChangeArrowheads="1"/>
          </p:cNvSpPr>
          <p:nvPr/>
        </p:nvSpPr>
        <p:spPr bwMode="auto">
          <a:xfrm>
            <a:off x="4648201" y="4067175"/>
            <a:ext cx="5334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250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54" name="AutoShape 42"/>
          <p:cNvSpPr>
            <a:spLocks noChangeArrowheads="1"/>
          </p:cNvSpPr>
          <p:nvPr/>
        </p:nvSpPr>
        <p:spPr bwMode="auto">
          <a:xfrm>
            <a:off x="76200" y="3352800"/>
            <a:ext cx="9296400" cy="457200"/>
          </a:xfrm>
          <a:prstGeom prst="rightArrow">
            <a:avLst>
              <a:gd name="adj1" fmla="val 50000"/>
              <a:gd name="adj2" fmla="val 50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5" name="AutoShape 43"/>
          <p:cNvSpPr>
            <a:spLocks noChangeArrowheads="1"/>
          </p:cNvSpPr>
          <p:nvPr/>
        </p:nvSpPr>
        <p:spPr bwMode="auto">
          <a:xfrm rot="-5400000">
            <a:off x="5876925" y="4714875"/>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18159" name="Text Box 47"/>
          <p:cNvSpPr txBox="1">
            <a:spLocks noChangeArrowheads="1"/>
          </p:cNvSpPr>
          <p:nvPr/>
        </p:nvSpPr>
        <p:spPr bwMode="auto">
          <a:xfrm>
            <a:off x="5343525" y="4067175"/>
            <a:ext cx="371475"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200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60" name="Text Box 48"/>
          <p:cNvSpPr txBox="1">
            <a:spLocks noChangeArrowheads="1"/>
          </p:cNvSpPr>
          <p:nvPr/>
        </p:nvSpPr>
        <p:spPr bwMode="auto">
          <a:xfrm>
            <a:off x="6858000" y="4067175"/>
            <a:ext cx="381000" cy="138499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100</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8162" name="Rectangle 50"/>
          <p:cNvSpPr>
            <a:spLocks noGrp="1" noChangeArrowheads="1"/>
          </p:cNvSpPr>
          <p:nvPr>
            <p:ph type="title" idx="4294967295"/>
          </p:nvPr>
        </p:nvSpPr>
        <p:spPr>
          <a:xfrm>
            <a:off x="762000" y="-76200"/>
            <a:ext cx="7772400" cy="1143000"/>
          </a:xfrm>
          <a:effectLst>
            <a:outerShdw blurRad="63500" dist="38099" dir="2700000" algn="ctr" rotWithShape="0">
              <a:schemeClr val="tx1">
                <a:alpha val="74998"/>
              </a:schemeClr>
            </a:outerShdw>
          </a:effectLst>
        </p:spPr>
        <p:txBody>
          <a:bodyPr/>
          <a:lstStyle/>
          <a:p>
            <a:pPr eaLnBrk="1" hangingPunct="1">
              <a:defRPr/>
            </a:pPr>
            <a:r>
              <a:rPr lang="ar-JO" sz="4800" b="1" dirty="0">
                <a:solidFill>
                  <a:schemeClr val="bg1"/>
                </a:solidFill>
                <a:effectLst>
                  <a:outerShdw blurRad="38100" dist="38100" dir="2700000" algn="tl">
                    <a:srgbClr val="808080"/>
                  </a:outerShdw>
                </a:effectLst>
                <a:latin typeface="Arial" charset="0"/>
                <a:ea typeface="ＭＳ Ｐゴシック" charset="0"/>
                <a:cs typeface="Arial" charset="0"/>
              </a:rPr>
              <a:t>تاريخ كتابة دانيال</a:t>
            </a:r>
            <a:endParaRPr lang="en-US" sz="4800" b="1" dirty="0">
              <a:solidFill>
                <a:schemeClr val="bg1"/>
              </a:solidFill>
              <a:effectLst>
                <a:outerShdw blurRad="38100" dist="38100" dir="2700000" algn="tl">
                  <a:srgbClr val="808080"/>
                </a:outerShdw>
              </a:effectLst>
              <a:latin typeface="Arial" charset="0"/>
              <a:ea typeface="ＭＳ Ｐゴシック" charset="0"/>
              <a:cs typeface="Arial" charset="0"/>
            </a:endParaRPr>
          </a:p>
        </p:txBody>
      </p:sp>
      <p:pic>
        <p:nvPicPr>
          <p:cNvPr id="218164" name="Picture 52" descr="pig">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505200"/>
            <a:ext cx="457200" cy="288925"/>
          </a:xfrm>
          <a:prstGeom prst="rect">
            <a:avLst/>
          </a:prstGeom>
          <a:noFill/>
          <a:ln w="57150">
            <a:solidFill>
              <a:srgbClr val="FF3399"/>
            </a:solidFill>
            <a:miter lim="800000"/>
            <a:headEnd/>
            <a:tailEnd/>
          </a:ln>
          <a:extLst>
            <a:ext uri="{909E8E84-426E-40dd-AFC4-6F175D3DCCD1}">
              <a14:hiddenFill xmlns="" xmlns:a14="http://schemas.microsoft.com/office/drawing/2010/main">
                <a:solidFill>
                  <a:srgbClr val="FFFFFF"/>
                </a:solidFill>
              </a14:hiddenFill>
            </a:ext>
          </a:extLst>
        </p:spPr>
      </p:pic>
      <p:sp>
        <p:nvSpPr>
          <p:cNvPr id="218150" name="AutoShape 38"/>
          <p:cNvSpPr>
            <a:spLocks noChangeArrowheads="1"/>
          </p:cNvSpPr>
          <p:nvPr/>
        </p:nvSpPr>
        <p:spPr bwMode="auto">
          <a:xfrm rot="5400000">
            <a:off x="2895600" y="838200"/>
            <a:ext cx="381000" cy="6019800"/>
          </a:xfrm>
          <a:prstGeom prst="upArrow">
            <a:avLst>
              <a:gd name="adj1" fmla="val 50000"/>
              <a:gd name="adj2" fmla="val 395000"/>
            </a:avLst>
          </a:prstGeom>
          <a:solidFill>
            <a:srgbClr val="66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308963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8145"/>
                                        </p:tgtEl>
                                        <p:attrNameLst>
                                          <p:attrName>style.visibility</p:attrName>
                                        </p:attrNameLst>
                                      </p:cBhvr>
                                      <p:to>
                                        <p:strVal val="visible"/>
                                      </p:to>
                                    </p:set>
                                    <p:animEffect transition="in" filter="fade">
                                      <p:cBhvr>
                                        <p:cTn id="7" dur="500"/>
                                        <p:tgtEl>
                                          <p:spTgt spid="21814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52"/>
                                        </p:tgtEl>
                                        <p:attrNameLst>
                                          <p:attrName>style.visibility</p:attrName>
                                        </p:attrNameLst>
                                      </p:cBhvr>
                                      <p:to>
                                        <p:strVal val="visible"/>
                                      </p:to>
                                    </p:set>
                                    <p:animEffect transition="in" filter="fade">
                                      <p:cBhvr>
                                        <p:cTn id="11" dur="500"/>
                                        <p:tgtEl>
                                          <p:spTgt spid="21815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8147"/>
                                        </p:tgtEl>
                                        <p:attrNameLst>
                                          <p:attrName>style.visibility</p:attrName>
                                        </p:attrNameLst>
                                      </p:cBhvr>
                                      <p:to>
                                        <p:strVal val="visible"/>
                                      </p:to>
                                    </p:set>
                                    <p:animEffect transition="in" filter="fade">
                                      <p:cBhvr>
                                        <p:cTn id="16" dur="500"/>
                                        <p:tgtEl>
                                          <p:spTgt spid="21814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8154"/>
                                        </p:tgtEl>
                                        <p:attrNameLst>
                                          <p:attrName>style.visibility</p:attrName>
                                        </p:attrNameLst>
                                      </p:cBhvr>
                                      <p:to>
                                        <p:strVal val="visible"/>
                                      </p:to>
                                    </p:set>
                                    <p:animEffect transition="in" filter="fade">
                                      <p:cBhvr>
                                        <p:cTn id="20" dur="500"/>
                                        <p:tgtEl>
                                          <p:spTgt spid="21815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8148"/>
                                        </p:tgtEl>
                                        <p:attrNameLst>
                                          <p:attrName>style.visibility</p:attrName>
                                        </p:attrNameLst>
                                      </p:cBhvr>
                                      <p:to>
                                        <p:strVal val="visible"/>
                                      </p:to>
                                    </p:set>
                                    <p:animEffect transition="in" filter="fade">
                                      <p:cBhvr>
                                        <p:cTn id="25" dur="500"/>
                                        <p:tgtEl>
                                          <p:spTgt spid="218148"/>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8164"/>
                                        </p:tgtEl>
                                        <p:attrNameLst>
                                          <p:attrName>style.visibility</p:attrName>
                                        </p:attrNameLst>
                                      </p:cBhvr>
                                      <p:to>
                                        <p:strVal val="visible"/>
                                      </p:to>
                                    </p:set>
                                    <p:animEffect transition="in" filter="fade">
                                      <p:cBhvr>
                                        <p:cTn id="29" dur="500"/>
                                        <p:tgtEl>
                                          <p:spTgt spid="21816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8151"/>
                                        </p:tgtEl>
                                        <p:attrNameLst>
                                          <p:attrName>style.visibility</p:attrName>
                                        </p:attrNameLst>
                                      </p:cBhvr>
                                      <p:to>
                                        <p:strVal val="visible"/>
                                      </p:to>
                                    </p:set>
                                    <p:animEffect transition="in" filter="fade">
                                      <p:cBhvr>
                                        <p:cTn id="34" dur="500"/>
                                        <p:tgtEl>
                                          <p:spTgt spid="218151"/>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18155"/>
                                        </p:tgtEl>
                                        <p:attrNameLst>
                                          <p:attrName>style.visibility</p:attrName>
                                        </p:attrNameLst>
                                      </p:cBhvr>
                                      <p:to>
                                        <p:strVal val="visible"/>
                                      </p:to>
                                    </p:set>
                                    <p:animEffect transition="in" filter="fade">
                                      <p:cBhvr>
                                        <p:cTn id="38" dur="500"/>
                                        <p:tgtEl>
                                          <p:spTgt spid="21815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8149"/>
                                        </p:tgtEl>
                                        <p:attrNameLst>
                                          <p:attrName>style.visibility</p:attrName>
                                        </p:attrNameLst>
                                      </p:cBhvr>
                                      <p:to>
                                        <p:strVal val="visible"/>
                                      </p:to>
                                    </p:set>
                                    <p:animEffect transition="in" filter="fade">
                                      <p:cBhvr>
                                        <p:cTn id="43" dur="500"/>
                                        <p:tgtEl>
                                          <p:spTgt spid="218149"/>
                                        </p:tgtEl>
                                      </p:cBhvr>
                                    </p:animEffect>
                                  </p:childTnLst>
                                </p:cTn>
                              </p:par>
                            </p:childTnLst>
                          </p:cTn>
                        </p:par>
                        <p:par>
                          <p:cTn id="44" fill="hold" nodeType="afterGroup">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18150"/>
                                        </p:tgtEl>
                                        <p:attrNameLst>
                                          <p:attrName>style.visibility</p:attrName>
                                        </p:attrNameLst>
                                      </p:cBhvr>
                                      <p:to>
                                        <p:strVal val="visible"/>
                                      </p:to>
                                    </p:set>
                                    <p:animEffect transition="in" filter="fade">
                                      <p:cBhvr>
                                        <p:cTn id="47" dur="500"/>
                                        <p:tgtEl>
                                          <p:spTgt spid="218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45" grpId="0" autoUpdateAnimBg="0"/>
      <p:bldP spid="218147" grpId="0" autoUpdateAnimBg="0"/>
      <p:bldP spid="218148" grpId="0" autoUpdateAnimBg="0"/>
      <p:bldP spid="218149" grpId="0" autoUpdateAnimBg="0"/>
      <p:bldP spid="218151" grpId="0" autoUpdateAnimBg="0"/>
      <p:bldP spid="218152" grpId="0" animBg="1"/>
      <p:bldP spid="218154" grpId="0" animBg="1"/>
      <p:bldP spid="218155" grpId="0" animBg="1"/>
      <p:bldP spid="218150" grpId="0" animBg="1"/>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Metro">
  <a:themeElements>
    <a:clrScheme name="1_Metro 1">
      <a:dk1>
        <a:srgbClr val="4E5B6F"/>
      </a:dk1>
      <a:lt1>
        <a:srgbClr val="FFFFFF"/>
      </a:lt1>
      <a:dk2>
        <a:srgbClr val="000000"/>
      </a:dk2>
      <a:lt2>
        <a:srgbClr val="D6EC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Metro">
      <a:majorFont>
        <a:latin typeface="Consolas"/>
        <a:ea typeface="ＭＳ Ｐゴシック"/>
        <a:cs typeface="ＭＳ Ｐゴシック"/>
      </a:majorFont>
      <a:minorFont>
        <a:latin typeface="Corbe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Metro 1">
        <a:dk1>
          <a:srgbClr val="4E5B6F"/>
        </a:dk1>
        <a:lt1>
          <a:srgbClr val="FFFFFF"/>
        </a:lt1>
        <a:dk2>
          <a:srgbClr val="000000"/>
        </a:dk2>
        <a:lt2>
          <a:srgbClr val="D6EC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2286</TotalTime>
  <Words>14414</Words>
  <Application>Microsoft Macintosh PowerPoint</Application>
  <PresentationFormat>On-screen Show (4:3)</PresentationFormat>
  <Paragraphs>565</Paragraphs>
  <Slides>61</Slides>
  <Notes>56</Notes>
  <HiddenSlides>0</HiddenSlides>
  <MMClips>1</MMClips>
  <ScaleCrop>false</ScaleCrop>
  <HeadingPairs>
    <vt:vector size="6" baseType="variant">
      <vt:variant>
        <vt:lpstr>Fonts Used</vt:lpstr>
      </vt:variant>
      <vt:variant>
        <vt:i4>17</vt:i4>
      </vt:variant>
      <vt:variant>
        <vt:lpstr>Theme</vt:lpstr>
      </vt:variant>
      <vt:variant>
        <vt:i4>18</vt:i4>
      </vt:variant>
      <vt:variant>
        <vt:lpstr>Slide Titles</vt:lpstr>
      </vt:variant>
      <vt:variant>
        <vt:i4>61</vt:i4>
      </vt:variant>
    </vt:vector>
  </HeadingPairs>
  <TitlesOfParts>
    <vt:vector size="96" baseType="lpstr">
      <vt:lpstr>BoisterBlack</vt:lpstr>
      <vt:lpstr>BONES</vt:lpstr>
      <vt:lpstr>Academy Engraved LET</vt:lpstr>
      <vt:lpstr>Arial</vt:lpstr>
      <vt:lpstr>Arial Black</vt:lpstr>
      <vt:lpstr>Arial Narrow</vt:lpstr>
      <vt:lpstr>Calibri</vt:lpstr>
      <vt:lpstr>Calibri Light</vt:lpstr>
      <vt:lpstr>Comic Sans MS</vt:lpstr>
      <vt:lpstr>Consolas</vt:lpstr>
      <vt:lpstr>Corbel</vt:lpstr>
      <vt:lpstr>Garamond</vt:lpstr>
      <vt:lpstr>Times</vt:lpstr>
      <vt:lpstr>Times New Roman</vt:lpstr>
      <vt:lpstr>Wingdings</vt:lpstr>
      <vt:lpstr>Wingdings 2</vt:lpstr>
      <vt:lpstr>Wingdings 3</vt:lpstr>
      <vt:lpstr>49_Blank Presentation</vt:lpstr>
      <vt:lpstr>26_Default Design</vt:lpstr>
      <vt:lpstr>Default Design</vt:lpstr>
      <vt:lpstr>1_Default Design</vt:lpstr>
      <vt:lpstr>14 Literary 2 - Dead Sea Scrolls</vt:lpstr>
      <vt:lpstr>Project Overview (Standard)</vt:lpstr>
      <vt:lpstr>23_Default Design</vt:lpstr>
      <vt:lpstr>22_Default Design</vt:lpstr>
      <vt:lpstr>3_Default Design</vt:lpstr>
      <vt:lpstr>Blank</vt:lpstr>
      <vt:lpstr>Office Theme</vt:lpstr>
      <vt:lpstr>2_Default Design</vt:lpstr>
      <vt:lpstr>4_Default Design</vt:lpstr>
      <vt:lpstr>3_Fireball</vt:lpstr>
      <vt:lpstr>2_Metro</vt:lpstr>
      <vt:lpstr>10_Mountain</vt:lpstr>
      <vt:lpstr>Beam</vt:lpstr>
      <vt:lpstr>1_Beam</vt:lpstr>
      <vt:lpstr>تأليف سفر دانيال</vt:lpstr>
      <vt:lpstr>من كتب دانيال ؟</vt:lpstr>
      <vt:lpstr>دعم التأليف دانيال</vt:lpstr>
      <vt:lpstr>دانيال 7: 2 بصيغة المتكلم</vt:lpstr>
      <vt:lpstr>رحلة السبي و العودة</vt:lpstr>
      <vt:lpstr>دانيال 8: 1 بصيغة المتكلم</vt:lpstr>
      <vt:lpstr>دانيال 9: 2 بصيغة المتكلم</vt:lpstr>
      <vt:lpstr>دانيال 12: 5 بصيغة المتكلم</vt:lpstr>
      <vt:lpstr>تاريخ كتابة دانيال</vt:lpstr>
      <vt:lpstr>الخط الزمني للسبي</vt:lpstr>
      <vt:lpstr>دوايت ج. بنتيكوست ” دانيال في تفسير الكتاب المقدس جون ف. والفورد و روي زوك: التوافق الإلكتروني الطبعة الثانية ويتون : كتب فكتور، 1985)، 1: 1324</vt:lpstr>
      <vt:lpstr>يرى بعض النقاد أنه بما أن دانيال لم يستخدم اسم الله يهوه ، ولأن الاسم كان شائعًا في أيام دانيال من قبل الآخرين ، فلا بد أن الكتاب قد كتب في وقت لاحق</vt:lpstr>
      <vt:lpstr>يظهر اعتراض آخر على تاليف دانيال للسفر لأن الكاتب يشير في 1: 21 إلى وقت موت دانيال</vt:lpstr>
      <vt:lpstr>دعم التأليف دانيال</vt:lpstr>
      <vt:lpstr>الخط الزمني للسبي</vt:lpstr>
      <vt:lpstr>دانيال 9: 25-27</vt:lpstr>
      <vt:lpstr>1. النظرة النقدية</vt:lpstr>
      <vt:lpstr>أسابيع دانيال السبعون</vt:lpstr>
      <vt:lpstr>متى 24: 15</vt:lpstr>
      <vt:lpstr>تم تأكيد ذلك في التسلسل الزمني للشرق الأدنى القديم</vt:lpstr>
      <vt:lpstr>17 ختم شاهد على ملوك اليهود</vt:lpstr>
      <vt:lpstr>أختام عزيا و يوثام</vt:lpstr>
      <vt:lpstr>أختام يربعام الثاني و هوشع</vt:lpstr>
      <vt:lpstr>أختام آحاز و حزقيا</vt:lpstr>
      <vt:lpstr>أختام أشخاص مهمين من يهوذا</vt:lpstr>
      <vt:lpstr>دانيال في تاريخ العهد القديم</vt:lpstr>
      <vt:lpstr>جدول السبي</vt:lpstr>
      <vt:lpstr>جدول السبي</vt:lpstr>
      <vt:lpstr>أتون النار</vt:lpstr>
      <vt:lpstr>تناول النباتات الإجباري</vt:lpstr>
      <vt:lpstr>هل هذه مجرد حكايات ؟</vt:lpstr>
      <vt:lpstr>تاريخ دانيال</vt:lpstr>
      <vt:lpstr>اعترض البعض على تأليف دانيال بسبب الأخطاء التاريخية المفترضة الموجودة في الكتاب. وقد أكد البعض ، على سبيل المثال ، أن نبوخذ نصر لم يكن والد بيلشاصر ، كما هو مبين في دانيال 5: 2 ، 11 ، 13 ، 18 (را. 22) يجادلون بأنه لو كان دانيال قد كتب السفر لما ارتكب مثل هذا الخطأ</vt:lpstr>
      <vt:lpstr>الكلمات اليونانية و الفارسية المستعارة في دانيال</vt:lpstr>
      <vt:lpstr>الكلمات اليونانية و الفارسية المستعارة في دانيال</vt:lpstr>
      <vt:lpstr>إذلال بيلشاصر</vt:lpstr>
      <vt:lpstr>سقوط بابل 539 ق.م</vt:lpstr>
      <vt:lpstr>سقوط بابل (هيرودوت)</vt:lpstr>
      <vt:lpstr>سقوط بابل (هيرودوت)</vt:lpstr>
      <vt:lpstr>PowerPoint Presentation</vt:lpstr>
      <vt:lpstr>كورش          يحتل             بابل</vt:lpstr>
      <vt:lpstr>يشكك النقاد بشكل خاص في رؤى دانيال 7-12          (تم رفض نهاية العالم عام 600 ق.م)</vt:lpstr>
      <vt:lpstr>سفر الرؤيا هو السفر الوحيد الرؤيوي في العهد الجديد</vt:lpstr>
      <vt:lpstr>تمثال دانيال 2 هو أمر رؤيوي أيضاً</vt:lpstr>
      <vt:lpstr>الأمم في دانيال 7</vt:lpstr>
      <vt:lpstr>كيف يمكن قبول تنبؤات دانيال 2 للدول الأربع المستقبلية ولكن الشك في نفس الشيء في دانيال 7؟</vt:lpstr>
      <vt:lpstr>حزقيال 1</vt:lpstr>
      <vt:lpstr>مخلوقات بأربع وجوه (حزقيال 1: 11)</vt:lpstr>
      <vt:lpstr>يتوسع زكريا 1: 8 في رؤيا 6: 1-4</vt:lpstr>
      <vt:lpstr>اعترض البعض على تاريخ دانيال في القرن السادس على أساس أن الكتاب مدرج في الكتابات و هو القسم الثالث من الكتاب المقدس العبري وليس بين الأنبياء أي القسم الثاني .  وكتب آخر سفر نبوي (ملاخي) في القرن الخامس قبل الميلاد يزعم أولئك الذين يجادلون حول تأريخ متأخر لدانيال أنه إذا كتب كتابه في القرن السادس ، لكان قد تم إدراجه في القسم الثاني (الأنبياء) بدلاً من أن ينزل إلى القسم الثالث (الكتابات)</vt:lpstr>
      <vt:lpstr>ومع ذلك وكما لوحظ سابقًا فقد خصص الله الأنبياء كرسل له مع خدمة خاصة للأمة إسرائيل . نظرًا لأن دانيال كان يحسبه معاصروه كزعيم حكومي وليس نبيًا فقد تم تضمين كتاباته في القسم الثالث وليس في الثاني .  وهكذا فإن مكانة المؤلف وليس تاريخ كتابه هي التي حددت التقسيم الذي أُدرج فيه كتابه في الكتاب المقدس العبري</vt:lpstr>
      <vt:lpstr>ضريح الكتاب</vt:lpstr>
      <vt:lpstr>لكن هل كان من الممكن أن يكون لدانيال لاهوت متقدم عن الملائكة والقيامة؟</vt:lpstr>
      <vt:lpstr>قيام ميخائيل (دا 12: 1)</vt:lpstr>
      <vt:lpstr>دينونة قديسي العهد القديم</vt:lpstr>
      <vt:lpstr>PowerPoint Presentation</vt:lpstr>
      <vt:lpstr>لأنك لن تترك نفسي في الهاوية لن تدع تقيك يرى فساداً (مز 16: 10)</vt:lpstr>
      <vt:lpstr>ج. بول تانر</vt:lpstr>
      <vt:lpstr>خلاصة</vt:lpstr>
      <vt:lpstr>Black</vt:lpstr>
      <vt:lpstr>مسح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196</cp:revision>
  <dcterms:created xsi:type="dcterms:W3CDTF">2014-08-02T06:39:19Z</dcterms:created>
  <dcterms:modified xsi:type="dcterms:W3CDTF">2021-11-24T18:31:52Z</dcterms:modified>
</cp:coreProperties>
</file>