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02" r:id="rId3"/>
    <p:sldMasterId id="2147483716" r:id="rId4"/>
    <p:sldMasterId id="2147483730" r:id="rId5"/>
    <p:sldMasterId id="2147483772" r:id="rId6"/>
    <p:sldMasterId id="2147483786" r:id="rId7"/>
    <p:sldMasterId id="2147483800" r:id="rId8"/>
    <p:sldMasterId id="2147483814" r:id="rId9"/>
    <p:sldMasterId id="2147484008" r:id="rId10"/>
    <p:sldMasterId id="2147484021" r:id="rId11"/>
    <p:sldMasterId id="2147484029" r:id="rId12"/>
    <p:sldMasterId id="2147484042" r:id="rId13"/>
    <p:sldMasterId id="2147484044" r:id="rId14"/>
  </p:sldMasterIdLst>
  <p:notesMasterIdLst>
    <p:notesMasterId r:id="rId61"/>
  </p:notesMasterIdLst>
  <p:sldIdLst>
    <p:sldId id="321" r:id="rId15"/>
    <p:sldId id="263" r:id="rId16"/>
    <p:sldId id="264" r:id="rId17"/>
    <p:sldId id="5237" r:id="rId18"/>
    <p:sldId id="256" r:id="rId19"/>
    <p:sldId id="271" r:id="rId20"/>
    <p:sldId id="4720" r:id="rId21"/>
    <p:sldId id="324" r:id="rId22"/>
    <p:sldId id="325" r:id="rId23"/>
    <p:sldId id="327" r:id="rId24"/>
    <p:sldId id="278" r:id="rId25"/>
    <p:sldId id="326" r:id="rId26"/>
    <p:sldId id="280" r:id="rId27"/>
    <p:sldId id="306" r:id="rId28"/>
    <p:sldId id="5239" r:id="rId29"/>
    <p:sldId id="308" r:id="rId30"/>
    <p:sldId id="5240" r:id="rId31"/>
    <p:sldId id="281" r:id="rId32"/>
    <p:sldId id="304" r:id="rId33"/>
    <p:sldId id="287" r:id="rId34"/>
    <p:sldId id="282" r:id="rId35"/>
    <p:sldId id="5221" r:id="rId36"/>
    <p:sldId id="5231" r:id="rId37"/>
    <p:sldId id="5241" r:id="rId38"/>
    <p:sldId id="5238" r:id="rId39"/>
    <p:sldId id="5242" r:id="rId40"/>
    <p:sldId id="332" r:id="rId41"/>
    <p:sldId id="285" r:id="rId42"/>
    <p:sldId id="286" r:id="rId43"/>
    <p:sldId id="297" r:id="rId44"/>
    <p:sldId id="333" r:id="rId45"/>
    <p:sldId id="334" r:id="rId46"/>
    <p:sldId id="288" r:id="rId47"/>
    <p:sldId id="289" r:id="rId48"/>
    <p:sldId id="335" r:id="rId49"/>
    <p:sldId id="5243" r:id="rId50"/>
    <p:sldId id="336" r:id="rId51"/>
    <p:sldId id="293" r:id="rId52"/>
    <p:sldId id="302" r:id="rId53"/>
    <p:sldId id="294" r:id="rId54"/>
    <p:sldId id="300" r:id="rId55"/>
    <p:sldId id="299" r:id="rId56"/>
    <p:sldId id="298" r:id="rId57"/>
    <p:sldId id="257" r:id="rId58"/>
    <p:sldId id="301" r:id="rId59"/>
    <p:sldId id="4042" r:id="rId60"/>
  </p:sldIdLst>
  <p:sldSz cx="10287000" cy="6858000" type="35mm"/>
  <p:notesSz cx="6858000" cy="9144000"/>
  <p:defaultTextStyle>
    <a:defPPr>
      <a:defRPr lang="en-US"/>
    </a:defPPr>
    <a:lvl1pPr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1pPr>
    <a:lvl2pPr marL="4572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2pPr>
    <a:lvl3pPr marL="9144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3pPr>
    <a:lvl4pPr marL="13716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4pPr>
    <a:lvl5pPr marL="18288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5pPr>
    <a:lvl6pPr marL="2286000" algn="l" defTabSz="457200" rtl="0" eaLnBrk="1" latinLnBrk="0" hangingPunct="1">
      <a:defRPr sz="4400" kern="1200">
        <a:solidFill>
          <a:schemeClr val="tx1"/>
        </a:solidFill>
        <a:latin typeface="BoisterBlack" charset="0"/>
        <a:ea typeface="ＭＳ Ｐゴシック" charset="0"/>
        <a:cs typeface="ＭＳ Ｐゴシック" charset="0"/>
      </a:defRPr>
    </a:lvl6pPr>
    <a:lvl7pPr marL="2743200" algn="l" defTabSz="457200" rtl="0" eaLnBrk="1" latinLnBrk="0" hangingPunct="1">
      <a:defRPr sz="4400" kern="1200">
        <a:solidFill>
          <a:schemeClr val="tx1"/>
        </a:solidFill>
        <a:latin typeface="BoisterBlack" charset="0"/>
        <a:ea typeface="ＭＳ Ｐゴシック" charset="0"/>
        <a:cs typeface="ＭＳ Ｐゴシック" charset="0"/>
      </a:defRPr>
    </a:lvl7pPr>
    <a:lvl8pPr marL="3200400" algn="l" defTabSz="457200" rtl="0" eaLnBrk="1" latinLnBrk="0" hangingPunct="1">
      <a:defRPr sz="4400" kern="1200">
        <a:solidFill>
          <a:schemeClr val="tx1"/>
        </a:solidFill>
        <a:latin typeface="BoisterBlack" charset="0"/>
        <a:ea typeface="ＭＳ Ｐゴシック" charset="0"/>
        <a:cs typeface="ＭＳ Ｐゴシック" charset="0"/>
      </a:defRPr>
    </a:lvl8pPr>
    <a:lvl9pPr marL="3657600" algn="l" defTabSz="457200" rtl="0" eaLnBrk="1" latinLnBrk="0" hangingPunct="1">
      <a:defRPr sz="4400" kern="1200">
        <a:solidFill>
          <a:schemeClr val="tx1"/>
        </a:solidFill>
        <a:latin typeface="BoisterBlac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96">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0CC"/>
    <a:srgbClr val="FF3300"/>
    <a:srgbClr val="FF9933"/>
    <a:srgbClr val="D9FFB0"/>
    <a:srgbClr val="FFFFFF"/>
    <a:srgbClr val="CCFFCC"/>
    <a:srgbClr val="9999FF"/>
    <a:srgbClr val="003300"/>
    <a:srgbClr val="CC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3" autoAdjust="0"/>
    <p:restoredTop sz="76590" autoAdjust="0"/>
  </p:normalViewPr>
  <p:slideViewPr>
    <p:cSldViewPr snapToGrid="0">
      <p:cViewPr varScale="1">
        <p:scale>
          <a:sx n="91" d="100"/>
          <a:sy n="91" d="100"/>
        </p:scale>
        <p:origin x="208" y="744"/>
      </p:cViewPr>
      <p:guideLst>
        <p:guide orient="horz" pos="2196"/>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7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l">
              <a:defRPr sz="1200">
                <a:cs typeface="+mn-cs"/>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algn="r">
              <a:defRPr sz="1200">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a:defRPr sz="1200">
                <a:cs typeface="+mn-cs"/>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r">
              <a:defRPr sz="1200">
                <a:cs typeface="+mn-cs"/>
              </a:defRPr>
            </a:lvl1pPr>
          </a:lstStyle>
          <a:p>
            <a:pPr>
              <a:defRPr/>
            </a:pPr>
            <a:fld id="{EA35A21D-0915-6643-8DC0-FC9E1EF1D17E}" type="slidenum">
              <a:rPr lang="en-US"/>
              <a:pPr>
                <a:defRPr/>
              </a:pPr>
              <a:t>‹#›</a:t>
            </a:fld>
            <a:endParaRPr lang="en-US"/>
          </a:p>
        </p:txBody>
      </p:sp>
    </p:spTree>
    <p:extLst>
      <p:ext uri="{BB962C8B-B14F-4D97-AF65-F5344CB8AC3E}">
        <p14:creationId xmlns:p14="http://schemas.microsoft.com/office/powerpoint/2010/main" val="4285378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CD17B-0092-D941-B85B-DF9B36E9664E}" type="slidenum">
              <a:rPr lang="en-US">
                <a:solidFill>
                  <a:prstClr val="black"/>
                </a:solidFill>
              </a:rPr>
              <a:pPr>
                <a:defRPr/>
              </a:pPr>
              <a:t>1</a:t>
            </a:fld>
            <a:endParaRPr lang="en-US">
              <a:solidFill>
                <a:prstClr val="black"/>
              </a:solidFill>
            </a:endParaRPr>
          </a:p>
        </p:txBody>
      </p:sp>
      <p:sp>
        <p:nvSpPr>
          <p:cNvPr id="11776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1BD06C-747F-A241-A067-6DCB1D65115E}" type="slidenum">
              <a:rPr lang="en-US">
                <a:solidFill>
                  <a:prstClr val="black"/>
                </a:solidFill>
              </a:rPr>
              <a:pPr>
                <a:defRPr/>
              </a:pPr>
              <a:t>10</a:t>
            </a:fld>
            <a:endParaRPr lang="en-US">
              <a:solidFill>
                <a:prstClr val="black"/>
              </a:solidFill>
            </a:endParaRPr>
          </a:p>
        </p:txBody>
      </p:sp>
      <p:sp>
        <p:nvSpPr>
          <p:cNvPr id="12288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88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D38B96-CDCD-4541-A848-C98F98E200F1}" type="slidenum">
              <a:rPr lang="en-US"/>
              <a:pPr>
                <a:defRPr/>
              </a:pPr>
              <a:t>11</a:t>
            </a:fld>
            <a:endParaRPr lang="en-US"/>
          </a:p>
        </p:txBody>
      </p:sp>
      <p:sp>
        <p:nvSpPr>
          <p:cNvPr id="12390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390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10145F-14A6-CD4F-8F02-D026CB28530F}" type="slidenum">
              <a:rPr lang="en-US">
                <a:solidFill>
                  <a:prstClr val="black"/>
                </a:solidFill>
              </a:rPr>
              <a:pPr>
                <a:defRPr/>
              </a:pPr>
              <a:t>12</a:t>
            </a:fld>
            <a:endParaRPr lang="en-US">
              <a:solidFill>
                <a:prstClr val="black"/>
              </a:solidFill>
            </a:endParaRPr>
          </a:p>
        </p:txBody>
      </p:sp>
      <p:sp>
        <p:nvSpPr>
          <p:cNvPr id="12493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493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BAFAEA-E528-5F46-8A14-52207604B5CC}" type="slidenum">
              <a:rPr lang="en-US"/>
              <a:pPr>
                <a:defRPr/>
              </a:pPr>
              <a:t>13</a:t>
            </a:fld>
            <a:endParaRPr lang="en-US"/>
          </a:p>
        </p:txBody>
      </p:sp>
      <p:sp>
        <p:nvSpPr>
          <p:cNvPr id="12595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208679-0584-F44D-9F1C-99884ED5191A}" type="slidenum">
              <a:rPr lang="en-US"/>
              <a:pPr>
                <a:defRPr/>
              </a:pPr>
              <a:t>14</a:t>
            </a:fld>
            <a:endParaRPr lang="en-US"/>
          </a:p>
        </p:txBody>
      </p:sp>
      <p:sp>
        <p:nvSpPr>
          <p:cNvPr id="12697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697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BAFAEA-E528-5F46-8A14-52207604B5CC}" type="slidenum">
              <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12595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724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017DFD-6369-C641-B327-62011BF3BF19}" type="slidenum">
              <a:rPr lang="en-US"/>
              <a:pPr>
                <a:defRPr/>
              </a:pPr>
              <a:t>16</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BAFAEA-E528-5F46-8A14-52207604B5CC}" type="slidenum">
              <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12595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5955"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91246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261826-C558-124A-A2AE-507E34ED032F}" type="slidenum">
              <a:rPr lang="en-US"/>
              <a:pPr>
                <a:defRPr/>
              </a:pPr>
              <a:t>18</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10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C9A17F-9361-6048-826F-E5CE59297B3E}" type="slidenum">
              <a:rPr lang="en-US"/>
              <a:pPr>
                <a:defRPr/>
              </a:pPr>
              <a:t>19</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4BA58C-B3C4-C640-A5C9-8319E1A56937}" type="slidenum">
              <a:rPr lang="en-US"/>
              <a:pPr>
                <a:defRPr/>
              </a:pPr>
              <a:t>2</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318ACE-0428-1F4A-A23C-EEB1585F9FEC}" type="slidenum">
              <a:rPr lang="en-US"/>
              <a:pPr>
                <a:defRPr/>
              </a:pPr>
              <a:t>20</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B46566-28ED-154C-90AE-957BD00656C5}" type="slidenum">
              <a:rPr lang="en-US"/>
              <a:pPr>
                <a:defRPr/>
              </a:pPr>
              <a:t>21</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41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7858" name="Rectangle 3"/>
          <p:cNvSpPr>
            <a:spLocks noGrp="1" noChangeArrowheads="1"/>
          </p:cNvSpPr>
          <p:nvPr>
            <p:ph type="dt"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FFFFFF"/>
                </a:solidFill>
                <a:effectLst/>
                <a:uLnTx/>
                <a:uFillTx/>
                <a:latin typeface="Calibri" pitchFamily="34" charset="0"/>
                <a:ea typeface="Arial Unicode MS" pitchFamily="34" charset="-128"/>
                <a:cs typeface="Arial Unicode MS" pitchFamily="34" charset="-128"/>
              </a:rPr>
              <a:t>10/06/10</a:t>
            </a:r>
          </a:p>
        </p:txBody>
      </p:sp>
      <p:sp>
        <p:nvSpPr>
          <p:cNvPr id="377859"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0E7E4A8-25B0-4CBD-96DC-0C472CABF6B3}" type="slidenum">
              <a:rPr kumimoji="0" lang="en-GB" sz="1200" b="0" i="0" u="none" strike="noStrike" kern="1200" cap="none" spc="0" normalizeH="0" baseline="0" noProof="0" smtClean="0">
                <a:ln>
                  <a:noFill/>
                </a:ln>
                <a:solidFill>
                  <a:srgbClr val="FFFFFF"/>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FFFFFF"/>
              </a:solidFill>
              <a:effectLst/>
              <a:uLnTx/>
              <a:uFillTx/>
              <a:latin typeface="Calibri" pitchFamily="34" charset="0"/>
              <a:ea typeface="MS PGothic" pitchFamily="34" charset="-128"/>
              <a:cs typeface="+mn-cs"/>
            </a:endParaRPr>
          </a:p>
        </p:txBody>
      </p:sp>
      <p:sp>
        <p:nvSpPr>
          <p:cNvPr id="377860" name="Text Box 1"/>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BF50C50-97C7-44E9-81A7-6251D0109DBF}" type="slidenum">
              <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
        <p:nvSpPr>
          <p:cNvPr id="37786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627718"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a:extLst>
        </p:spPr>
        <p:txBody>
          <a:bodyPr anchor="ctr"/>
          <a:lstStyle/>
          <a:p>
            <a:pPr eaLnBrk="1" hangingPunct="1"/>
            <a:r>
              <a:rPr lang="en-US" altLang="zh-CN" b="0" dirty="0">
                <a:latin typeface="Times New Roman" charset="0"/>
                <a:ea typeface="ＭＳ Ｐゴシック" charset="0"/>
                <a:cs typeface="ＭＳ Ｐゴシック" charset="0"/>
              </a:rPr>
              <a:t>The next event on God's prophetic calendar is for the church age to end with the Rapture. Shortly after this, the Day of the Lord will begin with the Antichrist signing a covenant with Israel (Dan 9:27; 2 Thess 2:1-12). Jeremiah 30:7 called this "Day" or period the "time of Jacob's trouble" or era of great persecution of Jews. Yet the second coming will bring in phase 2 of the "Day of the Lord" where all Israel at that time will be saved (Rom 11:26-27). This 1000 years of blessing on earth will be preceded and followed by two major battles and ending in the Great White Throne Judgment.</a:t>
            </a:r>
          </a:p>
          <a:p>
            <a:pPr eaLnBrk="1" hangingPunct="1"/>
            <a:endParaRPr lang="en-US" altLang="zh-CN" b="0" dirty="0">
              <a:latin typeface="Times New Roman" charset="0"/>
              <a:ea typeface="ＭＳ Ｐゴシック" charset="0"/>
              <a:cs typeface="ＭＳ Ｐゴシック" charset="0"/>
            </a:endParaRPr>
          </a:p>
          <a:p>
            <a:r>
              <a:rPr lang="en-US" b="0" dirty="0">
                <a:latin typeface="Times New Roman" charset="0"/>
                <a:ea typeface="ＭＳ Ｐゴシック" charset="0"/>
                <a:cs typeface="ＭＳ Ｐゴシック" charset="0"/>
              </a:rPr>
              <a:t>So how does this give you hope?</a:t>
            </a:r>
          </a:p>
          <a:p>
            <a:r>
              <a:rPr lang="en-US" b="0" dirty="0">
                <a:latin typeface="Times New Roman" charset="0"/>
                <a:ea typeface="ＭＳ Ｐゴシック" charset="0"/>
                <a:cs typeface="ＭＳ Ｐゴシック" charset="0"/>
              </a:rPr>
              <a:t>Does it affect how you use your money? Do you “lay up for yourself treasures in heaven” as a result?</a:t>
            </a:r>
          </a:p>
          <a:p>
            <a:r>
              <a:rPr lang="en-US" b="0" dirty="0">
                <a:latin typeface="Times New Roman" charset="0"/>
                <a:ea typeface="ＭＳ Ｐゴシック" charset="0"/>
                <a:cs typeface="ＭＳ Ｐゴシック" charset="0"/>
              </a:rPr>
              <a:t>How does it impact your use of time? Do you say, “That movie isn’t necessarily wrong, but I could use my time much better by investing God’s Word into others!”?</a:t>
            </a:r>
            <a:endParaRPr lang="en-US" altLang="zh-CN" b="0" dirty="0">
              <a:latin typeface="Times New Roman" charset="0"/>
              <a:ea typeface="ＭＳ Ｐゴシック" charset="0"/>
              <a:cs typeface="ＭＳ Ｐゴシック" charset="0"/>
            </a:endParaRPr>
          </a:p>
          <a:p>
            <a:pPr eaLnBrk="1" hangingPunct="1"/>
            <a:r>
              <a:rPr lang="en-US" altLang="zh-CN" b="0" dirty="0">
                <a:latin typeface="Times New Roman" charset="0"/>
                <a:ea typeface="ＭＳ Ｐゴシック" charset="0"/>
                <a:cs typeface="ＭＳ Ｐゴシック" charset="0"/>
              </a:rPr>
              <a:t>______</a:t>
            </a:r>
          </a:p>
          <a:p>
            <a:pPr eaLnBrk="1" hangingPunct="1"/>
            <a:r>
              <a:rPr lang="en-US" altLang="zh-CN" b="0" dirty="0">
                <a:latin typeface="Times New Roman" charset="0"/>
                <a:ea typeface="ＭＳ Ｐゴシック" charset="0"/>
                <a:cs typeface="ＭＳ Ｐゴシック" charset="0"/>
              </a:rPr>
              <a:t>Common-342</a:t>
            </a:r>
          </a:p>
          <a:p>
            <a:r>
              <a:rPr lang="en-US" b="0" dirty="0">
                <a:latin typeface="Arial" panose="020B0604020202020204" pitchFamily="34" charset="0"/>
                <a:ea typeface="ＭＳ Ｐゴシック" charset="0"/>
                <a:cs typeface="Arial" panose="020B0604020202020204" pitchFamily="34" charset="0"/>
              </a:rPr>
              <a:t>ES-26-Restoration of Israel-126, 334, 346, 362</a:t>
            </a:r>
            <a:endParaRPr lang="ar-SA"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JE-09-Return of Christ-36</a:t>
            </a:r>
          </a:p>
          <a:p>
            <a:r>
              <a:rPr lang="en-US" b="0" dirty="0">
                <a:latin typeface="Arial" panose="020B0604020202020204" pitchFamily="34" charset="0"/>
                <a:ea typeface="ＭＳ Ｐゴシック" charset="0"/>
                <a:cs typeface="Arial" panose="020B0604020202020204" pitchFamily="34" charset="0"/>
              </a:rPr>
              <a:t>JE-10-Christ's Rule-40</a:t>
            </a:r>
          </a:p>
          <a:p>
            <a:r>
              <a:rPr lang="en-US" b="0" dirty="0">
                <a:latin typeface="Arial" panose="020B0604020202020204" pitchFamily="34" charset="0"/>
                <a:ea typeface="ＭＳ Ｐゴシック" charset="0"/>
                <a:cs typeface="Arial" panose="020B0604020202020204" pitchFamily="34" charset="0"/>
              </a:rPr>
              <a:t>OS-23-Isaiah 1-12-Slide 87</a:t>
            </a:r>
          </a:p>
          <a:p>
            <a:r>
              <a:rPr lang="en-US" b="0" dirty="0">
                <a:latin typeface="Arial" panose="020B0604020202020204" pitchFamily="34" charset="0"/>
                <a:ea typeface="ＭＳ Ｐゴシック" charset="0"/>
                <a:cs typeface="Arial" panose="020B0604020202020204" pitchFamily="34" charset="0"/>
              </a:rPr>
              <a:t>OS-24-Jeremiah-161</a:t>
            </a:r>
          </a:p>
          <a:p>
            <a:r>
              <a:rPr lang="en-US" b="0" dirty="0">
                <a:latin typeface="Arial" panose="020B0604020202020204" pitchFamily="34" charset="0"/>
                <a:ea typeface="ＭＳ Ｐゴシック" charset="0"/>
                <a:cs typeface="Arial" panose="020B0604020202020204" pitchFamily="34" charset="0"/>
              </a:rPr>
              <a:t>OS-26-Ezekiel 1-39-Slide 247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OS-26-Ezekiel_33-39—slide 102</a:t>
            </a:r>
          </a:p>
          <a:p>
            <a:r>
              <a:rPr lang="en-US" b="0" dirty="0">
                <a:latin typeface="Arial" panose="020B0604020202020204" pitchFamily="34" charset="0"/>
                <a:ea typeface="ＭＳ Ｐゴシック" charset="0"/>
                <a:cs typeface="Arial" panose="020B0604020202020204" pitchFamily="34" charset="0"/>
              </a:rPr>
              <a:t>OS-26-Ezekiel 40-43-Slide 24</a:t>
            </a:r>
          </a:p>
          <a:p>
            <a:r>
              <a:rPr lang="en-US" b="0" dirty="0">
                <a:latin typeface="Arial" panose="020B0604020202020204" pitchFamily="34" charset="0"/>
                <a:ea typeface="ＭＳ Ｐゴシック" charset="0"/>
                <a:cs typeface="Arial" panose="020B0604020202020204" pitchFamily="34" charset="0"/>
              </a:rPr>
              <a:t>OS-29-Joel-87</a:t>
            </a:r>
          </a:p>
          <a:p>
            <a:r>
              <a:rPr lang="en-US" b="0" dirty="0">
                <a:latin typeface="Arial" panose="020B0604020202020204" pitchFamily="34" charset="0"/>
                <a:ea typeface="ＭＳ Ｐゴシック" charset="0"/>
                <a:cs typeface="Arial" panose="020B0604020202020204" pitchFamily="34" charset="0"/>
              </a:rPr>
              <a:t>OS-31-Obadiah-154</a:t>
            </a:r>
            <a:r>
              <a:rPr lang="ar-SA" b="0" dirty="0">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altLang="zh-CN" b="0" dirty="0">
                <a:latin typeface="Times New Roman" charset="0"/>
                <a:ea typeface="ＭＳ Ｐゴシック" charset="0"/>
                <a:cs typeface="ＭＳ Ｐゴシック" charset="0"/>
              </a:rPr>
              <a:t>OS-36-Zephaniah-86</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OS-39-Zechariah-158, 167, 184</a:t>
            </a:r>
          </a:p>
          <a:p>
            <a:r>
              <a:rPr lang="en-US" b="0" dirty="0">
                <a:latin typeface="Arial" panose="020B0604020202020204" pitchFamily="34" charset="0"/>
                <a:ea typeface="ＭＳ Ｐゴシック" charset="0"/>
                <a:cs typeface="Arial" panose="020B0604020202020204" pitchFamily="34" charset="0"/>
              </a:rPr>
              <a:t>OS-39-Malachi-137</a:t>
            </a:r>
          </a:p>
          <a:p>
            <a:r>
              <a:rPr lang="en-US" b="0" dirty="0">
                <a:latin typeface="Arial" panose="020B0604020202020204" pitchFamily="34" charset="0"/>
                <a:ea typeface="ＭＳ Ｐゴシック" charset="0"/>
                <a:cs typeface="Arial" panose="020B0604020202020204" pitchFamily="34" charset="0"/>
              </a:rPr>
              <a:t>NS-22-Rev4-6-slide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NS-22-Rev20-22-slide 137</a:t>
            </a:r>
          </a:p>
        </p:txBody>
      </p:sp>
    </p:spTree>
    <p:extLst>
      <p:ext uri="{BB962C8B-B14F-4D97-AF65-F5344CB8AC3E}">
        <p14:creationId xmlns:p14="http://schemas.microsoft.com/office/powerpoint/2010/main" val="378267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D510266-23D5-3040-93E0-45C8F3CD9C3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86370" name="Rectangle 1026"/>
          <p:cNvSpPr>
            <a:spLocks noGrp="1" noRot="1" noChangeAspect="1" noChangeArrowheads="1"/>
          </p:cNvSpPr>
          <p:nvPr>
            <p:ph type="sldImg"/>
          </p:nvPr>
        </p:nvSpPr>
        <p:spPr>
          <a:solidFill>
            <a:srgbClr val="FFFFFF"/>
          </a:solidFill>
          <a:ln/>
        </p:spPr>
      </p:sp>
      <p:sp>
        <p:nvSpPr>
          <p:cNvPr id="186371" name="Rectangle 1027"/>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B46566-28ED-154C-90AE-957BD00656C5}" type="slidenum">
              <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134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414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700482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4374130-FB01-8712-BDE1-C322476BC6B9}"/>
            </a:ext>
          </a:extLst>
        </p:cNvPr>
        <p:cNvGrpSpPr/>
        <p:nvPr/>
      </p:nvGrpSpPr>
      <p:grpSpPr>
        <a:xfrm>
          <a:off x="0" y="0"/>
          <a:ext cx="0" cy="0"/>
          <a:chOff x="0" y="0"/>
          <a:chExt cx="0" cy="0"/>
        </a:xfrm>
      </p:grpSpPr>
      <p:sp>
        <p:nvSpPr>
          <p:cNvPr id="377858" name="Rectangle 3">
            <a:extLst>
              <a:ext uri="{FF2B5EF4-FFF2-40B4-BE49-F238E27FC236}">
                <a16:creationId xmlns:a16="http://schemas.microsoft.com/office/drawing/2014/main" id="{8E261D33-883B-E56F-5D91-43EF5DB2A993}"/>
              </a:ext>
            </a:extLst>
          </p:cNvPr>
          <p:cNvSpPr>
            <a:spLocks noGrp="1" noChangeArrowheads="1"/>
          </p:cNvSpPr>
          <p:nvPr>
            <p:ph type="dt"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FFFFFF"/>
                </a:solidFill>
                <a:effectLst/>
                <a:uLnTx/>
                <a:uFillTx/>
                <a:latin typeface="Calibri" pitchFamily="34" charset="0"/>
                <a:ea typeface="Arial Unicode MS" pitchFamily="34" charset="-128"/>
                <a:cs typeface="Arial Unicode MS" pitchFamily="34" charset="-128"/>
              </a:rPr>
              <a:t>10/06/10</a:t>
            </a:r>
          </a:p>
        </p:txBody>
      </p:sp>
      <p:sp>
        <p:nvSpPr>
          <p:cNvPr id="377859" name="Rectangle 7">
            <a:extLst>
              <a:ext uri="{FF2B5EF4-FFF2-40B4-BE49-F238E27FC236}">
                <a16:creationId xmlns:a16="http://schemas.microsoft.com/office/drawing/2014/main" id="{EE5DE991-E06E-6F14-82F2-BBE74B86284F}"/>
              </a:ext>
            </a:extLst>
          </p:cNvPr>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0E7E4A8-25B0-4CBD-96DC-0C472CABF6B3}" type="slidenum">
              <a:rPr kumimoji="0" lang="en-GB" sz="1200" b="0" i="0" u="none" strike="noStrike" kern="1200" cap="none" spc="0" normalizeH="0" baseline="0" noProof="0" smtClean="0">
                <a:ln>
                  <a:noFill/>
                </a:ln>
                <a:solidFill>
                  <a:srgbClr val="FFFFFF"/>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FFFFFF"/>
              </a:solidFill>
              <a:effectLst/>
              <a:uLnTx/>
              <a:uFillTx/>
              <a:latin typeface="Calibri" pitchFamily="34" charset="0"/>
              <a:ea typeface="MS PGothic" pitchFamily="34" charset="-128"/>
              <a:cs typeface="+mn-cs"/>
            </a:endParaRPr>
          </a:p>
        </p:txBody>
      </p:sp>
      <p:sp>
        <p:nvSpPr>
          <p:cNvPr id="377860" name="Text Box 1">
            <a:extLst>
              <a:ext uri="{FF2B5EF4-FFF2-40B4-BE49-F238E27FC236}">
                <a16:creationId xmlns:a16="http://schemas.microsoft.com/office/drawing/2014/main" id="{AC3ADE15-9731-DBF5-0087-DA98FCDFB7F6}"/>
              </a:ext>
            </a:extLst>
          </p:cNvPr>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BF50C50-97C7-44E9-81A7-6251D0109DBF}" type="slidenum">
              <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
        <p:nvSpPr>
          <p:cNvPr id="377861" name="Text Box 2">
            <a:extLst>
              <a:ext uri="{FF2B5EF4-FFF2-40B4-BE49-F238E27FC236}">
                <a16:creationId xmlns:a16="http://schemas.microsoft.com/office/drawing/2014/main" id="{E687EC38-B1EF-D311-792D-7B68FF5CC3C7}"/>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pitchFamily="34"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627718" name="Rectangle 3">
            <a:extLst>
              <a:ext uri="{FF2B5EF4-FFF2-40B4-BE49-F238E27FC236}">
                <a16:creationId xmlns:a16="http://schemas.microsoft.com/office/drawing/2014/main" id="{786F9312-588A-B321-1D3B-6A9957A50091}"/>
              </a:ext>
            </a:extLst>
          </p:cNvPr>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a:extLst>
        </p:spPr>
        <p:txBody>
          <a:bodyPr anchor="ctr"/>
          <a:lstStyle/>
          <a:p>
            <a:pPr eaLnBrk="1" hangingPunct="1"/>
            <a:r>
              <a:rPr lang="en-US" altLang="zh-CN" b="0" dirty="0">
                <a:latin typeface="Times New Roman" charset="0"/>
                <a:ea typeface="ＭＳ Ｐゴシック" charset="0"/>
                <a:cs typeface="ＭＳ Ｐゴシック" charset="0"/>
              </a:rPr>
              <a:t>The next event on God's prophetic calendar is for the church age to end with the Rapture. Shortly after this, the Day of the Lord will begin with the Antichrist signing a covenant with Israel (Dan 9:27; 2 Thess 2:1-12). Jeremiah 30:7 called this "Day" or period the "time of Jacob's trouble" or era of great persecution of Jews. Yet the second coming will bring in phase 2 of the "Day of the Lord" where all Israel at that time will be saved (Rom 11:26-27). This 1000 years of blessing on earth will be preceded and followed by two major battles and ending in the Great White Throne Judgment.</a:t>
            </a:r>
          </a:p>
          <a:p>
            <a:pPr eaLnBrk="1" hangingPunct="1"/>
            <a:endParaRPr lang="en-US" altLang="zh-CN" b="0" dirty="0">
              <a:latin typeface="Times New Roman" charset="0"/>
              <a:ea typeface="ＭＳ Ｐゴシック" charset="0"/>
              <a:cs typeface="ＭＳ Ｐゴシック" charset="0"/>
            </a:endParaRPr>
          </a:p>
          <a:p>
            <a:r>
              <a:rPr lang="en-US" b="0" dirty="0">
                <a:latin typeface="Times New Roman" charset="0"/>
                <a:ea typeface="ＭＳ Ｐゴシック" charset="0"/>
                <a:cs typeface="ＭＳ Ｐゴシック" charset="0"/>
              </a:rPr>
              <a:t>So how does this give you hope?</a:t>
            </a:r>
          </a:p>
          <a:p>
            <a:r>
              <a:rPr lang="en-US" b="0" dirty="0">
                <a:latin typeface="Times New Roman" charset="0"/>
                <a:ea typeface="ＭＳ Ｐゴシック" charset="0"/>
                <a:cs typeface="ＭＳ Ｐゴシック" charset="0"/>
              </a:rPr>
              <a:t>Does it affect how you use your money? Do you “lay up for yourself treasures in heaven” as a result?</a:t>
            </a:r>
          </a:p>
          <a:p>
            <a:r>
              <a:rPr lang="en-US" b="0" dirty="0">
                <a:latin typeface="Times New Roman" charset="0"/>
                <a:ea typeface="ＭＳ Ｐゴシック" charset="0"/>
                <a:cs typeface="ＭＳ Ｐゴシック" charset="0"/>
              </a:rPr>
              <a:t>How does it impact your use of time? Do you say, “That movie isn’t necessarily wrong, but I could use my time much better by investing God’s Word into others!”?</a:t>
            </a:r>
            <a:endParaRPr lang="en-US" altLang="zh-CN" b="0" dirty="0">
              <a:latin typeface="Times New Roman" charset="0"/>
              <a:ea typeface="ＭＳ Ｐゴシック" charset="0"/>
              <a:cs typeface="ＭＳ Ｐゴシック" charset="0"/>
            </a:endParaRPr>
          </a:p>
          <a:p>
            <a:pPr eaLnBrk="1" hangingPunct="1"/>
            <a:r>
              <a:rPr lang="en-US" altLang="zh-CN" b="0" dirty="0">
                <a:latin typeface="Times New Roman" charset="0"/>
                <a:ea typeface="ＭＳ Ｐゴシック" charset="0"/>
                <a:cs typeface="ＭＳ Ｐゴシック" charset="0"/>
              </a:rPr>
              <a:t>______</a:t>
            </a:r>
          </a:p>
          <a:p>
            <a:pPr eaLnBrk="1" hangingPunct="1"/>
            <a:r>
              <a:rPr lang="en-US" altLang="zh-CN" b="0" dirty="0">
                <a:latin typeface="Times New Roman" charset="0"/>
                <a:ea typeface="ＭＳ Ｐゴシック" charset="0"/>
                <a:cs typeface="ＭＳ Ｐゴシック" charset="0"/>
              </a:rPr>
              <a:t>Common-342</a:t>
            </a:r>
          </a:p>
          <a:p>
            <a:r>
              <a:rPr lang="en-US" b="0" dirty="0">
                <a:latin typeface="Arial" panose="020B0604020202020204" pitchFamily="34" charset="0"/>
                <a:ea typeface="ＭＳ Ｐゴシック" charset="0"/>
                <a:cs typeface="Arial" panose="020B0604020202020204" pitchFamily="34" charset="0"/>
              </a:rPr>
              <a:t>ES-26-Restoration of Israel-126, 334, 346, 362</a:t>
            </a:r>
            <a:endParaRPr lang="ar-SA"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JE-09-Return of Christ-36</a:t>
            </a:r>
          </a:p>
          <a:p>
            <a:r>
              <a:rPr lang="en-US" b="0" dirty="0">
                <a:latin typeface="Arial" panose="020B0604020202020204" pitchFamily="34" charset="0"/>
                <a:ea typeface="ＭＳ Ｐゴシック" charset="0"/>
                <a:cs typeface="Arial" panose="020B0604020202020204" pitchFamily="34" charset="0"/>
              </a:rPr>
              <a:t>JE-10-Christ's Rule-40</a:t>
            </a:r>
          </a:p>
          <a:p>
            <a:r>
              <a:rPr lang="en-US" b="0" dirty="0">
                <a:latin typeface="Arial" panose="020B0604020202020204" pitchFamily="34" charset="0"/>
                <a:ea typeface="ＭＳ Ｐゴシック" charset="0"/>
                <a:cs typeface="Arial" panose="020B0604020202020204" pitchFamily="34" charset="0"/>
              </a:rPr>
              <a:t>OS-23-Isaiah 1-12-Slide 87</a:t>
            </a:r>
          </a:p>
          <a:p>
            <a:r>
              <a:rPr lang="en-US" b="0" dirty="0">
                <a:latin typeface="Arial" panose="020B0604020202020204" pitchFamily="34" charset="0"/>
                <a:ea typeface="ＭＳ Ｐゴシック" charset="0"/>
                <a:cs typeface="Arial" panose="020B0604020202020204" pitchFamily="34" charset="0"/>
              </a:rPr>
              <a:t>OS-24-Jeremiah-161</a:t>
            </a:r>
          </a:p>
          <a:p>
            <a:r>
              <a:rPr lang="en-US" b="0" dirty="0">
                <a:latin typeface="Arial" panose="020B0604020202020204" pitchFamily="34" charset="0"/>
                <a:ea typeface="ＭＳ Ｐゴシック" charset="0"/>
                <a:cs typeface="Arial" panose="020B0604020202020204" pitchFamily="34" charset="0"/>
              </a:rPr>
              <a:t>OS-26-Ezekiel 1-39-Slide 247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OS-26-Ezekiel_33-39—slide 102</a:t>
            </a:r>
          </a:p>
          <a:p>
            <a:r>
              <a:rPr lang="en-US" b="0" dirty="0">
                <a:latin typeface="Arial" panose="020B0604020202020204" pitchFamily="34" charset="0"/>
                <a:ea typeface="ＭＳ Ｐゴシック" charset="0"/>
                <a:cs typeface="Arial" panose="020B0604020202020204" pitchFamily="34" charset="0"/>
              </a:rPr>
              <a:t>OS-26-Ezekiel 40-43-Slide 24</a:t>
            </a:r>
          </a:p>
          <a:p>
            <a:r>
              <a:rPr lang="en-US" b="0" dirty="0">
                <a:latin typeface="Arial" panose="020B0604020202020204" pitchFamily="34" charset="0"/>
                <a:ea typeface="ＭＳ Ｐゴシック" charset="0"/>
                <a:cs typeface="Arial" panose="020B0604020202020204" pitchFamily="34" charset="0"/>
              </a:rPr>
              <a:t>OS-29-Joel-87</a:t>
            </a:r>
          </a:p>
          <a:p>
            <a:r>
              <a:rPr lang="en-US" b="0" dirty="0">
                <a:latin typeface="Arial" panose="020B0604020202020204" pitchFamily="34" charset="0"/>
                <a:ea typeface="ＭＳ Ｐゴシック" charset="0"/>
                <a:cs typeface="Arial" panose="020B0604020202020204" pitchFamily="34" charset="0"/>
              </a:rPr>
              <a:t>OS-31-Obadiah-154</a:t>
            </a:r>
            <a:r>
              <a:rPr lang="ar-SA" b="0" dirty="0">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altLang="zh-CN" b="0" dirty="0">
                <a:latin typeface="Times New Roman" charset="0"/>
                <a:ea typeface="ＭＳ Ｐゴシック" charset="0"/>
                <a:cs typeface="ＭＳ Ｐゴシック" charset="0"/>
              </a:rPr>
              <a:t>OS-36-Zephaniah-86</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OS-39-Zechariah-158, 167, 184</a:t>
            </a:r>
          </a:p>
          <a:p>
            <a:r>
              <a:rPr lang="en-US" b="0" dirty="0">
                <a:latin typeface="Arial" panose="020B0604020202020204" pitchFamily="34" charset="0"/>
                <a:ea typeface="ＭＳ Ｐゴシック" charset="0"/>
                <a:cs typeface="Arial" panose="020B0604020202020204" pitchFamily="34" charset="0"/>
              </a:rPr>
              <a:t>OS-39-Malachi-137</a:t>
            </a:r>
          </a:p>
          <a:p>
            <a:r>
              <a:rPr lang="en-US" b="0" dirty="0">
                <a:latin typeface="Arial" panose="020B0604020202020204" pitchFamily="34" charset="0"/>
                <a:ea typeface="ＭＳ Ｐゴシック" charset="0"/>
                <a:cs typeface="Arial" panose="020B0604020202020204" pitchFamily="34" charset="0"/>
              </a:rPr>
              <a:t>NS-22-Rev4-6-slide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NS-22-Rev20-22-slide 137</a:t>
            </a:r>
          </a:p>
        </p:txBody>
      </p:sp>
    </p:spTree>
    <p:extLst>
      <p:ext uri="{BB962C8B-B14F-4D97-AF65-F5344CB8AC3E}">
        <p14:creationId xmlns:p14="http://schemas.microsoft.com/office/powerpoint/2010/main" val="1616078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1BD06C-747F-A241-A067-6DCB1D65115E}" type="slidenum">
              <a:rPr kumimoji="0" lang="en-US" sz="1200" b="0" i="0" u="none" strike="noStrike" kern="1200" cap="none" spc="0" normalizeH="0" baseline="0" noProof="0">
                <a:ln>
                  <a:noFill/>
                </a:ln>
                <a:solidFill>
                  <a:prstClr val="black"/>
                </a:solidFill>
                <a:effectLst/>
                <a:uLnTx/>
                <a:uFillTx/>
                <a:latin typeface="BoisterBlack"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BoisterBlack" charset="0"/>
              <a:ea typeface="ＭＳ Ｐゴシック" charset="0"/>
              <a:cs typeface="+mn-cs"/>
            </a:endParaRPr>
          </a:p>
        </p:txBody>
      </p:sp>
      <p:sp>
        <p:nvSpPr>
          <p:cNvPr id="12288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88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67191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49D316-9145-D240-B5BA-2FDF3D50E65E}" type="slidenum">
              <a:rPr lang="en-US">
                <a:solidFill>
                  <a:prstClr val="black"/>
                </a:solidFill>
              </a:rPr>
              <a:pPr>
                <a:defRPr/>
              </a:pPr>
              <a:t>27</a:t>
            </a:fld>
            <a:endParaRPr lang="en-US">
              <a:solidFill>
                <a:prstClr val="black"/>
              </a:solidFill>
            </a:endParaRPr>
          </a:p>
        </p:txBody>
      </p:sp>
      <p:sp>
        <p:nvSpPr>
          <p:cNvPr id="1402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0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9C360D-C65F-1F4A-A671-6B6713271FE8}" type="slidenum">
              <a:rPr lang="en-US"/>
              <a:pPr>
                <a:defRPr/>
              </a:pPr>
              <a:t>28</a:t>
            </a:fld>
            <a:endParaRPr lang="en-US"/>
          </a:p>
        </p:txBody>
      </p:sp>
      <p:sp>
        <p:nvSpPr>
          <p:cNvPr id="1413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13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6DA3CD-BCDC-6D40-808F-200E311AF5B7}" type="slidenum">
              <a:rPr lang="en-US"/>
              <a:pPr>
                <a:defRPr/>
              </a:pPr>
              <a:t>29</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54F45-E22F-BA40-A11C-C724096801C5}" type="slidenum">
              <a:rPr lang="en-US"/>
              <a:pPr>
                <a:defRPr/>
              </a:pPr>
              <a:t>3</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03E8D4-673A-B044-A085-CF61CFAE9BA3}" type="slidenum">
              <a:rPr lang="en-US"/>
              <a:pPr>
                <a:defRPr/>
              </a:pPr>
              <a:t>30</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54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8CA860-782F-5443-AE2E-2028C2E483B0}" type="slidenum">
              <a:rPr lang="en-US">
                <a:solidFill>
                  <a:prstClr val="black"/>
                </a:solidFill>
              </a:rPr>
              <a:pPr>
                <a:defRPr/>
              </a:pPr>
              <a:t>31</a:t>
            </a:fld>
            <a:endParaRPr lang="en-US">
              <a:solidFill>
                <a:prstClr val="black"/>
              </a:solidFill>
            </a:endParaRPr>
          </a:p>
        </p:txBody>
      </p:sp>
      <p:sp>
        <p:nvSpPr>
          <p:cNvPr id="14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AE7D2-FEAB-6247-A7DF-DBAA44DAE624}" type="slidenum">
              <a:rPr lang="en-US">
                <a:solidFill>
                  <a:prstClr val="black"/>
                </a:solidFill>
              </a:rPr>
              <a:pPr>
                <a:defRPr/>
              </a:pPr>
              <a:t>32</a:t>
            </a:fld>
            <a:endParaRPr lang="en-US">
              <a:solidFill>
                <a:prstClr val="black"/>
              </a:solidFill>
            </a:endParaRPr>
          </a:p>
        </p:txBody>
      </p:sp>
      <p:sp>
        <p:nvSpPr>
          <p:cNvPr id="144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43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457512-0EF8-9A4A-B278-675E16B0262A}" type="slidenum">
              <a:rPr lang="en-US"/>
              <a:pPr>
                <a:defRPr/>
              </a:pPr>
              <a:t>33</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6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5E98B-2EB2-8840-BB7C-542C1D043B8C}" type="slidenum">
              <a:rPr lang="en-US"/>
              <a:pPr>
                <a:defRPr/>
              </a:pPr>
              <a:t>34</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74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B7F84A-6863-BF46-8AA0-9D289E28553E}" type="slidenum">
              <a:rPr lang="en-US">
                <a:solidFill>
                  <a:prstClr val="black"/>
                </a:solidFill>
              </a:rPr>
              <a:pPr>
                <a:defRPr/>
              </a:pPr>
              <a:t>35</a:t>
            </a:fld>
            <a:endParaRPr lang="en-US">
              <a:solidFill>
                <a:prstClr val="black"/>
              </a:solidFill>
            </a:endParaRPr>
          </a:p>
        </p:txBody>
      </p:sp>
      <p:sp>
        <p:nvSpPr>
          <p:cNvPr id="1484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84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1BD06C-747F-A241-A067-6DCB1D65115E}" type="slidenum">
              <a:rPr kumimoji="0" lang="en-US" sz="1200" b="0" i="0" u="none" strike="noStrike" kern="1200" cap="none" spc="0" normalizeH="0" baseline="0" noProof="0">
                <a:ln>
                  <a:noFill/>
                </a:ln>
                <a:solidFill>
                  <a:prstClr val="black"/>
                </a:solidFill>
                <a:effectLst/>
                <a:uLnTx/>
                <a:uFillTx/>
                <a:latin typeface="BoisterBlack"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BoisterBlack" charset="0"/>
              <a:ea typeface="ＭＳ Ｐゴシック" charset="0"/>
              <a:cs typeface="+mn-cs"/>
            </a:endParaRPr>
          </a:p>
        </p:txBody>
      </p:sp>
      <p:sp>
        <p:nvSpPr>
          <p:cNvPr id="12288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2883" name="Rectangle 1027"/>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814383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B211F-AD6A-AA48-A933-05E44A1799F9}" type="slidenum">
              <a:rPr lang="en-US">
                <a:solidFill>
                  <a:prstClr val="black"/>
                </a:solidFill>
              </a:rPr>
              <a:pPr>
                <a:defRPr/>
              </a:pPr>
              <a:t>37</a:t>
            </a:fld>
            <a:endParaRPr lang="en-US">
              <a:solidFill>
                <a:prstClr val="black"/>
              </a:solidFill>
            </a:endParaRPr>
          </a:p>
        </p:txBody>
      </p:sp>
      <p:sp>
        <p:nvSpPr>
          <p:cNvPr id="150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0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556D52-2149-3B4E-89EE-1EDF30CDDAF5}" type="slidenum">
              <a:rPr lang="en-US"/>
              <a:pPr>
                <a:defRPr/>
              </a:pPr>
              <a:t>38</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26429C-099B-D74C-895C-918F07397A93}" type="slidenum">
              <a:rPr lang="en-US"/>
              <a:pPr>
                <a:defRPr/>
              </a:pPr>
              <a:t>39</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25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1026"/>
          <p:cNvSpPr>
            <a:spLocks noGrp="1" noRot="1" noChangeAspect="1" noChangeArrowheads="1"/>
          </p:cNvSpPr>
          <p:nvPr>
            <p:ph type="sldImg"/>
          </p:nvPr>
        </p:nvSpPr>
        <p:spPr>
          <a:solidFill>
            <a:srgbClr val="FFFFFF"/>
          </a:solidFill>
          <a:ln/>
        </p:spPr>
      </p:sp>
      <p:sp>
        <p:nvSpPr>
          <p:cNvPr id="58777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Ezekiel was an exile with the exiles, yet he witnessed God’s glory departing the temple in Jerusalem and then returning in the future.</a:t>
            </a:r>
            <a:r>
              <a:rPr lang="en-SG" dirty="0">
                <a:effectLst/>
                <a:latin typeface="Arial" panose="020B0604020202020204" pitchFamily="34" charset="0"/>
                <a:cs typeface="Arial" panose="020B0604020202020204" pitchFamily="34" charset="0"/>
              </a:rPr>
              <a:t> </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1AC148-6CFC-9C49-AE6C-E2C1A292A8C8}" type="slidenum">
              <a:rPr lang="en-US"/>
              <a:pPr>
                <a:defRPr/>
              </a:pPr>
              <a:t>40</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7E9EF6-68C7-A444-9D42-8B3822BB55CE}" type="slidenum">
              <a:rPr lang="en-US"/>
              <a:pPr>
                <a:defRPr/>
              </a:pPr>
              <a:t>41</a:t>
            </a:fld>
            <a:endParaRPr lang="en-US"/>
          </a:p>
        </p:txBody>
      </p:sp>
      <p:sp>
        <p:nvSpPr>
          <p:cNvPr id="1546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46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35C7F-9B2D-C64D-AC0F-6C2327CA437F}" type="slidenum">
              <a:rPr lang="en-US"/>
              <a:pPr>
                <a:defRPr/>
              </a:pPr>
              <a:t>42</a:t>
            </a:fld>
            <a:endParaRPr lang="en-US"/>
          </a:p>
        </p:txBody>
      </p:sp>
      <p:sp>
        <p:nvSpPr>
          <p:cNvPr id="1556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56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7AFDFD-42B5-334C-ABF7-AF55FCC948D1}" type="slidenum">
              <a:rPr lang="en-US"/>
              <a:pPr>
                <a:defRPr/>
              </a:pPr>
              <a:t>43</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82806A-01BF-ED4C-9FC3-39952D38A4A5}" type="slidenum">
              <a:rPr lang="en-US"/>
              <a:pPr>
                <a:defRPr/>
              </a:pPr>
              <a:t>44</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97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0BF414-9AF6-AA42-9E4C-1B53EA8B0842}" type="slidenum">
              <a:rPr lang="en-US"/>
              <a:pPr>
                <a:defRPr/>
              </a:pPr>
              <a:t>45</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76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691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7B1D64-B3A1-2D43-9FBA-6D9B88FD93F2}" type="slidenum">
              <a:rPr lang="en-US"/>
              <a:pPr>
                <a:defRPr/>
              </a:pPr>
              <a:t>5</a:t>
            </a:fld>
            <a:endParaRPr lang="en-US"/>
          </a:p>
        </p:txBody>
      </p:sp>
      <p:sp>
        <p:nvSpPr>
          <p:cNvPr id="11776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84C830-E136-D54F-980A-0F5A3F7C839D}" type="slidenum">
              <a:rPr lang="en-US"/>
              <a:pPr>
                <a:defRPr/>
              </a:pPr>
              <a:t>6</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87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DE0E123-C618-C049-9671-A835AC23361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8962" name="Rectangle 2"/>
          <p:cNvSpPr>
            <a:spLocks noGrp="1" noRot="1" noChangeAspect="1" noChangeArrowheads="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1932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14EFFF-CA0F-D142-9967-21D9A44EC834}" type="slidenum">
              <a:rPr lang="en-US">
                <a:solidFill>
                  <a:prstClr val="black"/>
                </a:solidFill>
              </a:rPr>
              <a:pPr>
                <a:defRPr/>
              </a:pPr>
              <a:t>8</a:t>
            </a:fld>
            <a:endParaRPr lang="en-US">
              <a:solidFill>
                <a:prstClr val="black"/>
              </a:solidFill>
            </a:endParaRPr>
          </a:p>
        </p:txBody>
      </p:sp>
      <p:sp>
        <p:nvSpPr>
          <p:cNvPr id="12083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083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E51AC4-5CD6-A14C-BD68-D8DCC6731965}" type="slidenum">
              <a:rPr lang="en-US">
                <a:solidFill>
                  <a:prstClr val="black"/>
                </a:solidFill>
              </a:rPr>
              <a:pPr>
                <a:defRPr/>
              </a:pPr>
              <a:t>9</a:t>
            </a:fld>
            <a:endParaRPr lang="en-US">
              <a:solidFill>
                <a:prstClr val="black"/>
              </a:solidFill>
            </a:endParaRPr>
          </a:p>
        </p:txBody>
      </p:sp>
      <p:sp>
        <p:nvSpPr>
          <p:cNvPr id="12185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6AAE7-78B8-8943-AA31-57AEE98DE6B6}" type="slidenum">
              <a:rPr lang="en-US"/>
              <a:pPr>
                <a:defRPr/>
              </a:pPr>
              <a:t>‹#›</a:t>
            </a:fld>
            <a:endParaRPr lang="en-US"/>
          </a:p>
        </p:txBody>
      </p:sp>
    </p:spTree>
    <p:extLst>
      <p:ext uri="{BB962C8B-B14F-4D97-AF65-F5344CB8AC3E}">
        <p14:creationId xmlns:p14="http://schemas.microsoft.com/office/powerpoint/2010/main" val="1509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214CC-8C1C-6041-9284-F6388FF1C7A8}" type="slidenum">
              <a:rPr lang="en-US"/>
              <a:pPr>
                <a:defRPr/>
              </a:pPr>
              <a:t>‹#›</a:t>
            </a:fld>
            <a:endParaRPr lang="en-US"/>
          </a:p>
        </p:txBody>
      </p:sp>
    </p:spTree>
    <p:extLst>
      <p:ext uri="{BB962C8B-B14F-4D97-AF65-F5344CB8AC3E}">
        <p14:creationId xmlns:p14="http://schemas.microsoft.com/office/powerpoint/2010/main" val="39511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09966-2727-5A42-991B-B15FCEB172D1}" type="slidenum">
              <a:rPr lang="en-US"/>
              <a:pPr>
                <a:defRPr/>
              </a:pPr>
              <a:t>‹#›</a:t>
            </a:fld>
            <a:endParaRPr lang="en-US"/>
          </a:p>
        </p:txBody>
      </p:sp>
    </p:spTree>
    <p:extLst>
      <p:ext uri="{BB962C8B-B14F-4D97-AF65-F5344CB8AC3E}">
        <p14:creationId xmlns:p14="http://schemas.microsoft.com/office/powerpoint/2010/main" val="3309813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BC1AB-E516-8F4C-8BBA-AC51C504016D}" type="slidenum">
              <a:rPr lang="en-US"/>
              <a:pPr>
                <a:defRPr/>
              </a:pPr>
              <a:t>‹#›</a:t>
            </a:fld>
            <a:endParaRPr lang="en-US"/>
          </a:p>
        </p:txBody>
      </p:sp>
    </p:spTree>
    <p:extLst>
      <p:ext uri="{BB962C8B-B14F-4D97-AF65-F5344CB8AC3E}">
        <p14:creationId xmlns:p14="http://schemas.microsoft.com/office/powerpoint/2010/main" val="7096054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0C24A-3A5B-A148-8F46-4F9505D2EDAD}" type="slidenum">
              <a:rPr lang="en-US"/>
              <a:pPr>
                <a:defRPr/>
              </a:pPr>
              <a:t>‹#›</a:t>
            </a:fld>
            <a:endParaRPr lang="en-US"/>
          </a:p>
        </p:txBody>
      </p:sp>
    </p:spTree>
    <p:extLst>
      <p:ext uri="{BB962C8B-B14F-4D97-AF65-F5344CB8AC3E}">
        <p14:creationId xmlns:p14="http://schemas.microsoft.com/office/powerpoint/2010/main" val="2696747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DE22F-B745-8845-B142-9BB6727C8914}" type="slidenum">
              <a:rPr lang="en-US"/>
              <a:pPr>
                <a:defRPr/>
              </a:pPr>
              <a:t>‹#›</a:t>
            </a:fld>
            <a:endParaRPr lang="en-US"/>
          </a:p>
        </p:txBody>
      </p:sp>
    </p:spTree>
    <p:extLst>
      <p:ext uri="{BB962C8B-B14F-4D97-AF65-F5344CB8AC3E}">
        <p14:creationId xmlns:p14="http://schemas.microsoft.com/office/powerpoint/2010/main" val="42786119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E791A6-9ED8-8F46-81D7-AF52C4E79E0C}" type="slidenum">
              <a:rPr lang="en-US"/>
              <a:pPr>
                <a:defRPr/>
              </a:pPr>
              <a:t>‹#›</a:t>
            </a:fld>
            <a:endParaRPr lang="en-US"/>
          </a:p>
        </p:txBody>
      </p:sp>
    </p:spTree>
    <p:extLst>
      <p:ext uri="{BB962C8B-B14F-4D97-AF65-F5344CB8AC3E}">
        <p14:creationId xmlns:p14="http://schemas.microsoft.com/office/powerpoint/2010/main" val="42054517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549D9-4AC8-784E-9639-80E5DD1E3C0E}" type="slidenum">
              <a:rPr lang="en-US"/>
              <a:pPr>
                <a:defRPr/>
              </a:pPr>
              <a:t>‹#›</a:t>
            </a:fld>
            <a:endParaRPr lang="en-US"/>
          </a:p>
        </p:txBody>
      </p:sp>
    </p:spTree>
    <p:extLst>
      <p:ext uri="{BB962C8B-B14F-4D97-AF65-F5344CB8AC3E}">
        <p14:creationId xmlns:p14="http://schemas.microsoft.com/office/powerpoint/2010/main" val="40608645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57A84-E5FF-EF45-B7DE-241EABE2DF71}" type="slidenum">
              <a:rPr lang="en-US"/>
              <a:pPr>
                <a:defRPr/>
              </a:pPr>
              <a:t>‹#›</a:t>
            </a:fld>
            <a:endParaRPr lang="en-US"/>
          </a:p>
        </p:txBody>
      </p:sp>
    </p:spTree>
    <p:extLst>
      <p:ext uri="{BB962C8B-B14F-4D97-AF65-F5344CB8AC3E}">
        <p14:creationId xmlns:p14="http://schemas.microsoft.com/office/powerpoint/2010/main" val="1577311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DFB8B-BC66-1A4B-AE66-7CE6250F84AF}" type="slidenum">
              <a:rPr lang="en-US"/>
              <a:pPr>
                <a:defRPr/>
              </a:pPr>
              <a:t>‹#›</a:t>
            </a:fld>
            <a:endParaRPr lang="en-US"/>
          </a:p>
        </p:txBody>
      </p:sp>
    </p:spTree>
    <p:extLst>
      <p:ext uri="{BB962C8B-B14F-4D97-AF65-F5344CB8AC3E}">
        <p14:creationId xmlns:p14="http://schemas.microsoft.com/office/powerpoint/2010/main" val="25540049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5CFA6-C944-3948-AC87-EF46A441B5A5}" type="slidenum">
              <a:rPr lang="en-US"/>
              <a:pPr>
                <a:defRPr/>
              </a:pPr>
              <a:t>‹#›</a:t>
            </a:fld>
            <a:endParaRPr lang="en-US"/>
          </a:p>
        </p:txBody>
      </p:sp>
    </p:spTree>
    <p:extLst>
      <p:ext uri="{BB962C8B-B14F-4D97-AF65-F5344CB8AC3E}">
        <p14:creationId xmlns:p14="http://schemas.microsoft.com/office/powerpoint/2010/main" val="35588633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F90446-FD08-C24B-8B5B-3EC9F5036752}" type="slidenum">
              <a:rPr lang="en-US"/>
              <a:pPr>
                <a:defRPr/>
              </a:pPr>
              <a:t>‹#›</a:t>
            </a:fld>
            <a:endParaRPr lang="en-US"/>
          </a:p>
        </p:txBody>
      </p:sp>
    </p:spTree>
    <p:extLst>
      <p:ext uri="{BB962C8B-B14F-4D97-AF65-F5344CB8AC3E}">
        <p14:creationId xmlns:p14="http://schemas.microsoft.com/office/powerpoint/2010/main" val="375071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2"/>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3" y="274642"/>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4330B-F632-3D46-9CCD-435301B3B2FC}" type="slidenum">
              <a:rPr lang="en-US"/>
              <a:pPr>
                <a:defRPr/>
              </a:pPr>
              <a:t>‹#›</a:t>
            </a:fld>
            <a:endParaRPr lang="en-US"/>
          </a:p>
        </p:txBody>
      </p:sp>
    </p:spTree>
    <p:extLst>
      <p:ext uri="{BB962C8B-B14F-4D97-AF65-F5344CB8AC3E}">
        <p14:creationId xmlns:p14="http://schemas.microsoft.com/office/powerpoint/2010/main" val="3598116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F54FB0-D71E-0145-8583-E1D309AE227A}" type="slidenum">
              <a:rPr lang="en-US"/>
              <a:pPr>
                <a:defRPr/>
              </a:pPr>
              <a:t>‹#›</a:t>
            </a:fld>
            <a:endParaRPr lang="en-US"/>
          </a:p>
        </p:txBody>
      </p:sp>
    </p:spTree>
    <p:extLst>
      <p:ext uri="{BB962C8B-B14F-4D97-AF65-F5344CB8AC3E}">
        <p14:creationId xmlns:p14="http://schemas.microsoft.com/office/powerpoint/2010/main" val="39449638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5EDB6-6B8A-8442-A67F-378ECF382721}" type="slidenum">
              <a:rPr lang="en-US"/>
              <a:pPr>
                <a:defRPr/>
              </a:pPr>
              <a:t>‹#›</a:t>
            </a:fld>
            <a:endParaRPr lang="en-US"/>
          </a:p>
        </p:txBody>
      </p:sp>
    </p:spTree>
    <p:extLst>
      <p:ext uri="{BB962C8B-B14F-4D97-AF65-F5344CB8AC3E}">
        <p14:creationId xmlns:p14="http://schemas.microsoft.com/office/powerpoint/2010/main" val="11884219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43CEF-1607-8D47-9636-CC9A7B40FA6C}" type="slidenum">
              <a:rPr lang="en-US"/>
              <a:pPr>
                <a:defRPr/>
              </a:pPr>
              <a:t>‹#›</a:t>
            </a:fld>
            <a:endParaRPr lang="en-US"/>
          </a:p>
        </p:txBody>
      </p:sp>
    </p:spTree>
    <p:extLst>
      <p:ext uri="{BB962C8B-B14F-4D97-AF65-F5344CB8AC3E}">
        <p14:creationId xmlns:p14="http://schemas.microsoft.com/office/powerpoint/2010/main" val="8558125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44ED2F-48BC-FF4D-90AA-FA24CBD15147}" type="slidenum">
              <a:rPr lang="en-US"/>
              <a:pPr>
                <a:defRPr/>
              </a:pPr>
              <a:t>‹#›</a:t>
            </a:fld>
            <a:endParaRPr lang="en-US"/>
          </a:p>
        </p:txBody>
      </p:sp>
    </p:spTree>
    <p:extLst>
      <p:ext uri="{BB962C8B-B14F-4D97-AF65-F5344CB8AC3E}">
        <p14:creationId xmlns:p14="http://schemas.microsoft.com/office/powerpoint/2010/main" val="24717891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0A5F9-0CE8-F346-87F2-85F5D6F5CAE5}" type="slidenum">
              <a:rPr lang="en-US"/>
              <a:pPr>
                <a:defRPr/>
              </a:pPr>
              <a:t>‹#›</a:t>
            </a:fld>
            <a:endParaRPr lang="en-US"/>
          </a:p>
        </p:txBody>
      </p:sp>
    </p:spTree>
    <p:extLst>
      <p:ext uri="{BB962C8B-B14F-4D97-AF65-F5344CB8AC3E}">
        <p14:creationId xmlns:p14="http://schemas.microsoft.com/office/powerpoint/2010/main" val="3297572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ACD22-ACC5-5542-92FE-ADD8BE30ECBC}" type="slidenum">
              <a:rPr lang="en-US"/>
              <a:pPr>
                <a:defRPr/>
              </a:pPr>
              <a:t>‹#›</a:t>
            </a:fld>
            <a:endParaRPr lang="en-US"/>
          </a:p>
        </p:txBody>
      </p:sp>
    </p:spTree>
    <p:extLst>
      <p:ext uri="{BB962C8B-B14F-4D97-AF65-F5344CB8AC3E}">
        <p14:creationId xmlns:p14="http://schemas.microsoft.com/office/powerpoint/2010/main" val="21397059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765D39-A6C4-2A46-AC7D-5C03B056C604}" type="slidenum">
              <a:rPr lang="en-US"/>
              <a:pPr>
                <a:defRPr/>
              </a:pPr>
              <a:t>‹#›</a:t>
            </a:fld>
            <a:endParaRPr lang="en-US"/>
          </a:p>
        </p:txBody>
      </p:sp>
    </p:spTree>
    <p:extLst>
      <p:ext uri="{BB962C8B-B14F-4D97-AF65-F5344CB8AC3E}">
        <p14:creationId xmlns:p14="http://schemas.microsoft.com/office/powerpoint/2010/main" val="34643432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25D0C6-455A-F048-939C-C8FA68CA6C53}" type="slidenum">
              <a:rPr lang="en-US"/>
              <a:pPr>
                <a:defRPr/>
              </a:pPr>
              <a:t>‹#›</a:t>
            </a:fld>
            <a:endParaRPr lang="en-US"/>
          </a:p>
        </p:txBody>
      </p:sp>
    </p:spTree>
    <p:extLst>
      <p:ext uri="{BB962C8B-B14F-4D97-AF65-F5344CB8AC3E}">
        <p14:creationId xmlns:p14="http://schemas.microsoft.com/office/powerpoint/2010/main" val="33254604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vl1pPr>
          </a:lstStyle>
          <a:p>
            <a:pPr>
              <a:defRPr/>
            </a:pPr>
            <a:fld id="{5AB9D476-CC14-A845-8821-49E08109224B}" type="slidenum">
              <a:rPr lang="en-US"/>
              <a:pPr>
                <a:defRPr/>
              </a:pPr>
              <a:t>‹#›</a:t>
            </a:fld>
            <a:endParaRPr lang="en-US"/>
          </a:p>
        </p:txBody>
      </p:sp>
    </p:spTree>
    <p:extLst>
      <p:ext uri="{BB962C8B-B14F-4D97-AF65-F5344CB8AC3E}">
        <p14:creationId xmlns:p14="http://schemas.microsoft.com/office/powerpoint/2010/main" val="16081661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vl1pPr>
          </a:lstStyle>
          <a:p>
            <a:pPr>
              <a:defRPr/>
            </a:pPr>
            <a:fld id="{65AEB0F6-E9CA-F742-A66D-1C30216600FD}" type="slidenum">
              <a:rPr lang="en-US"/>
              <a:pPr>
                <a:defRPr/>
              </a:pPr>
              <a:t>‹#›</a:t>
            </a:fld>
            <a:endParaRPr lang="en-US"/>
          </a:p>
        </p:txBody>
      </p:sp>
    </p:spTree>
    <p:extLst>
      <p:ext uri="{BB962C8B-B14F-4D97-AF65-F5344CB8AC3E}">
        <p14:creationId xmlns:p14="http://schemas.microsoft.com/office/powerpoint/2010/main" val="307294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2"/>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8470C1-D38A-D947-93FF-0EF41A4FDF55}" type="slidenum">
              <a:rPr lang="en-US"/>
              <a:pPr>
                <a:defRPr/>
              </a:pPr>
              <a:t>‹#›</a:t>
            </a:fld>
            <a:endParaRPr lang="en-US"/>
          </a:p>
        </p:txBody>
      </p:sp>
    </p:spTree>
    <p:extLst>
      <p:ext uri="{BB962C8B-B14F-4D97-AF65-F5344CB8AC3E}">
        <p14:creationId xmlns:p14="http://schemas.microsoft.com/office/powerpoint/2010/main" val="38792491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vl1pPr>
          </a:lstStyle>
          <a:p>
            <a:pPr>
              <a:defRPr/>
            </a:pPr>
            <a:fld id="{F8FF454E-AF15-A749-BEB7-946BABF0BC5D}" type="slidenum">
              <a:rPr lang="en-US"/>
              <a:pPr>
                <a:defRPr/>
              </a:pPr>
              <a:t>‹#›</a:t>
            </a:fld>
            <a:endParaRPr lang="en-US"/>
          </a:p>
        </p:txBody>
      </p:sp>
    </p:spTree>
    <p:extLst>
      <p:ext uri="{BB962C8B-B14F-4D97-AF65-F5344CB8AC3E}">
        <p14:creationId xmlns:p14="http://schemas.microsoft.com/office/powerpoint/2010/main" val="41301157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ftr" sz="quarter" idx="11"/>
          </p:nvPr>
        </p:nvSpPr>
        <p:spPr/>
        <p:txBody>
          <a:bodyPr/>
          <a:lstStyle>
            <a:lvl1pPr>
              <a:defRPr baseline="30000"/>
            </a:lvl1pPr>
          </a:lstStyle>
          <a:p>
            <a:pPr>
              <a:defRPr/>
            </a:pPr>
            <a:endParaRPr lang="en-US"/>
          </a:p>
        </p:txBody>
      </p:sp>
      <p:sp>
        <p:nvSpPr>
          <p:cNvPr id="7" name="Rectangle 6"/>
          <p:cNvSpPr>
            <a:spLocks noGrp="1" noChangeArrowheads="1"/>
          </p:cNvSpPr>
          <p:nvPr>
            <p:ph type="sldNum" sz="quarter" idx="12"/>
          </p:nvPr>
        </p:nvSpPr>
        <p:spPr/>
        <p:txBody>
          <a:bodyPr/>
          <a:lstStyle>
            <a:lvl1pPr>
              <a:defRPr baseline="30000"/>
            </a:lvl1pPr>
          </a:lstStyle>
          <a:p>
            <a:pPr>
              <a:defRPr/>
            </a:pPr>
            <a:fld id="{1836E323-757E-0D42-9D0B-7A5BC201AD6F}" type="slidenum">
              <a:rPr lang="en-US"/>
              <a:pPr>
                <a:defRPr/>
              </a:pPr>
              <a:t>‹#›</a:t>
            </a:fld>
            <a:endParaRPr lang="en-US"/>
          </a:p>
        </p:txBody>
      </p:sp>
    </p:spTree>
    <p:extLst>
      <p:ext uri="{BB962C8B-B14F-4D97-AF65-F5344CB8AC3E}">
        <p14:creationId xmlns:p14="http://schemas.microsoft.com/office/powerpoint/2010/main" val="29159995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a:defRPr baseline="30000"/>
            </a:lvl1pPr>
          </a:lstStyle>
          <a:p>
            <a:pPr>
              <a:defRPr/>
            </a:pPr>
            <a:fld id="{C5418E4F-AFEB-234E-82B5-0F0A07B26B47}" type="slidenum">
              <a:rPr lang="en-US"/>
              <a:pPr>
                <a:defRPr/>
              </a:pPr>
              <a:t>‹#›</a:t>
            </a:fld>
            <a:endParaRPr lang="en-US"/>
          </a:p>
        </p:txBody>
      </p:sp>
    </p:spTree>
    <p:extLst>
      <p:ext uri="{BB962C8B-B14F-4D97-AF65-F5344CB8AC3E}">
        <p14:creationId xmlns:p14="http://schemas.microsoft.com/office/powerpoint/2010/main" val="36874311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a:defRPr baseline="30000"/>
            </a:lvl1pPr>
          </a:lstStyle>
          <a:p>
            <a:pPr>
              <a:defRPr/>
            </a:pPr>
            <a:fld id="{5470E7CC-A839-8046-9C00-95F693893FA1}" type="slidenum">
              <a:rPr lang="en-US"/>
              <a:pPr>
                <a:defRPr/>
              </a:pPr>
              <a:t>‹#›</a:t>
            </a:fld>
            <a:endParaRPr lang="en-US"/>
          </a:p>
        </p:txBody>
      </p:sp>
    </p:spTree>
    <p:extLst>
      <p:ext uri="{BB962C8B-B14F-4D97-AF65-F5344CB8AC3E}">
        <p14:creationId xmlns:p14="http://schemas.microsoft.com/office/powerpoint/2010/main" val="30511051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a:defRPr baseline="30000"/>
            </a:lvl1pPr>
          </a:lstStyle>
          <a:p>
            <a:pPr>
              <a:defRPr/>
            </a:pPr>
            <a:fld id="{E23C163F-0C71-4047-9098-DCC30AC87AD2}" type="slidenum">
              <a:rPr lang="en-US"/>
              <a:pPr>
                <a:defRPr/>
              </a:pPr>
              <a:t>‹#›</a:t>
            </a:fld>
            <a:endParaRPr lang="en-US"/>
          </a:p>
        </p:txBody>
      </p:sp>
    </p:spTree>
    <p:extLst>
      <p:ext uri="{BB962C8B-B14F-4D97-AF65-F5344CB8AC3E}">
        <p14:creationId xmlns:p14="http://schemas.microsoft.com/office/powerpoint/2010/main" val="42680410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ftr" sz="quarter" idx="11"/>
          </p:nvPr>
        </p:nvSpPr>
        <p:spPr/>
        <p:txBody>
          <a:bodyPr/>
          <a:lstStyle>
            <a:lvl1pPr>
              <a:defRPr baseline="30000"/>
            </a:lvl1pPr>
          </a:lstStyle>
          <a:p>
            <a:pPr>
              <a:defRPr/>
            </a:pPr>
            <a:endParaRPr lang="en-US"/>
          </a:p>
        </p:txBody>
      </p:sp>
      <p:sp>
        <p:nvSpPr>
          <p:cNvPr id="7" name="Rectangle 6"/>
          <p:cNvSpPr>
            <a:spLocks noGrp="1" noChangeArrowheads="1"/>
          </p:cNvSpPr>
          <p:nvPr>
            <p:ph type="sldNum" sz="quarter" idx="12"/>
          </p:nvPr>
        </p:nvSpPr>
        <p:spPr/>
        <p:txBody>
          <a:bodyPr/>
          <a:lstStyle>
            <a:lvl1pPr>
              <a:defRPr baseline="30000"/>
            </a:lvl1pPr>
          </a:lstStyle>
          <a:p>
            <a:pPr>
              <a:defRPr/>
            </a:pPr>
            <a:fld id="{740E9E28-87C9-F240-8B75-82389E8EDFA8}" type="slidenum">
              <a:rPr lang="en-US"/>
              <a:pPr>
                <a:defRPr/>
              </a:pPr>
              <a:t>‹#›</a:t>
            </a:fld>
            <a:endParaRPr lang="en-US"/>
          </a:p>
        </p:txBody>
      </p:sp>
    </p:spTree>
    <p:extLst>
      <p:ext uri="{BB962C8B-B14F-4D97-AF65-F5344CB8AC3E}">
        <p14:creationId xmlns:p14="http://schemas.microsoft.com/office/powerpoint/2010/main" val="28702967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6" name="Rectangle 5"/>
          <p:cNvSpPr>
            <a:spLocks noGrp="1" noChangeArrowheads="1"/>
          </p:cNvSpPr>
          <p:nvPr>
            <p:ph type="ftr" sz="quarter" idx="11"/>
          </p:nvPr>
        </p:nvSpPr>
        <p:spPr/>
        <p:txBody>
          <a:bodyPr/>
          <a:lstStyle>
            <a:lvl1pPr>
              <a:defRPr baseline="30000"/>
            </a:lvl1pPr>
          </a:lstStyle>
          <a:p>
            <a:pPr>
              <a:defRPr/>
            </a:pPr>
            <a:endParaRPr lang="en-US"/>
          </a:p>
        </p:txBody>
      </p:sp>
      <p:sp>
        <p:nvSpPr>
          <p:cNvPr id="7" name="Rectangle 6"/>
          <p:cNvSpPr>
            <a:spLocks noGrp="1" noChangeArrowheads="1"/>
          </p:cNvSpPr>
          <p:nvPr>
            <p:ph type="sldNum" sz="quarter" idx="12"/>
          </p:nvPr>
        </p:nvSpPr>
        <p:spPr/>
        <p:txBody>
          <a:bodyPr/>
          <a:lstStyle>
            <a:lvl1pPr>
              <a:defRPr baseline="30000"/>
            </a:lvl1pPr>
          </a:lstStyle>
          <a:p>
            <a:pPr>
              <a:defRPr/>
            </a:pPr>
            <a:fld id="{9CC6E901-A445-DB4D-AB95-D818F8B4BCBA}" type="slidenum">
              <a:rPr lang="en-US"/>
              <a:pPr>
                <a:defRPr/>
              </a:pPr>
              <a:t>‹#›</a:t>
            </a:fld>
            <a:endParaRPr lang="en-US"/>
          </a:p>
        </p:txBody>
      </p:sp>
    </p:spTree>
    <p:extLst>
      <p:ext uri="{BB962C8B-B14F-4D97-AF65-F5344CB8AC3E}">
        <p14:creationId xmlns:p14="http://schemas.microsoft.com/office/powerpoint/2010/main" val="3731217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vl1pPr>
          </a:lstStyle>
          <a:p>
            <a:pPr>
              <a:defRPr/>
            </a:pPr>
            <a:fld id="{33E658F4-4386-0C45-8F6E-A34CABA7C67E}" type="slidenum">
              <a:rPr lang="en-US"/>
              <a:pPr>
                <a:defRPr/>
              </a:pPr>
              <a:t>‹#›</a:t>
            </a:fld>
            <a:endParaRPr lang="en-US"/>
          </a:p>
        </p:txBody>
      </p:sp>
    </p:spTree>
    <p:extLst>
      <p:ext uri="{BB962C8B-B14F-4D97-AF65-F5344CB8AC3E}">
        <p14:creationId xmlns:p14="http://schemas.microsoft.com/office/powerpoint/2010/main" val="1695507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vl1pPr>
          </a:lstStyle>
          <a:p>
            <a:pPr>
              <a:defRPr/>
            </a:pPr>
            <a:fld id="{4C5E16DB-E7C5-E543-A962-FAC217EB9B65}" type="slidenum">
              <a:rPr lang="en-US"/>
              <a:pPr>
                <a:defRPr/>
              </a:pPr>
              <a:t>‹#›</a:t>
            </a:fld>
            <a:endParaRPr lang="en-US"/>
          </a:p>
        </p:txBody>
      </p:sp>
    </p:spTree>
    <p:extLst>
      <p:ext uri="{BB962C8B-B14F-4D97-AF65-F5344CB8AC3E}">
        <p14:creationId xmlns:p14="http://schemas.microsoft.com/office/powerpoint/2010/main" val="9307800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9"/>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a:defRPr baseline="30000"/>
            </a:lvl1pPr>
          </a:lstStyle>
          <a:p>
            <a:pPr>
              <a:defRPr/>
            </a:pPr>
            <a:fld id="{8BD6B67C-C688-DD4E-99B7-76DA7847771C}" type="slidenum">
              <a:rPr lang="en-US"/>
              <a:pPr>
                <a:defRPr/>
              </a:pPr>
              <a:t>‹#›</a:t>
            </a:fld>
            <a:endParaRPr lang="en-US"/>
          </a:p>
        </p:txBody>
      </p:sp>
    </p:spTree>
    <p:extLst>
      <p:ext uri="{BB962C8B-B14F-4D97-AF65-F5344CB8AC3E}">
        <p14:creationId xmlns:p14="http://schemas.microsoft.com/office/powerpoint/2010/main" val="308647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2"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2"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72297-7E32-B14B-BFDD-1EE8FA28B2F2}" type="slidenum">
              <a:rPr lang="en-US"/>
              <a:pPr>
                <a:defRPr/>
              </a:pPr>
              <a:t>‹#›</a:t>
            </a:fld>
            <a:endParaRPr lang="en-US"/>
          </a:p>
        </p:txBody>
      </p:sp>
    </p:spTree>
    <p:extLst>
      <p:ext uri="{BB962C8B-B14F-4D97-AF65-F5344CB8AC3E}">
        <p14:creationId xmlns:p14="http://schemas.microsoft.com/office/powerpoint/2010/main" val="16187917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Text Placeholder 2"/>
          <p:cNvSpPr>
            <a:spLocks noGrp="1"/>
          </p:cNvSpPr>
          <p:nvPr>
            <p:ph type="body" sz="half" idx="1"/>
          </p:nvPr>
        </p:nvSpPr>
        <p:spPr>
          <a:xfrm>
            <a:off x="514350" y="1600201"/>
            <a:ext cx="45434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6" name="Footer Placeholder 5"/>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kumimoji="1">
                <a:latin typeface="Times New Roman" charset="0"/>
              </a:defRPr>
            </a:lvl1pPr>
          </a:lstStyle>
          <a:p>
            <a:pPr>
              <a:defRPr/>
            </a:pPr>
            <a:fld id="{CDA85EEC-6E1E-A74F-90C0-2A7F15A71245}" type="slidenum">
              <a:rPr lang="en-US"/>
              <a:pPr>
                <a:defRPr/>
              </a:pPr>
              <a:t>‹#›</a:t>
            </a:fld>
            <a:endParaRPr lang="en-US"/>
          </a:p>
        </p:txBody>
      </p:sp>
    </p:spTree>
    <p:extLst>
      <p:ext uri="{BB962C8B-B14F-4D97-AF65-F5344CB8AC3E}">
        <p14:creationId xmlns:p14="http://schemas.microsoft.com/office/powerpoint/2010/main" val="4374100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5" name="Footer Placeholder 4"/>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charset="0"/>
              </a:defRPr>
            </a:lvl1pPr>
          </a:lstStyle>
          <a:p>
            <a:pPr>
              <a:defRPr/>
            </a:pPr>
            <a:fld id="{F30F7A5F-5DE0-B44D-902E-8399D73CCB02}" type="slidenum">
              <a:rPr lang="en-US"/>
              <a:pPr>
                <a:defRPr/>
              </a:pPr>
              <a:t>‹#›</a:t>
            </a:fld>
            <a:endParaRPr lang="en-US"/>
          </a:p>
        </p:txBody>
      </p:sp>
    </p:spTree>
    <p:extLst>
      <p:ext uri="{BB962C8B-B14F-4D97-AF65-F5344CB8AC3E}">
        <p14:creationId xmlns:p14="http://schemas.microsoft.com/office/powerpoint/2010/main" val="449212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9"/>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4" name="Footer Placeholder 3"/>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latin typeface="Times New Roman" charset="0"/>
              </a:defRPr>
            </a:lvl1pPr>
          </a:lstStyle>
          <a:p>
            <a:pPr>
              <a:defRPr/>
            </a:pPr>
            <a:fld id="{557D94FA-C378-0C48-9B58-5B3F10FC5CCE}" type="slidenum">
              <a:rPr lang="en-US"/>
              <a:pPr>
                <a:defRPr/>
              </a:pPr>
              <a:t>‹#›</a:t>
            </a:fld>
            <a:endParaRPr lang="en-US"/>
          </a:p>
        </p:txBody>
      </p:sp>
    </p:spTree>
    <p:extLst>
      <p:ext uri="{BB962C8B-B14F-4D97-AF65-F5344CB8AC3E}">
        <p14:creationId xmlns:p14="http://schemas.microsoft.com/office/powerpoint/2010/main" val="7862402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a:t>Click to edit Master title style</a:t>
            </a:r>
          </a:p>
        </p:txBody>
      </p:sp>
      <p:sp>
        <p:nvSpPr>
          <p:cNvPr id="3" name="Text Placeholder 2"/>
          <p:cNvSpPr>
            <a:spLocks noGrp="1"/>
          </p:cNvSpPr>
          <p:nvPr>
            <p:ph type="body" sz="half" idx="1"/>
          </p:nvPr>
        </p:nvSpPr>
        <p:spPr>
          <a:xfrm>
            <a:off x="514350" y="1600201"/>
            <a:ext cx="454342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29225" y="1600200"/>
            <a:ext cx="4543425"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29225" y="3938589"/>
            <a:ext cx="4543425"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7" name="Footer Placeholder 6"/>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kumimoji="1">
                <a:latin typeface="Times New Roman" charset="0"/>
              </a:defRPr>
            </a:lvl1pPr>
          </a:lstStyle>
          <a:p>
            <a:pPr>
              <a:defRPr/>
            </a:pPr>
            <a:fld id="{75A96A7C-4D78-1B43-A10F-E5AF9C6B036F}" type="slidenum">
              <a:rPr lang="en-US"/>
              <a:pPr>
                <a:defRPr/>
              </a:pPr>
              <a:t>‹#›</a:t>
            </a:fld>
            <a:endParaRPr lang="en-US"/>
          </a:p>
        </p:txBody>
      </p:sp>
    </p:spTree>
    <p:extLst>
      <p:ext uri="{BB962C8B-B14F-4D97-AF65-F5344CB8AC3E}">
        <p14:creationId xmlns:p14="http://schemas.microsoft.com/office/powerpoint/2010/main" val="3443684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3" name="Footer Placeholder 2"/>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kumimoji="1">
                <a:latin typeface="Times New Roman" charset="0"/>
              </a:defRPr>
            </a:lvl1pPr>
          </a:lstStyle>
          <a:p>
            <a:pPr>
              <a:defRPr/>
            </a:pPr>
            <a:fld id="{9987A7D0-5C49-294A-8091-2FB7AAEF18A8}" type="slidenum">
              <a:rPr lang="en-US"/>
              <a:pPr>
                <a:defRPr/>
              </a:pPr>
              <a:t>‹#›</a:t>
            </a:fld>
            <a:endParaRPr lang="en-US"/>
          </a:p>
        </p:txBody>
      </p:sp>
    </p:spTree>
    <p:extLst>
      <p:ext uri="{BB962C8B-B14F-4D97-AF65-F5344CB8AC3E}">
        <p14:creationId xmlns:p14="http://schemas.microsoft.com/office/powerpoint/2010/main" val="9666869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4" name="Footer Placeholder 3"/>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kumimoji="1">
                <a:latin typeface="Times New Roman" charset="0"/>
              </a:defRPr>
            </a:lvl1pPr>
          </a:lstStyle>
          <a:p>
            <a:pPr>
              <a:defRPr/>
            </a:pPr>
            <a:fld id="{828B2600-1DB3-C24C-B0BA-8DC4C2C3EFEA}" type="slidenum">
              <a:rPr lang="en-US"/>
              <a:pPr>
                <a:defRPr/>
              </a:pPr>
              <a:t>‹#›</a:t>
            </a:fld>
            <a:endParaRPr lang="en-US"/>
          </a:p>
        </p:txBody>
      </p:sp>
    </p:spTree>
    <p:extLst>
      <p:ext uri="{BB962C8B-B14F-4D97-AF65-F5344CB8AC3E}">
        <p14:creationId xmlns:p14="http://schemas.microsoft.com/office/powerpoint/2010/main" val="2746816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kumimoji="1">
                <a:latin typeface="Times New Roman" pitchFamily="-112" charset="0"/>
              </a:defRPr>
            </a:lvl1pPr>
          </a:lstStyle>
          <a:p>
            <a:pPr>
              <a:defRPr/>
            </a:pPr>
            <a:endParaRPr lang="en-US"/>
          </a:p>
        </p:txBody>
      </p:sp>
      <p:sp>
        <p:nvSpPr>
          <p:cNvPr id="5" name="Footer Placeholder 4"/>
          <p:cNvSpPr>
            <a:spLocks noGrp="1"/>
          </p:cNvSpPr>
          <p:nvPr>
            <p:ph type="ftr" sz="quarter" idx="11"/>
          </p:nvPr>
        </p:nvSpPr>
        <p:spPr/>
        <p:txBody>
          <a:bodyPr/>
          <a:lstStyle>
            <a:lvl1pPr>
              <a:defRPr kumimoji="1">
                <a:latin typeface="Times New Roman" pitchFamily="-1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kumimoji="1">
                <a:latin typeface="Times New Roman" charset="0"/>
              </a:defRPr>
            </a:lvl1pPr>
          </a:lstStyle>
          <a:p>
            <a:pPr>
              <a:defRPr/>
            </a:pPr>
            <a:fld id="{D954F83C-6470-3343-8A0E-7EC1C60B958B}" type="slidenum">
              <a:rPr lang="en-US"/>
              <a:pPr>
                <a:defRPr/>
              </a:pPr>
              <a:t>‹#›</a:t>
            </a:fld>
            <a:endParaRPr lang="en-US"/>
          </a:p>
        </p:txBody>
      </p:sp>
    </p:spTree>
    <p:extLst>
      <p:ext uri="{BB962C8B-B14F-4D97-AF65-F5344CB8AC3E}">
        <p14:creationId xmlns:p14="http://schemas.microsoft.com/office/powerpoint/2010/main" val="27201559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BC656437-2561-2146-A8F7-A6A7D85D7F8C}" type="slidenum">
              <a:rPr lang="en-US" smtClean="0"/>
              <a:pPr eaLnBrk="0" hangingPunct="0">
                <a:defRPr/>
              </a:pPr>
              <a:t>‹#›</a:t>
            </a:fld>
            <a:endParaRPr lang="en-US"/>
          </a:p>
        </p:txBody>
      </p:sp>
    </p:spTree>
    <p:extLst>
      <p:ext uri="{BB962C8B-B14F-4D97-AF65-F5344CB8AC3E}">
        <p14:creationId xmlns:p14="http://schemas.microsoft.com/office/powerpoint/2010/main" val="1887817337"/>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6817B16C-C039-F648-9216-6C8DE7E560BD}" type="slidenum">
              <a:rPr lang="en-US" smtClean="0"/>
              <a:pPr eaLnBrk="0" hangingPunct="0">
                <a:defRPr/>
              </a:pPr>
              <a:t>‹#›</a:t>
            </a:fld>
            <a:endParaRPr lang="en-US"/>
          </a:p>
        </p:txBody>
      </p:sp>
    </p:spTree>
    <p:extLst>
      <p:ext uri="{BB962C8B-B14F-4D97-AF65-F5344CB8AC3E}">
        <p14:creationId xmlns:p14="http://schemas.microsoft.com/office/powerpoint/2010/main" val="3871952520"/>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ED320F64-9AD3-2A49-A355-2469C904E8A1}" type="slidenum">
              <a:rPr lang="en-US" smtClean="0"/>
              <a:pPr eaLnBrk="0" hangingPunct="0">
                <a:defRPr/>
              </a:pPr>
              <a:t>‹#›</a:t>
            </a:fld>
            <a:endParaRPr lang="en-US"/>
          </a:p>
        </p:txBody>
      </p:sp>
    </p:spTree>
    <p:extLst>
      <p:ext uri="{BB962C8B-B14F-4D97-AF65-F5344CB8AC3E}">
        <p14:creationId xmlns:p14="http://schemas.microsoft.com/office/powerpoint/2010/main" val="2649153768"/>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93836-CDE7-2247-AA9A-DDC515DB27D7}" type="slidenum">
              <a:rPr lang="en-US"/>
              <a:pPr>
                <a:defRPr/>
              </a:pPr>
              <a:t>‹#›</a:t>
            </a:fld>
            <a:endParaRPr lang="en-US"/>
          </a:p>
        </p:txBody>
      </p:sp>
    </p:spTree>
    <p:extLst>
      <p:ext uri="{BB962C8B-B14F-4D97-AF65-F5344CB8AC3E}">
        <p14:creationId xmlns:p14="http://schemas.microsoft.com/office/powerpoint/2010/main" val="3376345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1B53CCF0-852A-874B-B7C6-F21680D320D2}" type="slidenum">
              <a:rPr lang="en-US" smtClean="0"/>
              <a:pPr eaLnBrk="0" hangingPunct="0">
                <a:defRPr/>
              </a:pPr>
              <a:t>‹#›</a:t>
            </a:fld>
            <a:endParaRPr lang="en-US"/>
          </a:p>
        </p:txBody>
      </p:sp>
    </p:spTree>
    <p:extLst>
      <p:ext uri="{BB962C8B-B14F-4D97-AF65-F5344CB8AC3E}">
        <p14:creationId xmlns:p14="http://schemas.microsoft.com/office/powerpoint/2010/main" val="485624610"/>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8"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9"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E87FB4DB-2C9C-1249-9439-5B925A371423}" type="slidenum">
              <a:rPr lang="en-US" smtClean="0"/>
              <a:pPr eaLnBrk="0" hangingPunct="0">
                <a:defRPr/>
              </a:pPr>
              <a:t>‹#›</a:t>
            </a:fld>
            <a:endParaRPr lang="en-US"/>
          </a:p>
        </p:txBody>
      </p:sp>
    </p:spTree>
    <p:extLst>
      <p:ext uri="{BB962C8B-B14F-4D97-AF65-F5344CB8AC3E}">
        <p14:creationId xmlns:p14="http://schemas.microsoft.com/office/powerpoint/2010/main" val="1662063535"/>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4"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6E6850E8-D753-9045-949D-D85A376336AC}" type="slidenum">
              <a:rPr lang="en-US" smtClean="0"/>
              <a:pPr eaLnBrk="0" hangingPunct="0">
                <a:defRPr/>
              </a:pPr>
              <a:t>‹#›</a:t>
            </a:fld>
            <a:endParaRPr lang="en-US"/>
          </a:p>
        </p:txBody>
      </p:sp>
    </p:spTree>
    <p:extLst>
      <p:ext uri="{BB962C8B-B14F-4D97-AF65-F5344CB8AC3E}">
        <p14:creationId xmlns:p14="http://schemas.microsoft.com/office/powerpoint/2010/main" val="3841384751"/>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3"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4"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EE16CA0E-5252-8E4F-8F19-F2F04A67EEB6}" type="slidenum">
              <a:rPr lang="en-US" smtClean="0"/>
              <a:pPr eaLnBrk="0" hangingPunct="0">
                <a:defRPr/>
              </a:pPr>
              <a:t>‹#›</a:t>
            </a:fld>
            <a:endParaRPr lang="en-US"/>
          </a:p>
        </p:txBody>
      </p:sp>
    </p:spTree>
    <p:extLst>
      <p:ext uri="{BB962C8B-B14F-4D97-AF65-F5344CB8AC3E}">
        <p14:creationId xmlns:p14="http://schemas.microsoft.com/office/powerpoint/2010/main" val="2509446520"/>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14447698-9889-7146-8889-E13CCC837F8F}" type="slidenum">
              <a:rPr lang="en-US" smtClean="0"/>
              <a:pPr eaLnBrk="0" hangingPunct="0">
                <a:defRPr/>
              </a:pPr>
              <a:t>‹#›</a:t>
            </a:fld>
            <a:endParaRPr lang="en-US"/>
          </a:p>
        </p:txBody>
      </p:sp>
    </p:spTree>
    <p:extLst>
      <p:ext uri="{BB962C8B-B14F-4D97-AF65-F5344CB8AC3E}">
        <p14:creationId xmlns:p14="http://schemas.microsoft.com/office/powerpoint/2010/main" val="2381292282"/>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B92C4AF8-5A21-F14E-A629-D3ADFD4D097B}" type="slidenum">
              <a:rPr lang="en-US" smtClean="0"/>
              <a:pPr eaLnBrk="0" hangingPunct="0">
                <a:defRPr/>
              </a:pPr>
              <a:t>‹#›</a:t>
            </a:fld>
            <a:endParaRPr lang="en-US"/>
          </a:p>
        </p:txBody>
      </p:sp>
    </p:spTree>
    <p:extLst>
      <p:ext uri="{BB962C8B-B14F-4D97-AF65-F5344CB8AC3E}">
        <p14:creationId xmlns:p14="http://schemas.microsoft.com/office/powerpoint/2010/main" val="125949424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1CB71C41-DC4D-4444-BA2F-F3531603B0CD}" type="slidenum">
              <a:rPr lang="en-US" smtClean="0"/>
              <a:pPr eaLnBrk="0" hangingPunct="0">
                <a:defRPr/>
              </a:pPr>
              <a:t>‹#›</a:t>
            </a:fld>
            <a:endParaRPr lang="en-US"/>
          </a:p>
        </p:txBody>
      </p:sp>
    </p:spTree>
    <p:extLst>
      <p:ext uri="{BB962C8B-B14F-4D97-AF65-F5344CB8AC3E}">
        <p14:creationId xmlns:p14="http://schemas.microsoft.com/office/powerpoint/2010/main" val="3468680853"/>
      </p:ext>
    </p:extLst>
  </p:cSld>
  <p:clrMapOvr>
    <a:masterClrMapping/>
  </p:clrMapOvr>
  <p:transition spd="med">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38651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88A429FD-6CDE-AA47-8D37-2B54ED07C2CF}" type="slidenum">
              <a:rPr lang="en-US" smtClean="0"/>
              <a:pPr eaLnBrk="0" hangingPunct="0">
                <a:defRPr/>
              </a:pPr>
              <a:t>‹#›</a:t>
            </a:fld>
            <a:endParaRPr lang="en-US"/>
          </a:p>
        </p:txBody>
      </p:sp>
    </p:spTree>
    <p:extLst>
      <p:ext uri="{BB962C8B-B14F-4D97-AF65-F5344CB8AC3E}">
        <p14:creationId xmlns:p14="http://schemas.microsoft.com/office/powerpoint/2010/main" val="3294254240"/>
      </p:ext>
    </p:extLst>
  </p:cSld>
  <p:clrMapOvr>
    <a:masterClrMapping/>
  </p:clrMapOvr>
  <p:transition spd="med">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1525"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4" name="Rectangle 5"/>
          <p:cNvSpPr>
            <a:spLocks noGrp="1" noChangeArrowheads="1"/>
          </p:cNvSpPr>
          <p:nvPr>
            <p:ph type="ftr" sz="quarter" idx="11"/>
          </p:nvPr>
        </p:nvSpPr>
        <p:spPr>
          <a:xfrm>
            <a:off x="3514725" y="6248400"/>
            <a:ext cx="3257550" cy="457200"/>
          </a:xfrm>
          <a:prstGeom prst="rect">
            <a:avLst/>
          </a:prstGeom>
        </p:spPr>
        <p:txBody>
          <a:bodyPr/>
          <a:lstStyle>
            <a:lvl1pPr algn="l">
              <a:defRPr sz="1800">
                <a:solidFill>
                  <a:srgbClr val="000000"/>
                </a:solidFill>
                <a:latin typeface="Arial" charset="0"/>
              </a:defRPr>
            </a:lvl1pPr>
          </a:lstStyle>
          <a:p>
            <a:pPr eaLnBrk="0" hangingPunct="0">
              <a:defRPr/>
            </a:pPr>
            <a:endParaRPr lang="en-US"/>
          </a:p>
        </p:txBody>
      </p:sp>
      <p:sp>
        <p:nvSpPr>
          <p:cNvPr id="5" name="Rectangle 6"/>
          <p:cNvSpPr>
            <a:spLocks noGrp="1" noChangeArrowheads="1"/>
          </p:cNvSpPr>
          <p:nvPr>
            <p:ph type="sldNum" sz="quarter" idx="12"/>
          </p:nvPr>
        </p:nvSpPr>
        <p:spPr>
          <a:xfrm>
            <a:off x="7372350" y="6248400"/>
            <a:ext cx="2143125" cy="457200"/>
          </a:xfrm>
          <a:prstGeom prst="rect">
            <a:avLst/>
          </a:prstGeom>
        </p:spPr>
        <p:txBody>
          <a:bodyPr/>
          <a:lstStyle>
            <a:lvl1pPr algn="l">
              <a:defRPr sz="1800">
                <a:solidFill>
                  <a:srgbClr val="000000"/>
                </a:solidFill>
                <a:latin typeface="Arial" charset="0"/>
              </a:defRPr>
            </a:lvl1pPr>
          </a:lstStyle>
          <a:p>
            <a:pPr eaLnBrk="0" hangingPunct="0">
              <a:defRPr/>
            </a:pPr>
            <a:fld id="{41ED8B28-7DC0-924C-A960-BC2A4CD34974}" type="slidenum">
              <a:rPr lang="en-US" smtClean="0"/>
              <a:pPr eaLnBrk="0" hangingPunct="0">
                <a:defRPr/>
              </a:pPr>
              <a:t>‹#›</a:t>
            </a:fld>
            <a:endParaRPr lang="en-US"/>
          </a:p>
        </p:txBody>
      </p:sp>
    </p:spTree>
    <p:extLst>
      <p:ext uri="{BB962C8B-B14F-4D97-AF65-F5344CB8AC3E}">
        <p14:creationId xmlns:p14="http://schemas.microsoft.com/office/powerpoint/2010/main" val="2803369125"/>
      </p:ext>
    </p:extLst>
  </p:cSld>
  <p:clrMapOvr>
    <a:masterClrMapping/>
  </p:clrMapOvr>
  <p:transition spd="med">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ffectLst>
                  <a:outerShdw blurRad="38100" dist="38100" dir="2700000" algn="tl">
                    <a:srgbClr val="DDDDDD"/>
                  </a:outerShdw>
                </a:effectLst>
                <a:latin typeface="Arial" charset="0"/>
                <a:ea typeface="ＭＳ Ｐゴシック"/>
              </a:defRPr>
            </a:lvl1pPr>
          </a:lstStyle>
          <a:p>
            <a:pPr>
              <a:defRPr/>
            </a:pPr>
            <a:fld id="{52A6CFD5-7DD4-4761-BC50-57D808DDA650}" type="slidenum">
              <a:rPr lang="en-GB"/>
              <a:pPr>
                <a:defRPr/>
              </a:pPr>
              <a:t>‹#›</a:t>
            </a:fld>
            <a:endParaRPr lang="en-GB"/>
          </a:p>
        </p:txBody>
      </p:sp>
    </p:spTree>
    <p:extLst>
      <p:ext uri="{BB962C8B-B14F-4D97-AF65-F5344CB8AC3E}">
        <p14:creationId xmlns:p14="http://schemas.microsoft.com/office/powerpoint/2010/main" val="307928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ABA08-89E4-1246-B37E-B3F3A6AD193F}" type="slidenum">
              <a:rPr lang="en-US"/>
              <a:pPr>
                <a:defRPr/>
              </a:pPr>
              <a:t>‹#›</a:t>
            </a:fld>
            <a:endParaRPr lang="en-US"/>
          </a:p>
        </p:txBody>
      </p:sp>
    </p:spTree>
    <p:extLst>
      <p:ext uri="{BB962C8B-B14F-4D97-AF65-F5344CB8AC3E}">
        <p14:creationId xmlns:p14="http://schemas.microsoft.com/office/powerpoint/2010/main" val="32291712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1C5421EB-CFF1-C846-BF96-0FFDCC2628C2}"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414702985"/>
      </p:ext>
    </p:extLst>
  </p:cSld>
  <p:clrMapOvr>
    <a:masterClrMapping/>
  </p:clrMapOvr>
  <p:transition spd="med">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CE5DB02D-02AB-C447-8300-DC1125772939}"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2368686878"/>
      </p:ext>
    </p:extLst>
  </p:cSld>
  <p:clrMapOvr>
    <a:masterClrMapping/>
  </p:clrMapOvr>
  <p:transition spd="med">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D9B7EA4E-3FB8-BB47-AD55-878244D58B5F}"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577720462"/>
      </p:ext>
    </p:extLst>
  </p:cSld>
  <p:clrMapOvr>
    <a:masterClrMapping/>
  </p:clrMapOvr>
  <p:transition spd="med">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72070795-C768-A141-8AAC-0D9D0D1FDAF5}"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320170841"/>
      </p:ext>
    </p:extLst>
  </p:cSld>
  <p:clrMapOvr>
    <a:masterClrMapping/>
  </p:clrMapOvr>
  <p:transition spd="med">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8"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9"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626B6614-C6D2-9741-86C4-41FD2ED4C123}"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015205959"/>
      </p:ext>
    </p:extLst>
  </p:cSld>
  <p:clrMapOvr>
    <a:masterClrMapping/>
  </p:clrMapOvr>
  <p:transition spd="med">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4"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599E4E64-6A3B-A642-81B5-43C1F983C83F}"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488400254"/>
      </p:ext>
    </p:extLst>
  </p:cSld>
  <p:clrMapOvr>
    <a:masterClrMapping/>
  </p:clrMapOvr>
  <p:transition spd="med">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3"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4"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BF97937A-6EFA-7244-9BBB-4B39FA4EDD5D}"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4253387387"/>
      </p:ext>
    </p:extLst>
  </p:cSld>
  <p:clrMapOvr>
    <a:masterClrMapping/>
  </p:clrMapOvr>
  <p:transition spd="med">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DB97A148-BB3A-6F4F-A713-8E6B70B4C0C8}"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1788995005"/>
      </p:ext>
    </p:extLst>
  </p:cSld>
  <p:clrMapOvr>
    <a:masterClrMapping/>
  </p:clrMapOvr>
  <p:transition spd="med">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43383A86-FADD-714B-BE63-5935EE91934F}"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946337392"/>
      </p:ext>
    </p:extLst>
  </p:cSld>
  <p:clrMapOvr>
    <a:masterClrMapping/>
  </p:clrMapOvr>
  <p:transition spd="med">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33CBCA7D-BFD0-A945-9CDF-5C086F9AF08C}"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3534627163"/>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1F3CB-B746-C54A-A9D0-E202D467516E}" type="slidenum">
              <a:rPr lang="en-US"/>
              <a:pPr>
                <a:defRPr/>
              </a:pPr>
              <a:t>‹#›</a:t>
            </a:fld>
            <a:endParaRPr lang="en-US"/>
          </a:p>
        </p:txBody>
      </p:sp>
    </p:spTree>
    <p:extLst>
      <p:ext uri="{BB962C8B-B14F-4D97-AF65-F5344CB8AC3E}">
        <p14:creationId xmlns:p14="http://schemas.microsoft.com/office/powerpoint/2010/main" val="20775542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38651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DA14E335-CA85-1D48-81B8-5D641B8822EA}"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2119498684"/>
      </p:ext>
    </p:extLst>
  </p:cSld>
  <p:clrMapOvr>
    <a:masterClrMapping/>
  </p:clrMapOvr>
  <p:transition spd="med">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1525" y="6248400"/>
            <a:ext cx="2143125"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4" name="Rectangle 5"/>
          <p:cNvSpPr>
            <a:spLocks noGrp="1" noChangeArrowheads="1"/>
          </p:cNvSpPr>
          <p:nvPr>
            <p:ph type="ftr" sz="quarter" idx="11"/>
          </p:nvPr>
        </p:nvSpPr>
        <p:spPr>
          <a:xfrm>
            <a:off x="3514725" y="6248400"/>
            <a:ext cx="3257550" cy="457200"/>
          </a:xfrm>
          <a:prstGeom prst="rect">
            <a:avLst/>
          </a:prstGeom>
        </p:spPr>
        <p:txBody>
          <a:bodyPr/>
          <a:lstStyle>
            <a:lvl1pPr>
              <a:defRPr/>
            </a:lvl1pPr>
          </a:lstStyle>
          <a:p>
            <a:pPr eaLnBrk="0" hangingPunct="0">
              <a:defRPr/>
            </a:pPr>
            <a:endParaRPr lang="en-US">
              <a:solidFill>
                <a:srgbClr val="000000"/>
              </a:solidFill>
              <a:latin typeface="Arial" charset="0"/>
            </a:endParaRPr>
          </a:p>
        </p:txBody>
      </p:sp>
      <p:sp>
        <p:nvSpPr>
          <p:cNvPr id="5" name="Rectangle 6"/>
          <p:cNvSpPr>
            <a:spLocks noGrp="1" noChangeArrowheads="1"/>
          </p:cNvSpPr>
          <p:nvPr>
            <p:ph type="sldNum" sz="quarter" idx="12"/>
          </p:nvPr>
        </p:nvSpPr>
        <p:spPr>
          <a:xfrm>
            <a:off x="7372350" y="6248400"/>
            <a:ext cx="2143125" cy="457200"/>
          </a:xfrm>
          <a:prstGeom prst="rect">
            <a:avLst/>
          </a:prstGeom>
        </p:spPr>
        <p:txBody>
          <a:bodyPr/>
          <a:lstStyle>
            <a:lvl1pPr>
              <a:defRPr/>
            </a:lvl1pPr>
          </a:lstStyle>
          <a:p>
            <a:pPr eaLnBrk="0" hangingPunct="0">
              <a:defRPr/>
            </a:pPr>
            <a:fld id="{B63174D7-74D0-574E-AB1B-20ACBAC70165}" type="slidenum">
              <a:rPr lang="en-US" smtClean="0">
                <a:solidFill>
                  <a:srgbClr val="000000"/>
                </a:solidFill>
                <a:latin typeface="Arial" charset="0"/>
              </a:rPr>
              <a:pPr eaLnBrk="0" hangingPunct="0">
                <a:defRPr/>
              </a:pPr>
              <a:t>‹#›</a:t>
            </a:fld>
            <a:endParaRPr lang="en-US">
              <a:solidFill>
                <a:srgbClr val="000000"/>
              </a:solidFill>
              <a:latin typeface="Arial" charset="0"/>
            </a:endParaRPr>
          </a:p>
        </p:txBody>
      </p:sp>
    </p:spTree>
    <p:extLst>
      <p:ext uri="{BB962C8B-B14F-4D97-AF65-F5344CB8AC3E}">
        <p14:creationId xmlns:p14="http://schemas.microsoft.com/office/powerpoint/2010/main" val="349445262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A71345-8624-C841-8339-2D08A166026C}" type="slidenum">
              <a:rPr lang="en-US"/>
              <a:pPr>
                <a:defRPr/>
              </a:pPr>
              <a:t>‹#›</a:t>
            </a:fld>
            <a:endParaRPr lang="en-US"/>
          </a:p>
        </p:txBody>
      </p:sp>
    </p:spTree>
    <p:extLst>
      <p:ext uri="{BB962C8B-B14F-4D97-AF65-F5344CB8AC3E}">
        <p14:creationId xmlns:p14="http://schemas.microsoft.com/office/powerpoint/2010/main" val="2487906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A31CFB-0D85-894F-98BB-E15547D140A0}" type="slidenum">
              <a:rPr lang="en-US"/>
              <a:pPr>
                <a:defRPr/>
              </a:pPr>
              <a:t>‹#›</a:t>
            </a:fld>
            <a:endParaRPr lang="en-US"/>
          </a:p>
        </p:txBody>
      </p:sp>
    </p:spTree>
    <p:extLst>
      <p:ext uri="{BB962C8B-B14F-4D97-AF65-F5344CB8AC3E}">
        <p14:creationId xmlns:p14="http://schemas.microsoft.com/office/powerpoint/2010/main" val="1504995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07812A-5FAE-E243-8A27-91B531088810}" type="slidenum">
              <a:rPr lang="en-US"/>
              <a:pPr>
                <a:defRPr/>
              </a:pPr>
              <a:t>‹#›</a:t>
            </a:fld>
            <a:endParaRPr lang="en-US"/>
          </a:p>
        </p:txBody>
      </p:sp>
    </p:spTree>
    <p:extLst>
      <p:ext uri="{BB962C8B-B14F-4D97-AF65-F5344CB8AC3E}">
        <p14:creationId xmlns:p14="http://schemas.microsoft.com/office/powerpoint/2010/main" val="6882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E3291-58E1-B54A-8C66-9FE92A51FC12}" type="slidenum">
              <a:rPr lang="en-US"/>
              <a:pPr>
                <a:defRPr/>
              </a:pPr>
              <a:t>‹#›</a:t>
            </a:fld>
            <a:endParaRPr lang="en-US"/>
          </a:p>
        </p:txBody>
      </p:sp>
    </p:spTree>
    <p:extLst>
      <p:ext uri="{BB962C8B-B14F-4D97-AF65-F5344CB8AC3E}">
        <p14:creationId xmlns:p14="http://schemas.microsoft.com/office/powerpoint/2010/main" val="133533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1A3375-067A-9244-8DB7-76092DBE26F9}" type="slidenum">
              <a:rPr lang="en-US"/>
              <a:pPr>
                <a:defRPr/>
              </a:pPr>
              <a:t>‹#›</a:t>
            </a:fld>
            <a:endParaRPr lang="en-US"/>
          </a:p>
        </p:txBody>
      </p:sp>
    </p:spTree>
    <p:extLst>
      <p:ext uri="{BB962C8B-B14F-4D97-AF65-F5344CB8AC3E}">
        <p14:creationId xmlns:p14="http://schemas.microsoft.com/office/powerpoint/2010/main" val="1319344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C9AD6-2051-4745-B5F3-C8F7F2345874}" type="slidenum">
              <a:rPr lang="en-US"/>
              <a:pPr>
                <a:defRPr/>
              </a:pPr>
              <a:t>‹#›</a:t>
            </a:fld>
            <a:endParaRPr lang="en-US"/>
          </a:p>
        </p:txBody>
      </p:sp>
    </p:spTree>
    <p:extLst>
      <p:ext uri="{BB962C8B-B14F-4D97-AF65-F5344CB8AC3E}">
        <p14:creationId xmlns:p14="http://schemas.microsoft.com/office/powerpoint/2010/main" val="104752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C3B1E-3677-E84B-8AF7-3275319CAFC8}" type="slidenum">
              <a:rPr lang="en-US"/>
              <a:pPr>
                <a:defRPr/>
              </a:pPr>
              <a:t>‹#›</a:t>
            </a:fld>
            <a:endParaRPr lang="en-US"/>
          </a:p>
        </p:txBody>
      </p:sp>
    </p:spTree>
    <p:extLst>
      <p:ext uri="{BB962C8B-B14F-4D97-AF65-F5344CB8AC3E}">
        <p14:creationId xmlns:p14="http://schemas.microsoft.com/office/powerpoint/2010/main" val="47081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7664DA-3305-7647-B576-7A767AE6B7DF}" type="slidenum">
              <a:rPr lang="en-US"/>
              <a:pPr>
                <a:defRPr/>
              </a:pPr>
              <a:t>‹#›</a:t>
            </a:fld>
            <a:endParaRPr lang="en-US"/>
          </a:p>
        </p:txBody>
      </p:sp>
    </p:spTree>
    <p:extLst>
      <p:ext uri="{BB962C8B-B14F-4D97-AF65-F5344CB8AC3E}">
        <p14:creationId xmlns:p14="http://schemas.microsoft.com/office/powerpoint/2010/main" val="323809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2"/>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3" y="274642"/>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129B6-D7BC-3E4E-92C7-B3F619C0B931}" type="slidenum">
              <a:rPr lang="en-US"/>
              <a:pPr>
                <a:defRPr/>
              </a:pPr>
              <a:t>‹#›</a:t>
            </a:fld>
            <a:endParaRPr lang="en-US"/>
          </a:p>
        </p:txBody>
      </p:sp>
    </p:spTree>
    <p:extLst>
      <p:ext uri="{BB962C8B-B14F-4D97-AF65-F5344CB8AC3E}">
        <p14:creationId xmlns:p14="http://schemas.microsoft.com/office/powerpoint/2010/main" val="320472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2"/>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E46B6B-904A-964B-AA41-01A95ACA5787}" type="slidenum">
              <a:rPr lang="en-US"/>
              <a:pPr>
                <a:defRPr/>
              </a:pPr>
              <a:t>‹#›</a:t>
            </a:fld>
            <a:endParaRPr lang="en-US"/>
          </a:p>
        </p:txBody>
      </p:sp>
    </p:spTree>
    <p:extLst>
      <p:ext uri="{BB962C8B-B14F-4D97-AF65-F5344CB8AC3E}">
        <p14:creationId xmlns:p14="http://schemas.microsoft.com/office/powerpoint/2010/main" val="268514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2"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2"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CF079C-5C7B-A244-A4C0-B1E2C05A2757}" type="slidenum">
              <a:rPr lang="en-US"/>
              <a:pPr>
                <a:defRPr/>
              </a:pPr>
              <a:t>‹#›</a:t>
            </a:fld>
            <a:endParaRPr lang="en-US"/>
          </a:p>
        </p:txBody>
      </p:sp>
    </p:spTree>
    <p:extLst>
      <p:ext uri="{BB962C8B-B14F-4D97-AF65-F5344CB8AC3E}">
        <p14:creationId xmlns:p14="http://schemas.microsoft.com/office/powerpoint/2010/main" val="14360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B357D-96EF-D348-ADCC-CF012579968F}" type="slidenum">
              <a:rPr lang="en-US"/>
              <a:pPr>
                <a:defRPr/>
              </a:pPr>
              <a:t>‹#›</a:t>
            </a:fld>
            <a:endParaRPr lang="en-US"/>
          </a:p>
        </p:txBody>
      </p:sp>
    </p:spTree>
    <p:extLst>
      <p:ext uri="{BB962C8B-B14F-4D97-AF65-F5344CB8AC3E}">
        <p14:creationId xmlns:p14="http://schemas.microsoft.com/office/powerpoint/2010/main" val="1583676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C636B-A4C4-3249-9D7B-8CBC7C77DC4A}" type="slidenum">
              <a:rPr lang="en-US"/>
              <a:pPr>
                <a:defRPr/>
              </a:pPr>
              <a:t>‹#›</a:t>
            </a:fld>
            <a:endParaRPr lang="en-US"/>
          </a:p>
        </p:txBody>
      </p:sp>
    </p:spTree>
    <p:extLst>
      <p:ext uri="{BB962C8B-B14F-4D97-AF65-F5344CB8AC3E}">
        <p14:creationId xmlns:p14="http://schemas.microsoft.com/office/powerpoint/2010/main" val="1297483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84F6E-D6BA-4940-AFB8-C3EBF275C3BF}" type="slidenum">
              <a:rPr lang="en-US"/>
              <a:pPr>
                <a:defRPr/>
              </a:pPr>
              <a:t>‹#›</a:t>
            </a:fld>
            <a:endParaRPr lang="en-US"/>
          </a:p>
        </p:txBody>
      </p:sp>
    </p:spTree>
    <p:extLst>
      <p:ext uri="{BB962C8B-B14F-4D97-AF65-F5344CB8AC3E}">
        <p14:creationId xmlns:p14="http://schemas.microsoft.com/office/powerpoint/2010/main" val="70030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3F806-3F28-F045-B41E-8128CA675CB3}" type="slidenum">
              <a:rPr lang="en-US"/>
              <a:pPr>
                <a:defRPr/>
              </a:pPr>
              <a:t>‹#›</a:t>
            </a:fld>
            <a:endParaRPr lang="en-US"/>
          </a:p>
        </p:txBody>
      </p:sp>
    </p:spTree>
    <p:extLst>
      <p:ext uri="{BB962C8B-B14F-4D97-AF65-F5344CB8AC3E}">
        <p14:creationId xmlns:p14="http://schemas.microsoft.com/office/powerpoint/2010/main" val="81567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4A6968-A700-0E4B-AE37-DB12AE763416}" type="slidenum">
              <a:rPr lang="en-US"/>
              <a:pPr>
                <a:defRPr/>
              </a:pPr>
              <a:t>‹#›</a:t>
            </a:fld>
            <a:endParaRPr lang="en-US"/>
          </a:p>
        </p:txBody>
      </p:sp>
    </p:spTree>
    <p:extLst>
      <p:ext uri="{BB962C8B-B14F-4D97-AF65-F5344CB8AC3E}">
        <p14:creationId xmlns:p14="http://schemas.microsoft.com/office/powerpoint/2010/main" val="2601046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B684AE-4ECB-FE49-99A6-7F73586B93F0}" type="slidenum">
              <a:rPr lang="en-US"/>
              <a:pPr>
                <a:defRPr/>
              </a:pPr>
              <a:t>‹#›</a:t>
            </a:fld>
            <a:endParaRPr lang="en-US"/>
          </a:p>
        </p:txBody>
      </p:sp>
    </p:spTree>
    <p:extLst>
      <p:ext uri="{BB962C8B-B14F-4D97-AF65-F5344CB8AC3E}">
        <p14:creationId xmlns:p14="http://schemas.microsoft.com/office/powerpoint/2010/main" val="2241790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69439A-96DA-044D-956A-491F99EE6560}" type="slidenum">
              <a:rPr lang="en-US"/>
              <a:pPr>
                <a:defRPr/>
              </a:pPr>
              <a:t>‹#›</a:t>
            </a:fld>
            <a:endParaRPr lang="en-US"/>
          </a:p>
        </p:txBody>
      </p:sp>
    </p:spTree>
    <p:extLst>
      <p:ext uri="{BB962C8B-B14F-4D97-AF65-F5344CB8AC3E}">
        <p14:creationId xmlns:p14="http://schemas.microsoft.com/office/powerpoint/2010/main" val="143475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3019BD-F3E7-654E-8F1F-FE3685987654}" type="slidenum">
              <a:rPr lang="en-US"/>
              <a:pPr>
                <a:defRPr/>
              </a:pPr>
              <a:t>‹#›</a:t>
            </a:fld>
            <a:endParaRPr lang="en-US"/>
          </a:p>
        </p:txBody>
      </p:sp>
    </p:spTree>
    <p:extLst>
      <p:ext uri="{BB962C8B-B14F-4D97-AF65-F5344CB8AC3E}">
        <p14:creationId xmlns:p14="http://schemas.microsoft.com/office/powerpoint/2010/main" val="109235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3A76FA-7599-4845-8B77-39DE656768BD}" type="slidenum">
              <a:rPr lang="en-US"/>
              <a:pPr>
                <a:defRPr/>
              </a:pPr>
              <a:t>‹#›</a:t>
            </a:fld>
            <a:endParaRPr lang="en-US"/>
          </a:p>
        </p:txBody>
      </p:sp>
    </p:spTree>
    <p:extLst>
      <p:ext uri="{BB962C8B-B14F-4D97-AF65-F5344CB8AC3E}">
        <p14:creationId xmlns:p14="http://schemas.microsoft.com/office/powerpoint/2010/main" val="3527953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B99D5-2E7B-E643-AA9A-F066EA81DC97}" type="slidenum">
              <a:rPr lang="en-US"/>
              <a:pPr>
                <a:defRPr/>
              </a:pPr>
              <a:t>‹#›</a:t>
            </a:fld>
            <a:endParaRPr lang="en-US"/>
          </a:p>
        </p:txBody>
      </p:sp>
    </p:spTree>
    <p:extLst>
      <p:ext uri="{BB962C8B-B14F-4D97-AF65-F5344CB8AC3E}">
        <p14:creationId xmlns:p14="http://schemas.microsoft.com/office/powerpoint/2010/main" val="2050754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F7D90-5E61-7B4D-9244-96443BDD9B9B}" type="slidenum">
              <a:rPr lang="en-US"/>
              <a:pPr>
                <a:defRPr/>
              </a:pPr>
              <a:t>‹#›</a:t>
            </a:fld>
            <a:endParaRPr lang="en-US"/>
          </a:p>
        </p:txBody>
      </p:sp>
    </p:spTree>
    <p:extLst>
      <p:ext uri="{BB962C8B-B14F-4D97-AF65-F5344CB8AC3E}">
        <p14:creationId xmlns:p14="http://schemas.microsoft.com/office/powerpoint/2010/main" val="210225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B247D4-C1E6-7A40-9002-5BDC411EB88F}" type="slidenum">
              <a:rPr lang="en-US"/>
              <a:pPr>
                <a:defRPr/>
              </a:pPr>
              <a:t>‹#›</a:t>
            </a:fld>
            <a:endParaRPr lang="en-US"/>
          </a:p>
        </p:txBody>
      </p:sp>
    </p:spTree>
    <p:extLst>
      <p:ext uri="{BB962C8B-B14F-4D97-AF65-F5344CB8AC3E}">
        <p14:creationId xmlns:p14="http://schemas.microsoft.com/office/powerpoint/2010/main" val="2289798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36C0A-06C4-7C44-900A-59D04F6FE5C6}" type="slidenum">
              <a:rPr lang="en-US"/>
              <a:pPr>
                <a:defRPr/>
              </a:pPr>
              <a:t>‹#›</a:t>
            </a:fld>
            <a:endParaRPr lang="en-US"/>
          </a:p>
        </p:txBody>
      </p:sp>
    </p:spTree>
    <p:extLst>
      <p:ext uri="{BB962C8B-B14F-4D97-AF65-F5344CB8AC3E}">
        <p14:creationId xmlns:p14="http://schemas.microsoft.com/office/powerpoint/2010/main" val="995664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EB2DC1-D933-B449-B2BE-18C3E04ACBED}" type="slidenum">
              <a:rPr lang="en-US"/>
              <a:pPr>
                <a:defRPr/>
              </a:pPr>
              <a:t>‹#›</a:t>
            </a:fld>
            <a:endParaRPr lang="en-US"/>
          </a:p>
        </p:txBody>
      </p:sp>
    </p:spTree>
    <p:extLst>
      <p:ext uri="{BB962C8B-B14F-4D97-AF65-F5344CB8AC3E}">
        <p14:creationId xmlns:p14="http://schemas.microsoft.com/office/powerpoint/2010/main" val="111313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B8CD-5EF3-AD42-BAC4-A118F0D5BF0A}" type="slidenum">
              <a:rPr lang="en-US"/>
              <a:pPr>
                <a:defRPr/>
              </a:pPr>
              <a:t>‹#›</a:t>
            </a:fld>
            <a:endParaRPr lang="en-US"/>
          </a:p>
        </p:txBody>
      </p:sp>
    </p:spTree>
    <p:extLst>
      <p:ext uri="{BB962C8B-B14F-4D97-AF65-F5344CB8AC3E}">
        <p14:creationId xmlns:p14="http://schemas.microsoft.com/office/powerpoint/2010/main" val="1210171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12DE1-9C37-A94A-BD37-43769A17F6AF}" type="slidenum">
              <a:rPr lang="en-US"/>
              <a:pPr>
                <a:defRPr/>
              </a:pPr>
              <a:t>‹#›</a:t>
            </a:fld>
            <a:endParaRPr lang="en-US"/>
          </a:p>
        </p:txBody>
      </p:sp>
    </p:spTree>
    <p:extLst>
      <p:ext uri="{BB962C8B-B14F-4D97-AF65-F5344CB8AC3E}">
        <p14:creationId xmlns:p14="http://schemas.microsoft.com/office/powerpoint/2010/main" val="4106049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493EC-62AF-514D-B25B-344DD933D76A}" type="slidenum">
              <a:rPr lang="en-US"/>
              <a:pPr>
                <a:defRPr/>
              </a:pPr>
              <a:t>‹#›</a:t>
            </a:fld>
            <a:endParaRPr lang="en-US"/>
          </a:p>
        </p:txBody>
      </p:sp>
    </p:spTree>
    <p:extLst>
      <p:ext uri="{BB962C8B-B14F-4D97-AF65-F5344CB8AC3E}">
        <p14:creationId xmlns:p14="http://schemas.microsoft.com/office/powerpoint/2010/main" val="1603684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E645D-80F1-2A44-9A07-91735B4C697D}" type="slidenum">
              <a:rPr lang="en-US"/>
              <a:pPr>
                <a:defRPr/>
              </a:pPr>
              <a:t>‹#›</a:t>
            </a:fld>
            <a:endParaRPr lang="en-US"/>
          </a:p>
        </p:txBody>
      </p:sp>
    </p:spTree>
    <p:extLst>
      <p:ext uri="{BB962C8B-B14F-4D97-AF65-F5344CB8AC3E}">
        <p14:creationId xmlns:p14="http://schemas.microsoft.com/office/powerpoint/2010/main" val="3866063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3B392-CA27-8142-A655-3EE8027E6599}" type="slidenum">
              <a:rPr lang="en-US"/>
              <a:pPr>
                <a:defRPr/>
              </a:pPr>
              <a:t>‹#›</a:t>
            </a:fld>
            <a:endParaRPr lang="en-US"/>
          </a:p>
        </p:txBody>
      </p:sp>
    </p:spTree>
    <p:extLst>
      <p:ext uri="{BB962C8B-B14F-4D97-AF65-F5344CB8AC3E}">
        <p14:creationId xmlns:p14="http://schemas.microsoft.com/office/powerpoint/2010/main" val="368362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ED28E-4070-1A4F-B478-E22CAA17C7AB}" type="slidenum">
              <a:rPr lang="en-US"/>
              <a:pPr>
                <a:defRPr/>
              </a:pPr>
              <a:t>‹#›</a:t>
            </a:fld>
            <a:endParaRPr lang="en-US"/>
          </a:p>
        </p:txBody>
      </p:sp>
    </p:spTree>
    <p:extLst>
      <p:ext uri="{BB962C8B-B14F-4D97-AF65-F5344CB8AC3E}">
        <p14:creationId xmlns:p14="http://schemas.microsoft.com/office/powerpoint/2010/main" val="922914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016C88-0C8A-2B42-AA15-8B3AAFAA6E7A}" type="slidenum">
              <a:rPr lang="en-US"/>
              <a:pPr>
                <a:defRPr/>
              </a:pPr>
              <a:t>‹#›</a:t>
            </a:fld>
            <a:endParaRPr lang="en-US"/>
          </a:p>
        </p:txBody>
      </p:sp>
    </p:spTree>
    <p:extLst>
      <p:ext uri="{BB962C8B-B14F-4D97-AF65-F5344CB8AC3E}">
        <p14:creationId xmlns:p14="http://schemas.microsoft.com/office/powerpoint/2010/main" val="3921379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753CF0-40DE-7E41-9467-C5EF1DB61C2D}" type="slidenum">
              <a:rPr lang="en-US"/>
              <a:pPr>
                <a:defRPr/>
              </a:pPr>
              <a:t>‹#›</a:t>
            </a:fld>
            <a:endParaRPr lang="en-US"/>
          </a:p>
        </p:txBody>
      </p:sp>
    </p:spTree>
    <p:extLst>
      <p:ext uri="{BB962C8B-B14F-4D97-AF65-F5344CB8AC3E}">
        <p14:creationId xmlns:p14="http://schemas.microsoft.com/office/powerpoint/2010/main" val="422059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FA237-E097-3B43-8BBF-A46E6CBEDA63}" type="slidenum">
              <a:rPr lang="en-US"/>
              <a:pPr>
                <a:defRPr/>
              </a:pPr>
              <a:t>‹#›</a:t>
            </a:fld>
            <a:endParaRPr lang="en-US"/>
          </a:p>
        </p:txBody>
      </p:sp>
    </p:spTree>
    <p:extLst>
      <p:ext uri="{BB962C8B-B14F-4D97-AF65-F5344CB8AC3E}">
        <p14:creationId xmlns:p14="http://schemas.microsoft.com/office/powerpoint/2010/main" val="269360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B7BB5A-D985-9247-A4E4-22392D5DAF0B}" type="slidenum">
              <a:rPr lang="en-US"/>
              <a:pPr>
                <a:defRPr/>
              </a:pPr>
              <a:t>‹#›</a:t>
            </a:fld>
            <a:endParaRPr lang="en-US"/>
          </a:p>
        </p:txBody>
      </p:sp>
    </p:spTree>
    <p:extLst>
      <p:ext uri="{BB962C8B-B14F-4D97-AF65-F5344CB8AC3E}">
        <p14:creationId xmlns:p14="http://schemas.microsoft.com/office/powerpoint/2010/main" val="1405504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51B5B-09C6-934E-BDEF-3B1C905FD210}" type="slidenum">
              <a:rPr lang="en-US"/>
              <a:pPr>
                <a:defRPr/>
              </a:pPr>
              <a:t>‹#›</a:t>
            </a:fld>
            <a:endParaRPr lang="en-US"/>
          </a:p>
        </p:txBody>
      </p:sp>
    </p:spTree>
    <p:extLst>
      <p:ext uri="{BB962C8B-B14F-4D97-AF65-F5344CB8AC3E}">
        <p14:creationId xmlns:p14="http://schemas.microsoft.com/office/powerpoint/2010/main" val="21633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958DFA-1966-8E4D-B4B4-0AD67AD0D6CF}" type="slidenum">
              <a:rPr lang="en-US"/>
              <a:pPr>
                <a:defRPr/>
              </a:pPr>
              <a:t>‹#›</a:t>
            </a:fld>
            <a:endParaRPr lang="en-US"/>
          </a:p>
        </p:txBody>
      </p:sp>
    </p:spTree>
    <p:extLst>
      <p:ext uri="{BB962C8B-B14F-4D97-AF65-F5344CB8AC3E}">
        <p14:creationId xmlns:p14="http://schemas.microsoft.com/office/powerpoint/2010/main" val="514889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B5514-30C5-3649-8972-2DEF1A9482A6}" type="slidenum">
              <a:rPr lang="en-US"/>
              <a:pPr>
                <a:defRPr/>
              </a:pPr>
              <a:t>‹#›</a:t>
            </a:fld>
            <a:endParaRPr lang="en-US"/>
          </a:p>
        </p:txBody>
      </p:sp>
    </p:spTree>
    <p:extLst>
      <p:ext uri="{BB962C8B-B14F-4D97-AF65-F5344CB8AC3E}">
        <p14:creationId xmlns:p14="http://schemas.microsoft.com/office/powerpoint/2010/main" val="38435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F3BF5C-1D64-7349-953D-4D741D028525}" type="slidenum">
              <a:rPr lang="en-US"/>
              <a:pPr>
                <a:defRPr/>
              </a:pPr>
              <a:t>‹#›</a:t>
            </a:fld>
            <a:endParaRPr lang="en-US"/>
          </a:p>
        </p:txBody>
      </p:sp>
    </p:spTree>
    <p:extLst>
      <p:ext uri="{BB962C8B-B14F-4D97-AF65-F5344CB8AC3E}">
        <p14:creationId xmlns:p14="http://schemas.microsoft.com/office/powerpoint/2010/main" val="3081144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8633D9-C5C3-BB42-9905-7AA466A25CCF}" type="slidenum">
              <a:rPr lang="en-US"/>
              <a:pPr>
                <a:defRPr/>
              </a:pPr>
              <a:t>‹#›</a:t>
            </a:fld>
            <a:endParaRPr lang="en-US"/>
          </a:p>
        </p:txBody>
      </p:sp>
    </p:spTree>
    <p:extLst>
      <p:ext uri="{BB962C8B-B14F-4D97-AF65-F5344CB8AC3E}">
        <p14:creationId xmlns:p14="http://schemas.microsoft.com/office/powerpoint/2010/main" val="3218069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9D55F-2B01-C54E-AB04-78FA8744FBD3}" type="slidenum">
              <a:rPr lang="en-US"/>
              <a:pPr>
                <a:defRPr/>
              </a:pPr>
              <a:t>‹#›</a:t>
            </a:fld>
            <a:endParaRPr lang="en-US"/>
          </a:p>
        </p:txBody>
      </p:sp>
    </p:spTree>
    <p:extLst>
      <p:ext uri="{BB962C8B-B14F-4D97-AF65-F5344CB8AC3E}">
        <p14:creationId xmlns:p14="http://schemas.microsoft.com/office/powerpoint/2010/main" val="4255269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0A018-AB2E-334B-93FC-31372AE7A736}" type="slidenum">
              <a:rPr lang="en-US"/>
              <a:pPr>
                <a:defRPr/>
              </a:pPr>
              <a:t>‹#›</a:t>
            </a:fld>
            <a:endParaRPr lang="en-US"/>
          </a:p>
        </p:txBody>
      </p:sp>
    </p:spTree>
    <p:extLst>
      <p:ext uri="{BB962C8B-B14F-4D97-AF65-F5344CB8AC3E}">
        <p14:creationId xmlns:p14="http://schemas.microsoft.com/office/powerpoint/2010/main" val="3143338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3A679-CCB4-1947-B066-A1134476774B}" type="slidenum">
              <a:rPr lang="en-US"/>
              <a:pPr>
                <a:defRPr/>
              </a:pPr>
              <a:t>‹#›</a:t>
            </a:fld>
            <a:endParaRPr lang="en-US"/>
          </a:p>
        </p:txBody>
      </p:sp>
    </p:spTree>
    <p:extLst>
      <p:ext uri="{BB962C8B-B14F-4D97-AF65-F5344CB8AC3E}">
        <p14:creationId xmlns:p14="http://schemas.microsoft.com/office/powerpoint/2010/main" val="3369542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8AE6D6-533A-F040-A8B9-11630B071285}" type="slidenum">
              <a:rPr lang="en-US"/>
              <a:pPr>
                <a:defRPr/>
              </a:pPr>
              <a:t>‹#›</a:t>
            </a:fld>
            <a:endParaRPr lang="en-US"/>
          </a:p>
        </p:txBody>
      </p:sp>
    </p:spTree>
    <p:extLst>
      <p:ext uri="{BB962C8B-B14F-4D97-AF65-F5344CB8AC3E}">
        <p14:creationId xmlns:p14="http://schemas.microsoft.com/office/powerpoint/2010/main" val="3267599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69E22F-F8C9-FA48-8F75-CD891A25E510}" type="slidenum">
              <a:rPr lang="en-US"/>
              <a:pPr>
                <a:defRPr/>
              </a:pPr>
              <a:t>‹#›</a:t>
            </a:fld>
            <a:endParaRPr lang="en-US"/>
          </a:p>
        </p:txBody>
      </p:sp>
    </p:spTree>
    <p:extLst>
      <p:ext uri="{BB962C8B-B14F-4D97-AF65-F5344CB8AC3E}">
        <p14:creationId xmlns:p14="http://schemas.microsoft.com/office/powerpoint/2010/main" val="2199608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529F6-A0B7-6C42-A18C-9242CCEB7701}" type="slidenum">
              <a:rPr lang="en-US"/>
              <a:pPr>
                <a:defRPr/>
              </a:pPr>
              <a:t>‹#›</a:t>
            </a:fld>
            <a:endParaRPr lang="en-US"/>
          </a:p>
        </p:txBody>
      </p:sp>
    </p:spTree>
    <p:extLst>
      <p:ext uri="{BB962C8B-B14F-4D97-AF65-F5344CB8AC3E}">
        <p14:creationId xmlns:p14="http://schemas.microsoft.com/office/powerpoint/2010/main" val="2837285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C6DCAF-8579-E444-8A87-D5C23ADF06C4}" type="slidenum">
              <a:rPr lang="en-US"/>
              <a:pPr>
                <a:defRPr/>
              </a:pPr>
              <a:t>‹#›</a:t>
            </a:fld>
            <a:endParaRPr lang="en-US"/>
          </a:p>
        </p:txBody>
      </p:sp>
    </p:spTree>
    <p:extLst>
      <p:ext uri="{BB962C8B-B14F-4D97-AF65-F5344CB8AC3E}">
        <p14:creationId xmlns:p14="http://schemas.microsoft.com/office/powerpoint/2010/main" val="24960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988678-A144-9C4F-A1C3-74E8B7D3C800}" type="slidenum">
              <a:rPr lang="en-US"/>
              <a:pPr>
                <a:defRPr/>
              </a:pPr>
              <a:t>‹#›</a:t>
            </a:fld>
            <a:endParaRPr lang="en-US"/>
          </a:p>
        </p:txBody>
      </p:sp>
    </p:spTree>
    <p:extLst>
      <p:ext uri="{BB962C8B-B14F-4D97-AF65-F5344CB8AC3E}">
        <p14:creationId xmlns:p14="http://schemas.microsoft.com/office/powerpoint/2010/main" val="4017615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C0DCD-4F9D-784B-A05D-AED94758DF6F}" type="slidenum">
              <a:rPr lang="en-US"/>
              <a:pPr>
                <a:defRPr/>
              </a:pPr>
              <a:t>‹#›</a:t>
            </a:fld>
            <a:endParaRPr lang="en-US"/>
          </a:p>
        </p:txBody>
      </p:sp>
    </p:spTree>
    <p:extLst>
      <p:ext uri="{BB962C8B-B14F-4D97-AF65-F5344CB8AC3E}">
        <p14:creationId xmlns:p14="http://schemas.microsoft.com/office/powerpoint/2010/main" val="2136371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16ABF-DF84-5A4D-9766-16287794DC7E}" type="slidenum">
              <a:rPr lang="en-US"/>
              <a:pPr>
                <a:defRPr/>
              </a:pPr>
              <a:t>‹#›</a:t>
            </a:fld>
            <a:endParaRPr lang="en-US"/>
          </a:p>
        </p:txBody>
      </p:sp>
    </p:spTree>
    <p:extLst>
      <p:ext uri="{BB962C8B-B14F-4D97-AF65-F5344CB8AC3E}">
        <p14:creationId xmlns:p14="http://schemas.microsoft.com/office/powerpoint/2010/main" val="2952272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9151E2-4EB1-9643-9832-AFD9427E368E}" type="slidenum">
              <a:rPr lang="en-US"/>
              <a:pPr>
                <a:defRPr/>
              </a:pPr>
              <a:t>‹#›</a:t>
            </a:fld>
            <a:endParaRPr lang="en-US"/>
          </a:p>
        </p:txBody>
      </p:sp>
    </p:spTree>
    <p:extLst>
      <p:ext uri="{BB962C8B-B14F-4D97-AF65-F5344CB8AC3E}">
        <p14:creationId xmlns:p14="http://schemas.microsoft.com/office/powerpoint/2010/main" val="1958953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941B01-6A39-B94B-8F9F-D48D2F965847}" type="slidenum">
              <a:rPr lang="en-US"/>
              <a:pPr>
                <a:defRPr/>
              </a:pPr>
              <a:t>‹#›</a:t>
            </a:fld>
            <a:endParaRPr lang="en-US"/>
          </a:p>
        </p:txBody>
      </p:sp>
    </p:spTree>
    <p:extLst>
      <p:ext uri="{BB962C8B-B14F-4D97-AF65-F5344CB8AC3E}">
        <p14:creationId xmlns:p14="http://schemas.microsoft.com/office/powerpoint/2010/main" val="2344648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42675-A80A-FD49-B96F-7BCA1E519B0D}" type="slidenum">
              <a:rPr lang="en-US"/>
              <a:pPr>
                <a:defRPr/>
              </a:pPr>
              <a:t>‹#›</a:t>
            </a:fld>
            <a:endParaRPr lang="en-US"/>
          </a:p>
        </p:txBody>
      </p:sp>
    </p:spTree>
    <p:extLst>
      <p:ext uri="{BB962C8B-B14F-4D97-AF65-F5344CB8AC3E}">
        <p14:creationId xmlns:p14="http://schemas.microsoft.com/office/powerpoint/2010/main" val="1875963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058A61-1219-E842-BB0E-95BC760ECAD1}" type="slidenum">
              <a:rPr lang="en-US"/>
              <a:pPr>
                <a:defRPr/>
              </a:pPr>
              <a:t>‹#›</a:t>
            </a:fld>
            <a:endParaRPr lang="en-US"/>
          </a:p>
        </p:txBody>
      </p:sp>
    </p:spTree>
    <p:extLst>
      <p:ext uri="{BB962C8B-B14F-4D97-AF65-F5344CB8AC3E}">
        <p14:creationId xmlns:p14="http://schemas.microsoft.com/office/powerpoint/2010/main" val="270649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AE1CC-E3C3-1C40-AD58-EDC88E57BFC9}" type="slidenum">
              <a:rPr lang="en-US"/>
              <a:pPr>
                <a:defRPr/>
              </a:pPr>
              <a:t>‹#›</a:t>
            </a:fld>
            <a:endParaRPr lang="en-US"/>
          </a:p>
        </p:txBody>
      </p:sp>
    </p:spTree>
    <p:extLst>
      <p:ext uri="{BB962C8B-B14F-4D97-AF65-F5344CB8AC3E}">
        <p14:creationId xmlns:p14="http://schemas.microsoft.com/office/powerpoint/2010/main" val="2297223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3F66B-DE5B-5E42-9AD0-D0BDEE749980}" type="slidenum">
              <a:rPr lang="en-US"/>
              <a:pPr>
                <a:defRPr/>
              </a:pPr>
              <a:t>‹#›</a:t>
            </a:fld>
            <a:endParaRPr lang="en-US"/>
          </a:p>
        </p:txBody>
      </p:sp>
    </p:spTree>
    <p:extLst>
      <p:ext uri="{BB962C8B-B14F-4D97-AF65-F5344CB8AC3E}">
        <p14:creationId xmlns:p14="http://schemas.microsoft.com/office/powerpoint/2010/main" val="2467611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1521FE-5F01-C246-A9EB-EF3601C149AB}" type="slidenum">
              <a:rPr lang="en-US"/>
              <a:pPr>
                <a:defRPr/>
              </a:pPr>
              <a:t>‹#›</a:t>
            </a:fld>
            <a:endParaRPr lang="en-US"/>
          </a:p>
        </p:txBody>
      </p:sp>
    </p:spTree>
    <p:extLst>
      <p:ext uri="{BB962C8B-B14F-4D97-AF65-F5344CB8AC3E}">
        <p14:creationId xmlns:p14="http://schemas.microsoft.com/office/powerpoint/2010/main" val="36261270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0B2475-FEA4-F34B-B12F-33B987D24E78}" type="slidenum">
              <a:rPr lang="en-US"/>
              <a:pPr>
                <a:defRPr/>
              </a:pPr>
              <a:t>‹#›</a:t>
            </a:fld>
            <a:endParaRPr lang="en-US"/>
          </a:p>
        </p:txBody>
      </p:sp>
    </p:spTree>
    <p:extLst>
      <p:ext uri="{BB962C8B-B14F-4D97-AF65-F5344CB8AC3E}">
        <p14:creationId xmlns:p14="http://schemas.microsoft.com/office/powerpoint/2010/main" val="277475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45B5E4-49C7-5D43-8B96-90A253A16CC6}" type="slidenum">
              <a:rPr lang="en-US"/>
              <a:pPr>
                <a:defRPr/>
              </a:pPr>
              <a:t>‹#›</a:t>
            </a:fld>
            <a:endParaRPr lang="en-US"/>
          </a:p>
        </p:txBody>
      </p:sp>
    </p:spTree>
    <p:extLst>
      <p:ext uri="{BB962C8B-B14F-4D97-AF65-F5344CB8AC3E}">
        <p14:creationId xmlns:p14="http://schemas.microsoft.com/office/powerpoint/2010/main" val="1529935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C2F678-797A-0B49-AB62-6E335086A4D0}" type="slidenum">
              <a:rPr lang="en-US"/>
              <a:pPr>
                <a:defRPr/>
              </a:pPr>
              <a:t>‹#›</a:t>
            </a:fld>
            <a:endParaRPr lang="en-US"/>
          </a:p>
        </p:txBody>
      </p:sp>
    </p:spTree>
    <p:extLst>
      <p:ext uri="{BB962C8B-B14F-4D97-AF65-F5344CB8AC3E}">
        <p14:creationId xmlns:p14="http://schemas.microsoft.com/office/powerpoint/2010/main" val="414028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AE1AAE-A862-E24B-84FC-2638B470A4F6}" type="slidenum">
              <a:rPr lang="en-US"/>
              <a:pPr>
                <a:defRPr/>
              </a:pPr>
              <a:t>‹#›</a:t>
            </a:fld>
            <a:endParaRPr lang="en-US"/>
          </a:p>
        </p:txBody>
      </p:sp>
    </p:spTree>
    <p:extLst>
      <p:ext uri="{BB962C8B-B14F-4D97-AF65-F5344CB8AC3E}">
        <p14:creationId xmlns:p14="http://schemas.microsoft.com/office/powerpoint/2010/main" val="35759732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E7CCEB-5218-1848-9D9B-03B6C6641CC2}" type="slidenum">
              <a:rPr lang="en-US"/>
              <a:pPr>
                <a:defRPr/>
              </a:pPr>
              <a:t>‹#›</a:t>
            </a:fld>
            <a:endParaRPr lang="en-US"/>
          </a:p>
        </p:txBody>
      </p:sp>
    </p:spTree>
    <p:extLst>
      <p:ext uri="{BB962C8B-B14F-4D97-AF65-F5344CB8AC3E}">
        <p14:creationId xmlns:p14="http://schemas.microsoft.com/office/powerpoint/2010/main" val="1025253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F03F1-3F11-9844-A41D-96A813DA1C6F}" type="slidenum">
              <a:rPr lang="en-US"/>
              <a:pPr>
                <a:defRPr/>
              </a:pPr>
              <a:t>‹#›</a:t>
            </a:fld>
            <a:endParaRPr lang="en-US"/>
          </a:p>
        </p:txBody>
      </p:sp>
    </p:spTree>
    <p:extLst>
      <p:ext uri="{BB962C8B-B14F-4D97-AF65-F5344CB8AC3E}">
        <p14:creationId xmlns:p14="http://schemas.microsoft.com/office/powerpoint/2010/main" val="4282716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E746F5-FA3A-D14F-853D-7483D110EA02}" type="slidenum">
              <a:rPr lang="en-US"/>
              <a:pPr>
                <a:defRPr/>
              </a:pPr>
              <a:t>‹#›</a:t>
            </a:fld>
            <a:endParaRPr lang="en-US"/>
          </a:p>
        </p:txBody>
      </p:sp>
    </p:spTree>
    <p:extLst>
      <p:ext uri="{BB962C8B-B14F-4D97-AF65-F5344CB8AC3E}">
        <p14:creationId xmlns:p14="http://schemas.microsoft.com/office/powerpoint/2010/main" val="678861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74793-775F-6049-A936-3F659978F4FF}" type="slidenum">
              <a:rPr lang="en-US"/>
              <a:pPr>
                <a:defRPr/>
              </a:pPr>
              <a:t>‹#›</a:t>
            </a:fld>
            <a:endParaRPr lang="en-US"/>
          </a:p>
        </p:txBody>
      </p:sp>
    </p:spTree>
    <p:extLst>
      <p:ext uri="{BB962C8B-B14F-4D97-AF65-F5344CB8AC3E}">
        <p14:creationId xmlns:p14="http://schemas.microsoft.com/office/powerpoint/2010/main" val="2549430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303D5-23ED-DA47-88FE-95D3B195FBEA}" type="slidenum">
              <a:rPr lang="en-US"/>
              <a:pPr>
                <a:defRPr/>
              </a:pPr>
              <a:t>‹#›</a:t>
            </a:fld>
            <a:endParaRPr lang="en-US"/>
          </a:p>
        </p:txBody>
      </p:sp>
    </p:spTree>
    <p:extLst>
      <p:ext uri="{BB962C8B-B14F-4D97-AF65-F5344CB8AC3E}">
        <p14:creationId xmlns:p14="http://schemas.microsoft.com/office/powerpoint/2010/main" val="2929102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F2E2BE-5BBE-9B41-BCD3-253ACE82478F}" type="slidenum">
              <a:rPr lang="en-US"/>
              <a:pPr>
                <a:defRPr/>
              </a:pPr>
              <a:t>‹#›</a:t>
            </a:fld>
            <a:endParaRPr lang="en-US"/>
          </a:p>
        </p:txBody>
      </p:sp>
    </p:spTree>
    <p:extLst>
      <p:ext uri="{BB962C8B-B14F-4D97-AF65-F5344CB8AC3E}">
        <p14:creationId xmlns:p14="http://schemas.microsoft.com/office/powerpoint/2010/main" val="2564227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4C7559-978B-6142-BF89-2B9327E28814}" type="slidenum">
              <a:rPr lang="en-US"/>
              <a:pPr>
                <a:defRPr/>
              </a:pPr>
              <a:t>‹#›</a:t>
            </a:fld>
            <a:endParaRPr lang="en-US"/>
          </a:p>
        </p:txBody>
      </p:sp>
    </p:spTree>
    <p:extLst>
      <p:ext uri="{BB962C8B-B14F-4D97-AF65-F5344CB8AC3E}">
        <p14:creationId xmlns:p14="http://schemas.microsoft.com/office/powerpoint/2010/main" val="37926303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9ECC7-9C77-A848-A367-C42284333276}" type="slidenum">
              <a:rPr lang="en-US"/>
              <a:pPr>
                <a:defRPr/>
              </a:pPr>
              <a:t>‹#›</a:t>
            </a:fld>
            <a:endParaRPr lang="en-US"/>
          </a:p>
        </p:txBody>
      </p:sp>
    </p:spTree>
    <p:extLst>
      <p:ext uri="{BB962C8B-B14F-4D97-AF65-F5344CB8AC3E}">
        <p14:creationId xmlns:p14="http://schemas.microsoft.com/office/powerpoint/2010/main" val="7204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19B68-A3E2-F844-B8EE-BB85695EA45A}" type="slidenum">
              <a:rPr lang="en-US"/>
              <a:pPr>
                <a:defRPr/>
              </a:pPr>
              <a:t>‹#›</a:t>
            </a:fld>
            <a:endParaRPr lang="en-US"/>
          </a:p>
        </p:txBody>
      </p:sp>
    </p:spTree>
    <p:extLst>
      <p:ext uri="{BB962C8B-B14F-4D97-AF65-F5344CB8AC3E}">
        <p14:creationId xmlns:p14="http://schemas.microsoft.com/office/powerpoint/2010/main" val="3111613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FCCA4-5129-6045-A1CD-045CB086BAF0}" type="slidenum">
              <a:rPr lang="en-US"/>
              <a:pPr>
                <a:defRPr/>
              </a:pPr>
              <a:t>‹#›</a:t>
            </a:fld>
            <a:endParaRPr lang="en-US"/>
          </a:p>
        </p:txBody>
      </p:sp>
    </p:spTree>
    <p:extLst>
      <p:ext uri="{BB962C8B-B14F-4D97-AF65-F5344CB8AC3E}">
        <p14:creationId xmlns:p14="http://schemas.microsoft.com/office/powerpoint/2010/main" val="17422735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2A7DC-8431-AA4E-A30F-9C9A09B22C59}" type="slidenum">
              <a:rPr lang="en-US"/>
              <a:pPr>
                <a:defRPr/>
              </a:pPr>
              <a:t>‹#›</a:t>
            </a:fld>
            <a:endParaRPr lang="en-US"/>
          </a:p>
        </p:txBody>
      </p:sp>
    </p:spTree>
    <p:extLst>
      <p:ext uri="{BB962C8B-B14F-4D97-AF65-F5344CB8AC3E}">
        <p14:creationId xmlns:p14="http://schemas.microsoft.com/office/powerpoint/2010/main" val="35752452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94A71-35C9-2D4B-A47B-C01434F36031}" type="slidenum">
              <a:rPr lang="en-US"/>
              <a:pPr>
                <a:defRPr/>
              </a:pPr>
              <a:t>‹#›</a:t>
            </a:fld>
            <a:endParaRPr lang="en-US"/>
          </a:p>
        </p:txBody>
      </p:sp>
    </p:spTree>
    <p:extLst>
      <p:ext uri="{BB962C8B-B14F-4D97-AF65-F5344CB8AC3E}">
        <p14:creationId xmlns:p14="http://schemas.microsoft.com/office/powerpoint/2010/main" val="28417416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3A9B20-775F-9541-9C4A-8E85580CEBA0}" type="slidenum">
              <a:rPr lang="en-US"/>
              <a:pPr>
                <a:defRPr/>
              </a:pPr>
              <a:t>‹#›</a:t>
            </a:fld>
            <a:endParaRPr lang="en-US"/>
          </a:p>
        </p:txBody>
      </p:sp>
    </p:spTree>
    <p:extLst>
      <p:ext uri="{BB962C8B-B14F-4D97-AF65-F5344CB8AC3E}">
        <p14:creationId xmlns:p14="http://schemas.microsoft.com/office/powerpoint/2010/main" val="39727048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07D637-D330-E349-8061-CAC27208E458}" type="slidenum">
              <a:rPr lang="en-US"/>
              <a:pPr>
                <a:defRPr/>
              </a:pPr>
              <a:t>‹#›</a:t>
            </a:fld>
            <a:endParaRPr lang="en-US"/>
          </a:p>
        </p:txBody>
      </p:sp>
    </p:spTree>
    <p:extLst>
      <p:ext uri="{BB962C8B-B14F-4D97-AF65-F5344CB8AC3E}">
        <p14:creationId xmlns:p14="http://schemas.microsoft.com/office/powerpoint/2010/main" val="4220958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A726A-A21D-434B-BDDC-36C8B447C74D}" type="slidenum">
              <a:rPr lang="en-US"/>
              <a:pPr>
                <a:defRPr/>
              </a:pPr>
              <a:t>‹#›</a:t>
            </a:fld>
            <a:endParaRPr lang="en-US"/>
          </a:p>
        </p:txBody>
      </p:sp>
    </p:spTree>
    <p:extLst>
      <p:ext uri="{BB962C8B-B14F-4D97-AF65-F5344CB8AC3E}">
        <p14:creationId xmlns:p14="http://schemas.microsoft.com/office/powerpoint/2010/main" val="4024160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2DFB46-C139-8343-A2AF-C272C3082DFE}" type="slidenum">
              <a:rPr lang="en-US"/>
              <a:pPr>
                <a:defRPr/>
              </a:pPr>
              <a:t>‹#›</a:t>
            </a:fld>
            <a:endParaRPr lang="en-US"/>
          </a:p>
        </p:txBody>
      </p:sp>
    </p:spTree>
    <p:extLst>
      <p:ext uri="{BB962C8B-B14F-4D97-AF65-F5344CB8AC3E}">
        <p14:creationId xmlns:p14="http://schemas.microsoft.com/office/powerpoint/2010/main" val="15648812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82E94-BD46-AB4B-A22B-CF1F0B3762D1}" type="slidenum">
              <a:rPr lang="en-US"/>
              <a:pPr>
                <a:defRPr/>
              </a:pPr>
              <a:t>‹#›</a:t>
            </a:fld>
            <a:endParaRPr lang="en-US"/>
          </a:p>
        </p:txBody>
      </p:sp>
    </p:spTree>
    <p:extLst>
      <p:ext uri="{BB962C8B-B14F-4D97-AF65-F5344CB8AC3E}">
        <p14:creationId xmlns:p14="http://schemas.microsoft.com/office/powerpoint/2010/main" val="17774801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9B04A-DF42-E440-9950-2729684A0CC9}" type="slidenum">
              <a:rPr lang="en-US"/>
              <a:pPr>
                <a:defRPr/>
              </a:pPr>
              <a:t>‹#›</a:t>
            </a:fld>
            <a:endParaRPr lang="en-US"/>
          </a:p>
        </p:txBody>
      </p:sp>
    </p:spTree>
    <p:extLst>
      <p:ext uri="{BB962C8B-B14F-4D97-AF65-F5344CB8AC3E}">
        <p14:creationId xmlns:p14="http://schemas.microsoft.com/office/powerpoint/2010/main" val="23778886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7BC40-5647-A64E-B845-E281BBE6E590}" type="slidenum">
              <a:rPr lang="en-US"/>
              <a:pPr>
                <a:defRPr/>
              </a:pPr>
              <a:t>‹#›</a:t>
            </a:fld>
            <a:endParaRPr lang="en-US"/>
          </a:p>
        </p:txBody>
      </p:sp>
    </p:spTree>
    <p:extLst>
      <p:ext uri="{BB962C8B-B14F-4D97-AF65-F5344CB8AC3E}">
        <p14:creationId xmlns:p14="http://schemas.microsoft.com/office/powerpoint/2010/main" val="228768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B41745-1F6A-044F-82F2-3238559BAEBA}" type="slidenum">
              <a:rPr lang="en-US"/>
              <a:pPr>
                <a:defRPr/>
              </a:pPr>
              <a:t>‹#›</a:t>
            </a:fld>
            <a:endParaRPr lang="en-US"/>
          </a:p>
        </p:txBody>
      </p:sp>
    </p:spTree>
    <p:extLst>
      <p:ext uri="{BB962C8B-B14F-4D97-AF65-F5344CB8AC3E}">
        <p14:creationId xmlns:p14="http://schemas.microsoft.com/office/powerpoint/2010/main" val="3327293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6F2411-6FDF-504E-9830-ED0FD655AEF1}" type="slidenum">
              <a:rPr lang="en-US"/>
              <a:pPr>
                <a:defRPr/>
              </a:pPr>
              <a:t>‹#›</a:t>
            </a:fld>
            <a:endParaRPr lang="en-US"/>
          </a:p>
        </p:txBody>
      </p:sp>
    </p:spTree>
    <p:extLst>
      <p:ext uri="{BB962C8B-B14F-4D97-AF65-F5344CB8AC3E}">
        <p14:creationId xmlns:p14="http://schemas.microsoft.com/office/powerpoint/2010/main" val="34025930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026034-795A-9D45-850F-5B438421D709}" type="slidenum">
              <a:rPr lang="en-US"/>
              <a:pPr>
                <a:defRPr/>
              </a:pPr>
              <a:t>‹#›</a:t>
            </a:fld>
            <a:endParaRPr lang="en-US"/>
          </a:p>
        </p:txBody>
      </p:sp>
    </p:spTree>
    <p:extLst>
      <p:ext uri="{BB962C8B-B14F-4D97-AF65-F5344CB8AC3E}">
        <p14:creationId xmlns:p14="http://schemas.microsoft.com/office/powerpoint/2010/main" val="1345586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109AF-1602-2A42-A372-A5E73C71785F}" type="slidenum">
              <a:rPr lang="en-US"/>
              <a:pPr>
                <a:defRPr/>
              </a:pPr>
              <a:t>‹#›</a:t>
            </a:fld>
            <a:endParaRPr lang="en-US"/>
          </a:p>
        </p:txBody>
      </p:sp>
    </p:spTree>
    <p:extLst>
      <p:ext uri="{BB962C8B-B14F-4D97-AF65-F5344CB8AC3E}">
        <p14:creationId xmlns:p14="http://schemas.microsoft.com/office/powerpoint/2010/main" val="38699489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16396-FE31-9747-9F2E-A5616E6B140F}" type="slidenum">
              <a:rPr lang="en-US"/>
              <a:pPr>
                <a:defRPr/>
              </a:pPr>
              <a:t>‹#›</a:t>
            </a:fld>
            <a:endParaRPr lang="en-US"/>
          </a:p>
        </p:txBody>
      </p:sp>
    </p:spTree>
    <p:extLst>
      <p:ext uri="{BB962C8B-B14F-4D97-AF65-F5344CB8AC3E}">
        <p14:creationId xmlns:p14="http://schemas.microsoft.com/office/powerpoint/2010/main" val="39064691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ED6C0-01BD-6940-8413-395128CBA0B0}" type="slidenum">
              <a:rPr lang="en-US"/>
              <a:pPr>
                <a:defRPr/>
              </a:pPr>
              <a:t>‹#›</a:t>
            </a:fld>
            <a:endParaRPr lang="en-US"/>
          </a:p>
        </p:txBody>
      </p:sp>
    </p:spTree>
    <p:extLst>
      <p:ext uri="{BB962C8B-B14F-4D97-AF65-F5344CB8AC3E}">
        <p14:creationId xmlns:p14="http://schemas.microsoft.com/office/powerpoint/2010/main" val="3500119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AF7C8-2643-E544-AF06-E46C8EC46877}" type="slidenum">
              <a:rPr lang="en-US"/>
              <a:pPr>
                <a:defRPr/>
              </a:pPr>
              <a:t>‹#›</a:t>
            </a:fld>
            <a:endParaRPr lang="en-US"/>
          </a:p>
        </p:txBody>
      </p:sp>
    </p:spTree>
    <p:extLst>
      <p:ext uri="{BB962C8B-B14F-4D97-AF65-F5344CB8AC3E}">
        <p14:creationId xmlns:p14="http://schemas.microsoft.com/office/powerpoint/2010/main" val="38689338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BB672E-5CAC-5847-A6C0-A255EB325294}" type="slidenum">
              <a:rPr lang="en-US"/>
              <a:pPr>
                <a:defRPr/>
              </a:pPr>
              <a:t>‹#›</a:t>
            </a:fld>
            <a:endParaRPr lang="en-US"/>
          </a:p>
        </p:txBody>
      </p:sp>
    </p:spTree>
    <p:extLst>
      <p:ext uri="{BB962C8B-B14F-4D97-AF65-F5344CB8AC3E}">
        <p14:creationId xmlns:p14="http://schemas.microsoft.com/office/powerpoint/2010/main" val="2517367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3BC83B-ACBC-BA41-BC7B-1AA6594625E3}" type="slidenum">
              <a:rPr lang="en-US"/>
              <a:pPr>
                <a:defRPr/>
              </a:pPr>
              <a:t>‹#›</a:t>
            </a:fld>
            <a:endParaRPr lang="en-US"/>
          </a:p>
        </p:txBody>
      </p:sp>
    </p:spTree>
    <p:extLst>
      <p:ext uri="{BB962C8B-B14F-4D97-AF65-F5344CB8AC3E}">
        <p14:creationId xmlns:p14="http://schemas.microsoft.com/office/powerpoint/2010/main" val="8396960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1D1066-51AA-8A47-9B1C-6C779AD1C188}" type="slidenum">
              <a:rPr lang="en-US"/>
              <a:pPr>
                <a:defRPr/>
              </a:pPr>
              <a:t>‹#›</a:t>
            </a:fld>
            <a:endParaRPr lang="en-US"/>
          </a:p>
        </p:txBody>
      </p:sp>
    </p:spTree>
    <p:extLst>
      <p:ext uri="{BB962C8B-B14F-4D97-AF65-F5344CB8AC3E}">
        <p14:creationId xmlns:p14="http://schemas.microsoft.com/office/powerpoint/2010/main" val="6684013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BD321-6CBF-1A4D-BEFF-6CDC7B2DB314}" type="slidenum">
              <a:rPr lang="en-US"/>
              <a:pPr>
                <a:defRPr/>
              </a:pPr>
              <a:t>‹#›</a:t>
            </a:fld>
            <a:endParaRPr lang="en-US"/>
          </a:p>
        </p:txBody>
      </p:sp>
    </p:spTree>
    <p:extLst>
      <p:ext uri="{BB962C8B-B14F-4D97-AF65-F5344CB8AC3E}">
        <p14:creationId xmlns:p14="http://schemas.microsoft.com/office/powerpoint/2010/main" val="53062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B53154-4BF8-994C-9ABF-B879AD67EB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514350" y="1600201"/>
            <a:ext cx="92583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aseline="0">
                <a:solidFill>
                  <a:srgbClr val="000000"/>
                </a:solidFill>
                <a:latin typeface="Arial" charset="0"/>
                <a:ea typeface="+mn-ea"/>
                <a:cs typeface="+mn-cs"/>
              </a:defRPr>
            </a:lvl1pPr>
          </a:lstStyle>
          <a:p>
            <a:pPr>
              <a:defRPr/>
            </a:pPr>
            <a:endParaRPr lang="en-US"/>
          </a:p>
        </p:txBody>
      </p:sp>
      <p:sp>
        <p:nvSpPr>
          <p:cNvPr id="10035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Arial" charset="0"/>
                <a:ea typeface="+mn-ea"/>
                <a:cs typeface="+mn-cs"/>
              </a:defRPr>
            </a:lvl1pPr>
          </a:lstStyle>
          <a:p>
            <a:pPr>
              <a:defRPr/>
            </a:pPr>
            <a:endParaRPr lang="en-US"/>
          </a:p>
        </p:txBody>
      </p:sp>
      <p:sp>
        <p:nvSpPr>
          <p:cNvPr id="10035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Arial" charset="0"/>
              </a:defRPr>
            </a:lvl1pPr>
          </a:lstStyle>
          <a:p>
            <a:pPr>
              <a:defRPr/>
            </a:pPr>
            <a:fld id="{407DC1DE-A652-A040-A259-E72961084CA2}" type="slidenum">
              <a:rPr lang="en-US" smtClean="0"/>
              <a:pPr>
                <a:defRPr/>
              </a:pPr>
              <a:t>‹#›</a:t>
            </a:fld>
            <a:endParaRPr lang="en-US"/>
          </a:p>
        </p:txBody>
      </p:sp>
    </p:spTree>
    <p:extLst>
      <p:ext uri="{BB962C8B-B14F-4D97-AF65-F5344CB8AC3E}">
        <p14:creationId xmlns:p14="http://schemas.microsoft.com/office/powerpoint/2010/main" val="37408986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514350" y="1600201"/>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Arial" pitchFamily="-112" charset="0"/>
                <a:ea typeface="+mn-ea"/>
                <a:cs typeface="+mn-cs"/>
              </a:defRPr>
            </a:lvl1pPr>
          </a:lstStyle>
          <a:p>
            <a:pPr>
              <a:defRPr/>
            </a:pPr>
            <a:endParaRPr lang="en-US"/>
          </a:p>
        </p:txBody>
      </p:sp>
      <p:sp>
        <p:nvSpPr>
          <p:cNvPr id="307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Arial" pitchFamily="-112" charset="0"/>
                <a:ea typeface="+mn-ea"/>
                <a:cs typeface="+mn-cs"/>
              </a:defRPr>
            </a:lvl1pPr>
          </a:lstStyle>
          <a:p>
            <a:pPr>
              <a:defRPr/>
            </a:pPr>
            <a:endParaRPr lang="en-US"/>
          </a:p>
        </p:txBody>
      </p:sp>
      <p:sp>
        <p:nvSpPr>
          <p:cNvPr id="307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a:solidFill>
                  <a:srgbClr val="000000"/>
                </a:solidFill>
                <a:latin typeface="Arial" charset="0"/>
                <a:cs typeface="Arial" charset="0"/>
              </a:defRPr>
            </a:lvl1pPr>
          </a:lstStyle>
          <a:p>
            <a:pPr>
              <a:defRPr/>
            </a:pPr>
            <a:fld id="{8A316BBD-68F2-7845-8F4F-DAC469F680BB}" type="slidenum">
              <a:rPr lang="en-US"/>
              <a:pPr>
                <a:defRPr/>
              </a:pPr>
              <a:t>‹#›</a:t>
            </a:fld>
            <a:endParaRPr lang="en-US"/>
          </a:p>
        </p:txBody>
      </p:sp>
    </p:spTree>
    <p:extLst>
      <p:ext uri="{BB962C8B-B14F-4D97-AF65-F5344CB8AC3E}">
        <p14:creationId xmlns:p14="http://schemas.microsoft.com/office/powerpoint/2010/main" val="4255673140"/>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9291" y="188913"/>
            <a:ext cx="1020841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528638" y="1560514"/>
            <a:ext cx="9313665" cy="482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22042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771525" y="609601"/>
            <a:ext cx="8742165" cy="114141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771525" y="1981200"/>
            <a:ext cx="8742165" cy="4113213"/>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10276" name="Text Box 3"/>
          <p:cNvSpPr txBox="1">
            <a:spLocks noChangeArrowheads="1"/>
          </p:cNvSpPr>
          <p:nvPr/>
        </p:nvSpPr>
        <p:spPr bwMode="auto">
          <a:xfrm>
            <a:off x="771525" y="6248401"/>
            <a:ext cx="2143125"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sz="2400">
              <a:solidFill>
                <a:srgbClr val="FFFFFF"/>
              </a:solidFill>
            </a:endParaRPr>
          </a:p>
        </p:txBody>
      </p:sp>
      <p:sp>
        <p:nvSpPr>
          <p:cNvPr id="310277" name="Text Box 4"/>
          <p:cNvSpPr txBox="1">
            <a:spLocks noChangeArrowheads="1"/>
          </p:cNvSpPr>
          <p:nvPr/>
        </p:nvSpPr>
        <p:spPr bwMode="auto">
          <a:xfrm>
            <a:off x="3514725" y="6248401"/>
            <a:ext cx="3257550" cy="460375"/>
          </a:xfrm>
          <a:prstGeom prst="rect">
            <a:avLst/>
          </a:prstGeom>
          <a:noFill/>
          <a:ln>
            <a:noFill/>
          </a:ln>
          <a:extLst>
            <a:ext uri="{909E8E84-426E-40dd-AFC4-6F175D3DCCD1}"/>
            <a:ext uri="{91240B29-F687-4f45-9708-019B960494DF}"/>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l" rtl="0" eaLnBrk="1" hangingPunct="1">
              <a:lnSpc>
                <a:spcPct val="93000"/>
              </a:lnSpc>
              <a:buClr>
                <a:srgbClr val="FFFFFF"/>
              </a:buClr>
              <a:buSzPct val="100000"/>
              <a:buFont typeface="Arial" charset="0"/>
              <a:buNone/>
              <a:defRPr/>
            </a:pPr>
            <a:endParaRPr lang="en-US" sz="2400">
              <a:solidFill>
                <a:srgbClr val="FFFFFF"/>
              </a:solidFill>
            </a:endParaRPr>
          </a:p>
        </p:txBody>
      </p:sp>
      <p:sp>
        <p:nvSpPr>
          <p:cNvPr id="12293" name="Rectangle 5"/>
          <p:cNvSpPr>
            <a:spLocks noGrp="1" noChangeArrowheads="1"/>
          </p:cNvSpPr>
          <p:nvPr>
            <p:ph type="sldNum"/>
          </p:nvPr>
        </p:nvSpPr>
        <p:spPr bwMode="auto">
          <a:xfrm>
            <a:off x="7372350" y="6248401"/>
            <a:ext cx="2141340"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rtl="0">
              <a:buClr>
                <a:srgbClr val="000000"/>
              </a:buClr>
              <a:buSzPct val="100000"/>
              <a:buFont typeface="Times New Roman" charset="0"/>
              <a:buNone/>
              <a:defRPr sz="1400">
                <a:solidFill>
                  <a:srgbClr val="000000"/>
                </a:solidFill>
                <a:latin typeface="Times New Roman" charset="0"/>
                <a:ea typeface="ＭＳ Ｐゴシック" charset="0"/>
                <a:cs typeface="ＭＳ Ｐゴシック" charset="0"/>
              </a:defRPr>
            </a:lvl1pPr>
          </a:lstStyle>
          <a:p>
            <a:pPr>
              <a:defRPr/>
            </a:pPr>
            <a:fld id="{0489EF69-4F76-4EBF-B5EB-9B04EFDD85C8}" type="slidenum">
              <a:rPr lang="en-GB"/>
              <a:pPr>
                <a:defRPr/>
              </a:pPr>
              <a:t>‹#›</a:t>
            </a:fld>
            <a:endParaRPr lang="en-GB"/>
          </a:p>
        </p:txBody>
      </p:sp>
    </p:spTree>
    <p:extLst>
      <p:ext uri="{BB962C8B-B14F-4D97-AF65-F5344CB8AC3E}">
        <p14:creationId xmlns:p14="http://schemas.microsoft.com/office/powerpoint/2010/main" val="582293753"/>
      </p:ext>
    </p:extLst>
  </p:cSld>
  <p:clrMap bg1="lt1" tx1="dk1" bg2="lt2" tx2="dk2" accent1="accent1" accent2="accent2" accent3="accent3" accent4="accent4" accent5="accent5" accent6="accent6" hlink="hlink" folHlink="folHlink"/>
  <p:sldLayoutIdLst>
    <p:sldLayoutId id="2147484043"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a:ea typeface="MS PGothic"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charset="0"/>
        </a:defRPr>
      </a:lvl2pPr>
      <a:lvl3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charset="0"/>
        </a:defRPr>
      </a:lvl3pPr>
      <a:lvl4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charset="0"/>
        </a:defRPr>
      </a:lvl4pPr>
      <a:lvl5pPr algn="ctr" defTabSz="449263" rtl="0" eaLnBrk="0" fontAlgn="base" hangingPunct="0">
        <a:lnSpc>
          <a:spcPct val="95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Arial"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pitchFamily="18" charset="0"/>
        <a:buChar char="•"/>
        <a:defRPr sz="3200">
          <a:solidFill>
            <a:srgbClr val="000000"/>
          </a:solidFill>
          <a:latin typeface="Arial"/>
          <a:ea typeface="MS PGothic"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pitchFamily="18" charset="0"/>
        <a:buChar char="–"/>
        <a:defRPr sz="2800">
          <a:solidFill>
            <a:srgbClr val="000000"/>
          </a:solidFill>
          <a:latin typeface="Arial"/>
          <a:ea typeface="MS PGothic" pitchFamily="34" charset="-128"/>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pitchFamily="18" charset="0"/>
        <a:buChar char="•"/>
        <a:defRPr sz="2400">
          <a:solidFill>
            <a:srgbClr val="000000"/>
          </a:solidFill>
          <a:latin typeface="Arial"/>
          <a:ea typeface="MS PGothic" pitchFamily="34" charset="-128"/>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Arial"/>
          <a:ea typeface="MS PGothic" pitchFamily="34" charset="-128"/>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pitchFamily="18" charset="0"/>
        <a:buChar char="»"/>
        <a:defRPr sz="2000">
          <a:solidFill>
            <a:srgbClr val="000000"/>
          </a:solidFill>
          <a:latin typeface="Arial"/>
          <a:ea typeface="MS PGothic" pitchFamily="34" charset="-128"/>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39291" y="188913"/>
            <a:ext cx="1020841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528638" y="1560514"/>
            <a:ext cx="9313665" cy="482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07152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C5EAF4B8-7EB5-8545-A2C6-DFE27B9951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0C2ED718-3C46-8946-98C0-8279D8F739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8647658C-4AA3-C541-857A-571555C29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74EE57AA-5AA4-E64C-90A2-B0737818F8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E44E9DF0-C466-6747-8B6F-C3B3243967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63889E76-BE9F-AB48-815F-17515E493E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86F3889D-E5F6-244D-AB5A-8E254EBFC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7DB9C8CB-7D24-2146-9D20-F406E8F6F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65.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Theme%20of%20Love.mp3" TargetMode="External"/><Relationship Id="rId1" Type="http://schemas.microsoft.com/office/2007/relationships/media" Target="file:////Users/griffith/Documents/All%20PPT/OS%20OT%20Survey-63%20with%2012,590%20slides%20(6.29%20GB)/OT%20Survey%202%20Job-Malachi%20PPT%20(32%20pres%204710%20slides)/27-Daniel-510+46+61/MUSIC/Theme%20of%20Love.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Users/griffith/Documents/All%20PPT/OS%20OT%20Survey-63%20with%2012,590%20slides%20(6.29%20GB)/OT%20Survey%202%20Job-Malachi%20PPT%20(32%20pres%204710%20slides)/27-Daniel-510+46+61/MUSIC/PR%20Movie.mp3" TargetMode="External"/><Relationship Id="rId1" Type="http://schemas.microsoft.com/office/2007/relationships/media" Target="file:////Users/griffith/Documents/All%20PPT/OS%20OT%20Survey-63%20with%2012,590%20slides%20(6.29%20GB)/OT%20Survey%202%20Job-Malachi%20PPT%20(32%20pres%204710%20slides)/27-Daniel-510+46+61/MUSIC/PR%20Movie.mp3"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9.xml"/></Relationships>
</file>

<file path=ppt/slides/_rels/slide2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6.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The%20Successor.mp3" TargetMode="External"/><Relationship Id="rId1" Type="http://schemas.microsoft.com/office/2007/relationships/media" Target="file:////Users/griffith/Documents/All%20PPT/OS%20OT%20Survey-63%20with%2012,590%20slides%20(6.29%20GB)/OT%20Survey%202%20Job-Malachi%20PPT%20(32%20pres%204710%20slides)/27-Daniel-510+46+61/MUSIC/The%20Successo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04.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6.xml"/><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audio" Target="file:////Users/griffith/Documents/All%20PPT/OS%20OT%20Survey-63%20with%2012,590%20slides%20(6.29%20GB)/OT%20Survey%202%20Job-Malachi%20PPT%20(32%20pres%204710%20slides)/27-Daniel-510+46+61/MUSIC/game%20over%20-%20seious.mp3" TargetMode="External"/><Relationship Id="rId1" Type="http://schemas.microsoft.com/office/2007/relationships/media" Target="file:////Users/griffith/Documents/All%20PPT/OS%20OT%20Survey-63%20with%2012,590%20slides%20(6.29%20GB)/OT%20Survey%202%20Job-Malachi%20PPT%20(32%20pres%204710%20slides)/27-Daniel-510+46+61/MUSIC/game%20over%20-%20seious.mp3" TargetMode="Externa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file:////Users/griffith/Documents/All%20PPT/OS%20OT%20Survey-63%20with%2012,590%20slides%20(6.29%20GB)/OT%20Survey%202%20Job-Malachi%20PPT%20(32%20pres%204710%20slides)/27-Daniel-510+46+61/MUSIC/Mission.mp3" TargetMode="External"/><Relationship Id="rId1" Type="http://schemas.microsoft.com/office/2007/relationships/media" Target="file:////Users/griffith/Documents/All%20PPT/OS%20OT%20Survey-63%20with%2012,590%20slides%20(6.29%20GB)/OT%20Survey%202%20Job-Malachi%20PPT%20(32%20pres%204710%20slides)/27-Daniel-510+46+61/MUSIC/Mission.mp3" TargetMode="Externa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River%20is%20here.mp3" TargetMode="External"/><Relationship Id="rId1" Type="http://schemas.microsoft.com/office/2007/relationships/media" Target="file:////Users/griffith/Documents/All%20PPT/OS%20OT%20Survey-63%20with%2012,590%20slides%20(6.29%20GB)/OT%20Survey%202%20Job-Malachi%20PPT%20(32%20pres%204710%20slides)/27-Daniel-510+46+61/MUSIC/River%20is%20here.mp3" TargetMode="Externa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3.xml"/><Relationship Id="rId7" Type="http://schemas.openxmlformats.org/officeDocument/2006/relationships/image" Target="../media/image17.jpeg"/><Relationship Id="rId2" Type="http://schemas.openxmlformats.org/officeDocument/2006/relationships/audio" Target="file:////Users/griffith/Documents/All%20PPT/OS%20OT%20Survey-63%20with%2012,590%20slides%20(6.29%20GB)/OT%20Survey%202%20Job-Malachi%20PPT%20(32%20pres%204710%20slides)/27-Daniel-510+46+61/MUSIC/zodiac%20brave%20story%20-%20flourish.mp3" TargetMode="External"/><Relationship Id="rId1" Type="http://schemas.microsoft.com/office/2007/relationships/media" Target="file:////Users/griffith/Documents/All%20PPT/OS%20OT%20Survey-63%20with%2012,590%20slides%20(6.29%20GB)/OT%20Survey%202%20Job-Malachi%20PPT%20(32%20pres%204710%20slides)/27-Daniel-510+46+61/MUSIC/zodiac%20brave%20story%20-%20flourish.mp3" TargetMode="External"/><Relationship Id="rId6" Type="http://schemas.openxmlformats.org/officeDocument/2006/relationships/image" Target="../media/image16.jpeg"/><Relationship Id="rId11" Type="http://schemas.openxmlformats.org/officeDocument/2006/relationships/image" Target="../media/image2.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notesSlide" Target="../notesSlides/notesSlide42.xml"/><Relationship Id="rId9" Type="http://schemas.openxmlformats.org/officeDocument/2006/relationships/image" Target="../media/image19.jpeg"/></Relationships>
</file>

<file path=ppt/slides/_rels/slide4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50.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audio" Target="file:////Users/griffith/Documents/All%20PPT/OS%20OT%20Survey-63%20with%2012,590%20slides%20(6.29%20GB)/OT%20Survey%202%20Job-Malachi%20PPT%20(32%20pres%204710%20slides)/27-Daniel-510+46+61/MUSIC/enemy%20attack%20-%20conquer.mp3" TargetMode="External"/><Relationship Id="rId1" Type="http://schemas.microsoft.com/office/2007/relationships/media" Target="file:////Users/griffith/Documents/All%20PPT/OS%20OT%20Survey-63%20with%2012,590%20slides%20(6.29%20GB)/OT%20Survey%202%20Job-Malachi%20PPT%20(32%20pres%204710%20slides)/27-Daniel-510+46+61/MUSIC/enemy%20attack%20-%20conque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audio" Target="file:////Users/griffith/Documents/All%20PPT/OS%20OT%20Survey-63%20with%2012,590%20slides%20(6.29%20GB)/OT%20Survey%202%20Job-Malachi%20PPT%20(32%20pres%204710%20slides)/27-Daniel-510+46+61/MUSIC/Mission.mp3" TargetMode="External"/><Relationship Id="rId1" Type="http://schemas.microsoft.com/office/2007/relationships/media" Target="file:////Users/griffith/Documents/All%20PPT/OS%20OT%20Survey-63%20with%2012,590%20slides%20(6.29%20GB)/OT%20Survey%202%20Job-Malachi%20PPT%20(32%20pres%204710%20slides)/27-Daniel-510+46+61/MUSIC/Mission.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982042" y="970137"/>
            <a:ext cx="7727950" cy="275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17300" dirty="0">
                <a:solidFill>
                  <a:srgbClr val="000000"/>
                </a:solidFill>
                <a:latin typeface="Arial" panose="020B0604020202020204" pitchFamily="34" charset="0"/>
                <a:cs typeface="Arial" panose="020B0604020202020204" pitchFamily="34" charset="0"/>
              </a:rPr>
              <a:t>السبي</a:t>
            </a:r>
            <a:endParaRPr lang="en-US" sz="17300" dirty="0">
              <a:solidFill>
                <a:srgbClr val="000000"/>
              </a:solidFill>
              <a:latin typeface="Arial" panose="020B0604020202020204" pitchFamily="34" charset="0"/>
              <a:cs typeface="Arial" panose="020B0604020202020204" pitchFamily="34" charset="0"/>
            </a:endParaRPr>
          </a:p>
        </p:txBody>
      </p:sp>
      <p:sp>
        <p:nvSpPr>
          <p:cNvPr id="2066" name="Freeform 18"/>
          <p:cNvSpPr>
            <a:spLocks/>
          </p:cNvSpPr>
          <p:nvPr/>
        </p:nvSpPr>
        <p:spPr bwMode="auto">
          <a:xfrm rot="11852886">
            <a:off x="1730375" y="3468688"/>
            <a:ext cx="6824663" cy="2081212"/>
          </a:xfrm>
          <a:custGeom>
            <a:avLst/>
            <a:gdLst>
              <a:gd name="T0" fmla="*/ 0 w 3813"/>
              <a:gd name="T1" fmla="*/ 1500 h 1500"/>
              <a:gd name="T2" fmla="*/ 404 w 3813"/>
              <a:gd name="T3" fmla="*/ 1449 h 1500"/>
              <a:gd name="T4" fmla="*/ 616 w 3813"/>
              <a:gd name="T5" fmla="*/ 1378 h 1500"/>
              <a:gd name="T6" fmla="*/ 707 w 3813"/>
              <a:gd name="T7" fmla="*/ 1328 h 1500"/>
              <a:gd name="T8" fmla="*/ 818 w 3813"/>
              <a:gd name="T9" fmla="*/ 1288 h 1500"/>
              <a:gd name="T10" fmla="*/ 1041 w 3813"/>
              <a:gd name="T11" fmla="*/ 1146 h 1500"/>
              <a:gd name="T12" fmla="*/ 1273 w 3813"/>
              <a:gd name="T13" fmla="*/ 1106 h 1500"/>
              <a:gd name="T14" fmla="*/ 1404 w 3813"/>
              <a:gd name="T15" fmla="*/ 1075 h 1500"/>
              <a:gd name="T16" fmla="*/ 1617 w 3813"/>
              <a:gd name="T17" fmla="*/ 1005 h 1500"/>
              <a:gd name="T18" fmla="*/ 1738 w 3813"/>
              <a:gd name="T19" fmla="*/ 944 h 1500"/>
              <a:gd name="T20" fmla="*/ 1890 w 3813"/>
              <a:gd name="T21" fmla="*/ 883 h 1500"/>
              <a:gd name="T22" fmla="*/ 2001 w 3813"/>
              <a:gd name="T23" fmla="*/ 833 h 1500"/>
              <a:gd name="T24" fmla="*/ 2354 w 3813"/>
              <a:gd name="T25" fmla="*/ 772 h 1500"/>
              <a:gd name="T26" fmla="*/ 2415 w 3813"/>
              <a:gd name="T27" fmla="*/ 752 h 1500"/>
              <a:gd name="T28" fmla="*/ 2445 w 3813"/>
              <a:gd name="T29" fmla="*/ 732 h 1500"/>
              <a:gd name="T30" fmla="*/ 2597 w 3813"/>
              <a:gd name="T31" fmla="*/ 691 h 1500"/>
              <a:gd name="T32" fmla="*/ 2688 w 3813"/>
              <a:gd name="T33" fmla="*/ 651 h 1500"/>
              <a:gd name="T34" fmla="*/ 2769 w 3813"/>
              <a:gd name="T35" fmla="*/ 600 h 1500"/>
              <a:gd name="T36" fmla="*/ 2819 w 3813"/>
              <a:gd name="T37" fmla="*/ 550 h 1500"/>
              <a:gd name="T38" fmla="*/ 2890 w 3813"/>
              <a:gd name="T39" fmla="*/ 520 h 1500"/>
              <a:gd name="T40" fmla="*/ 3021 w 3813"/>
              <a:gd name="T41" fmla="*/ 439 h 1500"/>
              <a:gd name="T42" fmla="*/ 3062 w 3813"/>
              <a:gd name="T43" fmla="*/ 398 h 1500"/>
              <a:gd name="T44" fmla="*/ 3183 w 3813"/>
              <a:gd name="T45" fmla="*/ 328 h 1500"/>
              <a:gd name="T46" fmla="*/ 3375 w 3813"/>
              <a:gd name="T47" fmla="*/ 186 h 1500"/>
              <a:gd name="T48" fmla="*/ 3456 w 3813"/>
              <a:gd name="T49" fmla="*/ 125 h 1500"/>
              <a:gd name="T50" fmla="*/ 3607 w 3813"/>
              <a:gd name="T51" fmla="*/ 115 h 1500"/>
              <a:gd name="T52" fmla="*/ 3658 w 3813"/>
              <a:gd name="T53" fmla="*/ 105 h 1500"/>
              <a:gd name="T54" fmla="*/ 3688 w 3813"/>
              <a:gd name="T55" fmla="*/ 85 h 1500"/>
              <a:gd name="T56" fmla="*/ 3769 w 3813"/>
              <a:gd name="T57" fmla="*/ 65 h 1500"/>
              <a:gd name="T58" fmla="*/ 3779 w 3813"/>
              <a:gd name="T59" fmla="*/ 34 h 1500"/>
              <a:gd name="T60" fmla="*/ 3810 w 3813"/>
              <a:gd name="T61" fmla="*/ 14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01"/>
              </a:srgbClr>
            </a:solidFill>
            <a:prstDash val="solid"/>
            <a:round/>
            <a:headEnd/>
            <a:tailEnd/>
          </a:ln>
          <a:effectLst/>
          <a:extLst>
            <a:ext uri="{909E8E84-426E-40dd-AFC4-6F175D3DCCD1}">
              <a14:hiddenFill xmlns="" xmlns:a14="http://schemas.microsoft.com/office/drawing/2010/main">
                <a:gradFill rotWithShape="0">
                  <a:gsLst>
                    <a:gs pos="0">
                      <a:srgbClr val="FF6600"/>
                    </a:gs>
                    <a:gs pos="100000">
                      <a:srgbClr val="CC0000"/>
                    </a:gs>
                  </a:gsLst>
                  <a:lin ang="5400000" scaled="1"/>
                </a:gra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4" name="Text Box 5"/>
          <p:cNvSpPr txBox="1">
            <a:spLocks noChangeArrowheads="1"/>
          </p:cNvSpPr>
          <p:nvPr/>
        </p:nvSpPr>
        <p:spPr bwMode="auto">
          <a:xfrm>
            <a:off x="0" y="7775550"/>
            <a:ext cx="10287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Dr. Rick Griffith, Singapore Bible College</a:t>
            </a:r>
          </a:p>
          <a:p>
            <a:pP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www.biblestudydownloads.com</a:t>
            </a:r>
          </a:p>
        </p:txBody>
      </p:sp>
      <p:sp>
        <p:nvSpPr>
          <p:cNvPr id="2" name="Text Box 5">
            <a:extLst>
              <a:ext uri="{FF2B5EF4-FFF2-40B4-BE49-F238E27FC236}">
                <a16:creationId xmlns:a16="http://schemas.microsoft.com/office/drawing/2014/main" id="{9D24F0DD-4B8B-8742-B475-C04DD753C894}"/>
              </a:ext>
            </a:extLst>
          </p:cNvPr>
          <p:cNvSpPr txBox="1">
            <a:spLocks noChangeArrowheads="1"/>
          </p:cNvSpPr>
          <p:nvPr/>
        </p:nvSpPr>
        <p:spPr bwMode="auto">
          <a:xfrm>
            <a:off x="0" y="6165850"/>
            <a:ext cx="10287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endPar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fade">
                                      <p:cBhvr>
                                        <p:cTn id="7" dur="2000"/>
                                        <p:tgtEl>
                                          <p:spTgt spid="2056">
                                            <p:txEl>
                                              <p:pRg st="0" end="0"/>
                                            </p:txEl>
                                          </p:spTgt>
                                        </p:tgtEl>
                                      </p:cBhvr>
                                    </p:animEffect>
                                    <p:anim calcmode="lin" valueType="num">
                                      <p:cBhvr>
                                        <p:cTn id="8"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800"/>
                            </p:stCondLst>
                            <p:childTnLst>
                              <p:par>
                                <p:cTn id="11" presetID="22" presetClass="entr" presetSubtype="8" fill="hold" nodeType="after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wipe(left)">
                                      <p:cBhvr>
                                        <p:cTn id="13" dur="500"/>
                                        <p:tgtEl>
                                          <p:spTgt spid="2066"/>
                                        </p:tgtEl>
                                      </p:cBhvr>
                                    </p:animEffect>
                                  </p:childTnLst>
                                </p:cTn>
                              </p:par>
                            </p:childTnLst>
                          </p:cTn>
                        </p:par>
                        <p:par>
                          <p:cTn id="14" fill="hold" nodeType="afterGroup">
                            <p:stCondLst>
                              <p:cond delay="3300"/>
                            </p:stCondLst>
                            <p:childTnLst>
                              <p:par>
                                <p:cTn id="15" presetID="27" presetClass="emph" presetSubtype="0" fill="hold" nodeType="afterEffect">
                                  <p:stCondLst>
                                    <p:cond delay="0"/>
                                  </p:stCondLst>
                                  <p:iterate type="lt">
                                    <p:tmPct val="15000"/>
                                  </p:iterate>
                                  <p:childTnLst>
                                    <p:animClr clrSpc="rgb" dir="cw">
                                      <p:cBhvr override="childStyle">
                                        <p:cTn id="16" dur="250" autoRev="1" fill="hold"/>
                                        <p:tgtEl>
                                          <p:spTgt spid="2056">
                                            <p:txEl>
                                              <p:pRg st="0" end="0"/>
                                            </p:txEl>
                                          </p:spTgt>
                                        </p:tgtEl>
                                        <p:attrNameLst>
                                          <p:attrName>style.color</p:attrName>
                                        </p:attrNameLst>
                                      </p:cBhvr>
                                      <p:to>
                                        <a:schemeClr val="bg1"/>
                                      </p:to>
                                    </p:animClr>
                                    <p:animClr clrSpc="rgb" dir="cw">
                                      <p:cBhvr>
                                        <p:cTn id="17" dur="250" autoRev="1" fill="hold"/>
                                        <p:tgtEl>
                                          <p:spTgt spid="2056">
                                            <p:txEl>
                                              <p:pRg st="0" end="0"/>
                                            </p:txEl>
                                          </p:spTgt>
                                        </p:tgtEl>
                                        <p:attrNameLst>
                                          <p:attrName>fillcolor</p:attrName>
                                        </p:attrNameLst>
                                      </p:cBhvr>
                                      <p:to>
                                        <a:schemeClr val="bg1"/>
                                      </p:to>
                                    </p:animClr>
                                    <p:set>
                                      <p:cBhvr>
                                        <p:cTn id="18" dur="250" autoRev="1" fill="hold"/>
                                        <p:tgtEl>
                                          <p:spTgt spid="2056">
                                            <p:txEl>
                                              <p:pRg st="0" end="0"/>
                                            </p:txEl>
                                          </p:spTgt>
                                        </p:tgtEl>
                                        <p:attrNameLst>
                                          <p:attrName>fill.type</p:attrName>
                                        </p:attrNameLst>
                                      </p:cBhvr>
                                      <p:to>
                                        <p:strVal val="solid"/>
                                      </p:to>
                                    </p:set>
                                    <p:set>
                                      <p:cBhvr>
                                        <p:cTn id="19"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pSp>
        <p:nvGrpSpPr>
          <p:cNvPr id="178178" name="Group 15"/>
          <p:cNvGrpSpPr>
            <a:grpSpLocks/>
          </p:cNvGrpSpPr>
          <p:nvPr/>
        </p:nvGrpSpPr>
        <p:grpSpPr bwMode="auto">
          <a:xfrm rot="-145363">
            <a:off x="333392" y="3283717"/>
            <a:ext cx="2349694" cy="3386138"/>
            <a:chOff x="1738" y="1774"/>
            <a:chExt cx="1488" cy="2146"/>
          </a:xfrm>
        </p:grpSpPr>
        <p:pic>
          <p:nvPicPr>
            <p:cNvPr id="45064" name="Picture 8"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62" name="AutoShape 6"/>
            <p:cNvSpPr>
              <a:spLocks noChangeArrowheads="1"/>
            </p:cNvSpPr>
            <p:nvPr/>
          </p:nvSpPr>
          <p:spPr bwMode="auto">
            <a:xfrm>
              <a:off x="2057" y="1890"/>
              <a:ext cx="1061" cy="1954"/>
            </a:xfrm>
            <a:prstGeom prst="foldedCorner">
              <a:avLst>
                <a:gd name="adj" fmla="val 125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342900" indent="-342900">
                <a:defRPr/>
              </a:pPr>
              <a:r>
                <a:rPr lang="ar-JO" sz="2000" dirty="0">
                  <a:solidFill>
                    <a:srgbClr val="000000"/>
                  </a:solidFill>
                  <a:latin typeface="Arial" panose="020B0604020202020204" pitchFamily="34" charset="0"/>
                  <a:cs typeface="Arial" panose="020B0604020202020204" pitchFamily="34" charset="0"/>
                </a:rPr>
                <a:t>قائمة البقالة</a:t>
              </a:r>
              <a:endParaRPr lang="en-US" sz="2000" dirty="0">
                <a:solidFill>
                  <a:srgbClr val="000000"/>
                </a:solidFill>
                <a:latin typeface="Arial" panose="020B0604020202020204" pitchFamily="34" charset="0"/>
                <a:cs typeface="Arial" panose="020B0604020202020204" pitchFamily="34" charset="0"/>
              </a:endParaRPr>
            </a:p>
            <a:p>
              <a:pPr algn="l">
                <a:defRPr/>
              </a:pPr>
              <a:endParaRPr lang="en-US" sz="2000" dirty="0">
                <a:solidFill>
                  <a:srgbClr val="000000"/>
                </a:solidFill>
                <a:latin typeface="Arial" panose="020B0604020202020204" pitchFamily="34" charset="0"/>
                <a:cs typeface="Arial" panose="020B0604020202020204" pitchFamily="34" charset="0"/>
              </a:endParaRPr>
            </a:p>
            <a:p>
              <a:pPr algn="r">
                <a:defRPr/>
              </a:pPr>
              <a:r>
                <a:rPr lang="ar-JO" sz="2000" dirty="0">
                  <a:solidFill>
                    <a:srgbClr val="000000"/>
                  </a:solidFill>
                  <a:latin typeface="Arial" panose="020B0604020202020204" pitchFamily="34" charset="0"/>
                  <a:cs typeface="Arial" panose="020B0604020202020204" pitchFamily="34" charset="0"/>
                </a:rPr>
                <a:t>1. بيض</a:t>
              </a:r>
            </a:p>
            <a:p>
              <a:pPr algn="r">
                <a:defRPr/>
              </a:pPr>
              <a:r>
                <a:rPr lang="ar-JO" sz="2000" dirty="0">
                  <a:solidFill>
                    <a:srgbClr val="000000"/>
                  </a:solidFill>
                  <a:latin typeface="Arial" panose="020B0604020202020204" pitchFamily="34" charset="0"/>
                  <a:cs typeface="Arial" panose="020B0604020202020204" pitchFamily="34" charset="0"/>
                </a:rPr>
                <a:t>2. حليب</a:t>
              </a:r>
            </a:p>
            <a:p>
              <a:pPr algn="r">
                <a:defRPr/>
              </a:pPr>
              <a:r>
                <a:rPr lang="ar-JO" sz="2000" dirty="0">
                  <a:solidFill>
                    <a:srgbClr val="000000"/>
                  </a:solidFill>
                  <a:latin typeface="Arial" panose="020B0604020202020204" pitchFamily="34" charset="0"/>
                  <a:cs typeface="Arial" panose="020B0604020202020204" pitchFamily="34" charset="0"/>
                </a:rPr>
                <a:t>3. جبنة</a:t>
              </a:r>
            </a:p>
            <a:p>
              <a:pPr algn="r">
                <a:defRPr/>
              </a:pPr>
              <a:r>
                <a:rPr lang="ar-JO" sz="2000" dirty="0">
                  <a:solidFill>
                    <a:srgbClr val="000000"/>
                  </a:solidFill>
                  <a:latin typeface="Arial" panose="020B0604020202020204" pitchFamily="34" charset="0"/>
                  <a:cs typeface="Arial" panose="020B0604020202020204" pitchFamily="34" charset="0"/>
                </a:rPr>
                <a:t>4. معكرونة</a:t>
              </a:r>
            </a:p>
            <a:p>
              <a:pPr algn="r">
                <a:defRPr/>
              </a:pPr>
              <a:r>
                <a:rPr lang="ar-JO" sz="2000" dirty="0">
                  <a:solidFill>
                    <a:srgbClr val="000000"/>
                  </a:solidFill>
                  <a:latin typeface="Arial" panose="020B0604020202020204" pitchFamily="34" charset="0"/>
                  <a:cs typeface="Arial" panose="020B0604020202020204" pitchFamily="34" charset="0"/>
                </a:rPr>
                <a:t>5. سكر</a:t>
              </a:r>
            </a:p>
            <a:p>
              <a:pPr algn="r">
                <a:defRPr/>
              </a:pPr>
              <a:r>
                <a:rPr lang="ar-JO" sz="2000" dirty="0">
                  <a:solidFill>
                    <a:srgbClr val="000000"/>
                  </a:solidFill>
                  <a:latin typeface="Arial" panose="020B0604020202020204" pitchFamily="34" charset="0"/>
                  <a:cs typeface="Arial" panose="020B0604020202020204" pitchFamily="34" charset="0"/>
                </a:rPr>
                <a:t>6. زبدة جوز الهند</a:t>
              </a:r>
            </a:p>
            <a:p>
              <a:pPr algn="r">
                <a:defRPr/>
              </a:pPr>
              <a:r>
                <a:rPr lang="ar-JO" sz="2000" dirty="0">
                  <a:solidFill>
                    <a:srgbClr val="000000"/>
                  </a:solidFill>
                  <a:latin typeface="Arial" panose="020B0604020202020204" pitchFamily="34" charset="0"/>
                  <a:cs typeface="Arial" panose="020B0604020202020204" pitchFamily="34" charset="0"/>
                </a:rPr>
                <a:t>7. اسكارغو</a:t>
              </a:r>
              <a:endParaRPr lang="en-US" sz="2000" dirty="0">
                <a:solidFill>
                  <a:srgbClr val="000000"/>
                </a:solidFill>
                <a:latin typeface="Arial" panose="020B0604020202020204" pitchFamily="34" charset="0"/>
                <a:cs typeface="Arial" panose="020B0604020202020204" pitchFamily="34" charset="0"/>
              </a:endParaRPr>
            </a:p>
          </p:txBody>
        </p:sp>
      </p:grpSp>
      <p:sp>
        <p:nvSpPr>
          <p:cNvPr id="45063" name="AutoShape 7"/>
          <p:cNvSpPr>
            <a:spLocks noChangeArrowheads="1"/>
          </p:cNvSpPr>
          <p:nvPr/>
        </p:nvSpPr>
        <p:spPr bwMode="auto">
          <a:xfrm rot="261650">
            <a:off x="703263" y="-203428"/>
            <a:ext cx="4230687" cy="359931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solidFill>
                <a:srgbClr val="000000"/>
              </a:solidFill>
              <a:latin typeface="Arial" panose="020B0604020202020204" pitchFamily="34" charset="0"/>
              <a:cs typeface="Arial" panose="020B0604020202020204" pitchFamily="34" charset="0"/>
            </a:endParaRPr>
          </a:p>
          <a:p>
            <a:pPr>
              <a:defRPr/>
            </a:pPr>
            <a:r>
              <a:rPr lang="ar-JO" sz="3200" b="1" dirty="0">
                <a:solidFill>
                  <a:srgbClr val="000000"/>
                </a:solidFill>
                <a:latin typeface="Arial" panose="020B0604020202020204" pitchFamily="34" charset="0"/>
                <a:cs typeface="Arial" panose="020B0604020202020204" pitchFamily="34" charset="0"/>
              </a:rPr>
              <a:t>السبي</a:t>
            </a:r>
            <a:endParaRPr lang="en-US" sz="3200" b="1" dirty="0">
              <a:solidFill>
                <a:srgbClr val="000000"/>
              </a:solidFill>
              <a:latin typeface="Arial" panose="020B0604020202020204" pitchFamily="34" charset="0"/>
              <a:cs typeface="Arial" panose="020B0604020202020204" pitchFamily="34" charset="0"/>
            </a:endParaRPr>
          </a:p>
          <a:p>
            <a:pPr>
              <a:defRPr/>
            </a:pPr>
            <a:r>
              <a:rPr lang="ar-JO" sz="2800" dirty="0">
                <a:solidFill>
                  <a:srgbClr val="000000"/>
                </a:solidFill>
                <a:latin typeface="Arial" panose="020B0604020202020204" pitchFamily="34" charset="0"/>
                <a:cs typeface="Arial" panose="020B0604020202020204" pitchFamily="34" charset="0"/>
              </a:rPr>
              <a:t>70 سنة (605 إلى 536 ق.م)</a:t>
            </a:r>
          </a:p>
          <a:p>
            <a:pPr>
              <a:defRPr/>
            </a:pPr>
            <a:r>
              <a:rPr lang="ar-JO" sz="2800" dirty="0">
                <a:solidFill>
                  <a:srgbClr val="000000"/>
                </a:solidFill>
                <a:latin typeface="Arial" panose="020B0604020202020204" pitchFamily="34" charset="0"/>
                <a:cs typeface="Arial" panose="020B0604020202020204" pitchFamily="34" charset="0"/>
              </a:rPr>
              <a:t>السبب – عبادة الأوثان</a:t>
            </a:r>
          </a:p>
          <a:p>
            <a:pPr>
              <a:defRPr/>
            </a:pPr>
            <a:r>
              <a:rPr lang="ar-JO" sz="2800" dirty="0">
                <a:solidFill>
                  <a:srgbClr val="000000"/>
                </a:solidFill>
                <a:latin typeface="Arial" panose="020B0604020202020204" pitchFamily="34" charset="0"/>
                <a:cs typeface="Arial" panose="020B0604020202020204" pitchFamily="34" charset="0"/>
              </a:rPr>
              <a:t>القصد – إله موسى لا يقهر    حقيقي وأمين</a:t>
            </a:r>
            <a:endParaRPr lang="en-US" sz="2800" dirty="0">
              <a:solidFill>
                <a:srgbClr val="000000"/>
              </a:solidFill>
              <a:latin typeface="Arial" panose="020B0604020202020204" pitchFamily="34" charset="0"/>
              <a:cs typeface="Arial" panose="020B0604020202020204" pitchFamily="34" charset="0"/>
            </a:endParaRPr>
          </a:p>
          <a:p>
            <a:pPr algn="l">
              <a:defRPr/>
            </a:pPr>
            <a:endParaRPr lang="en-US" sz="2800" dirty="0">
              <a:solidFill>
                <a:srgbClr val="000000"/>
              </a:solidFill>
              <a:latin typeface="Arial" panose="020B0604020202020204" pitchFamily="34" charset="0"/>
              <a:cs typeface="Arial" panose="020B0604020202020204" pitchFamily="34" charset="0"/>
            </a:endParaRPr>
          </a:p>
        </p:txBody>
      </p:sp>
      <p:grpSp>
        <p:nvGrpSpPr>
          <p:cNvPr id="178180" name="Group 17"/>
          <p:cNvGrpSpPr>
            <a:grpSpLocks/>
          </p:cNvGrpSpPr>
          <p:nvPr/>
        </p:nvGrpSpPr>
        <p:grpSpPr bwMode="auto">
          <a:xfrm rot="153363">
            <a:off x="7270750" y="239713"/>
            <a:ext cx="2654300" cy="3170237"/>
            <a:chOff x="4559" y="162"/>
            <a:chExt cx="1768" cy="2194"/>
          </a:xfrm>
        </p:grpSpPr>
        <p:pic>
          <p:nvPicPr>
            <p:cNvPr id="45067" name="Picture 11"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72" name="Text Box 16"/>
            <p:cNvSpPr txBox="1">
              <a:spLocks noChangeArrowheads="1"/>
            </p:cNvSpPr>
            <p:nvPr/>
          </p:nvSpPr>
          <p:spPr bwMode="auto">
            <a:xfrm rot="454103">
              <a:off x="4692" y="1916"/>
              <a:ext cx="1361"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400" dirty="0">
                  <a:solidFill>
                    <a:srgbClr val="000000"/>
                  </a:solidFill>
                  <a:latin typeface="Arial" panose="020B0604020202020204" pitchFamily="34" charset="0"/>
                  <a:cs typeface="Arial" panose="020B0604020202020204" pitchFamily="34" charset="0"/>
                </a:rPr>
                <a:t>صديقي العزيز وأنا</a:t>
              </a:r>
              <a:endParaRPr lang="en-US" sz="2400" dirty="0">
                <a:solidFill>
                  <a:srgbClr val="000000"/>
                </a:solidFill>
                <a:latin typeface="Arial" panose="020B0604020202020204" pitchFamily="34" charset="0"/>
                <a:cs typeface="Arial" panose="020B0604020202020204" pitchFamily="34" charset="0"/>
              </a:endParaRPr>
            </a:p>
          </p:txBody>
        </p:sp>
      </p:grpSp>
      <p:pic>
        <p:nvPicPr>
          <p:cNvPr id="45094" name="Picture 38"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45097"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4375 C 0.01558 0.05208 0.01373 0.06018 0.01296 0.06875 C 0.01203 0.078 0.01296 0.0875 0.01111 0.09652 C 0.00879 0.10717 -0.00309 0.12893 -0.00926 0.13773 C -0.01235 0.15162 -0.01636 0.16041 -0.02408 0.16875 C -0.02979 0.18171 -0.03257 0.19143 -0.0426 0.19652 C -0.0517 0.21412 -0.06405 0.22083 -0.07778 0.22708 C -0.09321 0.23402 -0.10834 0.24074 -0.12408 0.2456 C -0.12825 0.2655 -0.12176 0.24421 -0.13519 0.25625 C -0.13689 0.25925 -0.13565 0.26319 -0.13704 0.26597 C -0.14013 0.27037 -0.14815 0.27708 -0.14815 0.27731 C -0.28411 0.27384 -0.28828 0.3 -0.36297 0.26319 C -0.38874 0.2493 -0.40865 0.21365 -0.43519 0.20486 C -0.44429 0.20185 -0.4534 0.19652 -0.46112 0.18819 C -0.46328 0.18587 -0.46466 0.1824 -0.46667 0.17893 C -0.46837 0.17777 -0.47223 0.17407 -0.47223 0.17453 " pathEditMode="relative" rAng="0" ptsTypes="AAAAAAAAAAAAAAAA">
                                      <p:cBhvr>
                                        <p:cTn id="10" dur="2000" fill="hold"/>
                                        <p:tgtEl>
                                          <p:spTgt spid="45094"/>
                                        </p:tgtEl>
                                        <p:attrNameLst>
                                          <p:attrName>ppt_x</p:attrName>
                                          <p:attrName>ppt_y</p:attrName>
                                        </p:attrNameLst>
                                      </p:cBhvr>
                                      <p:rCtr x="-24444" y="1196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45094"/>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450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9000">
                <p:cTn id="19" fill="hold" display="0">
                  <p:stCondLst>
                    <p:cond delay="indefinite"/>
                  </p:stCondLst>
                  <p:endCondLst>
                    <p:cond evt="onPrev" delay="0">
                      <p:tgtEl>
                        <p:sldTgt/>
                      </p:tgtEl>
                    </p:cond>
                    <p:cond evt="onStopAudio" delay="0">
                      <p:tgtEl>
                        <p:sldTgt/>
                      </p:tgtEl>
                    </p:cond>
                  </p:endCondLst>
                </p:cTn>
                <p:tgtEl>
                  <p:spTgt spid="4509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nvGrpSpPr>
          <p:cNvPr id="180227" name="Group 3"/>
          <p:cNvGrpSpPr>
            <a:grpSpLocks/>
          </p:cNvGrpSpPr>
          <p:nvPr/>
        </p:nvGrpSpPr>
        <p:grpSpPr bwMode="auto">
          <a:xfrm>
            <a:off x="1831975" y="238125"/>
            <a:ext cx="419100" cy="381000"/>
            <a:chOff x="1056" y="672"/>
            <a:chExt cx="264" cy="240"/>
          </a:xfrm>
        </p:grpSpPr>
        <p:sp>
          <p:nvSpPr>
            <p:cNvPr id="501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28" name="Group 6"/>
          <p:cNvGrpSpPr>
            <a:grpSpLocks/>
          </p:cNvGrpSpPr>
          <p:nvPr/>
        </p:nvGrpSpPr>
        <p:grpSpPr bwMode="auto">
          <a:xfrm>
            <a:off x="484188" y="238125"/>
            <a:ext cx="419100" cy="381000"/>
            <a:chOff x="1056" y="672"/>
            <a:chExt cx="264" cy="240"/>
          </a:xfrm>
        </p:grpSpPr>
        <p:sp>
          <p:nvSpPr>
            <p:cNvPr id="501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29" name="Group 9"/>
          <p:cNvGrpSpPr>
            <a:grpSpLocks/>
          </p:cNvGrpSpPr>
          <p:nvPr/>
        </p:nvGrpSpPr>
        <p:grpSpPr bwMode="auto">
          <a:xfrm>
            <a:off x="3009900" y="231775"/>
            <a:ext cx="419100" cy="381000"/>
            <a:chOff x="1056" y="672"/>
            <a:chExt cx="264" cy="240"/>
          </a:xfrm>
        </p:grpSpPr>
        <p:sp>
          <p:nvSpPr>
            <p:cNvPr id="501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30" name="Group 12"/>
          <p:cNvGrpSpPr>
            <a:grpSpLocks/>
          </p:cNvGrpSpPr>
          <p:nvPr/>
        </p:nvGrpSpPr>
        <p:grpSpPr bwMode="auto">
          <a:xfrm>
            <a:off x="4270375" y="239713"/>
            <a:ext cx="419100" cy="381000"/>
            <a:chOff x="1056" y="672"/>
            <a:chExt cx="264" cy="240"/>
          </a:xfrm>
        </p:grpSpPr>
        <p:sp>
          <p:nvSpPr>
            <p:cNvPr id="501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31" name="Group 15"/>
          <p:cNvGrpSpPr>
            <a:grpSpLocks/>
          </p:cNvGrpSpPr>
          <p:nvPr/>
        </p:nvGrpSpPr>
        <p:grpSpPr bwMode="auto">
          <a:xfrm>
            <a:off x="5610225" y="223838"/>
            <a:ext cx="419100" cy="381000"/>
            <a:chOff x="1056" y="672"/>
            <a:chExt cx="264" cy="240"/>
          </a:xfrm>
        </p:grpSpPr>
        <p:sp>
          <p:nvSpPr>
            <p:cNvPr id="501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32" name="Group 18"/>
          <p:cNvGrpSpPr>
            <a:grpSpLocks/>
          </p:cNvGrpSpPr>
          <p:nvPr/>
        </p:nvGrpSpPr>
        <p:grpSpPr bwMode="auto">
          <a:xfrm>
            <a:off x="9182100" y="223838"/>
            <a:ext cx="419100" cy="381000"/>
            <a:chOff x="1056" y="672"/>
            <a:chExt cx="264" cy="240"/>
          </a:xfrm>
        </p:grpSpPr>
        <p:sp>
          <p:nvSpPr>
            <p:cNvPr id="501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33" name="Group 21"/>
          <p:cNvGrpSpPr>
            <a:grpSpLocks/>
          </p:cNvGrpSpPr>
          <p:nvPr/>
        </p:nvGrpSpPr>
        <p:grpSpPr bwMode="auto">
          <a:xfrm>
            <a:off x="8039100" y="214313"/>
            <a:ext cx="419100" cy="381000"/>
            <a:chOff x="1056" y="672"/>
            <a:chExt cx="264" cy="240"/>
          </a:xfrm>
        </p:grpSpPr>
        <p:sp>
          <p:nvSpPr>
            <p:cNvPr id="501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1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80234" name="Group 24"/>
          <p:cNvGrpSpPr>
            <a:grpSpLocks/>
          </p:cNvGrpSpPr>
          <p:nvPr/>
        </p:nvGrpSpPr>
        <p:grpSpPr bwMode="auto">
          <a:xfrm>
            <a:off x="6838950" y="228600"/>
            <a:ext cx="419100" cy="381000"/>
            <a:chOff x="1056" y="672"/>
            <a:chExt cx="264" cy="240"/>
          </a:xfrm>
        </p:grpSpPr>
        <p:sp>
          <p:nvSpPr>
            <p:cNvPr id="502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2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sp>
        <p:nvSpPr>
          <p:cNvPr id="50203"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50204"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مقدمة</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السبي</a:t>
            </a:r>
            <a:r>
              <a:rPr lang="en-US" sz="2000" dirty="0">
                <a:latin typeface="Arial" panose="020B0604020202020204" pitchFamily="34" charset="0"/>
                <a:cs typeface="Arial" panose="020B0604020202020204" pitchFamily="34" charset="0"/>
              </a:rPr>
              <a:t> </a:t>
            </a:r>
            <a:r>
              <a:rPr lang="ar-JO" sz="2000" dirty="0">
                <a:latin typeface="Arial" panose="020B0604020202020204" pitchFamily="34" charset="0"/>
                <a:cs typeface="Arial" panose="020B0604020202020204" pitchFamily="34" charset="0"/>
              </a:rPr>
              <a:t>حزقيال</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دانيال</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اختبار</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ملخص</a:t>
            </a:r>
            <a:endParaRPr lang="en-US" sz="2000" dirty="0">
              <a:solidFill>
                <a:schemeClr val="bg2"/>
              </a:solidFill>
              <a:latin typeface="Arial" panose="020B0604020202020204" pitchFamily="34" charset="0"/>
              <a:cs typeface="Arial" panose="020B0604020202020204" pitchFamily="34" charset="0"/>
            </a:endParaRPr>
          </a:p>
        </p:txBody>
      </p:sp>
      <p:sp>
        <p:nvSpPr>
          <p:cNvPr id="50205" name="Rectangle 29"/>
          <p:cNvSpPr>
            <a:spLocks noChangeArrowheads="1"/>
          </p:cNvSpPr>
          <p:nvPr/>
        </p:nvSpPr>
        <p:spPr bwMode="auto">
          <a:xfrm>
            <a:off x="2770188" y="903288"/>
            <a:ext cx="662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endParaRPr lang="en-US" sz="2000" dirty="0">
              <a:latin typeface="Arial" panose="020B0604020202020204" pitchFamily="34" charset="0"/>
              <a:cs typeface="Arial" panose="020B0604020202020204" pitchFamily="34" charset="0"/>
            </a:endParaRPr>
          </a:p>
        </p:txBody>
      </p:sp>
      <p:sp>
        <p:nvSpPr>
          <p:cNvPr id="50206" name="AutoShape 30"/>
          <p:cNvSpPr>
            <a:spLocks noChangeArrowheads="1"/>
          </p:cNvSpPr>
          <p:nvPr/>
        </p:nvSpPr>
        <p:spPr bwMode="auto">
          <a:xfrm>
            <a:off x="2387600" y="720725"/>
            <a:ext cx="382588" cy="512763"/>
          </a:xfrm>
          <a:prstGeom prst="curvedRightArrow">
            <a:avLst>
              <a:gd name="adj1" fmla="val 26805"/>
              <a:gd name="adj2" fmla="val 5361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cxnSp>
        <p:nvCxnSpPr>
          <p:cNvPr id="50207" name="AutoShape 31"/>
          <p:cNvCxnSpPr>
            <a:cxnSpLocks noChangeShapeType="1"/>
          </p:cNvCxnSpPr>
          <p:nvPr/>
        </p:nvCxnSpPr>
        <p:spPr bwMode="auto">
          <a:xfrm rot="16200000" flipH="1">
            <a:off x="52546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0213" name="Text Box 37"/>
          <p:cNvSpPr txBox="1">
            <a:spLocks noChangeArrowheads="1"/>
          </p:cNvSpPr>
          <p:nvPr/>
        </p:nvSpPr>
        <p:spPr bwMode="auto">
          <a:xfrm>
            <a:off x="1835150" y="1729542"/>
            <a:ext cx="3590925" cy="1077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ar-JO" sz="3200" b="1" dirty="0">
                <a:latin typeface="Arial" panose="020B0604020202020204" pitchFamily="34" charset="0"/>
                <a:cs typeface="Arial" panose="020B0604020202020204" pitchFamily="34" charset="0"/>
              </a:rPr>
              <a:t>حزقيال 18: 25</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000090"/>
                </a:solidFill>
                <a:latin typeface="Arial" panose="020B0604020202020204" pitchFamily="34" charset="0"/>
                <a:cs typeface="Arial" panose="020B0604020202020204" pitchFamily="34" charset="0"/>
              </a:rPr>
              <a:t>الشعب مخطئ</a:t>
            </a:r>
            <a:endParaRPr lang="en-US" sz="3200" b="1" dirty="0">
              <a:solidFill>
                <a:srgbClr val="000090"/>
              </a:solidFill>
              <a:latin typeface="Arial" panose="020B0604020202020204" pitchFamily="34" charset="0"/>
              <a:cs typeface="Arial" panose="020B0604020202020204" pitchFamily="34" charset="0"/>
            </a:endParaRPr>
          </a:p>
        </p:txBody>
      </p:sp>
      <p:sp>
        <p:nvSpPr>
          <p:cNvPr id="50219" name="Text Box 43"/>
          <p:cNvSpPr txBox="1">
            <a:spLocks noChangeArrowheads="1"/>
          </p:cNvSpPr>
          <p:nvPr/>
        </p:nvSpPr>
        <p:spPr bwMode="auto">
          <a:xfrm>
            <a:off x="2770188" y="3246825"/>
            <a:ext cx="3714749"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3200" b="1" dirty="0">
                <a:latin typeface="Arial" panose="020B0604020202020204" pitchFamily="34" charset="0"/>
                <a:cs typeface="Arial" panose="020B0604020202020204" pitchFamily="34" charset="0"/>
              </a:rPr>
              <a:t>حزقيال 25-32</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000090"/>
                </a:solidFill>
                <a:latin typeface="Arial" panose="020B0604020202020204" pitchFamily="34" charset="0"/>
                <a:cs typeface="Arial" panose="020B0604020202020204" pitchFamily="34" charset="0"/>
              </a:rPr>
              <a:t>يعاقب الرب أعداء إسرائيل</a:t>
            </a:r>
            <a:endParaRPr lang="en-US" sz="3200" b="1" dirty="0">
              <a:solidFill>
                <a:srgbClr val="000090"/>
              </a:solidFill>
              <a:latin typeface="Arial" panose="020B0604020202020204" pitchFamily="34" charset="0"/>
              <a:cs typeface="Arial" panose="020B0604020202020204" pitchFamily="34" charset="0"/>
            </a:endParaRPr>
          </a:p>
        </p:txBody>
      </p:sp>
      <p:sp>
        <p:nvSpPr>
          <p:cNvPr id="50220" name="Text Box 44"/>
          <p:cNvSpPr txBox="1">
            <a:spLocks noChangeArrowheads="1"/>
          </p:cNvSpPr>
          <p:nvPr/>
        </p:nvSpPr>
        <p:spPr bwMode="auto">
          <a:xfrm>
            <a:off x="4575174" y="5062845"/>
            <a:ext cx="426402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3200" b="1" dirty="0">
                <a:latin typeface="Arial" panose="020B0604020202020204" pitchFamily="34" charset="0"/>
                <a:cs typeface="Arial" panose="020B0604020202020204" pitchFamily="34" charset="0"/>
              </a:rPr>
              <a:t>حزقيال 33-48</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000090"/>
                </a:solidFill>
                <a:latin typeface="Arial" panose="020B0604020202020204" pitchFamily="34" charset="0"/>
                <a:cs typeface="Arial" panose="020B0604020202020204" pitchFamily="34" charset="0"/>
              </a:rPr>
              <a:t>استرداد إسرائيل لبركة الملكوت</a:t>
            </a:r>
            <a:endParaRPr lang="en-US" sz="3200" b="1" dirty="0">
              <a:solidFill>
                <a:srgbClr val="00009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B70741E-FAFA-4357-E0C2-F48AD4C172BC}"/>
              </a:ext>
            </a:extLst>
          </p:cNvPr>
          <p:cNvSpPr/>
          <p:nvPr/>
        </p:nvSpPr>
        <p:spPr bwMode="auto">
          <a:xfrm>
            <a:off x="2387600" y="2300288"/>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BoisterBlack" charset="0"/>
              <a:ea typeface="ＭＳ Ｐゴシック" charset="0"/>
            </a:endParaRPr>
          </a:p>
        </p:txBody>
      </p:sp>
      <p:sp>
        <p:nvSpPr>
          <p:cNvPr id="3" name="Rectangle 2">
            <a:extLst>
              <a:ext uri="{FF2B5EF4-FFF2-40B4-BE49-F238E27FC236}">
                <a16:creationId xmlns:a16="http://schemas.microsoft.com/office/drawing/2014/main" id="{A34D63F5-07CA-ED70-FF02-A698E6225E99}"/>
              </a:ext>
            </a:extLst>
          </p:cNvPr>
          <p:cNvSpPr/>
          <p:nvPr/>
        </p:nvSpPr>
        <p:spPr bwMode="auto">
          <a:xfrm>
            <a:off x="598488" y="3896139"/>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BoisterBlack" charset="0"/>
              <a:ea typeface="ＭＳ Ｐゴシック" charset="0"/>
            </a:endParaRPr>
          </a:p>
        </p:txBody>
      </p:sp>
      <p:sp>
        <p:nvSpPr>
          <p:cNvPr id="4" name="Rectangle 3">
            <a:extLst>
              <a:ext uri="{FF2B5EF4-FFF2-40B4-BE49-F238E27FC236}">
                <a16:creationId xmlns:a16="http://schemas.microsoft.com/office/drawing/2014/main" id="{612FF6FD-C171-93D0-AD47-BF3F9BFF04D3}"/>
              </a:ext>
            </a:extLst>
          </p:cNvPr>
          <p:cNvSpPr/>
          <p:nvPr/>
        </p:nvSpPr>
        <p:spPr bwMode="auto">
          <a:xfrm>
            <a:off x="203199" y="1714500"/>
            <a:ext cx="1743075"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ar-JO" sz="6600" b="1" dirty="0">
                <a:solidFill>
                  <a:srgbClr val="BD00CC"/>
                </a:solidFill>
                <a:latin typeface="Arial" panose="020B0604020202020204" pitchFamily="34" charset="0"/>
                <a:cs typeface="Arial" panose="020B0604020202020204" pitchFamily="34" charset="0"/>
              </a:rPr>
              <a:t>واحد</a:t>
            </a:r>
            <a:endParaRPr kumimoji="0" lang="en-US" sz="6600" b="1" i="0" u="none" strike="noStrike" cap="none" normalizeH="0" baseline="0" dirty="0">
              <a:ln>
                <a:noFill/>
              </a:ln>
              <a:solidFill>
                <a:srgbClr val="BD00CC"/>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D9A1476-0D02-48E0-7EF5-E9451AAADA00}"/>
              </a:ext>
            </a:extLst>
          </p:cNvPr>
          <p:cNvSpPr/>
          <p:nvPr/>
        </p:nvSpPr>
        <p:spPr bwMode="auto">
          <a:xfrm>
            <a:off x="2770188" y="5047456"/>
            <a:ext cx="1804986"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ar-JO" sz="6600" b="1" dirty="0">
                <a:solidFill>
                  <a:srgbClr val="BD00CC"/>
                </a:solidFill>
                <a:latin typeface="Arial" panose="020B0604020202020204" pitchFamily="34" charset="0"/>
                <a:cs typeface="Arial" panose="020B0604020202020204" pitchFamily="34" charset="0"/>
              </a:rPr>
              <a:t>ثلاثة</a:t>
            </a:r>
            <a:endParaRPr kumimoji="0" lang="en-US" sz="6600" b="1" i="0" u="none" strike="noStrike" cap="none" normalizeH="0" baseline="0" dirty="0">
              <a:ln>
                <a:noFill/>
              </a:ln>
              <a:solidFill>
                <a:srgbClr val="BD00CC"/>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9AB5901-388A-F9ED-236B-1354A820B328}"/>
              </a:ext>
            </a:extLst>
          </p:cNvPr>
          <p:cNvSpPr/>
          <p:nvPr/>
        </p:nvSpPr>
        <p:spPr bwMode="auto">
          <a:xfrm>
            <a:off x="1179511" y="3231436"/>
            <a:ext cx="1743075"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ar-JO" sz="6600" b="1" dirty="0">
                <a:solidFill>
                  <a:srgbClr val="BD00CC"/>
                </a:solidFill>
                <a:latin typeface="Arial" panose="020B0604020202020204" pitchFamily="34" charset="0"/>
                <a:cs typeface="Arial" panose="020B0604020202020204" pitchFamily="34" charset="0"/>
              </a:rPr>
              <a:t>اثنان</a:t>
            </a:r>
            <a:endParaRPr kumimoji="0" lang="en-US" sz="6600" b="1" i="0" u="none" strike="noStrike" cap="none" normalizeH="0" baseline="0" dirty="0">
              <a:ln>
                <a:noFill/>
              </a:ln>
              <a:solidFill>
                <a:srgbClr val="BD00CC"/>
              </a:solidFill>
              <a:effectLst/>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203"/>
                                        </p:tgtEl>
                                        <p:attrNameLst>
                                          <p:attrName>style.visibility</p:attrName>
                                        </p:attrNameLst>
                                      </p:cBhvr>
                                      <p:to>
                                        <p:strVal val="visible"/>
                                      </p:to>
                                    </p:set>
                                    <p:animEffect transition="in" filter="fade">
                                      <p:cBhvr>
                                        <p:cTn id="7" dur="2000"/>
                                        <p:tgtEl>
                                          <p:spTgt spid="50203"/>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0203"/>
                                        </p:tgtEl>
                                      </p:cBhvr>
                                    </p:animEffect>
                                    <p:animScale>
                                      <p:cBhvr>
                                        <p:cTn id="11" dur="1000" autoRev="1" fill="hold"/>
                                        <p:tgtEl>
                                          <p:spTgt spid="50203"/>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0206"/>
                                        </p:tgtEl>
                                        <p:attrNameLst>
                                          <p:attrName>style.visibility</p:attrName>
                                        </p:attrNameLst>
                                      </p:cBhvr>
                                      <p:to>
                                        <p:strVal val="visible"/>
                                      </p:to>
                                    </p:set>
                                    <p:anim calcmode="lin" valueType="num">
                                      <p:cBhvr>
                                        <p:cTn id="16" dur="500" fill="hold"/>
                                        <p:tgtEl>
                                          <p:spTgt spid="50206"/>
                                        </p:tgtEl>
                                        <p:attrNameLst>
                                          <p:attrName>ppt_w</p:attrName>
                                        </p:attrNameLst>
                                      </p:cBhvr>
                                      <p:tavLst>
                                        <p:tav tm="0">
                                          <p:val>
                                            <p:fltVal val="0"/>
                                          </p:val>
                                        </p:tav>
                                        <p:tav tm="100000">
                                          <p:val>
                                            <p:strVal val="#ppt_w"/>
                                          </p:val>
                                        </p:tav>
                                      </p:tavLst>
                                    </p:anim>
                                    <p:anim calcmode="lin" valueType="num">
                                      <p:cBhvr>
                                        <p:cTn id="17" dur="500" fill="hold"/>
                                        <p:tgtEl>
                                          <p:spTgt spid="50206"/>
                                        </p:tgtEl>
                                        <p:attrNameLst>
                                          <p:attrName>ppt_h</p:attrName>
                                        </p:attrNameLst>
                                      </p:cBhvr>
                                      <p:tavLst>
                                        <p:tav tm="0">
                                          <p:val>
                                            <p:fltVal val="0"/>
                                          </p:val>
                                        </p:tav>
                                        <p:tav tm="100000">
                                          <p:val>
                                            <p:strVal val="#ppt_h"/>
                                          </p:val>
                                        </p:tav>
                                      </p:tavLst>
                                    </p:anim>
                                    <p:anim calcmode="lin" valueType="num">
                                      <p:cBhvr>
                                        <p:cTn id="18" dur="500" fill="hold"/>
                                        <p:tgtEl>
                                          <p:spTgt spid="50206"/>
                                        </p:tgtEl>
                                        <p:attrNameLst>
                                          <p:attrName>style.rotation</p:attrName>
                                        </p:attrNameLst>
                                      </p:cBhvr>
                                      <p:tavLst>
                                        <p:tav tm="0">
                                          <p:val>
                                            <p:fltVal val="360"/>
                                          </p:val>
                                        </p:tav>
                                        <p:tav tm="100000">
                                          <p:val>
                                            <p:fltVal val="0"/>
                                          </p:val>
                                        </p:tav>
                                      </p:tavLst>
                                    </p:anim>
                                    <p:animEffect transition="in" filter="fade">
                                      <p:cBhvr>
                                        <p:cTn id="19" dur="500"/>
                                        <p:tgtEl>
                                          <p:spTgt spid="50206"/>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0205">
                                            <p:txEl>
                                              <p:pRg st="0" end="0"/>
                                            </p:txEl>
                                          </p:spTgt>
                                        </p:tgtEl>
                                        <p:attrNameLst>
                                          <p:attrName>style.visibility</p:attrName>
                                        </p:attrNameLst>
                                      </p:cBhvr>
                                      <p:to>
                                        <p:strVal val="visible"/>
                                      </p:to>
                                    </p:set>
                                    <p:anim calcmode="lin" valueType="num">
                                      <p:cBhvr>
                                        <p:cTn id="23" dur="500" fill="hold"/>
                                        <p:tgtEl>
                                          <p:spTgt spid="502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020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2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02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020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0.70"/>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par>
                          <p:cTn id="35" fill="hold" nodeType="afterGroup">
                            <p:stCondLst>
                              <p:cond delay="100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50213">
                                            <p:txEl>
                                              <p:pRg st="0" end="0"/>
                                            </p:txEl>
                                          </p:spTgt>
                                        </p:tgtEl>
                                        <p:attrNameLst>
                                          <p:attrName>style.visibility</p:attrName>
                                        </p:attrNameLst>
                                      </p:cBhvr>
                                      <p:to>
                                        <p:strVal val="visible"/>
                                      </p:to>
                                    </p:set>
                                    <p:anim calcmode="discrete" valueType="clr">
                                      <p:cBhvr override="childStyle">
                                        <p:cTn id="38" dur="80"/>
                                        <p:tgtEl>
                                          <p:spTgt spid="502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0213">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50213">
                                            <p:txEl>
                                              <p:pRg st="0" end="0"/>
                                            </p:txEl>
                                          </p:spTgt>
                                        </p:tgtEl>
                                        <p:attrNameLst>
                                          <p:attrName>fill.type</p:attrName>
                                        </p:attrNameLst>
                                      </p:cBhvr>
                                      <p:to>
                                        <p:strVal val="solid"/>
                                      </p:to>
                                    </p:set>
                                  </p:childTnLst>
                                </p:cTn>
                              </p:par>
                            </p:childTnLst>
                          </p:cTn>
                        </p:par>
                        <p:par>
                          <p:cTn id="41" fill="hold" nodeType="afterGroup">
                            <p:stCondLst>
                              <p:cond delay="148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50213">
                                            <p:txEl>
                                              <p:pRg st="1" end="1"/>
                                            </p:txEl>
                                          </p:spTgt>
                                        </p:tgtEl>
                                        <p:attrNameLst>
                                          <p:attrName>style.visibility</p:attrName>
                                        </p:attrNameLst>
                                      </p:cBhvr>
                                      <p:to>
                                        <p:strVal val="visible"/>
                                      </p:to>
                                    </p:set>
                                    <p:anim calcmode="discrete" valueType="clr">
                                      <p:cBhvr override="childStyle">
                                        <p:cTn id="44" dur="80"/>
                                        <p:tgtEl>
                                          <p:spTgt spid="50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0213">
                                            <p:txEl>
                                              <p:pRg st="1" end="1"/>
                                            </p:txEl>
                                          </p:spTgt>
                                        </p:tgtEl>
                                        <p:attrNameLst>
                                          <p:attrName>fillcolor</p:attrName>
                                        </p:attrNameLst>
                                      </p:cBhvr>
                                      <p:tavLst>
                                        <p:tav tm="0">
                                          <p:val>
                                            <p:clrVal>
                                              <a:schemeClr val="accent2"/>
                                            </p:clrVal>
                                          </p:val>
                                        </p:tav>
                                        <p:tav tm="50000">
                                          <p:val>
                                            <p:clrVal>
                                              <a:schemeClr val="hlink"/>
                                            </p:clrVal>
                                          </p:val>
                                        </p:tav>
                                      </p:tavLst>
                                    </p:anim>
                                    <p:set>
                                      <p:cBhvr>
                                        <p:cTn id="46" dur="80"/>
                                        <p:tgtEl>
                                          <p:spTgt spid="50213">
                                            <p:txEl>
                                              <p:pRg st="1" end="1"/>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0.70"/>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par>
                          <p:cTn id="54" fill="hold" nodeType="afterGroup">
                            <p:stCondLst>
                              <p:cond delay="1000"/>
                            </p:stCondLst>
                            <p:childTnLst>
                              <p:par>
                                <p:cTn id="55" presetID="27" presetClass="entr" presetSubtype="0" fill="hold" nodeType="afterEffect">
                                  <p:stCondLst>
                                    <p:cond delay="0"/>
                                  </p:stCondLst>
                                  <p:iterate type="lt">
                                    <p:tmPct val="50000"/>
                                  </p:iterate>
                                  <p:childTnLst>
                                    <p:set>
                                      <p:cBhvr>
                                        <p:cTn id="56" dur="1" fill="hold">
                                          <p:stCondLst>
                                            <p:cond delay="0"/>
                                          </p:stCondLst>
                                        </p:cTn>
                                        <p:tgtEl>
                                          <p:spTgt spid="50219">
                                            <p:txEl>
                                              <p:pRg st="0" end="0"/>
                                            </p:txEl>
                                          </p:spTgt>
                                        </p:tgtEl>
                                        <p:attrNameLst>
                                          <p:attrName>style.visibility</p:attrName>
                                        </p:attrNameLst>
                                      </p:cBhvr>
                                      <p:to>
                                        <p:strVal val="visible"/>
                                      </p:to>
                                    </p:set>
                                    <p:anim calcmode="discrete" valueType="clr">
                                      <p:cBhvr override="childStyle">
                                        <p:cTn id="57" dur="80"/>
                                        <p:tgtEl>
                                          <p:spTgt spid="50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50219">
                                            <p:txEl>
                                              <p:pRg st="0" end="0"/>
                                            </p:txEl>
                                          </p:spTgt>
                                        </p:tgtEl>
                                        <p:attrNameLst>
                                          <p:attrName>fillcolor</p:attrName>
                                        </p:attrNameLst>
                                      </p:cBhvr>
                                      <p:tavLst>
                                        <p:tav tm="0">
                                          <p:val>
                                            <p:clrVal>
                                              <a:schemeClr val="accent2"/>
                                            </p:clrVal>
                                          </p:val>
                                        </p:tav>
                                        <p:tav tm="50000">
                                          <p:val>
                                            <p:clrVal>
                                              <a:schemeClr val="hlink"/>
                                            </p:clrVal>
                                          </p:val>
                                        </p:tav>
                                      </p:tavLst>
                                    </p:anim>
                                    <p:set>
                                      <p:cBhvr>
                                        <p:cTn id="59" dur="80"/>
                                        <p:tgtEl>
                                          <p:spTgt spid="50219">
                                            <p:txEl>
                                              <p:pRg st="0" end="0"/>
                                            </p:txEl>
                                          </p:spTgt>
                                        </p:tgtEl>
                                        <p:attrNameLst>
                                          <p:attrName>fill.type</p:attrName>
                                        </p:attrNameLst>
                                      </p:cBhvr>
                                      <p:to>
                                        <p:strVal val="solid"/>
                                      </p:to>
                                    </p:set>
                                  </p:childTnLst>
                                </p:cTn>
                              </p:par>
                              <p:par>
                                <p:cTn id="60" presetID="27" presetClass="entr" presetSubtype="0" fill="hold" nodeType="withEffect">
                                  <p:stCondLst>
                                    <p:cond delay="0"/>
                                  </p:stCondLst>
                                  <p:iterate type="lt">
                                    <p:tmPct val="50000"/>
                                  </p:iterate>
                                  <p:childTnLst>
                                    <p:set>
                                      <p:cBhvr>
                                        <p:cTn id="61" dur="1" fill="hold">
                                          <p:stCondLst>
                                            <p:cond delay="0"/>
                                          </p:stCondLst>
                                        </p:cTn>
                                        <p:tgtEl>
                                          <p:spTgt spid="50219">
                                            <p:txEl>
                                              <p:pRg st="1" end="1"/>
                                            </p:txEl>
                                          </p:spTgt>
                                        </p:tgtEl>
                                        <p:attrNameLst>
                                          <p:attrName>style.visibility</p:attrName>
                                        </p:attrNameLst>
                                      </p:cBhvr>
                                      <p:to>
                                        <p:strVal val="visible"/>
                                      </p:to>
                                    </p:set>
                                    <p:anim calcmode="discrete" valueType="clr">
                                      <p:cBhvr override="childStyle">
                                        <p:cTn id="62" dur="80"/>
                                        <p:tgtEl>
                                          <p:spTgt spid="50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0219">
                                            <p:txEl>
                                              <p:pRg st="1" end="1"/>
                                            </p:txEl>
                                          </p:spTgt>
                                        </p:tgtEl>
                                        <p:attrNameLst>
                                          <p:attrName>fillcolor</p:attrName>
                                        </p:attrNameLst>
                                      </p:cBhvr>
                                      <p:tavLst>
                                        <p:tav tm="0">
                                          <p:val>
                                            <p:clrVal>
                                              <a:schemeClr val="accent2"/>
                                            </p:clrVal>
                                          </p:val>
                                        </p:tav>
                                        <p:tav tm="50000">
                                          <p:val>
                                            <p:clrVal>
                                              <a:schemeClr val="hlink"/>
                                            </p:clrVal>
                                          </p:val>
                                        </p:tav>
                                      </p:tavLst>
                                    </p:anim>
                                    <p:set>
                                      <p:cBhvr>
                                        <p:cTn id="64" dur="80"/>
                                        <p:tgtEl>
                                          <p:spTgt spid="50219">
                                            <p:txEl>
                                              <p:pRg st="1" end="1"/>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strVal val="#ppt_w*0.70"/>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Effect transition="in" filter="fade">
                                      <p:cBhvr>
                                        <p:cTn id="71" dur="1000"/>
                                        <p:tgtEl>
                                          <p:spTgt spid="5"/>
                                        </p:tgtEl>
                                      </p:cBhvr>
                                    </p:animEffect>
                                  </p:childTnLst>
                                </p:cTn>
                              </p:par>
                            </p:childTnLst>
                          </p:cTn>
                        </p:par>
                        <p:par>
                          <p:cTn id="72" fill="hold" nodeType="afterGroup">
                            <p:stCondLst>
                              <p:cond delay="10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50220"/>
                                        </p:tgtEl>
                                        <p:attrNameLst>
                                          <p:attrName>style.visibility</p:attrName>
                                        </p:attrNameLst>
                                      </p:cBhvr>
                                      <p:to>
                                        <p:strVal val="visible"/>
                                      </p:to>
                                    </p:set>
                                    <p:anim calcmode="discrete" valueType="clr">
                                      <p:cBhvr override="childStyle">
                                        <p:cTn id="75" dur="80"/>
                                        <p:tgtEl>
                                          <p:spTgt spid="50220"/>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50220"/>
                                        </p:tgtEl>
                                        <p:attrNameLst>
                                          <p:attrName>fillcolor</p:attrName>
                                        </p:attrNameLst>
                                      </p:cBhvr>
                                      <p:tavLst>
                                        <p:tav tm="0">
                                          <p:val>
                                            <p:clrVal>
                                              <a:schemeClr val="accent2"/>
                                            </p:clrVal>
                                          </p:val>
                                        </p:tav>
                                        <p:tav tm="50000">
                                          <p:val>
                                            <p:clrVal>
                                              <a:schemeClr val="hlink"/>
                                            </p:clrVal>
                                          </p:val>
                                        </p:tav>
                                      </p:tavLst>
                                    </p:anim>
                                    <p:set>
                                      <p:cBhvr>
                                        <p:cTn id="77" dur="80"/>
                                        <p:tgtEl>
                                          <p:spTgt spid="50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3" grpId="1" animBg="1"/>
      <p:bldP spid="50206" grpId="0" animBg="1"/>
      <p:bldP spid="50220"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32" name="Text Box 32"/>
          <p:cNvSpPr txBox="1">
            <a:spLocks noChangeArrowheads="1"/>
          </p:cNvSpPr>
          <p:nvPr/>
        </p:nvSpPr>
        <p:spPr bwMode="auto">
          <a:xfrm>
            <a:off x="4286253" y="1044575"/>
            <a:ext cx="5886447" cy="1077218"/>
          </a:xfrm>
          <a:prstGeom prst="rect">
            <a:avLst/>
          </a:prstGeom>
          <a:solidFill>
            <a:srgbClr val="66FFFF">
              <a:alpha val="69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3200" b="1" dirty="0">
                <a:solidFill>
                  <a:srgbClr val="000000"/>
                </a:solidFill>
                <a:latin typeface="Arial" panose="020B0604020202020204" pitchFamily="34" charset="0"/>
                <a:cs typeface="Arial" panose="020B0604020202020204" pitchFamily="34" charset="0"/>
              </a:rPr>
              <a:t>- سُبِيَ في سن 25 سنة إلى بابل (خابور)</a:t>
            </a:r>
          </a:p>
          <a:p>
            <a:pPr algn="r">
              <a:defRPr/>
            </a:pPr>
            <a:r>
              <a:rPr lang="ar-JO" sz="3200" b="1" dirty="0">
                <a:solidFill>
                  <a:srgbClr val="000000"/>
                </a:solidFill>
                <a:latin typeface="Arial" panose="020B0604020202020204" pitchFamily="34" charset="0"/>
                <a:cs typeface="Arial" panose="020B0604020202020204" pitchFamily="34" charset="0"/>
              </a:rPr>
              <a:t>- الخدمة 593-571 ق.م</a:t>
            </a:r>
            <a:endParaRPr lang="en-US" sz="3200" b="1" dirty="0">
              <a:solidFill>
                <a:srgbClr val="000000"/>
              </a:solidFill>
              <a:latin typeface="Arial" panose="020B0604020202020204" pitchFamily="34" charset="0"/>
              <a:cs typeface="Arial" panose="020B0604020202020204" pitchFamily="34" charset="0"/>
            </a:endParaRPr>
          </a:p>
        </p:txBody>
      </p:sp>
      <p:sp>
        <p:nvSpPr>
          <p:cNvPr id="51245" name="Text Box 45"/>
          <p:cNvSpPr txBox="1">
            <a:spLocks noChangeArrowheads="1"/>
          </p:cNvSpPr>
          <p:nvPr/>
        </p:nvSpPr>
        <p:spPr bwMode="auto">
          <a:xfrm>
            <a:off x="609600" y="1535113"/>
            <a:ext cx="3111500" cy="584775"/>
          </a:xfrm>
          <a:prstGeom prst="rect">
            <a:avLst/>
          </a:prstGeom>
          <a:solidFill>
            <a:srgbClr val="FF9900">
              <a:alpha val="7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3200" b="1" dirty="0">
                <a:solidFill>
                  <a:srgbClr val="000000"/>
                </a:solidFill>
                <a:latin typeface="Arial" panose="020B0604020202020204" pitchFamily="34" charset="0"/>
                <a:cs typeface="Arial" panose="020B0604020202020204" pitchFamily="34" charset="0"/>
              </a:rPr>
              <a:t>الله يقوي</a:t>
            </a:r>
            <a:endParaRPr lang="en-US" sz="3200" b="1" dirty="0">
              <a:solidFill>
                <a:srgbClr val="000000"/>
              </a:solidFill>
              <a:latin typeface="Arial" panose="020B0604020202020204" pitchFamily="34" charset="0"/>
              <a:cs typeface="Arial" panose="020B0604020202020204" pitchFamily="34" charset="0"/>
            </a:endParaRPr>
          </a:p>
        </p:txBody>
      </p:sp>
      <p:sp>
        <p:nvSpPr>
          <p:cNvPr id="5120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182277" name="Group 3"/>
          <p:cNvGrpSpPr>
            <a:grpSpLocks/>
          </p:cNvGrpSpPr>
          <p:nvPr/>
        </p:nvGrpSpPr>
        <p:grpSpPr bwMode="auto">
          <a:xfrm>
            <a:off x="1831975" y="238125"/>
            <a:ext cx="419100" cy="381000"/>
            <a:chOff x="1056" y="672"/>
            <a:chExt cx="264" cy="240"/>
          </a:xfrm>
        </p:grpSpPr>
        <p:sp>
          <p:nvSpPr>
            <p:cNvPr id="512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78" name="Group 6"/>
          <p:cNvGrpSpPr>
            <a:grpSpLocks/>
          </p:cNvGrpSpPr>
          <p:nvPr/>
        </p:nvGrpSpPr>
        <p:grpSpPr bwMode="auto">
          <a:xfrm>
            <a:off x="484188" y="238125"/>
            <a:ext cx="419100" cy="381000"/>
            <a:chOff x="1056" y="672"/>
            <a:chExt cx="264" cy="240"/>
          </a:xfrm>
        </p:grpSpPr>
        <p:sp>
          <p:nvSpPr>
            <p:cNvPr id="512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79" name="Group 9"/>
          <p:cNvGrpSpPr>
            <a:grpSpLocks/>
          </p:cNvGrpSpPr>
          <p:nvPr/>
        </p:nvGrpSpPr>
        <p:grpSpPr bwMode="auto">
          <a:xfrm>
            <a:off x="3009900" y="231775"/>
            <a:ext cx="419100" cy="381000"/>
            <a:chOff x="1056" y="672"/>
            <a:chExt cx="264" cy="240"/>
          </a:xfrm>
        </p:grpSpPr>
        <p:sp>
          <p:nvSpPr>
            <p:cNvPr id="512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0" name="Group 12"/>
          <p:cNvGrpSpPr>
            <a:grpSpLocks/>
          </p:cNvGrpSpPr>
          <p:nvPr/>
        </p:nvGrpSpPr>
        <p:grpSpPr bwMode="auto">
          <a:xfrm>
            <a:off x="4270375" y="239713"/>
            <a:ext cx="419100" cy="381000"/>
            <a:chOff x="1056" y="672"/>
            <a:chExt cx="264" cy="240"/>
          </a:xfrm>
        </p:grpSpPr>
        <p:sp>
          <p:nvSpPr>
            <p:cNvPr id="512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1" name="Group 15"/>
          <p:cNvGrpSpPr>
            <a:grpSpLocks/>
          </p:cNvGrpSpPr>
          <p:nvPr/>
        </p:nvGrpSpPr>
        <p:grpSpPr bwMode="auto">
          <a:xfrm>
            <a:off x="5610225" y="223838"/>
            <a:ext cx="419100" cy="381000"/>
            <a:chOff x="1056" y="672"/>
            <a:chExt cx="264" cy="240"/>
          </a:xfrm>
        </p:grpSpPr>
        <p:sp>
          <p:nvSpPr>
            <p:cNvPr id="512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2" name="Group 18"/>
          <p:cNvGrpSpPr>
            <a:grpSpLocks/>
          </p:cNvGrpSpPr>
          <p:nvPr/>
        </p:nvGrpSpPr>
        <p:grpSpPr bwMode="auto">
          <a:xfrm>
            <a:off x="9182100" y="223838"/>
            <a:ext cx="419100" cy="381000"/>
            <a:chOff x="1056" y="672"/>
            <a:chExt cx="264" cy="240"/>
          </a:xfrm>
        </p:grpSpPr>
        <p:sp>
          <p:nvSpPr>
            <p:cNvPr id="512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3" name="Group 21"/>
          <p:cNvGrpSpPr>
            <a:grpSpLocks/>
          </p:cNvGrpSpPr>
          <p:nvPr/>
        </p:nvGrpSpPr>
        <p:grpSpPr bwMode="auto">
          <a:xfrm>
            <a:off x="8039100" y="214313"/>
            <a:ext cx="419100" cy="381000"/>
            <a:chOff x="1056" y="672"/>
            <a:chExt cx="264" cy="240"/>
          </a:xfrm>
        </p:grpSpPr>
        <p:sp>
          <p:nvSpPr>
            <p:cNvPr id="512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4" name="Group 24"/>
          <p:cNvGrpSpPr>
            <a:grpSpLocks/>
          </p:cNvGrpSpPr>
          <p:nvPr/>
        </p:nvGrpSpPr>
        <p:grpSpPr bwMode="auto">
          <a:xfrm>
            <a:off x="6838950" y="228600"/>
            <a:ext cx="419100" cy="381000"/>
            <a:chOff x="1056" y="672"/>
            <a:chExt cx="264" cy="240"/>
          </a:xfrm>
        </p:grpSpPr>
        <p:sp>
          <p:nvSpPr>
            <p:cNvPr id="512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51227"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8"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مقدمة</a:t>
            </a: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السبي</a:t>
            </a:r>
            <a:r>
              <a:rPr lang="en-US" sz="2000" dirty="0">
                <a:solidFill>
                  <a:srgbClr val="000000"/>
                </a:solidFill>
                <a:latin typeface="Arial" panose="020B0604020202020204" pitchFamily="34" charset="0"/>
                <a:cs typeface="Arial" panose="020B0604020202020204" pitchFamily="34" charset="0"/>
              </a:rPr>
              <a:t>  </a:t>
            </a:r>
            <a:r>
              <a:rPr lang="ar-JO" sz="2000" dirty="0">
                <a:solidFill>
                  <a:srgbClr val="000000"/>
                </a:solidFill>
                <a:latin typeface="Arial" panose="020B0604020202020204" pitchFamily="34" charset="0"/>
                <a:cs typeface="Arial" panose="020B0604020202020204" pitchFamily="34" charset="0"/>
              </a:rPr>
              <a:t>حزقيال</a:t>
            </a: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دانيال</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اختبار</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ملخص</a:t>
            </a:r>
            <a:endParaRPr lang="en-US" sz="2000" dirty="0">
              <a:solidFill>
                <a:srgbClr val="808080"/>
              </a:solidFill>
              <a:latin typeface="Arial" panose="020B0604020202020204" pitchFamily="34" charset="0"/>
              <a:cs typeface="Arial" panose="020B0604020202020204" pitchFamily="34" charset="0"/>
            </a:endParaRPr>
          </a:p>
        </p:txBody>
      </p:sp>
      <p:sp>
        <p:nvSpPr>
          <p:cNvPr id="51229" name="Rectangle 29"/>
          <p:cNvSpPr>
            <a:spLocks noChangeArrowheads="1"/>
          </p:cNvSpPr>
          <p:nvPr/>
        </p:nvSpPr>
        <p:spPr bwMode="auto">
          <a:xfrm>
            <a:off x="2770188" y="903288"/>
            <a:ext cx="662361"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solidFill>
                  <a:srgbClr val="000000"/>
                </a:solidFill>
                <a:latin typeface="Arial" panose="020B0604020202020204" pitchFamily="34" charset="0"/>
                <a:cs typeface="Arial" panose="020B0604020202020204" pitchFamily="34" charset="0"/>
              </a:rPr>
              <a:t>القصد</a:t>
            </a:r>
            <a:endParaRPr lang="en-US" sz="2000" dirty="0">
              <a:solidFill>
                <a:srgbClr val="000000"/>
              </a:solidFill>
              <a:latin typeface="Arial" panose="020B0604020202020204" pitchFamily="34" charset="0"/>
              <a:cs typeface="Arial" panose="020B0604020202020204" pitchFamily="34" charset="0"/>
            </a:endParaRPr>
          </a:p>
          <a:p>
            <a:pPr algn="l">
              <a:defRPr/>
            </a:pPr>
            <a:r>
              <a:rPr lang="ar-JO" sz="2000" dirty="0">
                <a:solidFill>
                  <a:srgbClr val="000000"/>
                </a:solidFill>
                <a:latin typeface="Arial" panose="020B0604020202020204" pitchFamily="34" charset="0"/>
                <a:cs typeface="Arial" panose="020B0604020202020204" pitchFamily="34" charset="0"/>
              </a:rPr>
              <a:t>النبي</a:t>
            </a:r>
            <a:endParaRPr lang="en-US" sz="2000" dirty="0">
              <a:solidFill>
                <a:srgbClr val="000000"/>
              </a:solidFill>
              <a:latin typeface="Arial" panose="020B0604020202020204" pitchFamily="34" charset="0"/>
              <a:cs typeface="Arial" panose="020B0604020202020204" pitchFamily="34" charset="0"/>
            </a:endParaRPr>
          </a:p>
        </p:txBody>
      </p:sp>
      <p:sp>
        <p:nvSpPr>
          <p:cNvPr id="51230" name="AutoShape 30"/>
          <p:cNvSpPr>
            <a:spLocks noChangeArrowheads="1"/>
          </p:cNvSpPr>
          <p:nvPr/>
        </p:nvSpPr>
        <p:spPr bwMode="auto">
          <a:xfrm>
            <a:off x="2368550" y="720725"/>
            <a:ext cx="401638" cy="874713"/>
          </a:xfrm>
          <a:prstGeom prst="curvedRightArrow">
            <a:avLst>
              <a:gd name="adj1" fmla="val 43557"/>
              <a:gd name="adj2" fmla="val 8711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cxnSp>
        <p:nvCxnSpPr>
          <p:cNvPr id="51231"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51239" name="Group 39"/>
          <p:cNvGrpSpPr>
            <a:grpSpLocks/>
          </p:cNvGrpSpPr>
          <p:nvPr/>
        </p:nvGrpSpPr>
        <p:grpSpPr bwMode="auto">
          <a:xfrm>
            <a:off x="133352" y="2647950"/>
            <a:ext cx="4152901" cy="4057651"/>
            <a:chOff x="3636" y="1584"/>
            <a:chExt cx="2616" cy="2556"/>
          </a:xfrm>
        </p:grpSpPr>
        <p:sp>
          <p:nvSpPr>
            <p:cNvPr id="51234" name="Oval 34"/>
            <p:cNvSpPr>
              <a:spLocks noChangeArrowheads="1"/>
            </p:cNvSpPr>
            <p:nvPr/>
          </p:nvSpPr>
          <p:spPr bwMode="auto">
            <a:xfrm>
              <a:off x="3636" y="1584"/>
              <a:ext cx="2616" cy="2556"/>
            </a:xfrm>
            <a:prstGeom prst="ellipse">
              <a:avLst/>
            </a:prstGeom>
            <a:gradFill rotWithShape="1">
              <a:gsLst>
                <a:gs pos="0">
                  <a:schemeClr val="folHlink"/>
                </a:gs>
                <a:gs pos="50000">
                  <a:srgbClr val="CC9900"/>
                </a:gs>
                <a:gs pos="100000">
                  <a:schemeClr val="folHlink"/>
                </a:gs>
              </a:gsLst>
              <a:lin ang="2700000" scaled="1"/>
            </a:gra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35" name="Freeform 35"/>
            <p:cNvSpPr>
              <a:spLocks/>
            </p:cNvSpPr>
            <p:nvPr/>
          </p:nvSpPr>
          <p:spPr bwMode="auto">
            <a:xfrm>
              <a:off x="3884" y="2124"/>
              <a:ext cx="2245" cy="1285"/>
            </a:xfrm>
            <a:custGeom>
              <a:avLst/>
              <a:gdLst>
                <a:gd name="T0" fmla="*/ 4 w 2245"/>
                <a:gd name="T1" fmla="*/ 12 h 1285"/>
                <a:gd name="T2" fmla="*/ 64 w 2245"/>
                <a:gd name="T3" fmla="*/ 96 h 1285"/>
                <a:gd name="T4" fmla="*/ 112 w 2245"/>
                <a:gd name="T5" fmla="*/ 168 h 1285"/>
                <a:gd name="T6" fmla="*/ 136 w 2245"/>
                <a:gd name="T7" fmla="*/ 204 h 1285"/>
                <a:gd name="T8" fmla="*/ 220 w 2245"/>
                <a:gd name="T9" fmla="*/ 444 h 1285"/>
                <a:gd name="T10" fmla="*/ 256 w 2245"/>
                <a:gd name="T11" fmla="*/ 600 h 1285"/>
                <a:gd name="T12" fmla="*/ 280 w 2245"/>
                <a:gd name="T13" fmla="*/ 648 h 1285"/>
                <a:gd name="T14" fmla="*/ 340 w 2245"/>
                <a:gd name="T15" fmla="*/ 816 h 1285"/>
                <a:gd name="T16" fmla="*/ 376 w 2245"/>
                <a:gd name="T17" fmla="*/ 828 h 1285"/>
                <a:gd name="T18" fmla="*/ 520 w 2245"/>
                <a:gd name="T19" fmla="*/ 864 h 1285"/>
                <a:gd name="T20" fmla="*/ 592 w 2245"/>
                <a:gd name="T21" fmla="*/ 888 h 1285"/>
                <a:gd name="T22" fmla="*/ 628 w 2245"/>
                <a:gd name="T23" fmla="*/ 912 h 1285"/>
                <a:gd name="T24" fmla="*/ 748 w 2245"/>
                <a:gd name="T25" fmla="*/ 936 h 1285"/>
                <a:gd name="T26" fmla="*/ 1108 w 2245"/>
                <a:gd name="T27" fmla="*/ 1008 h 1285"/>
                <a:gd name="T28" fmla="*/ 1168 w 2245"/>
                <a:gd name="T29" fmla="*/ 924 h 1285"/>
                <a:gd name="T30" fmla="*/ 1204 w 2245"/>
                <a:gd name="T31" fmla="*/ 948 h 1285"/>
                <a:gd name="T32" fmla="*/ 1276 w 2245"/>
                <a:gd name="T33" fmla="*/ 1008 h 1285"/>
                <a:gd name="T34" fmla="*/ 1312 w 2245"/>
                <a:gd name="T35" fmla="*/ 1044 h 1285"/>
                <a:gd name="T36" fmla="*/ 1348 w 2245"/>
                <a:gd name="T37" fmla="*/ 1056 h 1285"/>
                <a:gd name="T38" fmla="*/ 1852 w 2245"/>
                <a:gd name="T39" fmla="*/ 1140 h 1285"/>
                <a:gd name="T40" fmla="*/ 2056 w 2245"/>
                <a:gd name="T41" fmla="*/ 1176 h 1285"/>
                <a:gd name="T42" fmla="*/ 2104 w 2245"/>
                <a:gd name="T43" fmla="*/ 1248 h 1285"/>
                <a:gd name="T44" fmla="*/ 2236 w 2245"/>
                <a:gd name="T45" fmla="*/ 1260 h 1285"/>
                <a:gd name="T46" fmla="*/ 2212 w 2245"/>
                <a:gd name="T47" fmla="*/ 124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5" h="1285">
                  <a:moveTo>
                    <a:pt x="4" y="12"/>
                  </a:moveTo>
                  <a:cubicBezTo>
                    <a:pt x="82" y="38"/>
                    <a:pt x="0" y="0"/>
                    <a:pt x="64" y="96"/>
                  </a:cubicBezTo>
                  <a:cubicBezTo>
                    <a:pt x="80" y="120"/>
                    <a:pt x="96" y="144"/>
                    <a:pt x="112" y="168"/>
                  </a:cubicBezTo>
                  <a:cubicBezTo>
                    <a:pt x="120" y="180"/>
                    <a:pt x="136" y="204"/>
                    <a:pt x="136" y="204"/>
                  </a:cubicBezTo>
                  <a:cubicBezTo>
                    <a:pt x="157" y="288"/>
                    <a:pt x="182" y="367"/>
                    <a:pt x="220" y="444"/>
                  </a:cubicBezTo>
                  <a:cubicBezTo>
                    <a:pt x="244" y="493"/>
                    <a:pt x="241" y="549"/>
                    <a:pt x="256" y="600"/>
                  </a:cubicBezTo>
                  <a:cubicBezTo>
                    <a:pt x="261" y="617"/>
                    <a:pt x="273" y="631"/>
                    <a:pt x="280" y="648"/>
                  </a:cubicBezTo>
                  <a:cubicBezTo>
                    <a:pt x="297" y="690"/>
                    <a:pt x="303" y="787"/>
                    <a:pt x="340" y="816"/>
                  </a:cubicBezTo>
                  <a:cubicBezTo>
                    <a:pt x="350" y="824"/>
                    <a:pt x="365" y="822"/>
                    <a:pt x="376" y="828"/>
                  </a:cubicBezTo>
                  <a:cubicBezTo>
                    <a:pt x="470" y="875"/>
                    <a:pt x="326" y="842"/>
                    <a:pt x="520" y="864"/>
                  </a:cubicBezTo>
                  <a:cubicBezTo>
                    <a:pt x="544" y="872"/>
                    <a:pt x="571" y="874"/>
                    <a:pt x="592" y="888"/>
                  </a:cubicBezTo>
                  <a:cubicBezTo>
                    <a:pt x="604" y="896"/>
                    <a:pt x="615" y="906"/>
                    <a:pt x="628" y="912"/>
                  </a:cubicBezTo>
                  <a:cubicBezTo>
                    <a:pt x="651" y="922"/>
                    <a:pt x="732" y="933"/>
                    <a:pt x="748" y="936"/>
                  </a:cubicBezTo>
                  <a:cubicBezTo>
                    <a:pt x="870" y="1018"/>
                    <a:pt x="931" y="1000"/>
                    <a:pt x="1108" y="1008"/>
                  </a:cubicBezTo>
                  <a:cubicBezTo>
                    <a:pt x="1117" y="972"/>
                    <a:pt x="1116" y="931"/>
                    <a:pt x="1168" y="924"/>
                  </a:cubicBezTo>
                  <a:cubicBezTo>
                    <a:pt x="1182" y="922"/>
                    <a:pt x="1192" y="940"/>
                    <a:pt x="1204" y="948"/>
                  </a:cubicBezTo>
                  <a:cubicBezTo>
                    <a:pt x="1251" y="1019"/>
                    <a:pt x="1198" y="953"/>
                    <a:pt x="1276" y="1008"/>
                  </a:cubicBezTo>
                  <a:cubicBezTo>
                    <a:pt x="1290" y="1018"/>
                    <a:pt x="1298" y="1035"/>
                    <a:pt x="1312" y="1044"/>
                  </a:cubicBezTo>
                  <a:cubicBezTo>
                    <a:pt x="1323" y="1051"/>
                    <a:pt x="1337" y="1050"/>
                    <a:pt x="1348" y="1056"/>
                  </a:cubicBezTo>
                  <a:cubicBezTo>
                    <a:pt x="1556" y="1160"/>
                    <a:pt x="1571" y="1130"/>
                    <a:pt x="1852" y="1140"/>
                  </a:cubicBezTo>
                  <a:cubicBezTo>
                    <a:pt x="1920" y="1154"/>
                    <a:pt x="1989" y="1159"/>
                    <a:pt x="2056" y="1176"/>
                  </a:cubicBezTo>
                  <a:cubicBezTo>
                    <a:pt x="2072" y="1200"/>
                    <a:pt x="2088" y="1224"/>
                    <a:pt x="2104" y="1248"/>
                  </a:cubicBezTo>
                  <a:cubicBezTo>
                    <a:pt x="2129" y="1285"/>
                    <a:pt x="2192" y="1260"/>
                    <a:pt x="2236" y="1260"/>
                  </a:cubicBezTo>
                  <a:cubicBezTo>
                    <a:pt x="2245" y="1260"/>
                    <a:pt x="2220" y="1252"/>
                    <a:pt x="2212" y="1248"/>
                  </a:cubicBezTo>
                </a:path>
              </a:pathLst>
            </a:custGeom>
            <a:noFill/>
            <a:ln w="38100" cap="flat" cmpd="sng">
              <a:solidFill>
                <a:srgbClr val="3366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51236" name="Freeform 36"/>
            <p:cNvSpPr>
              <a:spLocks/>
            </p:cNvSpPr>
            <p:nvPr/>
          </p:nvSpPr>
          <p:spPr bwMode="auto">
            <a:xfrm>
              <a:off x="3984" y="2304"/>
              <a:ext cx="1020" cy="768"/>
            </a:xfrm>
            <a:custGeom>
              <a:avLst/>
              <a:gdLst>
                <a:gd name="T0" fmla="*/ 1020 w 1020"/>
                <a:gd name="T1" fmla="*/ 768 h 768"/>
                <a:gd name="T2" fmla="*/ 864 w 1020"/>
                <a:gd name="T3" fmla="*/ 636 h 768"/>
                <a:gd name="T4" fmla="*/ 804 w 1020"/>
                <a:gd name="T5" fmla="*/ 564 h 768"/>
                <a:gd name="T6" fmla="*/ 744 w 1020"/>
                <a:gd name="T7" fmla="*/ 384 h 768"/>
                <a:gd name="T8" fmla="*/ 696 w 1020"/>
                <a:gd name="T9" fmla="*/ 312 h 768"/>
                <a:gd name="T10" fmla="*/ 660 w 1020"/>
                <a:gd name="T11" fmla="*/ 240 h 768"/>
                <a:gd name="T12" fmla="*/ 552 w 1020"/>
                <a:gd name="T13" fmla="*/ 168 h 768"/>
                <a:gd name="T14" fmla="*/ 456 w 1020"/>
                <a:gd name="T15" fmla="*/ 144 h 768"/>
                <a:gd name="T16" fmla="*/ 384 w 1020"/>
                <a:gd name="T17" fmla="*/ 96 h 768"/>
                <a:gd name="T18" fmla="*/ 324 w 1020"/>
                <a:gd name="T19" fmla="*/ 84 h 768"/>
                <a:gd name="T20" fmla="*/ 96 w 1020"/>
                <a:gd name="T21" fmla="*/ 72 h 768"/>
                <a:gd name="T22" fmla="*/ 36 w 1020"/>
                <a:gd name="T23" fmla="*/ 12 h 768"/>
                <a:gd name="T24" fmla="*/ 0 w 1020"/>
                <a:gd name="T2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768">
                  <a:moveTo>
                    <a:pt x="1020" y="768"/>
                  </a:moveTo>
                  <a:cubicBezTo>
                    <a:pt x="996" y="697"/>
                    <a:pt x="922" y="675"/>
                    <a:pt x="864" y="636"/>
                  </a:cubicBezTo>
                  <a:cubicBezTo>
                    <a:pt x="847" y="610"/>
                    <a:pt x="819" y="591"/>
                    <a:pt x="804" y="564"/>
                  </a:cubicBezTo>
                  <a:cubicBezTo>
                    <a:pt x="775" y="512"/>
                    <a:pt x="777" y="434"/>
                    <a:pt x="744" y="384"/>
                  </a:cubicBezTo>
                  <a:cubicBezTo>
                    <a:pt x="728" y="360"/>
                    <a:pt x="705" y="339"/>
                    <a:pt x="696" y="312"/>
                  </a:cubicBezTo>
                  <a:cubicBezTo>
                    <a:pt x="687" y="286"/>
                    <a:pt x="682" y="259"/>
                    <a:pt x="660" y="240"/>
                  </a:cubicBezTo>
                  <a:cubicBezTo>
                    <a:pt x="627" y="212"/>
                    <a:pt x="588" y="192"/>
                    <a:pt x="552" y="168"/>
                  </a:cubicBezTo>
                  <a:cubicBezTo>
                    <a:pt x="525" y="150"/>
                    <a:pt x="485" y="160"/>
                    <a:pt x="456" y="144"/>
                  </a:cubicBezTo>
                  <a:cubicBezTo>
                    <a:pt x="431" y="130"/>
                    <a:pt x="408" y="112"/>
                    <a:pt x="384" y="96"/>
                  </a:cubicBezTo>
                  <a:cubicBezTo>
                    <a:pt x="367" y="85"/>
                    <a:pt x="344" y="86"/>
                    <a:pt x="324" y="84"/>
                  </a:cubicBezTo>
                  <a:cubicBezTo>
                    <a:pt x="248" y="78"/>
                    <a:pt x="172" y="76"/>
                    <a:pt x="96" y="72"/>
                  </a:cubicBezTo>
                  <a:cubicBezTo>
                    <a:pt x="72" y="36"/>
                    <a:pt x="76" y="32"/>
                    <a:pt x="36" y="12"/>
                  </a:cubicBezTo>
                  <a:cubicBezTo>
                    <a:pt x="25" y="6"/>
                    <a:pt x="0" y="0"/>
                    <a:pt x="0" y="0"/>
                  </a:cubicBezTo>
                </a:path>
              </a:pathLst>
            </a:custGeom>
            <a:noFill/>
            <a:ln w="38100" cap="flat" cmpd="sng">
              <a:solidFill>
                <a:srgbClr val="3366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51238" name="Freeform 38"/>
            <p:cNvSpPr>
              <a:spLocks/>
            </p:cNvSpPr>
            <p:nvPr/>
          </p:nvSpPr>
          <p:spPr bwMode="auto">
            <a:xfrm>
              <a:off x="4752" y="1620"/>
              <a:ext cx="828" cy="163"/>
            </a:xfrm>
            <a:custGeom>
              <a:avLst/>
              <a:gdLst>
                <a:gd name="T0" fmla="*/ 0 w 828"/>
                <a:gd name="T1" fmla="*/ 0 h 163"/>
                <a:gd name="T2" fmla="*/ 12 w 828"/>
                <a:gd name="T3" fmla="*/ 36 h 163"/>
                <a:gd name="T4" fmla="*/ 276 w 828"/>
                <a:gd name="T5" fmla="*/ 96 h 163"/>
                <a:gd name="T6" fmla="*/ 528 w 828"/>
                <a:gd name="T7" fmla="*/ 132 h 163"/>
                <a:gd name="T8" fmla="*/ 588 w 828"/>
                <a:gd name="T9" fmla="*/ 156 h 163"/>
                <a:gd name="T10" fmla="*/ 720 w 828"/>
                <a:gd name="T11" fmla="*/ 144 h 163"/>
                <a:gd name="T12" fmla="*/ 828 w 828"/>
                <a:gd name="T13" fmla="*/ 144 h 163"/>
              </a:gdLst>
              <a:ahLst/>
              <a:cxnLst>
                <a:cxn ang="0">
                  <a:pos x="T0" y="T1"/>
                </a:cxn>
                <a:cxn ang="0">
                  <a:pos x="T2" y="T3"/>
                </a:cxn>
                <a:cxn ang="0">
                  <a:pos x="T4" y="T5"/>
                </a:cxn>
                <a:cxn ang="0">
                  <a:pos x="T6" y="T7"/>
                </a:cxn>
                <a:cxn ang="0">
                  <a:pos x="T8" y="T9"/>
                </a:cxn>
                <a:cxn ang="0">
                  <a:pos x="T10" y="T11"/>
                </a:cxn>
                <a:cxn ang="0">
                  <a:pos x="T12" y="T13"/>
                </a:cxn>
              </a:cxnLst>
              <a:rect l="0" t="0" r="r" b="b"/>
              <a:pathLst>
                <a:path w="828" h="163">
                  <a:moveTo>
                    <a:pt x="0" y="0"/>
                  </a:moveTo>
                  <a:cubicBezTo>
                    <a:pt x="4" y="12"/>
                    <a:pt x="2" y="29"/>
                    <a:pt x="12" y="36"/>
                  </a:cubicBezTo>
                  <a:cubicBezTo>
                    <a:pt x="64" y="73"/>
                    <a:pt x="220" y="89"/>
                    <a:pt x="276" y="96"/>
                  </a:cubicBezTo>
                  <a:cubicBezTo>
                    <a:pt x="405" y="139"/>
                    <a:pt x="323" y="118"/>
                    <a:pt x="528" y="132"/>
                  </a:cubicBezTo>
                  <a:cubicBezTo>
                    <a:pt x="653" y="90"/>
                    <a:pt x="471" y="138"/>
                    <a:pt x="588" y="156"/>
                  </a:cubicBezTo>
                  <a:cubicBezTo>
                    <a:pt x="632" y="163"/>
                    <a:pt x="676" y="146"/>
                    <a:pt x="720" y="144"/>
                  </a:cubicBezTo>
                  <a:cubicBezTo>
                    <a:pt x="756" y="142"/>
                    <a:pt x="792" y="144"/>
                    <a:pt x="828" y="144"/>
                  </a:cubicBezTo>
                </a:path>
              </a:pathLst>
            </a:custGeom>
            <a:noFill/>
            <a:ln w="38100" cap="flat" cmpd="sng">
              <a:solidFill>
                <a:srgbClr val="3366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sp>
        <p:nvSpPr>
          <p:cNvPr id="51240" name="Text Box 40"/>
          <p:cNvSpPr txBox="1">
            <a:spLocks noChangeArrowheads="1"/>
          </p:cNvSpPr>
          <p:nvPr/>
        </p:nvSpPr>
        <p:spPr bwMode="auto">
          <a:xfrm>
            <a:off x="1734691" y="5237163"/>
            <a:ext cx="880369"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dirty="0">
                <a:solidFill>
                  <a:srgbClr val="000000"/>
                </a:solidFill>
                <a:latin typeface="Arial" panose="020B0604020202020204" pitchFamily="34" charset="0"/>
                <a:cs typeface="Arial" panose="020B0604020202020204" pitchFamily="34" charset="0"/>
              </a:rPr>
              <a:t>بابل</a:t>
            </a:r>
            <a:endParaRPr lang="en-US" dirty="0">
              <a:solidFill>
                <a:srgbClr val="000000"/>
              </a:solidFill>
              <a:latin typeface="Arial" panose="020B0604020202020204" pitchFamily="34" charset="0"/>
              <a:cs typeface="Arial" panose="020B0604020202020204" pitchFamily="34" charset="0"/>
            </a:endParaRPr>
          </a:p>
        </p:txBody>
      </p:sp>
      <p:sp>
        <p:nvSpPr>
          <p:cNvPr id="51241" name="Oval 41"/>
          <p:cNvSpPr>
            <a:spLocks noChangeArrowheads="1"/>
          </p:cNvSpPr>
          <p:nvPr/>
        </p:nvSpPr>
        <p:spPr bwMode="auto">
          <a:xfrm>
            <a:off x="514350" y="3733800"/>
            <a:ext cx="133350" cy="114300"/>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42" name="Oval 42"/>
          <p:cNvSpPr>
            <a:spLocks noChangeArrowheads="1"/>
          </p:cNvSpPr>
          <p:nvPr/>
        </p:nvSpPr>
        <p:spPr bwMode="auto">
          <a:xfrm>
            <a:off x="1047750" y="3962400"/>
            <a:ext cx="133350" cy="114300"/>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43" name="Text Box 43"/>
          <p:cNvSpPr txBox="1">
            <a:spLocks noChangeArrowheads="1"/>
          </p:cNvSpPr>
          <p:nvPr/>
        </p:nvSpPr>
        <p:spPr bwMode="auto">
          <a:xfrm>
            <a:off x="1560987" y="3138488"/>
            <a:ext cx="68961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dirty="0">
                <a:solidFill>
                  <a:srgbClr val="000000"/>
                </a:solidFill>
                <a:latin typeface="Arial" panose="020B0604020202020204" pitchFamily="34" charset="0"/>
                <a:cs typeface="Arial" panose="020B0604020202020204" pitchFamily="34" charset="0"/>
              </a:rPr>
              <a:t>بابل</a:t>
            </a:r>
            <a:endParaRPr lang="en-US" sz="3200" dirty="0">
              <a:solidFill>
                <a:srgbClr val="000000"/>
              </a:solidFill>
              <a:latin typeface="Arial" panose="020B0604020202020204" pitchFamily="34" charset="0"/>
              <a:cs typeface="Arial" panose="020B0604020202020204" pitchFamily="34" charset="0"/>
            </a:endParaRPr>
          </a:p>
        </p:txBody>
      </p:sp>
      <p:sp>
        <p:nvSpPr>
          <p:cNvPr id="51244" name="Text Box 44"/>
          <p:cNvSpPr txBox="1">
            <a:spLocks noChangeArrowheads="1"/>
          </p:cNvSpPr>
          <p:nvPr/>
        </p:nvSpPr>
        <p:spPr bwMode="auto">
          <a:xfrm>
            <a:off x="1932664" y="3676650"/>
            <a:ext cx="97654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dirty="0">
                <a:solidFill>
                  <a:srgbClr val="000000"/>
                </a:solidFill>
                <a:latin typeface="Arial" panose="020B0604020202020204" pitchFamily="34" charset="0"/>
                <a:cs typeface="Arial" panose="020B0604020202020204" pitchFamily="34" charset="0"/>
              </a:rPr>
              <a:t>خابور</a:t>
            </a:r>
            <a:endParaRPr lang="en-US" sz="3200" dirty="0">
              <a:solidFill>
                <a:srgbClr val="000000"/>
              </a:solidFill>
              <a:latin typeface="Arial" panose="020B0604020202020204" pitchFamily="34" charset="0"/>
              <a:cs typeface="Arial" panose="020B0604020202020204" pitchFamily="34" charset="0"/>
            </a:endParaRPr>
          </a:p>
        </p:txBody>
      </p:sp>
      <p:sp>
        <p:nvSpPr>
          <p:cNvPr id="51246" name="Text Box 46"/>
          <p:cNvSpPr txBox="1">
            <a:spLocks noChangeArrowheads="1"/>
          </p:cNvSpPr>
          <p:nvPr/>
        </p:nvSpPr>
        <p:spPr bwMode="auto">
          <a:xfrm>
            <a:off x="4699000" y="4564063"/>
            <a:ext cx="5187950" cy="2062103"/>
          </a:xfrm>
          <a:prstGeom prst="rect">
            <a:avLst/>
          </a:prstGeom>
          <a:solidFill>
            <a:srgbClr val="FFFF00">
              <a:alpha val="70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3200" b="1" dirty="0">
                <a:solidFill>
                  <a:srgbClr val="000000"/>
                </a:solidFill>
                <a:latin typeface="Arial" panose="020B0604020202020204" pitchFamily="34" charset="0"/>
                <a:cs typeface="Arial" panose="020B0604020202020204" pitchFamily="34" charset="0"/>
              </a:rPr>
              <a:t>أبو اليهودية</a:t>
            </a:r>
            <a:endParaRPr lang="en-US" sz="3200" b="1" dirty="0">
              <a:solidFill>
                <a:srgbClr val="000000"/>
              </a:solidFill>
              <a:latin typeface="Arial" panose="020B0604020202020204" pitchFamily="34" charset="0"/>
              <a:cs typeface="Arial" panose="020B0604020202020204" pitchFamily="34" charset="0"/>
            </a:endParaRPr>
          </a:p>
          <a:p>
            <a:pPr>
              <a:defRPr/>
            </a:pPr>
            <a:r>
              <a:rPr lang="ar-JO" sz="3200" b="1" dirty="0">
                <a:solidFill>
                  <a:srgbClr val="000000"/>
                </a:solidFill>
                <a:latin typeface="Arial" panose="020B0604020202020204" pitchFamily="34" charset="0"/>
                <a:cs typeface="Arial" panose="020B0604020202020204" pitchFamily="34" charset="0"/>
              </a:rPr>
              <a:t>الخلود الشخصي</a:t>
            </a:r>
            <a:endParaRPr lang="en-US" sz="3200" b="1" dirty="0">
              <a:solidFill>
                <a:srgbClr val="000000"/>
              </a:solidFill>
              <a:latin typeface="Arial" panose="020B0604020202020204" pitchFamily="34" charset="0"/>
              <a:cs typeface="Arial" panose="020B0604020202020204" pitchFamily="34" charset="0"/>
            </a:endParaRPr>
          </a:p>
          <a:p>
            <a:pPr>
              <a:defRPr/>
            </a:pPr>
            <a:r>
              <a:rPr lang="ar-JO" sz="3200" b="1" dirty="0">
                <a:solidFill>
                  <a:srgbClr val="000000"/>
                </a:solidFill>
                <a:latin typeface="Arial" panose="020B0604020202020204" pitchFamily="34" charset="0"/>
                <a:cs typeface="Arial" panose="020B0604020202020204" pitchFamily="34" charset="0"/>
              </a:rPr>
              <a:t>القيامة</a:t>
            </a:r>
            <a:endParaRPr lang="en-US" sz="3200" b="1" dirty="0">
              <a:solidFill>
                <a:srgbClr val="000000"/>
              </a:solidFill>
              <a:latin typeface="Arial" panose="020B0604020202020204" pitchFamily="34" charset="0"/>
              <a:cs typeface="Arial" panose="020B0604020202020204" pitchFamily="34" charset="0"/>
            </a:endParaRPr>
          </a:p>
          <a:p>
            <a:pPr>
              <a:defRPr/>
            </a:pPr>
            <a:r>
              <a:rPr lang="ar-JO" sz="3200" b="1" dirty="0">
                <a:solidFill>
                  <a:srgbClr val="000000"/>
                </a:solidFill>
                <a:latin typeface="Arial" panose="020B0604020202020204" pitchFamily="34" charset="0"/>
                <a:cs typeface="Arial" panose="020B0604020202020204" pitchFamily="34" charset="0"/>
              </a:rPr>
              <a:t>ناموس الطقوس</a:t>
            </a:r>
            <a:endParaRPr lang="en-US" sz="3200" b="1" dirty="0">
              <a:solidFill>
                <a:srgbClr val="0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81909FC-99B1-B927-2170-00A183FC856C}"/>
              </a:ext>
            </a:extLst>
          </p:cNvPr>
          <p:cNvSpPr/>
          <p:nvPr/>
        </p:nvSpPr>
        <p:spPr bwMode="auto">
          <a:xfrm>
            <a:off x="8039100" y="2963863"/>
            <a:ext cx="175425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BoisterBlack" charset="0"/>
              <a:ea typeface="ＭＳ Ｐゴシック" charset="0"/>
            </a:endParaRPr>
          </a:p>
        </p:txBody>
      </p:sp>
      <p:sp>
        <p:nvSpPr>
          <p:cNvPr id="3" name="Rectangle 2">
            <a:extLst>
              <a:ext uri="{FF2B5EF4-FFF2-40B4-BE49-F238E27FC236}">
                <a16:creationId xmlns:a16="http://schemas.microsoft.com/office/drawing/2014/main" id="{0229CEE4-AB0A-FDA1-CD4E-8F04F6FE0D29}"/>
              </a:ext>
            </a:extLst>
          </p:cNvPr>
          <p:cNvSpPr/>
          <p:nvPr/>
        </p:nvSpPr>
        <p:spPr bwMode="auto">
          <a:xfrm>
            <a:off x="8918713" y="3138488"/>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BoisterBlack" charset="0"/>
              <a:ea typeface="ＭＳ Ｐゴシック" charset="0"/>
            </a:endParaRPr>
          </a:p>
        </p:txBody>
      </p:sp>
      <p:sp>
        <p:nvSpPr>
          <p:cNvPr id="4" name="Rectangle 3">
            <a:extLst>
              <a:ext uri="{FF2B5EF4-FFF2-40B4-BE49-F238E27FC236}">
                <a16:creationId xmlns:a16="http://schemas.microsoft.com/office/drawing/2014/main" id="{7D93F77C-8E4F-7387-2505-65B28182E9D0}"/>
              </a:ext>
            </a:extLst>
          </p:cNvPr>
          <p:cNvSpPr/>
          <p:nvPr/>
        </p:nvSpPr>
        <p:spPr bwMode="auto">
          <a:xfrm>
            <a:off x="8458200" y="3138488"/>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BoisterBlack" charset="0"/>
              <a:ea typeface="ＭＳ Ｐゴシック" charset="0"/>
            </a:endParaRPr>
          </a:p>
        </p:txBody>
      </p:sp>
      <p:sp>
        <p:nvSpPr>
          <p:cNvPr id="5" name="Rectangle 4">
            <a:extLst>
              <a:ext uri="{FF2B5EF4-FFF2-40B4-BE49-F238E27FC236}">
                <a16:creationId xmlns:a16="http://schemas.microsoft.com/office/drawing/2014/main" id="{B51E5143-7F96-CC6A-A7E6-6B25A5740F51}"/>
              </a:ext>
            </a:extLst>
          </p:cNvPr>
          <p:cNvSpPr/>
          <p:nvPr/>
        </p:nvSpPr>
        <p:spPr bwMode="auto">
          <a:xfrm>
            <a:off x="4249740" y="2595374"/>
            <a:ext cx="6037260" cy="2015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125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حزقيال</a:t>
            </a:r>
            <a:endParaRPr kumimoji="0" lang="en-US" sz="12500" b="1"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230"/>
                                        </p:tgtEl>
                                        <p:attrNameLst>
                                          <p:attrName>style.visibility</p:attrName>
                                        </p:attrNameLst>
                                      </p:cBhvr>
                                      <p:to>
                                        <p:strVal val="visible"/>
                                      </p:to>
                                    </p:set>
                                    <p:anim calcmode="lin" valueType="num">
                                      <p:cBhvr>
                                        <p:cTn id="7" dur="500" fill="hold"/>
                                        <p:tgtEl>
                                          <p:spTgt spid="51230"/>
                                        </p:tgtEl>
                                        <p:attrNameLst>
                                          <p:attrName>ppt_w</p:attrName>
                                        </p:attrNameLst>
                                      </p:cBhvr>
                                      <p:tavLst>
                                        <p:tav tm="0">
                                          <p:val>
                                            <p:fltVal val="0"/>
                                          </p:val>
                                        </p:tav>
                                        <p:tav tm="100000">
                                          <p:val>
                                            <p:strVal val="#ppt_w"/>
                                          </p:val>
                                        </p:tav>
                                      </p:tavLst>
                                    </p:anim>
                                    <p:anim calcmode="lin" valueType="num">
                                      <p:cBhvr>
                                        <p:cTn id="8" dur="500" fill="hold"/>
                                        <p:tgtEl>
                                          <p:spTgt spid="51230"/>
                                        </p:tgtEl>
                                        <p:attrNameLst>
                                          <p:attrName>ppt_h</p:attrName>
                                        </p:attrNameLst>
                                      </p:cBhvr>
                                      <p:tavLst>
                                        <p:tav tm="0">
                                          <p:val>
                                            <p:fltVal val="0"/>
                                          </p:val>
                                        </p:tav>
                                        <p:tav tm="100000">
                                          <p:val>
                                            <p:strVal val="#ppt_h"/>
                                          </p:val>
                                        </p:tav>
                                      </p:tavLst>
                                    </p:anim>
                                    <p:anim calcmode="lin" valueType="num">
                                      <p:cBhvr>
                                        <p:cTn id="9" dur="500" fill="hold"/>
                                        <p:tgtEl>
                                          <p:spTgt spid="51230"/>
                                        </p:tgtEl>
                                        <p:attrNameLst>
                                          <p:attrName>style.rotation</p:attrName>
                                        </p:attrNameLst>
                                      </p:cBhvr>
                                      <p:tavLst>
                                        <p:tav tm="0">
                                          <p:val>
                                            <p:fltVal val="360"/>
                                          </p:val>
                                        </p:tav>
                                        <p:tav tm="100000">
                                          <p:val>
                                            <p:fltVal val="0"/>
                                          </p:val>
                                        </p:tav>
                                      </p:tavLst>
                                    </p:anim>
                                    <p:animEffect transition="in" filter="fade">
                                      <p:cBhvr>
                                        <p:cTn id="10" dur="500"/>
                                        <p:tgtEl>
                                          <p:spTgt spid="51230"/>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1229">
                                            <p:txEl>
                                              <p:pRg st="1" end="1"/>
                                            </p:txEl>
                                          </p:spTgt>
                                        </p:tgtEl>
                                        <p:attrNameLst>
                                          <p:attrName>style.visibility</p:attrName>
                                        </p:attrNameLst>
                                      </p:cBhvr>
                                      <p:to>
                                        <p:strVal val="visible"/>
                                      </p:to>
                                    </p:set>
                                    <p:anim calcmode="lin" valueType="num">
                                      <p:cBhvr>
                                        <p:cTn id="14" dur="500" fill="hold"/>
                                        <p:tgtEl>
                                          <p:spTgt spid="5122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1229">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5122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122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122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1245"/>
                                        </p:tgtEl>
                                        <p:attrNameLst>
                                          <p:attrName>style.visibility</p:attrName>
                                        </p:attrNameLst>
                                      </p:cBhvr>
                                      <p:to>
                                        <p:strVal val="visible"/>
                                      </p:to>
                                    </p:set>
                                    <p:anim calcmode="lin" valueType="num">
                                      <p:cBhvr>
                                        <p:cTn id="23" dur="500" fill="hold"/>
                                        <p:tgtEl>
                                          <p:spTgt spid="51245"/>
                                        </p:tgtEl>
                                        <p:attrNameLst>
                                          <p:attrName>ppt_w</p:attrName>
                                        </p:attrNameLst>
                                      </p:cBhvr>
                                      <p:tavLst>
                                        <p:tav tm="0">
                                          <p:val>
                                            <p:fltVal val="0"/>
                                          </p:val>
                                        </p:tav>
                                        <p:tav tm="100000">
                                          <p:val>
                                            <p:strVal val="#ppt_w"/>
                                          </p:val>
                                        </p:tav>
                                      </p:tavLst>
                                    </p:anim>
                                    <p:anim calcmode="lin" valueType="num">
                                      <p:cBhvr>
                                        <p:cTn id="24" dur="500" fill="hold"/>
                                        <p:tgtEl>
                                          <p:spTgt spid="51245"/>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1232"/>
                                        </p:tgtEl>
                                        <p:attrNameLst>
                                          <p:attrName>style.visibility</p:attrName>
                                        </p:attrNameLst>
                                      </p:cBhvr>
                                      <p:to>
                                        <p:strVal val="visible"/>
                                      </p:to>
                                    </p:set>
                                    <p:anim calcmode="lin" valueType="num">
                                      <p:cBhvr>
                                        <p:cTn id="29" dur="500" fill="hold"/>
                                        <p:tgtEl>
                                          <p:spTgt spid="51232"/>
                                        </p:tgtEl>
                                        <p:attrNameLst>
                                          <p:attrName>ppt_w</p:attrName>
                                        </p:attrNameLst>
                                      </p:cBhvr>
                                      <p:tavLst>
                                        <p:tav tm="0">
                                          <p:val>
                                            <p:fltVal val="0"/>
                                          </p:val>
                                        </p:tav>
                                        <p:tav tm="100000">
                                          <p:val>
                                            <p:strVal val="#ppt_w"/>
                                          </p:val>
                                        </p:tav>
                                      </p:tavLst>
                                    </p:anim>
                                    <p:anim calcmode="lin" valueType="num">
                                      <p:cBhvr>
                                        <p:cTn id="30" dur="500" fill="hold"/>
                                        <p:tgtEl>
                                          <p:spTgt spid="5123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51239"/>
                                        </p:tgtEl>
                                        <p:attrNameLst>
                                          <p:attrName>style.visibility</p:attrName>
                                        </p:attrNameLst>
                                      </p:cBhvr>
                                      <p:to>
                                        <p:strVal val="visible"/>
                                      </p:to>
                                    </p:set>
                                    <p:anim calcmode="lin" valueType="num">
                                      <p:cBhvr>
                                        <p:cTn id="35" dur="500" fill="hold"/>
                                        <p:tgtEl>
                                          <p:spTgt spid="51239"/>
                                        </p:tgtEl>
                                        <p:attrNameLst>
                                          <p:attrName>ppt_w</p:attrName>
                                        </p:attrNameLst>
                                      </p:cBhvr>
                                      <p:tavLst>
                                        <p:tav tm="0">
                                          <p:val>
                                            <p:fltVal val="0"/>
                                          </p:val>
                                        </p:tav>
                                        <p:tav tm="100000">
                                          <p:val>
                                            <p:strVal val="#ppt_w"/>
                                          </p:val>
                                        </p:tav>
                                      </p:tavLst>
                                    </p:anim>
                                    <p:anim calcmode="lin" valueType="num">
                                      <p:cBhvr>
                                        <p:cTn id="36" dur="500" fill="hold"/>
                                        <p:tgtEl>
                                          <p:spTgt spid="51239"/>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51240">
                                            <p:txEl>
                                              <p:pRg st="0" end="0"/>
                                            </p:txEl>
                                          </p:spTgt>
                                        </p:tgtEl>
                                        <p:attrNameLst>
                                          <p:attrName>style.visibility</p:attrName>
                                        </p:attrNameLst>
                                      </p:cBhvr>
                                      <p:to>
                                        <p:strVal val="visible"/>
                                      </p:to>
                                    </p:set>
                                    <p:anim calcmode="discrete" valueType="clr">
                                      <p:cBhvr override="childStyle">
                                        <p:cTn id="40" dur="80"/>
                                        <p:tgtEl>
                                          <p:spTgt spid="512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1240">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51240">
                                            <p:txEl>
                                              <p:pRg st="0" end="0"/>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1241"/>
                                        </p:tgtEl>
                                        <p:attrNameLst>
                                          <p:attrName>style.visibility</p:attrName>
                                        </p:attrNameLst>
                                      </p:cBhvr>
                                      <p:to>
                                        <p:strVal val="visible"/>
                                      </p:to>
                                    </p:set>
                                    <p:animEffect transition="in" filter="fade">
                                      <p:cBhvr>
                                        <p:cTn id="47" dur="1000"/>
                                        <p:tgtEl>
                                          <p:spTgt spid="51241"/>
                                        </p:tgtEl>
                                      </p:cBhvr>
                                    </p:animEffect>
                                    <p:anim calcmode="lin" valueType="num">
                                      <p:cBhvr>
                                        <p:cTn id="48" dur="1000" fill="hold"/>
                                        <p:tgtEl>
                                          <p:spTgt spid="51241"/>
                                        </p:tgtEl>
                                        <p:attrNameLst>
                                          <p:attrName>ppt_x</p:attrName>
                                        </p:attrNameLst>
                                      </p:cBhvr>
                                      <p:tavLst>
                                        <p:tav tm="0">
                                          <p:val>
                                            <p:strVal val="#ppt_x"/>
                                          </p:val>
                                        </p:tav>
                                        <p:tav tm="100000">
                                          <p:val>
                                            <p:strVal val="#ppt_x"/>
                                          </p:val>
                                        </p:tav>
                                      </p:tavLst>
                                    </p:anim>
                                    <p:anim calcmode="lin" valueType="num">
                                      <p:cBhvr>
                                        <p:cTn id="49" dur="900" decel="100000" fill="hold"/>
                                        <p:tgtEl>
                                          <p:spTgt spid="5124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1241"/>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1000"/>
                            </p:stCondLst>
                            <p:childTnLst>
                              <p:par>
                                <p:cTn id="52" presetID="27" presetClass="entr" presetSubtype="0" fill="hold" nodeType="afterEffect">
                                  <p:stCondLst>
                                    <p:cond delay="0"/>
                                  </p:stCondLst>
                                  <p:iterate type="lt">
                                    <p:tmPct val="50000"/>
                                  </p:iterate>
                                  <p:childTnLst>
                                    <p:set>
                                      <p:cBhvr>
                                        <p:cTn id="53" dur="1" fill="hold">
                                          <p:stCondLst>
                                            <p:cond delay="0"/>
                                          </p:stCondLst>
                                        </p:cTn>
                                        <p:tgtEl>
                                          <p:spTgt spid="51243">
                                            <p:txEl>
                                              <p:pRg st="0" end="0"/>
                                            </p:txEl>
                                          </p:spTgt>
                                        </p:tgtEl>
                                        <p:attrNameLst>
                                          <p:attrName>style.visibility</p:attrName>
                                        </p:attrNameLst>
                                      </p:cBhvr>
                                      <p:to>
                                        <p:strVal val="visible"/>
                                      </p:to>
                                    </p:set>
                                    <p:anim calcmode="discrete" valueType="clr">
                                      <p:cBhvr override="childStyle">
                                        <p:cTn id="54" dur="80"/>
                                        <p:tgtEl>
                                          <p:spTgt spid="51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1243">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51243">
                                            <p:txEl>
                                              <p:pRg st="0" end="0"/>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51242"/>
                                        </p:tgtEl>
                                        <p:attrNameLst>
                                          <p:attrName>style.visibility</p:attrName>
                                        </p:attrNameLst>
                                      </p:cBhvr>
                                      <p:to>
                                        <p:strVal val="visible"/>
                                      </p:to>
                                    </p:set>
                                    <p:animEffect transition="in" filter="fade">
                                      <p:cBhvr>
                                        <p:cTn id="61" dur="1000"/>
                                        <p:tgtEl>
                                          <p:spTgt spid="51242"/>
                                        </p:tgtEl>
                                      </p:cBhvr>
                                    </p:animEffect>
                                    <p:anim calcmode="lin" valueType="num">
                                      <p:cBhvr>
                                        <p:cTn id="62" dur="1000" fill="hold"/>
                                        <p:tgtEl>
                                          <p:spTgt spid="51242"/>
                                        </p:tgtEl>
                                        <p:attrNameLst>
                                          <p:attrName>ppt_x</p:attrName>
                                        </p:attrNameLst>
                                      </p:cBhvr>
                                      <p:tavLst>
                                        <p:tav tm="0">
                                          <p:val>
                                            <p:strVal val="#ppt_x"/>
                                          </p:val>
                                        </p:tav>
                                        <p:tav tm="100000">
                                          <p:val>
                                            <p:strVal val="#ppt_x"/>
                                          </p:val>
                                        </p:tav>
                                      </p:tavLst>
                                    </p:anim>
                                    <p:anim calcmode="lin" valueType="num">
                                      <p:cBhvr>
                                        <p:cTn id="63" dur="900" decel="100000" fill="hold"/>
                                        <p:tgtEl>
                                          <p:spTgt spid="5124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1242"/>
                                        </p:tgtEl>
                                        <p:attrNameLst>
                                          <p:attrName>ppt_y</p:attrName>
                                        </p:attrNameLst>
                                      </p:cBhvr>
                                      <p:tavLst>
                                        <p:tav tm="0">
                                          <p:val>
                                            <p:strVal val="#ppt_y-.03"/>
                                          </p:val>
                                        </p:tav>
                                        <p:tav tm="100000">
                                          <p:val>
                                            <p:strVal val="#ppt_y"/>
                                          </p:val>
                                        </p:tav>
                                      </p:tavLst>
                                    </p:anim>
                                  </p:childTnLst>
                                </p:cTn>
                              </p:par>
                            </p:childTnLst>
                          </p:cTn>
                        </p:par>
                        <p:par>
                          <p:cTn id="65" fill="hold" nodeType="afterGroup">
                            <p:stCondLst>
                              <p:cond delay="10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51244"/>
                                        </p:tgtEl>
                                        <p:attrNameLst>
                                          <p:attrName>style.visibility</p:attrName>
                                        </p:attrNameLst>
                                      </p:cBhvr>
                                      <p:to>
                                        <p:strVal val="visible"/>
                                      </p:to>
                                    </p:set>
                                    <p:anim calcmode="discrete" valueType="clr">
                                      <p:cBhvr override="childStyle">
                                        <p:cTn id="68" dur="80"/>
                                        <p:tgtEl>
                                          <p:spTgt spid="51244"/>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1244"/>
                                        </p:tgtEl>
                                        <p:attrNameLst>
                                          <p:attrName>fillcolor</p:attrName>
                                        </p:attrNameLst>
                                      </p:cBhvr>
                                      <p:tavLst>
                                        <p:tav tm="0">
                                          <p:val>
                                            <p:clrVal>
                                              <a:schemeClr val="accent2"/>
                                            </p:clrVal>
                                          </p:val>
                                        </p:tav>
                                        <p:tav tm="50000">
                                          <p:val>
                                            <p:clrVal>
                                              <a:schemeClr val="hlink"/>
                                            </p:clrVal>
                                          </p:val>
                                        </p:tav>
                                      </p:tavLst>
                                    </p:anim>
                                    <p:set>
                                      <p:cBhvr>
                                        <p:cTn id="70" dur="80"/>
                                        <p:tgtEl>
                                          <p:spTgt spid="51244"/>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1246"/>
                                        </p:tgtEl>
                                        <p:attrNameLst>
                                          <p:attrName>style.visibility</p:attrName>
                                        </p:attrNameLst>
                                      </p:cBhvr>
                                      <p:to>
                                        <p:strVal val="visible"/>
                                      </p:to>
                                    </p:set>
                                    <p:anim calcmode="lin" valueType="num">
                                      <p:cBhvr>
                                        <p:cTn id="75" dur="500" fill="hold"/>
                                        <p:tgtEl>
                                          <p:spTgt spid="51246"/>
                                        </p:tgtEl>
                                        <p:attrNameLst>
                                          <p:attrName>ppt_w</p:attrName>
                                        </p:attrNameLst>
                                      </p:cBhvr>
                                      <p:tavLst>
                                        <p:tav tm="0">
                                          <p:val>
                                            <p:fltVal val="0"/>
                                          </p:val>
                                        </p:tav>
                                        <p:tav tm="100000">
                                          <p:val>
                                            <p:strVal val="#ppt_w"/>
                                          </p:val>
                                        </p:tav>
                                      </p:tavLst>
                                    </p:anim>
                                    <p:anim calcmode="lin" valueType="num">
                                      <p:cBhvr>
                                        <p:cTn id="76" dur="500" fill="hold"/>
                                        <p:tgtEl>
                                          <p:spTgt spid="512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45" grpId="0" animBg="1"/>
      <p:bldP spid="51230" grpId="0" animBg="1"/>
      <p:bldP spid="51241" grpId="0" animBg="1"/>
      <p:bldP spid="51242" grpId="0" animBg="1"/>
      <p:bldP spid="51244" grpId="0"/>
      <p:bldP spid="512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4323" name="Group 3"/>
          <p:cNvGrpSpPr>
            <a:grpSpLocks/>
          </p:cNvGrpSpPr>
          <p:nvPr/>
        </p:nvGrpSpPr>
        <p:grpSpPr bwMode="auto">
          <a:xfrm>
            <a:off x="1831975" y="238125"/>
            <a:ext cx="419100" cy="381000"/>
            <a:chOff x="1056" y="672"/>
            <a:chExt cx="264" cy="240"/>
          </a:xfrm>
        </p:grpSpPr>
        <p:sp>
          <p:nvSpPr>
            <p:cNvPr id="522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4" name="Group 6"/>
          <p:cNvGrpSpPr>
            <a:grpSpLocks/>
          </p:cNvGrpSpPr>
          <p:nvPr/>
        </p:nvGrpSpPr>
        <p:grpSpPr bwMode="auto">
          <a:xfrm>
            <a:off x="484188" y="238125"/>
            <a:ext cx="419100" cy="381000"/>
            <a:chOff x="1056" y="672"/>
            <a:chExt cx="264" cy="240"/>
          </a:xfrm>
        </p:grpSpPr>
        <p:sp>
          <p:nvSpPr>
            <p:cNvPr id="522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5" name="Group 9"/>
          <p:cNvGrpSpPr>
            <a:grpSpLocks/>
          </p:cNvGrpSpPr>
          <p:nvPr/>
        </p:nvGrpSpPr>
        <p:grpSpPr bwMode="auto">
          <a:xfrm>
            <a:off x="3009900" y="231775"/>
            <a:ext cx="419100" cy="381000"/>
            <a:chOff x="1056" y="672"/>
            <a:chExt cx="264" cy="240"/>
          </a:xfrm>
        </p:grpSpPr>
        <p:sp>
          <p:nvSpPr>
            <p:cNvPr id="522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6" name="Group 12"/>
          <p:cNvGrpSpPr>
            <a:grpSpLocks/>
          </p:cNvGrpSpPr>
          <p:nvPr/>
        </p:nvGrpSpPr>
        <p:grpSpPr bwMode="auto">
          <a:xfrm>
            <a:off x="4270375" y="239713"/>
            <a:ext cx="419100" cy="381000"/>
            <a:chOff x="1056" y="672"/>
            <a:chExt cx="264" cy="240"/>
          </a:xfrm>
        </p:grpSpPr>
        <p:sp>
          <p:nvSpPr>
            <p:cNvPr id="522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7" name="Group 15"/>
          <p:cNvGrpSpPr>
            <a:grpSpLocks/>
          </p:cNvGrpSpPr>
          <p:nvPr/>
        </p:nvGrpSpPr>
        <p:grpSpPr bwMode="auto">
          <a:xfrm>
            <a:off x="5610225" y="223838"/>
            <a:ext cx="419100" cy="381000"/>
            <a:chOff x="1056" y="672"/>
            <a:chExt cx="264" cy="240"/>
          </a:xfrm>
        </p:grpSpPr>
        <p:sp>
          <p:nvSpPr>
            <p:cNvPr id="522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8" name="Group 18"/>
          <p:cNvGrpSpPr>
            <a:grpSpLocks/>
          </p:cNvGrpSpPr>
          <p:nvPr/>
        </p:nvGrpSpPr>
        <p:grpSpPr bwMode="auto">
          <a:xfrm>
            <a:off x="9182100" y="223838"/>
            <a:ext cx="419100" cy="381000"/>
            <a:chOff x="1056" y="672"/>
            <a:chExt cx="264" cy="240"/>
          </a:xfrm>
        </p:grpSpPr>
        <p:sp>
          <p:nvSpPr>
            <p:cNvPr id="522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9" name="Group 21"/>
          <p:cNvGrpSpPr>
            <a:grpSpLocks/>
          </p:cNvGrpSpPr>
          <p:nvPr/>
        </p:nvGrpSpPr>
        <p:grpSpPr bwMode="auto">
          <a:xfrm>
            <a:off x="8039100" y="214313"/>
            <a:ext cx="419100" cy="381000"/>
            <a:chOff x="1056" y="672"/>
            <a:chExt cx="264" cy="240"/>
          </a:xfrm>
        </p:grpSpPr>
        <p:sp>
          <p:nvSpPr>
            <p:cNvPr id="522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30" name="Group 24"/>
          <p:cNvGrpSpPr>
            <a:grpSpLocks/>
          </p:cNvGrpSpPr>
          <p:nvPr/>
        </p:nvGrpSpPr>
        <p:grpSpPr bwMode="auto">
          <a:xfrm>
            <a:off x="6838950" y="228600"/>
            <a:ext cx="419100" cy="381000"/>
            <a:chOff x="1056" y="672"/>
            <a:chExt cx="264" cy="240"/>
          </a:xfrm>
        </p:grpSpPr>
        <p:sp>
          <p:nvSpPr>
            <p:cNvPr id="522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22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مقدمة</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السبي</a:t>
            </a:r>
            <a:r>
              <a:rPr lang="en-US" sz="2000" dirty="0">
                <a:latin typeface="Arial" panose="020B0604020202020204" pitchFamily="34" charset="0"/>
                <a:cs typeface="Arial" panose="020B0604020202020204" pitchFamily="34" charset="0"/>
              </a:rPr>
              <a:t>  </a:t>
            </a:r>
            <a:r>
              <a:rPr lang="ar-JO" sz="2000" dirty="0">
                <a:latin typeface="Arial" panose="020B0604020202020204" pitchFamily="34" charset="0"/>
                <a:cs typeface="Arial" panose="020B0604020202020204" pitchFamily="34" charset="0"/>
              </a:rPr>
              <a:t>حزقيال</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دانيال</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اختبار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ملخص</a:t>
            </a:r>
            <a:endParaRPr lang="en-US" sz="2000" dirty="0">
              <a:solidFill>
                <a:schemeClr val="bg2"/>
              </a:solidFill>
              <a:latin typeface="Arial" panose="020B0604020202020204" pitchFamily="34" charset="0"/>
              <a:cs typeface="Arial" panose="020B0604020202020204" pitchFamily="34" charset="0"/>
            </a:endParaRPr>
          </a:p>
        </p:txBody>
      </p:sp>
      <p:sp>
        <p:nvSpPr>
          <p:cNvPr id="52253" name="Rectangle 29"/>
          <p:cNvSpPr>
            <a:spLocks noChangeArrowheads="1"/>
          </p:cNvSpPr>
          <p:nvPr/>
        </p:nvSpPr>
        <p:spPr bwMode="auto">
          <a:xfrm>
            <a:off x="2770188" y="903288"/>
            <a:ext cx="8627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endParaRPr lang="en-US" sz="2000" dirty="0">
              <a:latin typeface="Arial" panose="020B0604020202020204" pitchFamily="34" charset="0"/>
              <a:cs typeface="Arial" panose="020B0604020202020204" pitchFamily="34" charset="0"/>
            </a:endParaRPr>
          </a:p>
          <a:p>
            <a:pPr algn="l">
              <a:defRPr/>
            </a:pPr>
            <a:r>
              <a:rPr lang="ar-JO" sz="2000" dirty="0">
                <a:latin typeface="Arial" panose="020B0604020202020204" pitchFamily="34" charset="0"/>
                <a:cs typeface="Arial" panose="020B0604020202020204" pitchFamily="34" charset="0"/>
              </a:rPr>
              <a:t>النبي</a:t>
            </a:r>
            <a:endParaRPr lang="en-US" sz="2000" dirty="0">
              <a:latin typeface="Arial" panose="020B0604020202020204" pitchFamily="34" charset="0"/>
              <a:cs typeface="Arial" panose="020B0604020202020204" pitchFamily="34" charset="0"/>
            </a:endParaRPr>
          </a:p>
          <a:p>
            <a:pPr algn="l">
              <a:defRPr/>
            </a:pPr>
            <a:r>
              <a:rPr lang="ar-JO" sz="2000" dirty="0">
                <a:latin typeface="Arial" panose="020B0604020202020204" pitchFamily="34" charset="0"/>
                <a:cs typeface="Arial" panose="020B0604020202020204" pitchFamily="34" charset="0"/>
              </a:rPr>
              <a:t>الملخص</a:t>
            </a:r>
            <a:endParaRPr lang="en-US" sz="2000" dirty="0">
              <a:latin typeface="Arial" panose="020B0604020202020204" pitchFamily="34" charset="0"/>
              <a:cs typeface="Arial" panose="020B0604020202020204" pitchFamily="34" charset="0"/>
            </a:endParaRPr>
          </a:p>
        </p:txBody>
      </p:sp>
      <p:sp>
        <p:nvSpPr>
          <p:cNvPr id="522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22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2256" name="Text Box 32"/>
          <p:cNvSpPr txBox="1">
            <a:spLocks noChangeArrowheads="1"/>
          </p:cNvSpPr>
          <p:nvPr/>
        </p:nvSpPr>
        <p:spPr bwMode="auto">
          <a:xfrm>
            <a:off x="901700" y="2343150"/>
            <a:ext cx="8109778" cy="2364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3200" b="1" dirty="0">
                <a:latin typeface="Arial" panose="020B0604020202020204" pitchFamily="34" charset="0"/>
                <a:cs typeface="Arial" panose="020B0604020202020204" pitchFamily="34" charset="0"/>
              </a:rPr>
              <a:t>حزقيال 1: 1 – 3: 21</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660066"/>
                </a:solidFill>
                <a:latin typeface="Arial" panose="020B0604020202020204" pitchFamily="34" charset="0"/>
                <a:cs typeface="Arial" panose="020B0604020202020204" pitchFamily="34" charset="0"/>
              </a:rPr>
              <a:t>دعوة حزقيال</a:t>
            </a:r>
            <a:endParaRPr lang="en-US" sz="3200" b="1" dirty="0">
              <a:solidFill>
                <a:srgbClr val="660066"/>
              </a:solidFill>
              <a:latin typeface="Arial" panose="020B0604020202020204" pitchFamily="34" charset="0"/>
              <a:cs typeface="Arial" panose="020B0604020202020204" pitchFamily="34" charset="0"/>
            </a:endParaRPr>
          </a:p>
          <a:p>
            <a:pPr algn="r">
              <a:lnSpc>
                <a:spcPct val="20000"/>
              </a:lnSpc>
              <a:defRPr/>
            </a:pPr>
            <a:endParaRPr lang="en-US" sz="3200" b="1" dirty="0">
              <a:solidFill>
                <a:srgbClr val="660066"/>
              </a:solidFill>
              <a:latin typeface="Arial" panose="020B0604020202020204" pitchFamily="34" charset="0"/>
              <a:cs typeface="Arial" panose="020B0604020202020204" pitchFamily="34" charset="0"/>
            </a:endParaRPr>
          </a:p>
          <a:p>
            <a:pPr algn="r">
              <a:defRPr/>
            </a:pPr>
            <a:r>
              <a:rPr lang="ar-JO" sz="3200" b="1" dirty="0">
                <a:latin typeface="Arial" panose="020B0604020202020204" pitchFamily="34" charset="0"/>
                <a:cs typeface="Arial" panose="020B0604020202020204" pitchFamily="34" charset="0"/>
              </a:rPr>
              <a:t>حزقيال 3: 22 – 24: 27</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660066"/>
                </a:solidFill>
                <a:latin typeface="Arial" panose="020B0604020202020204" pitchFamily="34" charset="0"/>
                <a:cs typeface="Arial" panose="020B0604020202020204" pitchFamily="34" charset="0"/>
              </a:rPr>
              <a:t>نبوات الدينونة ضد إسرائيل</a:t>
            </a:r>
            <a:endParaRPr lang="en-US" sz="3200" b="1" dirty="0">
              <a:solidFill>
                <a:srgbClr val="660066"/>
              </a:solidFill>
              <a:latin typeface="Arial" panose="020B0604020202020204" pitchFamily="34" charset="0"/>
              <a:cs typeface="Arial" panose="020B0604020202020204" pitchFamily="34" charset="0"/>
            </a:endParaRPr>
          </a:p>
          <a:p>
            <a:pPr algn="r">
              <a:lnSpc>
                <a:spcPct val="30000"/>
              </a:lnSpc>
              <a:defRPr/>
            </a:pPr>
            <a:endParaRPr lang="en-US" sz="3200" b="1" dirty="0">
              <a:latin typeface="Arial" panose="020B0604020202020204" pitchFamily="34" charset="0"/>
              <a:cs typeface="Arial" panose="020B060402020202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254"/>
                                        </p:tgtEl>
                                        <p:attrNameLst>
                                          <p:attrName>style.visibility</p:attrName>
                                        </p:attrNameLst>
                                      </p:cBhvr>
                                      <p:to>
                                        <p:strVal val="visible"/>
                                      </p:to>
                                    </p:set>
                                    <p:anim calcmode="lin" valueType="num">
                                      <p:cBhvr>
                                        <p:cTn id="7" dur="500" fill="hold"/>
                                        <p:tgtEl>
                                          <p:spTgt spid="52254"/>
                                        </p:tgtEl>
                                        <p:attrNameLst>
                                          <p:attrName>ppt_w</p:attrName>
                                        </p:attrNameLst>
                                      </p:cBhvr>
                                      <p:tavLst>
                                        <p:tav tm="0">
                                          <p:val>
                                            <p:fltVal val="0"/>
                                          </p:val>
                                        </p:tav>
                                        <p:tav tm="100000">
                                          <p:val>
                                            <p:strVal val="#ppt_w"/>
                                          </p:val>
                                        </p:tav>
                                      </p:tavLst>
                                    </p:anim>
                                    <p:anim calcmode="lin" valueType="num">
                                      <p:cBhvr>
                                        <p:cTn id="8" dur="500" fill="hold"/>
                                        <p:tgtEl>
                                          <p:spTgt spid="52254"/>
                                        </p:tgtEl>
                                        <p:attrNameLst>
                                          <p:attrName>ppt_h</p:attrName>
                                        </p:attrNameLst>
                                      </p:cBhvr>
                                      <p:tavLst>
                                        <p:tav tm="0">
                                          <p:val>
                                            <p:fltVal val="0"/>
                                          </p:val>
                                        </p:tav>
                                        <p:tav tm="100000">
                                          <p:val>
                                            <p:strVal val="#ppt_h"/>
                                          </p:val>
                                        </p:tav>
                                      </p:tavLst>
                                    </p:anim>
                                    <p:anim calcmode="lin" valueType="num">
                                      <p:cBhvr>
                                        <p:cTn id="9" dur="500" fill="hold"/>
                                        <p:tgtEl>
                                          <p:spTgt spid="52254"/>
                                        </p:tgtEl>
                                        <p:attrNameLst>
                                          <p:attrName>style.rotation</p:attrName>
                                        </p:attrNameLst>
                                      </p:cBhvr>
                                      <p:tavLst>
                                        <p:tav tm="0">
                                          <p:val>
                                            <p:fltVal val="360"/>
                                          </p:val>
                                        </p:tav>
                                        <p:tav tm="100000">
                                          <p:val>
                                            <p:fltVal val="0"/>
                                          </p:val>
                                        </p:tav>
                                      </p:tavLst>
                                    </p:anim>
                                    <p:animEffect transition="in" filter="fade">
                                      <p:cBhvr>
                                        <p:cTn id="10" dur="500"/>
                                        <p:tgtEl>
                                          <p:spTgt spid="52254"/>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2253">
                                            <p:txEl>
                                              <p:pRg st="2" end="2"/>
                                            </p:txEl>
                                          </p:spTgt>
                                        </p:tgtEl>
                                        <p:attrNameLst>
                                          <p:attrName>style.visibility</p:attrName>
                                        </p:attrNameLst>
                                      </p:cBhvr>
                                      <p:to>
                                        <p:strVal val="visible"/>
                                      </p:to>
                                    </p:set>
                                    <p:anim calcmode="lin" valueType="num">
                                      <p:cBhvr>
                                        <p:cTn id="14" dur="500" fill="hold"/>
                                        <p:tgtEl>
                                          <p:spTgt spid="5225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225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5225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225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225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2256">
                                            <p:txEl>
                                              <p:pRg st="0" end="0"/>
                                            </p:txEl>
                                          </p:spTgt>
                                        </p:tgtEl>
                                        <p:attrNameLst>
                                          <p:attrName>style.visibility</p:attrName>
                                        </p:attrNameLst>
                                      </p:cBhvr>
                                      <p:to>
                                        <p:strVal val="visible"/>
                                      </p:to>
                                    </p:set>
                                    <p:animEffect transition="in" filter="fade">
                                      <p:cBhvr>
                                        <p:cTn id="23" dur="1000"/>
                                        <p:tgtEl>
                                          <p:spTgt spid="52256">
                                            <p:txEl>
                                              <p:pRg st="0" end="0"/>
                                            </p:txEl>
                                          </p:spTgt>
                                        </p:tgtEl>
                                      </p:cBhvr>
                                    </p:animEffect>
                                    <p:anim calcmode="lin" valueType="num">
                                      <p:cBhvr>
                                        <p:cTn id="24" dur="1000" fill="hold"/>
                                        <p:tgtEl>
                                          <p:spTgt spid="5225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225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2256">
                                            <p:txEl>
                                              <p:pRg st="1" end="1"/>
                                            </p:txEl>
                                          </p:spTgt>
                                        </p:tgtEl>
                                        <p:attrNameLst>
                                          <p:attrName>style.visibility</p:attrName>
                                        </p:attrNameLst>
                                      </p:cBhvr>
                                      <p:to>
                                        <p:strVal val="visible"/>
                                      </p:to>
                                    </p:set>
                                    <p:animEffect transition="in" filter="fade">
                                      <p:cBhvr>
                                        <p:cTn id="28" dur="1000"/>
                                        <p:tgtEl>
                                          <p:spTgt spid="52256">
                                            <p:txEl>
                                              <p:pRg st="1" end="1"/>
                                            </p:txEl>
                                          </p:spTgt>
                                        </p:tgtEl>
                                      </p:cBhvr>
                                    </p:animEffect>
                                    <p:anim calcmode="lin" valueType="num">
                                      <p:cBhvr>
                                        <p:cTn id="29" dur="1000" fill="hold"/>
                                        <p:tgtEl>
                                          <p:spTgt spid="5225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22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2256">
                                            <p:txEl>
                                              <p:pRg st="3" end="3"/>
                                            </p:txEl>
                                          </p:spTgt>
                                        </p:tgtEl>
                                        <p:attrNameLst>
                                          <p:attrName>style.visibility</p:attrName>
                                        </p:attrNameLst>
                                      </p:cBhvr>
                                      <p:to>
                                        <p:strVal val="visible"/>
                                      </p:to>
                                    </p:set>
                                    <p:animEffect transition="in" filter="fade">
                                      <p:cBhvr>
                                        <p:cTn id="35" dur="1000"/>
                                        <p:tgtEl>
                                          <p:spTgt spid="52256">
                                            <p:txEl>
                                              <p:pRg st="3" end="3"/>
                                            </p:txEl>
                                          </p:spTgt>
                                        </p:tgtEl>
                                      </p:cBhvr>
                                    </p:animEffect>
                                    <p:anim calcmode="lin" valueType="num">
                                      <p:cBhvr>
                                        <p:cTn id="36" dur="1000" fill="hold"/>
                                        <p:tgtEl>
                                          <p:spTgt spid="5225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225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2256">
                                            <p:txEl>
                                              <p:pRg st="4" end="4"/>
                                            </p:txEl>
                                          </p:spTgt>
                                        </p:tgtEl>
                                        <p:attrNameLst>
                                          <p:attrName>style.visibility</p:attrName>
                                        </p:attrNameLst>
                                      </p:cBhvr>
                                      <p:to>
                                        <p:strVal val="visible"/>
                                      </p:to>
                                    </p:set>
                                    <p:animEffect transition="in" filter="fade">
                                      <p:cBhvr>
                                        <p:cTn id="40" dur="1000"/>
                                        <p:tgtEl>
                                          <p:spTgt spid="52256">
                                            <p:txEl>
                                              <p:pRg st="4" end="4"/>
                                            </p:txEl>
                                          </p:spTgt>
                                        </p:tgtEl>
                                      </p:cBhvr>
                                    </p:animEffect>
                                    <p:anim calcmode="lin" valueType="num">
                                      <p:cBhvr>
                                        <p:cTn id="41" dur="1000" fill="hold"/>
                                        <p:tgtEl>
                                          <p:spTgt spid="5225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22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1410" name="Picture 34" descr="clay tablet"/>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7872413" y="3733800"/>
            <a:ext cx="2162175" cy="29527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0137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6372" name="Group 3"/>
          <p:cNvGrpSpPr>
            <a:grpSpLocks/>
          </p:cNvGrpSpPr>
          <p:nvPr/>
        </p:nvGrpSpPr>
        <p:grpSpPr bwMode="auto">
          <a:xfrm>
            <a:off x="1831975" y="238125"/>
            <a:ext cx="419100" cy="381000"/>
            <a:chOff x="1056" y="672"/>
            <a:chExt cx="264" cy="240"/>
          </a:xfrm>
        </p:grpSpPr>
        <p:sp>
          <p:nvSpPr>
            <p:cNvPr id="1013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3" name="Group 6"/>
          <p:cNvGrpSpPr>
            <a:grpSpLocks/>
          </p:cNvGrpSpPr>
          <p:nvPr/>
        </p:nvGrpSpPr>
        <p:grpSpPr bwMode="auto">
          <a:xfrm>
            <a:off x="484188" y="238125"/>
            <a:ext cx="419100" cy="381000"/>
            <a:chOff x="1056" y="672"/>
            <a:chExt cx="264" cy="240"/>
          </a:xfrm>
        </p:grpSpPr>
        <p:sp>
          <p:nvSpPr>
            <p:cNvPr id="1013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4" name="Group 9"/>
          <p:cNvGrpSpPr>
            <a:grpSpLocks/>
          </p:cNvGrpSpPr>
          <p:nvPr/>
        </p:nvGrpSpPr>
        <p:grpSpPr bwMode="auto">
          <a:xfrm>
            <a:off x="3009900" y="231775"/>
            <a:ext cx="419100" cy="381000"/>
            <a:chOff x="1056" y="672"/>
            <a:chExt cx="264" cy="240"/>
          </a:xfrm>
        </p:grpSpPr>
        <p:sp>
          <p:nvSpPr>
            <p:cNvPr id="1013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5" name="Group 12"/>
          <p:cNvGrpSpPr>
            <a:grpSpLocks/>
          </p:cNvGrpSpPr>
          <p:nvPr/>
        </p:nvGrpSpPr>
        <p:grpSpPr bwMode="auto">
          <a:xfrm>
            <a:off x="4270375" y="239713"/>
            <a:ext cx="419100" cy="381000"/>
            <a:chOff x="1056" y="672"/>
            <a:chExt cx="264" cy="240"/>
          </a:xfrm>
        </p:grpSpPr>
        <p:sp>
          <p:nvSpPr>
            <p:cNvPr id="1013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6" name="Group 15"/>
          <p:cNvGrpSpPr>
            <a:grpSpLocks/>
          </p:cNvGrpSpPr>
          <p:nvPr/>
        </p:nvGrpSpPr>
        <p:grpSpPr bwMode="auto">
          <a:xfrm>
            <a:off x="5610225" y="223838"/>
            <a:ext cx="419100" cy="381000"/>
            <a:chOff x="1056" y="672"/>
            <a:chExt cx="264" cy="240"/>
          </a:xfrm>
        </p:grpSpPr>
        <p:sp>
          <p:nvSpPr>
            <p:cNvPr id="1013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7" name="Group 18"/>
          <p:cNvGrpSpPr>
            <a:grpSpLocks/>
          </p:cNvGrpSpPr>
          <p:nvPr/>
        </p:nvGrpSpPr>
        <p:grpSpPr bwMode="auto">
          <a:xfrm>
            <a:off x="9182100" y="223838"/>
            <a:ext cx="419100" cy="381000"/>
            <a:chOff x="1056" y="672"/>
            <a:chExt cx="264" cy="240"/>
          </a:xfrm>
        </p:grpSpPr>
        <p:sp>
          <p:nvSpPr>
            <p:cNvPr id="1013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8" name="Group 21"/>
          <p:cNvGrpSpPr>
            <a:grpSpLocks/>
          </p:cNvGrpSpPr>
          <p:nvPr/>
        </p:nvGrpSpPr>
        <p:grpSpPr bwMode="auto">
          <a:xfrm>
            <a:off x="8039100" y="214313"/>
            <a:ext cx="419100" cy="381000"/>
            <a:chOff x="1056" y="672"/>
            <a:chExt cx="264" cy="240"/>
          </a:xfrm>
        </p:grpSpPr>
        <p:sp>
          <p:nvSpPr>
            <p:cNvPr id="1013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9" name="Group 24"/>
          <p:cNvGrpSpPr>
            <a:grpSpLocks/>
          </p:cNvGrpSpPr>
          <p:nvPr/>
        </p:nvGrpSpPr>
        <p:grpSpPr bwMode="auto">
          <a:xfrm>
            <a:off x="6838950" y="228600"/>
            <a:ext cx="419100" cy="381000"/>
            <a:chOff x="1056" y="672"/>
            <a:chExt cx="264" cy="240"/>
          </a:xfrm>
        </p:grpSpPr>
        <p:sp>
          <p:nvSpPr>
            <p:cNvPr id="1014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4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1403"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404"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مقدمة</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السبي</a:t>
            </a:r>
            <a:r>
              <a:rPr lang="en-US" sz="2000" dirty="0">
                <a:latin typeface="Arial" panose="020B0604020202020204" pitchFamily="34" charset="0"/>
                <a:cs typeface="Arial" panose="020B0604020202020204" pitchFamily="34" charset="0"/>
              </a:rPr>
              <a:t>  </a:t>
            </a:r>
            <a:r>
              <a:rPr lang="ar-JO" sz="2000" dirty="0">
                <a:latin typeface="Arial" panose="020B0604020202020204" pitchFamily="34" charset="0"/>
                <a:cs typeface="Arial" panose="020B0604020202020204" pitchFamily="34" charset="0"/>
              </a:rPr>
              <a:t>حزقيال</a:t>
            </a:r>
            <a:r>
              <a:rPr lang="en-US" sz="2000" dirty="0">
                <a:latin typeface="Arial" panose="020B0604020202020204" pitchFamily="34" charset="0"/>
                <a:cs typeface="Arial" panose="020B0604020202020204" pitchFamily="34" charset="0"/>
              </a:rPr>
              <a:t> </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دانيال</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اختبار</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ملخص</a:t>
            </a:r>
            <a:endParaRPr lang="en-US" sz="2000" dirty="0">
              <a:solidFill>
                <a:schemeClr val="bg2"/>
              </a:solidFill>
              <a:latin typeface="Arial" panose="020B0604020202020204" pitchFamily="34" charset="0"/>
              <a:cs typeface="Arial" panose="020B0604020202020204" pitchFamily="34" charset="0"/>
            </a:endParaRPr>
          </a:p>
        </p:txBody>
      </p:sp>
      <p:sp>
        <p:nvSpPr>
          <p:cNvPr id="101405" name="Rectangle 29"/>
          <p:cNvSpPr>
            <a:spLocks noChangeArrowheads="1"/>
          </p:cNvSpPr>
          <p:nvPr/>
        </p:nvSpPr>
        <p:spPr bwMode="auto">
          <a:xfrm>
            <a:off x="2770188" y="903288"/>
            <a:ext cx="8627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endParaRPr lang="en-US" sz="2000" dirty="0">
              <a:latin typeface="Arial" panose="020B0604020202020204" pitchFamily="34" charset="0"/>
              <a:cs typeface="Arial" panose="020B0604020202020204" pitchFamily="34" charset="0"/>
            </a:endParaRPr>
          </a:p>
          <a:p>
            <a:pPr algn="l">
              <a:defRPr/>
            </a:pPr>
            <a:r>
              <a:rPr lang="ar-JO" sz="2000" dirty="0">
                <a:latin typeface="Arial" panose="020B0604020202020204" pitchFamily="34" charset="0"/>
                <a:cs typeface="Arial" panose="020B0604020202020204" pitchFamily="34" charset="0"/>
              </a:rPr>
              <a:t>النبي</a:t>
            </a:r>
            <a:endParaRPr lang="en-US" sz="2000" dirty="0">
              <a:latin typeface="Arial" panose="020B0604020202020204" pitchFamily="34" charset="0"/>
              <a:cs typeface="Arial" panose="020B0604020202020204" pitchFamily="34" charset="0"/>
            </a:endParaRPr>
          </a:p>
          <a:p>
            <a:pPr algn="l">
              <a:defRPr/>
            </a:pPr>
            <a:r>
              <a:rPr lang="ar-JO" sz="2000" dirty="0">
                <a:latin typeface="Arial" panose="020B0604020202020204" pitchFamily="34" charset="0"/>
                <a:cs typeface="Arial" panose="020B0604020202020204" pitchFamily="34" charset="0"/>
              </a:rPr>
              <a:t>الملخص</a:t>
            </a:r>
            <a:endParaRPr lang="en-US" sz="2000" dirty="0">
              <a:latin typeface="Arial" panose="020B0604020202020204" pitchFamily="34" charset="0"/>
              <a:cs typeface="Arial" panose="020B0604020202020204" pitchFamily="34" charset="0"/>
            </a:endParaRPr>
          </a:p>
        </p:txBody>
      </p:sp>
      <p:sp>
        <p:nvSpPr>
          <p:cNvPr id="101406"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1407"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1408" name="Text Box 32"/>
          <p:cNvSpPr txBox="1">
            <a:spLocks noChangeArrowheads="1"/>
          </p:cNvSpPr>
          <p:nvPr/>
        </p:nvSpPr>
        <p:spPr bwMode="auto">
          <a:xfrm>
            <a:off x="0" y="2008188"/>
            <a:ext cx="7872413" cy="3364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lnSpc>
                <a:spcPct val="20000"/>
              </a:lnSpc>
              <a:defRPr/>
            </a:pPr>
            <a:endParaRPr lang="en-US" sz="3200" b="1" dirty="0">
              <a:solidFill>
                <a:srgbClr val="660066"/>
              </a:solidFill>
              <a:latin typeface="Arial Black" charset="0"/>
              <a:cs typeface="+mn-cs"/>
            </a:endParaRPr>
          </a:p>
          <a:p>
            <a:pPr algn="r">
              <a:defRPr/>
            </a:pPr>
            <a:r>
              <a:rPr lang="ar-JO" sz="3200" b="1" dirty="0">
                <a:latin typeface="Arial" panose="020B0604020202020204" pitchFamily="34" charset="0"/>
                <a:cs typeface="Arial" panose="020B0604020202020204" pitchFamily="34" charset="0"/>
              </a:rPr>
              <a:t>حزقيال 3: 22 – 24: 27</a:t>
            </a:r>
            <a:endParaRPr lang="en-US" sz="3200" b="1" dirty="0">
              <a:latin typeface="Arial" panose="020B0604020202020204" pitchFamily="34" charset="0"/>
              <a:cs typeface="Arial" panose="020B0604020202020204" pitchFamily="34" charset="0"/>
            </a:endParaRPr>
          </a:p>
          <a:p>
            <a:pPr algn="r">
              <a:defRPr/>
            </a:pPr>
            <a:r>
              <a:rPr lang="ar-JO" sz="3200" b="1" dirty="0">
                <a:solidFill>
                  <a:srgbClr val="660066"/>
                </a:solidFill>
                <a:latin typeface="Arial" panose="020B0604020202020204" pitchFamily="34" charset="0"/>
                <a:cs typeface="Arial" panose="020B0604020202020204" pitchFamily="34" charset="0"/>
              </a:rPr>
              <a:t>نبوات الدينونة ضد إسرائيل</a:t>
            </a:r>
            <a:endParaRPr lang="en-US" sz="3200" b="1" dirty="0">
              <a:solidFill>
                <a:srgbClr val="660066"/>
              </a:solidFill>
              <a:latin typeface="Arial" panose="020B0604020202020204" pitchFamily="34" charset="0"/>
              <a:cs typeface="Arial" panose="020B0604020202020204" pitchFamily="34" charset="0"/>
            </a:endParaRPr>
          </a:p>
          <a:p>
            <a:pPr algn="l">
              <a:defRPr/>
            </a:pPr>
            <a:endParaRPr lang="en-US" sz="3200" dirty="0">
              <a:solidFill>
                <a:srgbClr val="660066"/>
              </a:solidFill>
              <a:latin typeface="Arial Black" charset="0"/>
              <a:cs typeface="+mn-cs"/>
            </a:endParaRPr>
          </a:p>
          <a:p>
            <a:pPr algn="r">
              <a:defRPr/>
            </a:pPr>
            <a:r>
              <a:rPr lang="ar-JO" sz="3200" dirty="0">
                <a:solidFill>
                  <a:schemeClr val="hlink"/>
                </a:solidFill>
                <a:latin typeface="Arial" panose="020B0604020202020204" pitchFamily="34" charset="0"/>
                <a:cs typeface="Arial" panose="020B0604020202020204" pitchFamily="34" charset="0"/>
              </a:rPr>
              <a:t>- رسالة دينونة الله قبل السبي بسبب تاريخ يهوذا الفاسد</a:t>
            </a:r>
            <a:endParaRPr lang="en-US" sz="3200" dirty="0">
              <a:solidFill>
                <a:schemeClr val="hlink"/>
              </a:solidFill>
              <a:latin typeface="Arial" panose="020B0604020202020204" pitchFamily="34" charset="0"/>
              <a:cs typeface="Arial" panose="020B0604020202020204" pitchFamily="34" charset="0"/>
            </a:endParaRPr>
          </a:p>
          <a:p>
            <a:pPr algn="r">
              <a:defRPr/>
            </a:pPr>
            <a:r>
              <a:rPr lang="ar-JO" sz="3200" dirty="0">
                <a:solidFill>
                  <a:schemeClr val="hlink"/>
                </a:solidFill>
                <a:latin typeface="Arial" panose="020B0604020202020204" pitchFamily="34" charset="0"/>
                <a:cs typeface="Arial" panose="020B0604020202020204" pitchFamily="34" charset="0"/>
              </a:rPr>
              <a:t>- استخدام الآيات والعظات والرؤى</a:t>
            </a:r>
            <a:endParaRPr lang="en-US" sz="3200" dirty="0">
              <a:solidFill>
                <a:schemeClr val="hlink"/>
              </a:solidFill>
              <a:latin typeface="Arial" panose="020B0604020202020204" pitchFamily="34" charset="0"/>
              <a:cs typeface="Arial" panose="020B0604020202020204" pitchFamily="34" charset="0"/>
            </a:endParaRPr>
          </a:p>
          <a:p>
            <a:pPr algn="r" rtl="1">
              <a:defRPr/>
            </a:pPr>
            <a:r>
              <a:rPr lang="en-US" sz="3200" dirty="0">
                <a:solidFill>
                  <a:schemeClr val="hlink"/>
                </a:solidFill>
                <a:latin typeface="Arial" panose="020B0604020202020204" pitchFamily="34" charset="0"/>
                <a:cs typeface="Arial" panose="020B0604020202020204" pitchFamily="34" charset="0"/>
              </a:rPr>
              <a:t>-</a:t>
            </a:r>
            <a:r>
              <a:rPr lang="ar-JO" sz="3200" dirty="0">
                <a:solidFill>
                  <a:schemeClr val="hlink"/>
                </a:solidFill>
                <a:latin typeface="Arial" panose="020B0604020202020204" pitchFamily="34" charset="0"/>
                <a:cs typeface="Arial" panose="020B0604020202020204" pitchFamily="34" charset="0"/>
              </a:rPr>
              <a:t>أعمال رمزية حية ودرامية</a:t>
            </a:r>
            <a:endParaRPr lang="en-US" sz="3200" dirty="0">
              <a:solidFill>
                <a:schemeClr val="hlink"/>
              </a:solidFill>
              <a:latin typeface="Arial" panose="020B0604020202020204" pitchFamily="34" charset="0"/>
              <a:cs typeface="Arial" panose="020B0604020202020204" pitchFamily="34" charset="0"/>
            </a:endParaRPr>
          </a:p>
          <a:p>
            <a:pPr algn="l">
              <a:lnSpc>
                <a:spcPct val="30000"/>
              </a:lnSpc>
              <a:defRPr/>
            </a:pPr>
            <a:endParaRPr lang="en-US" sz="3200" dirty="0">
              <a:solidFill>
                <a:schemeClr val="hlink"/>
              </a:solidFill>
              <a:latin typeface="Arial Black" charset="0"/>
              <a:cs typeface="+mn-cs"/>
            </a:endParaRPr>
          </a:p>
        </p:txBody>
      </p:sp>
      <p:sp>
        <p:nvSpPr>
          <p:cNvPr id="101409" name="Text Box 33"/>
          <p:cNvSpPr txBox="1">
            <a:spLocks noChangeArrowheads="1"/>
          </p:cNvSpPr>
          <p:nvPr/>
        </p:nvSpPr>
        <p:spPr bwMode="auto">
          <a:xfrm>
            <a:off x="-169967" y="3379788"/>
            <a:ext cx="7872413" cy="31454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rtl="1">
              <a:lnSpc>
                <a:spcPct val="20000"/>
              </a:lnSpc>
              <a:defRPr/>
            </a:pPr>
            <a:endParaRPr lang="en-US" sz="3200" dirty="0">
              <a:solidFill>
                <a:srgbClr val="660066"/>
              </a:solidFill>
              <a:latin typeface="Arial Black" charset="0"/>
              <a:cs typeface="+mn-cs"/>
            </a:endParaRPr>
          </a:p>
          <a:p>
            <a:pPr algn="r" rtl="1">
              <a:defRPr/>
            </a:pPr>
            <a:r>
              <a:rPr lang="ar-JO" sz="3200" b="1" dirty="0">
                <a:solidFill>
                  <a:schemeClr val="hlink"/>
                </a:solidFill>
                <a:latin typeface="Arial" panose="020B0604020202020204" pitchFamily="34" charset="0"/>
                <a:cs typeface="Arial" panose="020B0604020202020204" pitchFamily="34" charset="0"/>
              </a:rPr>
              <a:t>أعمال رمزية حية ودرامية</a:t>
            </a:r>
            <a:endParaRPr lang="en-US" sz="3200" b="1" dirty="0">
              <a:solidFill>
                <a:schemeClr val="hlink"/>
              </a:solidFill>
              <a:latin typeface="Arial" panose="020B0604020202020204" pitchFamily="34" charset="0"/>
              <a:cs typeface="Arial" panose="020B0604020202020204" pitchFamily="34" charset="0"/>
            </a:endParaRPr>
          </a:p>
          <a:p>
            <a:pPr algn="r" rtl="1">
              <a:defRPr/>
            </a:pPr>
            <a:endParaRPr lang="en-US" sz="3200" dirty="0">
              <a:solidFill>
                <a:schemeClr val="hlink"/>
              </a:solidFill>
              <a:latin typeface="Arial Black" charset="0"/>
              <a:cs typeface="+mn-cs"/>
            </a:endParaRPr>
          </a:p>
          <a:p>
            <a:pPr algn="r" rtl="1">
              <a:buFontTx/>
              <a:buChar char="-"/>
              <a:defRPr/>
            </a:pPr>
            <a:r>
              <a:rPr lang="ar-JO" sz="3200" b="1" dirty="0">
                <a:solidFill>
                  <a:srgbClr val="3399FF"/>
                </a:solidFill>
                <a:latin typeface="Arial" panose="020B0604020202020204" pitchFamily="34" charset="0"/>
                <a:cs typeface="Arial" panose="020B0604020202020204" pitchFamily="34" charset="0"/>
              </a:rPr>
              <a:t>لوح الطين (4: 1-3)</a:t>
            </a:r>
          </a:p>
          <a:p>
            <a:pPr algn="r" rtl="1">
              <a:buFontTx/>
              <a:buChar char="-"/>
              <a:defRPr/>
            </a:pPr>
            <a:r>
              <a:rPr lang="ar-JO" sz="3200" b="1" dirty="0">
                <a:solidFill>
                  <a:srgbClr val="3399FF"/>
                </a:solidFill>
                <a:latin typeface="Arial" panose="020B0604020202020204" pitchFamily="34" charset="0"/>
                <a:cs typeface="Arial" panose="020B0604020202020204" pitchFamily="34" charset="0"/>
              </a:rPr>
              <a:t>يرقد على جنبه لمدة 14 شهرًا (4: 4-8)</a:t>
            </a:r>
          </a:p>
          <a:p>
            <a:pPr algn="r" rtl="1">
              <a:buFontTx/>
              <a:buChar char="-"/>
              <a:defRPr/>
            </a:pPr>
            <a:r>
              <a:rPr lang="ar-JO" sz="3200" b="1" dirty="0">
                <a:solidFill>
                  <a:srgbClr val="3399FF"/>
                </a:solidFill>
                <a:latin typeface="Arial" panose="020B0604020202020204" pitchFamily="34" charset="0"/>
                <a:cs typeface="Arial" panose="020B0604020202020204" pitchFamily="34" charset="0"/>
              </a:rPr>
              <a:t>أكل الطعام المطبوخ بالروث (4: 9-7)</a:t>
            </a:r>
          </a:p>
          <a:p>
            <a:pPr algn="r" rtl="1">
              <a:buFontTx/>
              <a:buChar char="-"/>
              <a:defRPr/>
            </a:pPr>
            <a:r>
              <a:rPr lang="ar-JO" sz="3200" b="1" dirty="0">
                <a:solidFill>
                  <a:srgbClr val="3399FF"/>
                </a:solidFill>
                <a:latin typeface="Arial" panose="020B0604020202020204" pitchFamily="34" charset="0"/>
                <a:cs typeface="Arial" panose="020B0604020202020204" pitchFamily="34" charset="0"/>
              </a:rPr>
              <a:t>تقسيم وحرق الشعر (5)</a:t>
            </a:r>
            <a:endParaRPr lang="en-US" sz="3200" dirty="0">
              <a:solidFill>
                <a:srgbClr val="3399FF"/>
              </a:solidFill>
              <a:latin typeface="Arial Black" charset="0"/>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408">
                                            <p:txEl>
                                              <p:pRg st="4" end="4"/>
                                            </p:txEl>
                                          </p:spTgt>
                                        </p:tgtEl>
                                        <p:attrNameLst>
                                          <p:attrName>style.visibility</p:attrName>
                                        </p:attrNameLst>
                                      </p:cBhvr>
                                      <p:to>
                                        <p:strVal val="visible"/>
                                      </p:to>
                                    </p:set>
                                    <p:animEffect transition="in" filter="fade">
                                      <p:cBhvr>
                                        <p:cTn id="7" dur="1000"/>
                                        <p:tgtEl>
                                          <p:spTgt spid="101408">
                                            <p:txEl>
                                              <p:pRg st="4" end="4"/>
                                            </p:txEl>
                                          </p:spTgt>
                                        </p:tgtEl>
                                      </p:cBhvr>
                                    </p:animEffect>
                                    <p:anim calcmode="lin" valueType="num">
                                      <p:cBhvr>
                                        <p:cTn id="8" dur="1000" fill="hold"/>
                                        <p:tgtEl>
                                          <p:spTgt spid="10140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14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1408">
                                            <p:txEl>
                                              <p:pRg st="5" end="5"/>
                                            </p:txEl>
                                          </p:spTgt>
                                        </p:tgtEl>
                                        <p:attrNameLst>
                                          <p:attrName>style.visibility</p:attrName>
                                        </p:attrNameLst>
                                      </p:cBhvr>
                                      <p:to>
                                        <p:strVal val="visible"/>
                                      </p:to>
                                    </p:set>
                                    <p:animEffect transition="in" filter="fade">
                                      <p:cBhvr>
                                        <p:cTn id="14" dur="1000"/>
                                        <p:tgtEl>
                                          <p:spTgt spid="101408">
                                            <p:txEl>
                                              <p:pRg st="5" end="5"/>
                                            </p:txEl>
                                          </p:spTgt>
                                        </p:tgtEl>
                                      </p:cBhvr>
                                    </p:animEffect>
                                    <p:anim calcmode="lin" valueType="num">
                                      <p:cBhvr>
                                        <p:cTn id="15" dur="1000" fill="hold"/>
                                        <p:tgtEl>
                                          <p:spTgt spid="10140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14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1408">
                                            <p:txEl>
                                              <p:pRg st="6" end="6"/>
                                            </p:txEl>
                                          </p:spTgt>
                                        </p:tgtEl>
                                        <p:attrNameLst>
                                          <p:attrName>style.visibility</p:attrName>
                                        </p:attrNameLst>
                                      </p:cBhvr>
                                      <p:to>
                                        <p:strVal val="visible"/>
                                      </p:to>
                                    </p:set>
                                    <p:animEffect transition="in" filter="fade">
                                      <p:cBhvr>
                                        <p:cTn id="21" dur="1000"/>
                                        <p:tgtEl>
                                          <p:spTgt spid="101408">
                                            <p:txEl>
                                              <p:pRg st="6" end="6"/>
                                            </p:txEl>
                                          </p:spTgt>
                                        </p:tgtEl>
                                      </p:cBhvr>
                                    </p:animEffect>
                                    <p:anim calcmode="lin" valueType="num">
                                      <p:cBhvr>
                                        <p:cTn id="22" dur="1000" fill="hold"/>
                                        <p:tgtEl>
                                          <p:spTgt spid="10140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0140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1408">
                                            <p:txEl>
                                              <p:pRg st="4" end="4"/>
                                            </p:txEl>
                                          </p:spTgt>
                                        </p:tgtEl>
                                      </p:cBhvr>
                                    </p:animEffect>
                                    <p:anim calcmode="lin" valueType="num">
                                      <p:cBhvr>
                                        <p:cTn id="28" dur="1000"/>
                                        <p:tgtEl>
                                          <p:spTgt spid="101408">
                                            <p:txEl>
                                              <p:pRg st="4" end="4"/>
                                            </p:txEl>
                                          </p:spTgt>
                                        </p:tgtEl>
                                        <p:attrNameLst>
                                          <p:attrName>ppt_x</p:attrName>
                                        </p:attrNameLst>
                                      </p:cBhvr>
                                      <p:tavLst>
                                        <p:tav tm="0">
                                          <p:val>
                                            <p:strVal val="ppt_x"/>
                                          </p:val>
                                        </p:tav>
                                        <p:tav tm="100000">
                                          <p:val>
                                            <p:strVal val="ppt_x"/>
                                          </p:val>
                                        </p:tav>
                                      </p:tavLst>
                                    </p:anim>
                                    <p:anim calcmode="lin" valueType="num">
                                      <p:cBhvr>
                                        <p:cTn id="29" dur="1000"/>
                                        <p:tgtEl>
                                          <p:spTgt spid="101408">
                                            <p:txEl>
                                              <p:pRg st="4" end="4"/>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101408">
                                            <p:txEl>
                                              <p:pRg st="4" end="4"/>
                                            </p:txEl>
                                          </p:spTgt>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101408">
                                            <p:txEl>
                                              <p:pRg st="5" end="5"/>
                                            </p:txEl>
                                          </p:spTgt>
                                        </p:tgtEl>
                                      </p:cBhvr>
                                    </p:animEffect>
                                    <p:anim calcmode="lin" valueType="num">
                                      <p:cBhvr>
                                        <p:cTn id="33" dur="1000"/>
                                        <p:tgtEl>
                                          <p:spTgt spid="101408">
                                            <p:txEl>
                                              <p:pRg st="5" end="5"/>
                                            </p:txEl>
                                          </p:spTgt>
                                        </p:tgtEl>
                                        <p:attrNameLst>
                                          <p:attrName>ppt_x</p:attrName>
                                        </p:attrNameLst>
                                      </p:cBhvr>
                                      <p:tavLst>
                                        <p:tav tm="0">
                                          <p:val>
                                            <p:strVal val="ppt_x"/>
                                          </p:val>
                                        </p:tav>
                                        <p:tav tm="100000">
                                          <p:val>
                                            <p:strVal val="ppt_x"/>
                                          </p:val>
                                        </p:tav>
                                      </p:tavLst>
                                    </p:anim>
                                    <p:anim calcmode="lin" valueType="num">
                                      <p:cBhvr>
                                        <p:cTn id="34" dur="1000"/>
                                        <p:tgtEl>
                                          <p:spTgt spid="101408">
                                            <p:txEl>
                                              <p:pRg st="5" end="5"/>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101408">
                                            <p:txEl>
                                              <p:pRg st="5" end="5"/>
                                            </p:txEl>
                                          </p:spTgt>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1408">
                                            <p:txEl>
                                              <p:pRg st="6" end="6"/>
                                            </p:txEl>
                                          </p:spTgt>
                                        </p:tgtEl>
                                      </p:cBhvr>
                                    </p:animEffect>
                                    <p:anim calcmode="lin" valueType="num">
                                      <p:cBhvr>
                                        <p:cTn id="38" dur="1000"/>
                                        <p:tgtEl>
                                          <p:spTgt spid="101408">
                                            <p:txEl>
                                              <p:pRg st="6" end="6"/>
                                            </p:txEl>
                                          </p:spTgt>
                                        </p:tgtEl>
                                        <p:attrNameLst>
                                          <p:attrName>ppt_x</p:attrName>
                                        </p:attrNameLst>
                                      </p:cBhvr>
                                      <p:tavLst>
                                        <p:tav tm="0">
                                          <p:val>
                                            <p:strVal val="ppt_x"/>
                                          </p:val>
                                        </p:tav>
                                        <p:tav tm="100000">
                                          <p:val>
                                            <p:strVal val="ppt_x"/>
                                          </p:val>
                                        </p:tav>
                                      </p:tavLst>
                                    </p:anim>
                                    <p:anim calcmode="lin" valueType="num">
                                      <p:cBhvr>
                                        <p:cTn id="39" dur="1000"/>
                                        <p:tgtEl>
                                          <p:spTgt spid="101408">
                                            <p:txEl>
                                              <p:pRg st="6" end="6"/>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101408">
                                            <p:txEl>
                                              <p:pRg st="6" end="6"/>
                                            </p:txEl>
                                          </p:spTgt>
                                        </p:tgtEl>
                                        <p:attrNameLst>
                                          <p:attrName>style.visibility</p:attrName>
                                        </p:attrNameLst>
                                      </p:cBhvr>
                                      <p:to>
                                        <p:strVal val="hidden"/>
                                      </p:to>
                                    </p:set>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101409">
                                            <p:txEl>
                                              <p:pRg st="1" end="1"/>
                                            </p:txEl>
                                          </p:spTgt>
                                        </p:tgtEl>
                                        <p:attrNameLst>
                                          <p:attrName>style.visibility</p:attrName>
                                        </p:attrNameLst>
                                      </p:cBhvr>
                                      <p:to>
                                        <p:strVal val="visible"/>
                                      </p:to>
                                    </p:set>
                                    <p:animEffect transition="in" filter="fade">
                                      <p:cBhvr>
                                        <p:cTn id="44" dur="2000"/>
                                        <p:tgtEl>
                                          <p:spTgt spid="101409">
                                            <p:txEl>
                                              <p:pRg st="1" end="1"/>
                                            </p:txEl>
                                          </p:spTgt>
                                        </p:tgtEl>
                                      </p:cBhvr>
                                    </p:animEffect>
                                  </p:childTnLst>
                                </p:cTn>
                              </p:par>
                            </p:childTnLst>
                          </p:cTn>
                        </p:par>
                        <p:par>
                          <p:cTn id="45" fill="hold">
                            <p:stCondLst>
                              <p:cond delay="3000"/>
                            </p:stCondLst>
                            <p:childTnLst>
                              <p:par>
                                <p:cTn id="46" presetID="9" presetClass="entr" presetSubtype="0" fill="hold" nodeType="afterEffect">
                                  <p:stCondLst>
                                    <p:cond delay="0"/>
                                  </p:stCondLst>
                                  <p:childTnLst>
                                    <p:set>
                                      <p:cBhvr>
                                        <p:cTn id="47" dur="1" fill="hold">
                                          <p:stCondLst>
                                            <p:cond delay="0"/>
                                          </p:stCondLst>
                                        </p:cTn>
                                        <p:tgtEl>
                                          <p:spTgt spid="101409">
                                            <p:txEl>
                                              <p:pRg st="3" end="3"/>
                                            </p:txEl>
                                          </p:spTgt>
                                        </p:tgtEl>
                                        <p:attrNameLst>
                                          <p:attrName>style.visibility</p:attrName>
                                        </p:attrNameLst>
                                      </p:cBhvr>
                                      <p:to>
                                        <p:strVal val="visible"/>
                                      </p:to>
                                    </p:set>
                                    <p:animEffect transition="in" filter="dissolve">
                                      <p:cBhvr>
                                        <p:cTn id="48" dur="500"/>
                                        <p:tgtEl>
                                          <p:spTgt spid="101409">
                                            <p:txEl>
                                              <p:pRg st="3" end="3"/>
                                            </p:txEl>
                                          </p:spTgt>
                                        </p:tgtEl>
                                      </p:cBhvr>
                                    </p:animEffect>
                                  </p:childTnLst>
                                </p:cTn>
                              </p:par>
                              <p:par>
                                <p:cTn id="49" presetID="53" presetClass="entr" presetSubtype="0" fill="hold" nodeType="withEffect">
                                  <p:stCondLst>
                                    <p:cond delay="0"/>
                                  </p:stCondLst>
                                  <p:iterate type="lt">
                                    <p:tmPct val="0"/>
                                  </p:iterate>
                                  <p:childTnLst>
                                    <p:set>
                                      <p:cBhvr>
                                        <p:cTn id="50" dur="1" fill="hold">
                                          <p:stCondLst>
                                            <p:cond delay="0"/>
                                          </p:stCondLst>
                                        </p:cTn>
                                        <p:tgtEl>
                                          <p:spTgt spid="101410"/>
                                        </p:tgtEl>
                                        <p:attrNameLst>
                                          <p:attrName>style.visibility</p:attrName>
                                        </p:attrNameLst>
                                      </p:cBhvr>
                                      <p:to>
                                        <p:strVal val="visible"/>
                                      </p:to>
                                    </p:set>
                                    <p:anim calcmode="lin" valueType="num">
                                      <p:cBhvr>
                                        <p:cTn id="51" dur="500" fill="hold"/>
                                        <p:tgtEl>
                                          <p:spTgt spid="101410"/>
                                        </p:tgtEl>
                                        <p:attrNameLst>
                                          <p:attrName>ppt_w</p:attrName>
                                        </p:attrNameLst>
                                      </p:cBhvr>
                                      <p:tavLst>
                                        <p:tav tm="0">
                                          <p:val>
                                            <p:fltVal val="0"/>
                                          </p:val>
                                        </p:tav>
                                        <p:tav tm="100000">
                                          <p:val>
                                            <p:strVal val="#ppt_w"/>
                                          </p:val>
                                        </p:tav>
                                      </p:tavLst>
                                    </p:anim>
                                    <p:anim calcmode="lin" valueType="num">
                                      <p:cBhvr>
                                        <p:cTn id="52" dur="500" fill="hold"/>
                                        <p:tgtEl>
                                          <p:spTgt spid="101410"/>
                                        </p:tgtEl>
                                        <p:attrNameLst>
                                          <p:attrName>ppt_h</p:attrName>
                                        </p:attrNameLst>
                                      </p:cBhvr>
                                      <p:tavLst>
                                        <p:tav tm="0">
                                          <p:val>
                                            <p:fltVal val="0"/>
                                          </p:val>
                                        </p:tav>
                                        <p:tav tm="100000">
                                          <p:val>
                                            <p:strVal val="#ppt_h"/>
                                          </p:val>
                                        </p:tav>
                                      </p:tavLst>
                                    </p:anim>
                                    <p:animEffect transition="in" filter="fade">
                                      <p:cBhvr>
                                        <p:cTn id="53" dur="500"/>
                                        <p:tgtEl>
                                          <p:spTgt spid="1014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1" presetClass="exit" presetSubtype="0" fill="hold" nodeType="clickEffect">
                                  <p:stCondLst>
                                    <p:cond delay="0"/>
                                  </p:stCondLst>
                                  <p:iterate type="lt">
                                    <p:tmPct val="5000"/>
                                  </p:iterate>
                                  <p:childTnLst>
                                    <p:anim calcmode="lin" valueType="num">
                                      <p:cBhvr>
                                        <p:cTn id="57" dur="1000"/>
                                        <p:tgtEl>
                                          <p:spTgt spid="101410"/>
                                        </p:tgtEl>
                                        <p:attrNameLst>
                                          <p:attrName>ppt_w</p:attrName>
                                        </p:attrNameLst>
                                      </p:cBhvr>
                                      <p:tavLst>
                                        <p:tav tm="0">
                                          <p:val>
                                            <p:strVal val="ppt_w"/>
                                          </p:val>
                                        </p:tav>
                                        <p:tav tm="100000">
                                          <p:val>
                                            <p:fltVal val="0"/>
                                          </p:val>
                                        </p:tav>
                                      </p:tavLst>
                                    </p:anim>
                                    <p:anim calcmode="lin" valueType="num">
                                      <p:cBhvr>
                                        <p:cTn id="58" dur="1000"/>
                                        <p:tgtEl>
                                          <p:spTgt spid="101410"/>
                                        </p:tgtEl>
                                        <p:attrNameLst>
                                          <p:attrName>ppt_h</p:attrName>
                                        </p:attrNameLst>
                                      </p:cBhvr>
                                      <p:tavLst>
                                        <p:tav tm="0">
                                          <p:val>
                                            <p:strVal val="ppt_h"/>
                                          </p:val>
                                        </p:tav>
                                        <p:tav tm="100000">
                                          <p:val>
                                            <p:fltVal val="0"/>
                                          </p:val>
                                        </p:tav>
                                      </p:tavLst>
                                    </p:anim>
                                    <p:anim calcmode="lin" valueType="num">
                                      <p:cBhvr>
                                        <p:cTn id="59" dur="1000"/>
                                        <p:tgtEl>
                                          <p:spTgt spid="101410"/>
                                        </p:tgtEl>
                                        <p:attrNameLst>
                                          <p:attrName>style.rotation</p:attrName>
                                        </p:attrNameLst>
                                      </p:cBhvr>
                                      <p:tavLst>
                                        <p:tav tm="0">
                                          <p:val>
                                            <p:fltVal val="0"/>
                                          </p:val>
                                        </p:tav>
                                        <p:tav tm="100000">
                                          <p:val>
                                            <p:fltVal val="90"/>
                                          </p:val>
                                        </p:tav>
                                      </p:tavLst>
                                    </p:anim>
                                    <p:animEffect transition="out" filter="fade">
                                      <p:cBhvr>
                                        <p:cTn id="60" dur="1000"/>
                                        <p:tgtEl>
                                          <p:spTgt spid="101410"/>
                                        </p:tgtEl>
                                      </p:cBhvr>
                                    </p:animEffect>
                                    <p:set>
                                      <p:cBhvr>
                                        <p:cTn id="61" dur="1" fill="hold">
                                          <p:stCondLst>
                                            <p:cond delay="999"/>
                                          </p:stCondLst>
                                        </p:cTn>
                                        <p:tgtEl>
                                          <p:spTgt spid="101410"/>
                                        </p:tgtEl>
                                        <p:attrNameLst>
                                          <p:attrName>style.visibility</p:attrName>
                                        </p:attrNameLst>
                                      </p:cBhvr>
                                      <p:to>
                                        <p:strVal val="hidden"/>
                                      </p:to>
                                    </p:set>
                                  </p:childTnLst>
                                </p:cTn>
                              </p:par>
                              <p:par>
                                <p:cTn id="62" presetID="9" presetClass="entr" presetSubtype="0" fill="hold" nodeType="withEffect">
                                  <p:stCondLst>
                                    <p:cond delay="0"/>
                                  </p:stCondLst>
                                  <p:childTnLst>
                                    <p:set>
                                      <p:cBhvr>
                                        <p:cTn id="63" dur="1" fill="hold">
                                          <p:stCondLst>
                                            <p:cond delay="0"/>
                                          </p:stCondLst>
                                        </p:cTn>
                                        <p:tgtEl>
                                          <p:spTgt spid="101409">
                                            <p:txEl>
                                              <p:pRg st="4" end="4"/>
                                            </p:txEl>
                                          </p:spTgt>
                                        </p:tgtEl>
                                        <p:attrNameLst>
                                          <p:attrName>style.visibility</p:attrName>
                                        </p:attrNameLst>
                                      </p:cBhvr>
                                      <p:to>
                                        <p:strVal val="visible"/>
                                      </p:to>
                                    </p:set>
                                    <p:animEffect transition="in" filter="dissolve">
                                      <p:cBhvr>
                                        <p:cTn id="64" dur="500"/>
                                        <p:tgtEl>
                                          <p:spTgt spid="101409">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01409">
                                            <p:txEl>
                                              <p:pRg st="5" end="5"/>
                                            </p:txEl>
                                          </p:spTgt>
                                        </p:tgtEl>
                                        <p:attrNameLst>
                                          <p:attrName>style.visibility</p:attrName>
                                        </p:attrNameLst>
                                      </p:cBhvr>
                                      <p:to>
                                        <p:strVal val="visible"/>
                                      </p:to>
                                    </p:set>
                                    <p:animEffect transition="in" filter="dissolve">
                                      <p:cBhvr>
                                        <p:cTn id="69" dur="500"/>
                                        <p:tgtEl>
                                          <p:spTgt spid="101409">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101409">
                                            <p:txEl>
                                              <p:pRg st="6" end="6"/>
                                            </p:txEl>
                                          </p:spTgt>
                                        </p:tgtEl>
                                        <p:attrNameLst>
                                          <p:attrName>style.visibility</p:attrName>
                                        </p:attrNameLst>
                                      </p:cBhvr>
                                      <p:to>
                                        <p:strVal val="visible"/>
                                      </p:to>
                                    </p:set>
                                    <p:animEffect transition="in" filter="dissolve">
                                      <p:cBhvr>
                                        <p:cTn id="74" dur="500"/>
                                        <p:tgtEl>
                                          <p:spTgt spid="101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nvGrpSpPr>
          <p:cNvPr id="184323" name="Group 3"/>
          <p:cNvGrpSpPr>
            <a:grpSpLocks/>
          </p:cNvGrpSpPr>
          <p:nvPr/>
        </p:nvGrpSpPr>
        <p:grpSpPr bwMode="auto">
          <a:xfrm>
            <a:off x="1831975" y="238125"/>
            <a:ext cx="419100" cy="381000"/>
            <a:chOff x="1056" y="672"/>
            <a:chExt cx="264" cy="240"/>
          </a:xfrm>
        </p:grpSpPr>
        <p:sp>
          <p:nvSpPr>
            <p:cNvPr id="522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4" name="Group 6"/>
          <p:cNvGrpSpPr>
            <a:grpSpLocks/>
          </p:cNvGrpSpPr>
          <p:nvPr/>
        </p:nvGrpSpPr>
        <p:grpSpPr bwMode="auto">
          <a:xfrm>
            <a:off x="484188" y="238125"/>
            <a:ext cx="419100" cy="381000"/>
            <a:chOff x="1056" y="672"/>
            <a:chExt cx="264" cy="240"/>
          </a:xfrm>
        </p:grpSpPr>
        <p:sp>
          <p:nvSpPr>
            <p:cNvPr id="522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5" name="Group 9"/>
          <p:cNvGrpSpPr>
            <a:grpSpLocks/>
          </p:cNvGrpSpPr>
          <p:nvPr/>
        </p:nvGrpSpPr>
        <p:grpSpPr bwMode="auto">
          <a:xfrm>
            <a:off x="3009900" y="231775"/>
            <a:ext cx="419100" cy="381000"/>
            <a:chOff x="1056" y="672"/>
            <a:chExt cx="264" cy="240"/>
          </a:xfrm>
        </p:grpSpPr>
        <p:sp>
          <p:nvSpPr>
            <p:cNvPr id="522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6" name="Group 12"/>
          <p:cNvGrpSpPr>
            <a:grpSpLocks/>
          </p:cNvGrpSpPr>
          <p:nvPr/>
        </p:nvGrpSpPr>
        <p:grpSpPr bwMode="auto">
          <a:xfrm>
            <a:off x="4270375" y="239713"/>
            <a:ext cx="419100" cy="381000"/>
            <a:chOff x="1056" y="672"/>
            <a:chExt cx="264" cy="240"/>
          </a:xfrm>
        </p:grpSpPr>
        <p:sp>
          <p:nvSpPr>
            <p:cNvPr id="522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7" name="Group 15"/>
          <p:cNvGrpSpPr>
            <a:grpSpLocks/>
          </p:cNvGrpSpPr>
          <p:nvPr/>
        </p:nvGrpSpPr>
        <p:grpSpPr bwMode="auto">
          <a:xfrm>
            <a:off x="5610225" y="223838"/>
            <a:ext cx="419100" cy="381000"/>
            <a:chOff x="1056" y="672"/>
            <a:chExt cx="264" cy="240"/>
          </a:xfrm>
        </p:grpSpPr>
        <p:sp>
          <p:nvSpPr>
            <p:cNvPr id="522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8" name="Group 18"/>
          <p:cNvGrpSpPr>
            <a:grpSpLocks/>
          </p:cNvGrpSpPr>
          <p:nvPr/>
        </p:nvGrpSpPr>
        <p:grpSpPr bwMode="auto">
          <a:xfrm>
            <a:off x="9182100" y="223838"/>
            <a:ext cx="419100" cy="381000"/>
            <a:chOff x="1056" y="672"/>
            <a:chExt cx="264" cy="240"/>
          </a:xfrm>
        </p:grpSpPr>
        <p:sp>
          <p:nvSpPr>
            <p:cNvPr id="522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9" name="Group 21"/>
          <p:cNvGrpSpPr>
            <a:grpSpLocks/>
          </p:cNvGrpSpPr>
          <p:nvPr/>
        </p:nvGrpSpPr>
        <p:grpSpPr bwMode="auto">
          <a:xfrm>
            <a:off x="8039100" y="214313"/>
            <a:ext cx="419100" cy="381000"/>
            <a:chOff x="1056" y="672"/>
            <a:chExt cx="264" cy="240"/>
          </a:xfrm>
        </p:grpSpPr>
        <p:sp>
          <p:nvSpPr>
            <p:cNvPr id="522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30" name="Group 24"/>
          <p:cNvGrpSpPr>
            <a:grpSpLocks/>
          </p:cNvGrpSpPr>
          <p:nvPr/>
        </p:nvGrpSpPr>
        <p:grpSpPr bwMode="auto">
          <a:xfrm>
            <a:off x="6838950" y="228600"/>
            <a:ext cx="419100" cy="381000"/>
            <a:chOff x="1056" y="672"/>
            <a:chExt cx="264" cy="240"/>
          </a:xfrm>
        </p:grpSpPr>
        <p:sp>
          <p:nvSpPr>
            <p:cNvPr id="522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sp>
        <p:nvSpPr>
          <p:cNvPr id="522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
        <p:nvSpPr>
          <p:cNvPr id="52253" name="Rectangle 29"/>
          <p:cNvSpPr>
            <a:spLocks noChangeArrowheads="1"/>
          </p:cNvSpPr>
          <p:nvPr/>
        </p:nvSpPr>
        <p:spPr bwMode="auto">
          <a:xfrm>
            <a:off x="2770188" y="903288"/>
            <a:ext cx="8627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القصد</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النبي</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الملخص</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2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cxnSp>
        <p:nvCxnSpPr>
          <p:cNvPr id="522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2256" name="Text Box 32"/>
          <p:cNvSpPr txBox="1">
            <a:spLocks noChangeArrowheads="1"/>
          </p:cNvSpPr>
          <p:nvPr/>
        </p:nvSpPr>
        <p:spPr bwMode="auto">
          <a:xfrm>
            <a:off x="901700" y="2343150"/>
            <a:ext cx="8109778" cy="4827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حزقيال 1: 1 – 3: 21</a:t>
            </a:r>
            <a:endParaRPr kumimoji="0" lang="en-US" sz="3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دعوة حزقيال</a:t>
            </a: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2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حزقيال 3: 22 – 24: 27</a:t>
            </a:r>
            <a:endParaRPr kumimoji="0" lang="en-US" sz="3200" b="1"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نبوات الدينونة ضد إسرائيل</a:t>
            </a:r>
          </a:p>
          <a:p>
            <a:pPr lvl="0" algn="r">
              <a:defRPr/>
            </a:pPr>
            <a:r>
              <a:rPr lang="ar-JO" sz="3200" b="1" dirty="0">
                <a:latin typeface="Arial" panose="020B0604020202020204" pitchFamily="34" charset="0"/>
                <a:cs typeface="Arial" panose="020B0604020202020204" pitchFamily="34" charset="0"/>
              </a:rPr>
              <a:t>حزقيال 25: 1 – 32: 32</a:t>
            </a:r>
            <a:endParaRPr lang="en-US" sz="3200" b="1" dirty="0">
              <a:latin typeface="Arial" panose="020B0604020202020204" pitchFamily="34" charset="0"/>
              <a:cs typeface="Arial" panose="020B0604020202020204" pitchFamily="34" charset="0"/>
            </a:endParaRPr>
          </a:p>
          <a:p>
            <a:pPr lvl="0" algn="r">
              <a:defRPr/>
            </a:pPr>
            <a:r>
              <a:rPr lang="ar-JO" sz="3200" b="1" dirty="0">
                <a:solidFill>
                  <a:srgbClr val="660066"/>
                </a:solidFill>
                <a:latin typeface="Arial" panose="020B0604020202020204" pitchFamily="34" charset="0"/>
                <a:cs typeface="Arial" panose="020B0604020202020204" pitchFamily="34" charset="0"/>
              </a:rPr>
              <a:t>نبوات ضد الأمم</a:t>
            </a:r>
            <a:endParaRPr lang="en-US" sz="3200" b="1" dirty="0">
              <a:solidFill>
                <a:srgbClr val="660066"/>
              </a:solidFill>
              <a:latin typeface="Arial" panose="020B0604020202020204" pitchFamily="34" charset="0"/>
              <a:cs typeface="Arial" panose="020B0604020202020204" pitchFamily="34" charset="0"/>
            </a:endParaRPr>
          </a:p>
          <a:p>
            <a:pPr lvl="0" algn="r">
              <a:defRPr/>
            </a:pPr>
            <a:r>
              <a:rPr lang="ar-JO" sz="3200" b="1" dirty="0">
                <a:latin typeface="Arial" panose="020B0604020202020204" pitchFamily="34" charset="0"/>
                <a:cs typeface="Arial" panose="020B0604020202020204" pitchFamily="34" charset="0"/>
              </a:rPr>
              <a:t>حزقيال 33: 1 – 48: 35</a:t>
            </a:r>
            <a:endParaRPr lang="en-US" sz="3200" b="1" dirty="0">
              <a:latin typeface="Arial" panose="020B0604020202020204" pitchFamily="34" charset="0"/>
              <a:cs typeface="Arial" panose="020B0604020202020204" pitchFamily="34" charset="0"/>
            </a:endParaRPr>
          </a:p>
          <a:p>
            <a:pPr lvl="0" algn="r">
              <a:defRPr/>
            </a:pPr>
            <a:r>
              <a:rPr lang="ar-JO" sz="3200" b="1" dirty="0">
                <a:solidFill>
                  <a:srgbClr val="660066"/>
                </a:solidFill>
                <a:latin typeface="Arial" panose="020B0604020202020204" pitchFamily="34" charset="0"/>
                <a:cs typeface="Arial" panose="020B0604020202020204" pitchFamily="34" charset="0"/>
              </a:rPr>
              <a:t>إعلان الرجاء</a:t>
            </a:r>
            <a:endParaRPr lang="en-US" sz="3200" b="1" dirty="0">
              <a:solidFill>
                <a:srgbClr val="660066"/>
              </a:solidFill>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3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42468611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2256">
                                            <p:txEl>
                                              <p:pRg st="5" end="5"/>
                                            </p:txEl>
                                          </p:spTgt>
                                        </p:tgtEl>
                                        <p:attrNameLst>
                                          <p:attrName>style.visibility</p:attrName>
                                        </p:attrNameLst>
                                      </p:cBhvr>
                                      <p:to>
                                        <p:strVal val="visible"/>
                                      </p:to>
                                    </p:set>
                                    <p:animEffect transition="in" filter="fade">
                                      <p:cBhvr>
                                        <p:cTn id="7" dur="1000"/>
                                        <p:tgtEl>
                                          <p:spTgt spid="52256">
                                            <p:txEl>
                                              <p:pRg st="5" end="5"/>
                                            </p:txEl>
                                          </p:spTgt>
                                        </p:tgtEl>
                                      </p:cBhvr>
                                    </p:animEffect>
                                    <p:anim calcmode="lin" valueType="num">
                                      <p:cBhvr>
                                        <p:cTn id="8" dur="1000" fill="hold"/>
                                        <p:tgtEl>
                                          <p:spTgt spid="5225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2256">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256">
                                            <p:txEl>
                                              <p:pRg st="6" end="6"/>
                                            </p:txEl>
                                          </p:spTgt>
                                        </p:tgtEl>
                                        <p:attrNameLst>
                                          <p:attrName>style.visibility</p:attrName>
                                        </p:attrNameLst>
                                      </p:cBhvr>
                                      <p:to>
                                        <p:strVal val="visible"/>
                                      </p:to>
                                    </p:set>
                                    <p:animEffect transition="in" filter="fade">
                                      <p:cBhvr>
                                        <p:cTn id="12" dur="1000"/>
                                        <p:tgtEl>
                                          <p:spTgt spid="52256">
                                            <p:txEl>
                                              <p:pRg st="6" end="6"/>
                                            </p:txEl>
                                          </p:spTgt>
                                        </p:tgtEl>
                                      </p:cBhvr>
                                    </p:animEffect>
                                    <p:anim calcmode="lin" valueType="num">
                                      <p:cBhvr>
                                        <p:cTn id="13" dur="1000" fill="hold"/>
                                        <p:tgtEl>
                                          <p:spTgt spid="52256">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5225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256">
                                            <p:txEl>
                                              <p:pRg st="7" end="7"/>
                                            </p:txEl>
                                          </p:spTgt>
                                        </p:tgtEl>
                                        <p:attrNameLst>
                                          <p:attrName>style.visibility</p:attrName>
                                        </p:attrNameLst>
                                      </p:cBhvr>
                                      <p:to>
                                        <p:strVal val="visible"/>
                                      </p:to>
                                    </p:set>
                                    <p:animEffect transition="in" filter="fade">
                                      <p:cBhvr>
                                        <p:cTn id="19" dur="1000"/>
                                        <p:tgtEl>
                                          <p:spTgt spid="52256">
                                            <p:txEl>
                                              <p:pRg st="7" end="7"/>
                                            </p:txEl>
                                          </p:spTgt>
                                        </p:tgtEl>
                                      </p:cBhvr>
                                    </p:animEffect>
                                    <p:anim calcmode="lin" valueType="num">
                                      <p:cBhvr>
                                        <p:cTn id="20" dur="1000" fill="hold"/>
                                        <p:tgtEl>
                                          <p:spTgt spid="52256">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52256">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2256">
                                            <p:txEl>
                                              <p:pRg st="8" end="8"/>
                                            </p:txEl>
                                          </p:spTgt>
                                        </p:tgtEl>
                                        <p:attrNameLst>
                                          <p:attrName>style.visibility</p:attrName>
                                        </p:attrNameLst>
                                      </p:cBhvr>
                                      <p:to>
                                        <p:strVal val="visible"/>
                                      </p:to>
                                    </p:set>
                                    <p:animEffect transition="in" filter="fade">
                                      <p:cBhvr>
                                        <p:cTn id="24" dur="1000"/>
                                        <p:tgtEl>
                                          <p:spTgt spid="52256">
                                            <p:txEl>
                                              <p:pRg st="8" end="8"/>
                                            </p:txEl>
                                          </p:spTgt>
                                        </p:tgtEl>
                                      </p:cBhvr>
                                    </p:animEffect>
                                    <p:anim calcmode="lin" valueType="num">
                                      <p:cBhvr>
                                        <p:cTn id="25" dur="1000" fill="hold"/>
                                        <p:tgtEl>
                                          <p:spTgt spid="52256">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5225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34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0467" name="Group 3"/>
          <p:cNvGrpSpPr>
            <a:grpSpLocks/>
          </p:cNvGrpSpPr>
          <p:nvPr/>
        </p:nvGrpSpPr>
        <p:grpSpPr bwMode="auto">
          <a:xfrm>
            <a:off x="1831975" y="238125"/>
            <a:ext cx="419100" cy="381000"/>
            <a:chOff x="1056" y="672"/>
            <a:chExt cx="264" cy="240"/>
          </a:xfrm>
        </p:grpSpPr>
        <p:sp>
          <p:nvSpPr>
            <p:cNvPr id="1034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68" name="Group 6"/>
          <p:cNvGrpSpPr>
            <a:grpSpLocks/>
          </p:cNvGrpSpPr>
          <p:nvPr/>
        </p:nvGrpSpPr>
        <p:grpSpPr bwMode="auto">
          <a:xfrm>
            <a:off x="484188" y="238125"/>
            <a:ext cx="419100" cy="381000"/>
            <a:chOff x="1056" y="672"/>
            <a:chExt cx="264" cy="240"/>
          </a:xfrm>
        </p:grpSpPr>
        <p:sp>
          <p:nvSpPr>
            <p:cNvPr id="1034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69" name="Group 9"/>
          <p:cNvGrpSpPr>
            <a:grpSpLocks/>
          </p:cNvGrpSpPr>
          <p:nvPr/>
        </p:nvGrpSpPr>
        <p:grpSpPr bwMode="auto">
          <a:xfrm>
            <a:off x="3009900" y="231775"/>
            <a:ext cx="419100" cy="381000"/>
            <a:chOff x="1056" y="672"/>
            <a:chExt cx="264" cy="240"/>
          </a:xfrm>
        </p:grpSpPr>
        <p:sp>
          <p:nvSpPr>
            <p:cNvPr id="1034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0" name="Group 12"/>
          <p:cNvGrpSpPr>
            <a:grpSpLocks/>
          </p:cNvGrpSpPr>
          <p:nvPr/>
        </p:nvGrpSpPr>
        <p:grpSpPr bwMode="auto">
          <a:xfrm>
            <a:off x="4270375" y="239713"/>
            <a:ext cx="419100" cy="381000"/>
            <a:chOff x="1056" y="672"/>
            <a:chExt cx="264" cy="240"/>
          </a:xfrm>
        </p:grpSpPr>
        <p:sp>
          <p:nvSpPr>
            <p:cNvPr id="1034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1" name="Group 15"/>
          <p:cNvGrpSpPr>
            <a:grpSpLocks/>
          </p:cNvGrpSpPr>
          <p:nvPr/>
        </p:nvGrpSpPr>
        <p:grpSpPr bwMode="auto">
          <a:xfrm>
            <a:off x="5610225" y="223838"/>
            <a:ext cx="419100" cy="381000"/>
            <a:chOff x="1056" y="672"/>
            <a:chExt cx="264" cy="240"/>
          </a:xfrm>
        </p:grpSpPr>
        <p:sp>
          <p:nvSpPr>
            <p:cNvPr id="1034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2" name="Group 18"/>
          <p:cNvGrpSpPr>
            <a:grpSpLocks/>
          </p:cNvGrpSpPr>
          <p:nvPr/>
        </p:nvGrpSpPr>
        <p:grpSpPr bwMode="auto">
          <a:xfrm>
            <a:off x="9182100" y="223838"/>
            <a:ext cx="419100" cy="381000"/>
            <a:chOff x="1056" y="672"/>
            <a:chExt cx="264" cy="240"/>
          </a:xfrm>
        </p:grpSpPr>
        <p:sp>
          <p:nvSpPr>
            <p:cNvPr id="1034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3" name="Group 21"/>
          <p:cNvGrpSpPr>
            <a:grpSpLocks/>
          </p:cNvGrpSpPr>
          <p:nvPr/>
        </p:nvGrpSpPr>
        <p:grpSpPr bwMode="auto">
          <a:xfrm>
            <a:off x="8039100" y="214313"/>
            <a:ext cx="419100" cy="381000"/>
            <a:chOff x="1056" y="672"/>
            <a:chExt cx="264" cy="240"/>
          </a:xfrm>
        </p:grpSpPr>
        <p:sp>
          <p:nvSpPr>
            <p:cNvPr id="1034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4" name="Group 24"/>
          <p:cNvGrpSpPr>
            <a:grpSpLocks/>
          </p:cNvGrpSpPr>
          <p:nvPr/>
        </p:nvGrpSpPr>
        <p:grpSpPr bwMode="auto">
          <a:xfrm>
            <a:off x="6838950" y="228600"/>
            <a:ext cx="419100" cy="381000"/>
            <a:chOff x="1056" y="672"/>
            <a:chExt cx="264" cy="240"/>
          </a:xfrm>
        </p:grpSpPr>
        <p:sp>
          <p:nvSpPr>
            <p:cNvPr id="1034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34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ar-JO" sz="2000" dirty="0">
                <a:solidFill>
                  <a:schemeClr val="bg2"/>
                </a:solidFill>
                <a:latin typeface="Arial" panose="020B0604020202020204" pitchFamily="34" charset="0"/>
                <a:cs typeface="Arial" panose="020B0604020202020204" pitchFamily="34" charset="0"/>
              </a:rPr>
              <a:t> ملخص   اختبار  شؤون دانيال  شؤون  حزقيال  السبي   مقدمة</a:t>
            </a:r>
          </a:p>
        </p:txBody>
      </p:sp>
      <p:sp>
        <p:nvSpPr>
          <p:cNvPr id="103453" name="Rectangle 29"/>
          <p:cNvSpPr>
            <a:spLocks noChangeArrowheads="1"/>
          </p:cNvSpPr>
          <p:nvPr/>
        </p:nvSpPr>
        <p:spPr bwMode="auto">
          <a:xfrm>
            <a:off x="2770188" y="903288"/>
            <a:ext cx="8627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p>
        </p:txBody>
      </p:sp>
      <p:sp>
        <p:nvSpPr>
          <p:cNvPr id="1034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34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3456" name="Text Box 32"/>
          <p:cNvSpPr txBox="1">
            <a:spLocks noChangeArrowheads="1"/>
          </p:cNvSpPr>
          <p:nvPr/>
        </p:nvSpPr>
        <p:spPr bwMode="auto">
          <a:xfrm>
            <a:off x="0" y="2030413"/>
            <a:ext cx="10045148"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lnSpc>
                <a:spcPct val="90000"/>
              </a:lnSpc>
              <a:defRPr/>
            </a:pPr>
            <a:r>
              <a:rPr lang="ar-JO" sz="3200" b="1" dirty="0">
                <a:latin typeface="Arial" panose="020B0604020202020204" pitchFamily="34" charset="0"/>
                <a:cs typeface="Arial" panose="020B0604020202020204" pitchFamily="34" charset="0"/>
              </a:rPr>
              <a:t>حزقيال 33: 1 – 48: 35</a:t>
            </a:r>
            <a:endParaRPr lang="en-US" sz="3200" b="1" dirty="0">
              <a:latin typeface="Arial" panose="020B0604020202020204" pitchFamily="34" charset="0"/>
              <a:cs typeface="Arial" panose="020B0604020202020204" pitchFamily="34" charset="0"/>
            </a:endParaRPr>
          </a:p>
          <a:p>
            <a:pPr algn="r">
              <a:lnSpc>
                <a:spcPct val="90000"/>
              </a:lnSpc>
              <a:defRPr/>
            </a:pPr>
            <a:r>
              <a:rPr lang="ar-JO" sz="3200" b="1" dirty="0">
                <a:solidFill>
                  <a:srgbClr val="660066"/>
                </a:solidFill>
                <a:latin typeface="Arial" panose="020B0604020202020204" pitchFamily="34" charset="0"/>
                <a:cs typeface="Arial" panose="020B0604020202020204" pitchFamily="34" charset="0"/>
              </a:rPr>
              <a:t>إعلان الرجاء</a:t>
            </a:r>
            <a:endParaRPr lang="en-US" sz="3200" b="1" dirty="0">
              <a:solidFill>
                <a:srgbClr val="660066"/>
              </a:solidFill>
              <a:latin typeface="Arial" panose="020B0604020202020204" pitchFamily="34" charset="0"/>
              <a:cs typeface="Arial" panose="020B0604020202020204" pitchFamily="34" charset="0"/>
            </a:endParaRPr>
          </a:p>
          <a:p>
            <a:pPr algn="l">
              <a:lnSpc>
                <a:spcPct val="90000"/>
              </a:lnSpc>
              <a:defRPr/>
            </a:pPr>
            <a:endParaRPr lang="en-US" sz="1400" b="1" dirty="0">
              <a:solidFill>
                <a:srgbClr val="660066"/>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a:lnSpc>
                <a:spcPct val="90000"/>
              </a:lnSpc>
              <a:defRPr/>
            </a:pPr>
            <a:r>
              <a:rPr lang="ar-JO" sz="3200" b="1" dirty="0">
                <a:solidFill>
                  <a:schemeClr val="hlink"/>
                </a:solidFill>
                <a:latin typeface="Arial" panose="020B0604020202020204" pitchFamily="34" charset="0"/>
                <a:cs typeface="Arial" panose="020B0604020202020204" pitchFamily="34" charset="0"/>
              </a:rPr>
              <a:t>33-39 نبوات البركة على يهوذا، استبدال الراعي الخاطئ، دينونة على أعداء إسرائيل، الإسترداد للأرض</a:t>
            </a:r>
            <a:endParaRPr lang="en-US" sz="3200" b="1" dirty="0">
              <a:solidFill>
                <a:schemeClr val="hlink"/>
              </a:solidFill>
              <a:latin typeface="Arial" panose="020B0604020202020204" pitchFamily="34" charset="0"/>
              <a:cs typeface="Arial" panose="020B0604020202020204" pitchFamily="34" charset="0"/>
            </a:endParaRPr>
          </a:p>
          <a:p>
            <a:pPr algn="l">
              <a:lnSpc>
                <a:spcPct val="90000"/>
              </a:lnSpc>
              <a:defRPr/>
            </a:pPr>
            <a:endParaRPr lang="en-US" sz="1400" b="1" dirty="0">
              <a:solidFill>
                <a:srgbClr val="660066"/>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r" rtl="1">
              <a:lnSpc>
                <a:spcPct val="90000"/>
              </a:lnSpc>
              <a:defRPr/>
            </a:pPr>
            <a:r>
              <a:rPr lang="ar-JO" sz="3200" b="1" dirty="0">
                <a:solidFill>
                  <a:schemeClr val="hlink"/>
                </a:solidFill>
                <a:latin typeface="Arial" panose="020B0604020202020204" pitchFamily="34" charset="0"/>
                <a:cs typeface="Arial" panose="020B0604020202020204" pitchFamily="34" charset="0"/>
              </a:rPr>
              <a:t>44-48 النظام الجديد لإسرائيل في الألفية ورؤيا الهيكل الجديد يظهران أن قداسة الله ستعود إلى الأرض</a:t>
            </a:r>
            <a:endParaRPr lang="en-US" sz="3200" b="1" dirty="0">
              <a:solidFill>
                <a:schemeClr val="hlink"/>
              </a:solidFill>
              <a:latin typeface="Arial" panose="020B0604020202020204" pitchFamily="34"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3456">
                                            <p:txEl>
                                              <p:pRg st="3" end="3"/>
                                            </p:txEl>
                                          </p:spTgt>
                                        </p:tgtEl>
                                        <p:attrNameLst>
                                          <p:attrName>style.visibility</p:attrName>
                                        </p:attrNameLst>
                                      </p:cBhvr>
                                      <p:to>
                                        <p:strVal val="visible"/>
                                      </p:to>
                                    </p:set>
                                    <p:animEffect transition="in" filter="fade">
                                      <p:cBhvr>
                                        <p:cTn id="7" dur="1000"/>
                                        <p:tgtEl>
                                          <p:spTgt spid="103456">
                                            <p:txEl>
                                              <p:pRg st="3" end="3"/>
                                            </p:txEl>
                                          </p:spTgt>
                                        </p:tgtEl>
                                      </p:cBhvr>
                                    </p:animEffect>
                                    <p:anim calcmode="lin" valueType="num">
                                      <p:cBhvr>
                                        <p:cTn id="8" dur="1000" fill="hold"/>
                                        <p:tgtEl>
                                          <p:spTgt spid="103456">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56">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5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3456">
                                            <p:txEl>
                                              <p:pRg st="5" end="5"/>
                                            </p:txEl>
                                          </p:spTgt>
                                        </p:tgtEl>
                                        <p:attrNameLst>
                                          <p:attrName>style.visibility</p:attrName>
                                        </p:attrNameLst>
                                      </p:cBhvr>
                                      <p:to>
                                        <p:strVal val="visible"/>
                                      </p:to>
                                    </p:set>
                                    <p:animEffect transition="in" filter="fade">
                                      <p:cBhvr>
                                        <p:cTn id="15" dur="1000"/>
                                        <p:tgtEl>
                                          <p:spTgt spid="103456">
                                            <p:txEl>
                                              <p:pRg st="5" end="5"/>
                                            </p:txEl>
                                          </p:spTgt>
                                        </p:tgtEl>
                                      </p:cBhvr>
                                    </p:animEffect>
                                    <p:anim calcmode="lin" valueType="num">
                                      <p:cBhvr>
                                        <p:cTn id="16" dur="1000" fill="hold"/>
                                        <p:tgtEl>
                                          <p:spTgt spid="103456">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456">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45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nvGrpSpPr>
          <p:cNvPr id="184323" name="Group 3"/>
          <p:cNvGrpSpPr>
            <a:grpSpLocks/>
          </p:cNvGrpSpPr>
          <p:nvPr/>
        </p:nvGrpSpPr>
        <p:grpSpPr bwMode="auto">
          <a:xfrm>
            <a:off x="1831975" y="238125"/>
            <a:ext cx="419100" cy="381000"/>
            <a:chOff x="1056" y="672"/>
            <a:chExt cx="264" cy="240"/>
          </a:xfrm>
        </p:grpSpPr>
        <p:sp>
          <p:nvSpPr>
            <p:cNvPr id="522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4" name="Group 6"/>
          <p:cNvGrpSpPr>
            <a:grpSpLocks/>
          </p:cNvGrpSpPr>
          <p:nvPr/>
        </p:nvGrpSpPr>
        <p:grpSpPr bwMode="auto">
          <a:xfrm>
            <a:off x="484188" y="238125"/>
            <a:ext cx="419100" cy="381000"/>
            <a:chOff x="1056" y="672"/>
            <a:chExt cx="264" cy="240"/>
          </a:xfrm>
        </p:grpSpPr>
        <p:sp>
          <p:nvSpPr>
            <p:cNvPr id="522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5" name="Group 9"/>
          <p:cNvGrpSpPr>
            <a:grpSpLocks/>
          </p:cNvGrpSpPr>
          <p:nvPr/>
        </p:nvGrpSpPr>
        <p:grpSpPr bwMode="auto">
          <a:xfrm>
            <a:off x="3009900" y="231775"/>
            <a:ext cx="419100" cy="381000"/>
            <a:chOff x="1056" y="672"/>
            <a:chExt cx="264" cy="240"/>
          </a:xfrm>
        </p:grpSpPr>
        <p:sp>
          <p:nvSpPr>
            <p:cNvPr id="522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6" name="Group 12"/>
          <p:cNvGrpSpPr>
            <a:grpSpLocks/>
          </p:cNvGrpSpPr>
          <p:nvPr/>
        </p:nvGrpSpPr>
        <p:grpSpPr bwMode="auto">
          <a:xfrm>
            <a:off x="4270375" y="239713"/>
            <a:ext cx="419100" cy="381000"/>
            <a:chOff x="1056" y="672"/>
            <a:chExt cx="264" cy="240"/>
          </a:xfrm>
        </p:grpSpPr>
        <p:sp>
          <p:nvSpPr>
            <p:cNvPr id="522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7" name="Group 15"/>
          <p:cNvGrpSpPr>
            <a:grpSpLocks/>
          </p:cNvGrpSpPr>
          <p:nvPr/>
        </p:nvGrpSpPr>
        <p:grpSpPr bwMode="auto">
          <a:xfrm>
            <a:off x="5610225" y="223838"/>
            <a:ext cx="419100" cy="381000"/>
            <a:chOff x="1056" y="672"/>
            <a:chExt cx="264" cy="240"/>
          </a:xfrm>
        </p:grpSpPr>
        <p:sp>
          <p:nvSpPr>
            <p:cNvPr id="522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8" name="Group 18"/>
          <p:cNvGrpSpPr>
            <a:grpSpLocks/>
          </p:cNvGrpSpPr>
          <p:nvPr/>
        </p:nvGrpSpPr>
        <p:grpSpPr bwMode="auto">
          <a:xfrm>
            <a:off x="9182100" y="223838"/>
            <a:ext cx="419100" cy="381000"/>
            <a:chOff x="1056" y="672"/>
            <a:chExt cx="264" cy="240"/>
          </a:xfrm>
        </p:grpSpPr>
        <p:sp>
          <p:nvSpPr>
            <p:cNvPr id="522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29" name="Group 21"/>
          <p:cNvGrpSpPr>
            <a:grpSpLocks/>
          </p:cNvGrpSpPr>
          <p:nvPr/>
        </p:nvGrpSpPr>
        <p:grpSpPr bwMode="auto">
          <a:xfrm>
            <a:off x="8039100" y="214313"/>
            <a:ext cx="419100" cy="381000"/>
            <a:chOff x="1056" y="672"/>
            <a:chExt cx="264" cy="240"/>
          </a:xfrm>
        </p:grpSpPr>
        <p:sp>
          <p:nvSpPr>
            <p:cNvPr id="522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184330" name="Group 24"/>
          <p:cNvGrpSpPr>
            <a:grpSpLocks/>
          </p:cNvGrpSpPr>
          <p:nvPr/>
        </p:nvGrpSpPr>
        <p:grpSpPr bwMode="auto">
          <a:xfrm>
            <a:off x="6838950" y="228600"/>
            <a:ext cx="419100" cy="381000"/>
            <a:chOff x="1056" y="672"/>
            <a:chExt cx="264" cy="240"/>
          </a:xfrm>
        </p:grpSpPr>
        <p:sp>
          <p:nvSpPr>
            <p:cNvPr id="522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sp>
        <p:nvSpPr>
          <p:cNvPr id="522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22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
        <p:nvSpPr>
          <p:cNvPr id="52253" name="Rectangle 29"/>
          <p:cNvSpPr>
            <a:spLocks noChangeArrowheads="1"/>
          </p:cNvSpPr>
          <p:nvPr/>
        </p:nvSpPr>
        <p:spPr bwMode="auto">
          <a:xfrm>
            <a:off x="2770188" y="903288"/>
            <a:ext cx="862737"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القصد</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النبي</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الملخص</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2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cxnSp>
        <p:nvCxnSpPr>
          <p:cNvPr id="522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2256" name="Text Box 32"/>
          <p:cNvSpPr txBox="1">
            <a:spLocks noChangeArrowheads="1"/>
          </p:cNvSpPr>
          <p:nvPr/>
        </p:nvSpPr>
        <p:spPr bwMode="auto">
          <a:xfrm>
            <a:off x="901700" y="2343150"/>
            <a:ext cx="8109778" cy="4827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1: 1 – 3: 21</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دعوة حزقيال</a:t>
            </a: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2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3: 22 – 24: 27</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نبوات الدينونة ضد إسرائيل</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25: 1 – 32: 32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نبوات ضد الأمم</a:t>
            </a: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33: 1 – 48: 35</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rPr>
              <a:t>إعلان الرجاء</a:t>
            </a: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660066"/>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3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255248302"/>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4563" name="Group 3"/>
          <p:cNvGrpSpPr>
            <a:grpSpLocks/>
          </p:cNvGrpSpPr>
          <p:nvPr/>
        </p:nvGrpSpPr>
        <p:grpSpPr bwMode="auto">
          <a:xfrm>
            <a:off x="1831975" y="238125"/>
            <a:ext cx="419100" cy="381000"/>
            <a:chOff x="1056" y="672"/>
            <a:chExt cx="264" cy="240"/>
          </a:xfrm>
        </p:grpSpPr>
        <p:sp>
          <p:nvSpPr>
            <p:cNvPr id="5325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4" name="Group 6"/>
          <p:cNvGrpSpPr>
            <a:grpSpLocks/>
          </p:cNvGrpSpPr>
          <p:nvPr/>
        </p:nvGrpSpPr>
        <p:grpSpPr bwMode="auto">
          <a:xfrm>
            <a:off x="484188" y="238125"/>
            <a:ext cx="419100" cy="381000"/>
            <a:chOff x="1056" y="672"/>
            <a:chExt cx="264" cy="240"/>
          </a:xfrm>
        </p:grpSpPr>
        <p:sp>
          <p:nvSpPr>
            <p:cNvPr id="5325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5" name="Group 9"/>
          <p:cNvGrpSpPr>
            <a:grpSpLocks/>
          </p:cNvGrpSpPr>
          <p:nvPr/>
        </p:nvGrpSpPr>
        <p:grpSpPr bwMode="auto">
          <a:xfrm>
            <a:off x="3009900" y="231775"/>
            <a:ext cx="419100" cy="381000"/>
            <a:chOff x="1056" y="672"/>
            <a:chExt cx="264" cy="240"/>
          </a:xfrm>
        </p:grpSpPr>
        <p:sp>
          <p:nvSpPr>
            <p:cNvPr id="5325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6" name="Group 12"/>
          <p:cNvGrpSpPr>
            <a:grpSpLocks/>
          </p:cNvGrpSpPr>
          <p:nvPr/>
        </p:nvGrpSpPr>
        <p:grpSpPr bwMode="auto">
          <a:xfrm>
            <a:off x="4270375" y="239713"/>
            <a:ext cx="419100" cy="381000"/>
            <a:chOff x="1056" y="672"/>
            <a:chExt cx="264" cy="240"/>
          </a:xfrm>
        </p:grpSpPr>
        <p:sp>
          <p:nvSpPr>
            <p:cNvPr id="5326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7" name="Group 15"/>
          <p:cNvGrpSpPr>
            <a:grpSpLocks/>
          </p:cNvGrpSpPr>
          <p:nvPr/>
        </p:nvGrpSpPr>
        <p:grpSpPr bwMode="auto">
          <a:xfrm>
            <a:off x="5610225" y="223838"/>
            <a:ext cx="419100" cy="381000"/>
            <a:chOff x="1056" y="672"/>
            <a:chExt cx="264" cy="240"/>
          </a:xfrm>
        </p:grpSpPr>
        <p:sp>
          <p:nvSpPr>
            <p:cNvPr id="5326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8" name="Group 18"/>
          <p:cNvGrpSpPr>
            <a:grpSpLocks/>
          </p:cNvGrpSpPr>
          <p:nvPr/>
        </p:nvGrpSpPr>
        <p:grpSpPr bwMode="auto">
          <a:xfrm>
            <a:off x="9182100" y="223838"/>
            <a:ext cx="419100" cy="381000"/>
            <a:chOff x="1056" y="672"/>
            <a:chExt cx="264" cy="240"/>
          </a:xfrm>
        </p:grpSpPr>
        <p:sp>
          <p:nvSpPr>
            <p:cNvPr id="5326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9" name="Group 21"/>
          <p:cNvGrpSpPr>
            <a:grpSpLocks/>
          </p:cNvGrpSpPr>
          <p:nvPr/>
        </p:nvGrpSpPr>
        <p:grpSpPr bwMode="auto">
          <a:xfrm>
            <a:off x="8039100" y="214313"/>
            <a:ext cx="419100" cy="381000"/>
            <a:chOff x="1056" y="672"/>
            <a:chExt cx="264" cy="240"/>
          </a:xfrm>
        </p:grpSpPr>
        <p:sp>
          <p:nvSpPr>
            <p:cNvPr id="5327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70" name="Group 24"/>
          <p:cNvGrpSpPr>
            <a:grpSpLocks/>
          </p:cNvGrpSpPr>
          <p:nvPr/>
        </p:nvGrpSpPr>
        <p:grpSpPr bwMode="auto">
          <a:xfrm>
            <a:off x="6838950" y="228600"/>
            <a:ext cx="419100" cy="381000"/>
            <a:chOff x="1056" y="672"/>
            <a:chExt cx="264" cy="240"/>
          </a:xfrm>
        </p:grpSpPr>
        <p:sp>
          <p:nvSpPr>
            <p:cNvPr id="5327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3275"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7" name="Rectangle 29"/>
          <p:cNvSpPr>
            <a:spLocks noChangeArrowheads="1"/>
          </p:cNvSpPr>
          <p:nvPr/>
        </p:nvSpPr>
        <p:spPr bwMode="auto">
          <a:xfrm>
            <a:off x="2770188" y="903288"/>
            <a:ext cx="862737"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p>
          <a:p>
            <a:pPr algn="l">
              <a:defRPr/>
            </a:pPr>
            <a:r>
              <a:rPr lang="ar-JO" sz="2000" dirty="0">
                <a:latin typeface="Arial" panose="020B0604020202020204" pitchFamily="34" charset="0"/>
                <a:cs typeface="Arial" panose="020B0604020202020204" pitchFamily="34" charset="0"/>
              </a:rPr>
              <a:t>المفاتيح</a:t>
            </a:r>
            <a:endParaRPr lang="en-US" sz="2000" dirty="0">
              <a:latin typeface="Arial" panose="020B0604020202020204" pitchFamily="34" charset="0"/>
              <a:cs typeface="Arial" panose="020B0604020202020204" pitchFamily="34" charset="0"/>
            </a:endParaRPr>
          </a:p>
        </p:txBody>
      </p:sp>
      <p:sp>
        <p:nvSpPr>
          <p:cNvPr id="53278" name="AutoShape 30"/>
          <p:cNvSpPr>
            <a:spLocks noChangeArrowheads="1"/>
          </p:cNvSpPr>
          <p:nvPr/>
        </p:nvSpPr>
        <p:spPr bwMode="auto">
          <a:xfrm>
            <a:off x="2349500" y="720725"/>
            <a:ext cx="420688" cy="1693863"/>
          </a:xfrm>
          <a:prstGeom prst="curvedRightArrow">
            <a:avLst>
              <a:gd name="adj1" fmla="val 80528"/>
              <a:gd name="adj2" fmla="val 161056"/>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3279"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53281" name="Theme of Lov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175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28">
            <a:extLst>
              <a:ext uri="{FF2B5EF4-FFF2-40B4-BE49-F238E27FC236}">
                <a16:creationId xmlns:a16="http://schemas.microsoft.com/office/drawing/2014/main" id="{965A2403-EF9C-86C5-A81D-562F51A6A3E3}"/>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278"/>
                                        </p:tgtEl>
                                        <p:attrNameLst>
                                          <p:attrName>style.visibility</p:attrName>
                                        </p:attrNameLst>
                                      </p:cBhvr>
                                      <p:to>
                                        <p:strVal val="visible"/>
                                      </p:to>
                                    </p:set>
                                    <p:anim calcmode="lin" valueType="num">
                                      <p:cBhvr>
                                        <p:cTn id="7" dur="500" fill="hold"/>
                                        <p:tgtEl>
                                          <p:spTgt spid="53278"/>
                                        </p:tgtEl>
                                        <p:attrNameLst>
                                          <p:attrName>ppt_w</p:attrName>
                                        </p:attrNameLst>
                                      </p:cBhvr>
                                      <p:tavLst>
                                        <p:tav tm="0">
                                          <p:val>
                                            <p:fltVal val="0"/>
                                          </p:val>
                                        </p:tav>
                                        <p:tav tm="100000">
                                          <p:val>
                                            <p:strVal val="#ppt_w"/>
                                          </p:val>
                                        </p:tav>
                                      </p:tavLst>
                                    </p:anim>
                                    <p:anim calcmode="lin" valueType="num">
                                      <p:cBhvr>
                                        <p:cTn id="8" dur="500" fill="hold"/>
                                        <p:tgtEl>
                                          <p:spTgt spid="53278"/>
                                        </p:tgtEl>
                                        <p:attrNameLst>
                                          <p:attrName>ppt_h</p:attrName>
                                        </p:attrNameLst>
                                      </p:cBhvr>
                                      <p:tavLst>
                                        <p:tav tm="0">
                                          <p:val>
                                            <p:fltVal val="0"/>
                                          </p:val>
                                        </p:tav>
                                        <p:tav tm="100000">
                                          <p:val>
                                            <p:strVal val="#ppt_h"/>
                                          </p:val>
                                        </p:tav>
                                      </p:tavLst>
                                    </p:anim>
                                    <p:anim calcmode="lin" valueType="num">
                                      <p:cBhvr>
                                        <p:cTn id="9" dur="500" fill="hold"/>
                                        <p:tgtEl>
                                          <p:spTgt spid="53278"/>
                                        </p:tgtEl>
                                        <p:attrNameLst>
                                          <p:attrName>style.rotation</p:attrName>
                                        </p:attrNameLst>
                                      </p:cBhvr>
                                      <p:tavLst>
                                        <p:tav tm="0">
                                          <p:val>
                                            <p:fltVal val="360"/>
                                          </p:val>
                                        </p:tav>
                                        <p:tav tm="100000">
                                          <p:val>
                                            <p:fltVal val="0"/>
                                          </p:val>
                                        </p:tav>
                                      </p:tavLst>
                                    </p:anim>
                                    <p:animEffect transition="in" filter="fade">
                                      <p:cBhvr>
                                        <p:cTn id="10" dur="500"/>
                                        <p:tgtEl>
                                          <p:spTgt spid="53278"/>
                                        </p:tgtEl>
                                      </p:cBhvr>
                                    </p:animEffect>
                                  </p:childTnLst>
                                </p:cTn>
                              </p:par>
                            </p:childTnLst>
                          </p:cTn>
                        </p:par>
                        <p:par>
                          <p:cTn id="11" fill="hold">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3277">
                                            <p:txEl>
                                              <p:pRg st="3" end="3"/>
                                            </p:txEl>
                                          </p:spTgt>
                                        </p:tgtEl>
                                        <p:attrNameLst>
                                          <p:attrName>style.visibility</p:attrName>
                                        </p:attrNameLst>
                                      </p:cBhvr>
                                      <p:to>
                                        <p:strVal val="visible"/>
                                      </p:to>
                                    </p:set>
                                    <p:anim calcmode="lin" valueType="num">
                                      <p:cBhvr>
                                        <p:cTn id="14" dur="500" fill="hold"/>
                                        <p:tgtEl>
                                          <p:spTgt spid="5327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277">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5327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27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277">
                                            <p:txEl>
                                              <p:pRg st="3" end="3"/>
                                            </p:txEl>
                                          </p:spTgt>
                                        </p:tgtEl>
                                      </p:cBhvr>
                                    </p:animEffect>
                                  </p:childTnLst>
                                </p:cTn>
                              </p:par>
                            </p:childTnLst>
                          </p:cTn>
                        </p:par>
                        <p:par>
                          <p:cTn id="19" fill="hold" nodeType="afterGroup">
                            <p:stCondLst>
                              <p:cond delay="1350"/>
                            </p:stCondLst>
                            <p:childTnLst>
                              <p:par>
                                <p:cTn id="20" presetID="1" presetClass="mediacall" presetSubtype="0" fill="hold" nodeType="afterEffect">
                                  <p:stCondLst>
                                    <p:cond delay="0"/>
                                  </p:stCondLst>
                                  <p:childTnLst>
                                    <p:cmd type="call" cmd="playFrom(133.0)">
                                      <p:cBhvr>
                                        <p:cTn id="21" dur="185724" fill="hold"/>
                                        <p:tgtEl>
                                          <p:spTgt spid="532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000" numSld="3">
                <p:cTn id="22" fill="hold" display="0">
                  <p:stCondLst>
                    <p:cond delay="indefinite"/>
                  </p:stCondLst>
                  <p:endCondLst>
                    <p:cond evt="onPrev" delay="0">
                      <p:tgtEl>
                        <p:sldTgt/>
                      </p:tgtEl>
                    </p:cond>
                    <p:cond evt="onStopAudio" delay="0">
                      <p:tgtEl>
                        <p:sldTgt/>
                      </p:tgtEl>
                    </p:cond>
                  </p:endCondLst>
                </p:cTn>
                <p:tgtEl>
                  <p:spTgt spid="53281"/>
                </p:tgtEl>
              </p:cMediaNode>
            </p:audio>
          </p:childTnLst>
        </p:cTn>
      </p:par>
    </p:tnLst>
    <p:bldLst>
      <p:bldP spid="532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desolate"/>
          <p:cNvPicPr>
            <a:picLocks noGrp="1" noChangeAspect="1" noChangeArrowheads="1"/>
          </p:cNvPicPr>
          <p:nvPr>
            <p:ph sz="half" idx="1"/>
          </p:nvPr>
        </p:nvPicPr>
        <p:blipFill>
          <a:blip r:embed="rId3">
            <a:lum bright="20000" contrast="-60000"/>
            <a:extLst>
              <a:ext uri="{28A0092B-C50C-407E-A947-70E740481C1C}">
                <a14:useLocalDpi xmlns:a14="http://schemas.microsoft.com/office/drawing/2010/main" val="0"/>
              </a:ext>
            </a:extLst>
          </a:blip>
          <a:srcRect/>
          <a:stretch>
            <a:fillRect/>
          </a:stretch>
        </p:blipFill>
        <p:spPr>
          <a:xfrm>
            <a:off x="0" y="9525"/>
            <a:ext cx="10287000" cy="68484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97287" name="Picture 7" descr="08"/>
          <p:cNvPicPr>
            <a:picLocks noGrp="1" noChangeAspect="1" noChangeArrowheads="1"/>
          </p:cNvPicPr>
          <p:nvPr>
            <p:ph sz="half" idx="2"/>
          </p:nvPr>
        </p:nvPicPr>
        <p:blipFill>
          <a:blip r:embed="rId4">
            <a:lum bright="18000" contrast="-38000"/>
            <a:extLst>
              <a:ext uri="{28A0092B-C50C-407E-A947-70E740481C1C}">
                <a14:useLocalDpi xmlns:a14="http://schemas.microsoft.com/office/drawing/2010/main" val="0"/>
              </a:ext>
            </a:extLst>
          </a:blip>
          <a:srcRect/>
          <a:stretch>
            <a:fillRect/>
          </a:stretch>
        </p:blipFill>
        <p:spPr>
          <a:xfrm>
            <a:off x="-514350" y="-285750"/>
            <a:ext cx="11277600" cy="75628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97286" name="Text Box 6"/>
          <p:cNvSpPr txBox="1">
            <a:spLocks noChangeArrowheads="1"/>
          </p:cNvSpPr>
          <p:nvPr/>
        </p:nvSpPr>
        <p:spPr bwMode="auto">
          <a:xfrm>
            <a:off x="0" y="228600"/>
            <a:ext cx="10287000"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4000" b="1" dirty="0">
                <a:latin typeface="Arial" panose="020B0604020202020204" pitchFamily="34" charset="0"/>
                <a:cs typeface="Arial" panose="020B0604020202020204" pitchFamily="34" charset="0"/>
              </a:rPr>
              <a:t>33 هكذا قال السيد الرب: في يوم تطهيري إياكم من كل آثامكم أسكنكم في المدن فتبنى الخرب.</a:t>
            </a:r>
          </a:p>
          <a:p>
            <a:pPr>
              <a:defRPr/>
            </a:pPr>
            <a:r>
              <a:rPr lang="ar-JO" sz="4000" b="1" dirty="0">
                <a:latin typeface="Arial" panose="020B0604020202020204" pitchFamily="34" charset="0"/>
                <a:cs typeface="Arial" panose="020B0604020202020204" pitchFamily="34" charset="0"/>
              </a:rPr>
              <a:t>34 وتفلح الأرض الخربة عوضاً عن كونها خربة أمام عيني كل عابر.</a:t>
            </a:r>
          </a:p>
          <a:p>
            <a:pPr>
              <a:defRPr/>
            </a:pPr>
            <a:r>
              <a:rPr lang="ar-JO" sz="4000" b="1" dirty="0">
                <a:latin typeface="Arial" panose="020B0604020202020204" pitchFamily="34" charset="0"/>
                <a:cs typeface="Arial" panose="020B0604020202020204" pitchFamily="34" charset="0"/>
              </a:rPr>
              <a:t>35 فيقولون: هذه الأرض الخربة صارت كجنة عدن والمدن الخربة والمقفرة والمنهدمة محصنة معمورة.</a:t>
            </a:r>
          </a:p>
          <a:p>
            <a:pPr>
              <a:defRPr/>
            </a:pPr>
            <a:r>
              <a:rPr lang="ar-JO" sz="4000" b="1" dirty="0">
                <a:latin typeface="Arial" panose="020B0604020202020204" pitchFamily="34" charset="0"/>
                <a:cs typeface="Arial" panose="020B0604020202020204" pitchFamily="34" charset="0"/>
              </a:rPr>
              <a:t>36 فتعلم الأمم الذين تركوا حولكم أني أنا الرب بنيت المنهدمة وغرست المقفرة أنا الرب تكلمت وسأفعل.</a:t>
            </a:r>
          </a:p>
          <a:p>
            <a:pPr>
              <a:defRPr/>
            </a:pPr>
            <a:r>
              <a:rPr lang="ar-JO" sz="4000" b="1" dirty="0">
                <a:solidFill>
                  <a:srgbClr val="660066"/>
                </a:solidFill>
                <a:effectLst>
                  <a:outerShdw blurRad="38100" dist="38100" dir="2700000" algn="tl">
                    <a:srgbClr val="DDDDDD"/>
                  </a:outerShdw>
                </a:effectLst>
                <a:latin typeface="Arial" panose="020B0604020202020204" pitchFamily="34" charset="0"/>
                <a:cs typeface="Arial" panose="020B0604020202020204" pitchFamily="34" charset="0"/>
              </a:rPr>
              <a:t>حزقيال 36: 33-36</a:t>
            </a:r>
            <a:endParaRPr lang="en-US" sz="4000" b="1" dirty="0">
              <a:solidFill>
                <a:srgbClr val="660066"/>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7290" name="Text Box 10"/>
          <p:cNvSpPr txBox="1">
            <a:spLocks noChangeArrowheads="1"/>
          </p:cNvSpPr>
          <p:nvPr/>
        </p:nvSpPr>
        <p:spPr bwMode="auto">
          <a:xfrm>
            <a:off x="3089530" y="2205038"/>
            <a:ext cx="4182555" cy="2400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15000" dirty="0">
                <a:solidFill>
                  <a:srgbClr val="FF0000"/>
                </a:solidFill>
                <a:effectLst>
                  <a:outerShdw blurRad="38100" dist="38100" dir="2700000" algn="tl">
                    <a:srgbClr val="DDDDDD"/>
                  </a:outerShdw>
                </a:effectLst>
                <a:latin typeface="Arial" panose="020B0604020202020204" pitchFamily="34" charset="0"/>
                <a:cs typeface="Arial" panose="020B0604020202020204" pitchFamily="34" charset="0"/>
              </a:rPr>
              <a:t>الرجاء</a:t>
            </a:r>
            <a:endParaRPr lang="en-US" sz="15000" dirty="0">
              <a:solidFill>
                <a:srgbClr val="FF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30000"/>
                                  </p:iterate>
                                  <p:childTnLst>
                                    <p:set>
                                      <p:cBhvr>
                                        <p:cTn id="6" dur="1" fill="hold">
                                          <p:stCondLst>
                                            <p:cond delay="0"/>
                                          </p:stCondLst>
                                        </p:cTn>
                                        <p:tgtEl>
                                          <p:spTgt spid="97286">
                                            <p:txEl>
                                              <p:pRg st="0" end="0"/>
                                            </p:txEl>
                                          </p:spTgt>
                                        </p:tgtEl>
                                        <p:attrNameLst>
                                          <p:attrName>style.visibility</p:attrName>
                                        </p:attrNameLst>
                                      </p:cBhvr>
                                      <p:to>
                                        <p:strVal val="visible"/>
                                      </p:to>
                                    </p:set>
                                    <p:anim calcmode="discrete" valueType="clr">
                                      <p:cBhvr override="childStyle">
                                        <p:cTn id="7" dur="80"/>
                                        <p:tgtEl>
                                          <p:spTgt spid="972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7286">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wd">
                                    <p:tmPct val="30000"/>
                                  </p:iterate>
                                  <p:childTnLst>
                                    <p:set>
                                      <p:cBhvr>
                                        <p:cTn id="11" dur="1" fill="hold">
                                          <p:stCondLst>
                                            <p:cond delay="0"/>
                                          </p:stCondLst>
                                        </p:cTn>
                                        <p:tgtEl>
                                          <p:spTgt spid="97286">
                                            <p:txEl>
                                              <p:pRg st="1" end="1"/>
                                            </p:txEl>
                                          </p:spTgt>
                                        </p:tgtEl>
                                        <p:attrNameLst>
                                          <p:attrName>style.visibility</p:attrName>
                                        </p:attrNameLst>
                                      </p:cBhvr>
                                      <p:to>
                                        <p:strVal val="visible"/>
                                      </p:to>
                                    </p:set>
                                    <p:anim calcmode="discrete" valueType="clr">
                                      <p:cBhvr override="childStyle">
                                        <p:cTn id="12" dur="80"/>
                                        <p:tgtEl>
                                          <p:spTgt spid="972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7286">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97286">
                                            <p:txEl>
                                              <p:pRg st="1" end="1"/>
                                            </p:txEl>
                                          </p:spTgt>
                                        </p:tgtEl>
                                        <p:attrNameLst>
                                          <p:attrName>fill.type</p:attrName>
                                        </p:attrNameLst>
                                      </p:cBhvr>
                                      <p:to>
                                        <p:strVal val="solid"/>
                                      </p:to>
                                    </p:set>
                                  </p:childTnLst>
                                </p:cTn>
                              </p:par>
                              <p:par>
                                <p:cTn id="15" presetID="27" presetClass="entr" presetSubtype="0" fill="hold" grpId="0" nodeType="withEffect">
                                  <p:stCondLst>
                                    <p:cond delay="0"/>
                                  </p:stCondLst>
                                  <p:iterate type="wd">
                                    <p:tmPct val="30000"/>
                                  </p:iterate>
                                  <p:childTnLst>
                                    <p:set>
                                      <p:cBhvr>
                                        <p:cTn id="16" dur="1" fill="hold">
                                          <p:stCondLst>
                                            <p:cond delay="0"/>
                                          </p:stCondLst>
                                        </p:cTn>
                                        <p:tgtEl>
                                          <p:spTgt spid="97286">
                                            <p:txEl>
                                              <p:pRg st="2" end="2"/>
                                            </p:txEl>
                                          </p:spTgt>
                                        </p:tgtEl>
                                        <p:attrNameLst>
                                          <p:attrName>style.visibility</p:attrName>
                                        </p:attrNameLst>
                                      </p:cBhvr>
                                      <p:to>
                                        <p:strVal val="visible"/>
                                      </p:to>
                                    </p:set>
                                    <p:anim calcmode="discrete" valueType="clr">
                                      <p:cBhvr override="childStyle">
                                        <p:cTn id="17" dur="80"/>
                                        <p:tgtEl>
                                          <p:spTgt spid="9728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7286">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97286">
                                            <p:txEl>
                                              <p:pRg st="2" end="2"/>
                                            </p:txEl>
                                          </p:spTgt>
                                        </p:tgtEl>
                                        <p:attrNameLst>
                                          <p:attrName>fill.type</p:attrName>
                                        </p:attrNameLst>
                                      </p:cBhvr>
                                      <p:to>
                                        <p:strVal val="solid"/>
                                      </p:to>
                                    </p:set>
                                  </p:childTnLst>
                                </p:cTn>
                              </p:par>
                              <p:par>
                                <p:cTn id="20" presetID="27" presetClass="entr" presetSubtype="0" fill="hold" grpId="0" nodeType="withEffect">
                                  <p:stCondLst>
                                    <p:cond delay="0"/>
                                  </p:stCondLst>
                                  <p:iterate type="wd">
                                    <p:tmPct val="30000"/>
                                  </p:iterate>
                                  <p:childTnLst>
                                    <p:set>
                                      <p:cBhvr>
                                        <p:cTn id="21" dur="1" fill="hold">
                                          <p:stCondLst>
                                            <p:cond delay="0"/>
                                          </p:stCondLst>
                                        </p:cTn>
                                        <p:tgtEl>
                                          <p:spTgt spid="97286">
                                            <p:txEl>
                                              <p:pRg st="3" end="3"/>
                                            </p:txEl>
                                          </p:spTgt>
                                        </p:tgtEl>
                                        <p:attrNameLst>
                                          <p:attrName>style.visibility</p:attrName>
                                        </p:attrNameLst>
                                      </p:cBhvr>
                                      <p:to>
                                        <p:strVal val="visible"/>
                                      </p:to>
                                    </p:set>
                                    <p:anim calcmode="discrete" valueType="clr">
                                      <p:cBhvr override="childStyle">
                                        <p:cTn id="22" dur="80"/>
                                        <p:tgtEl>
                                          <p:spTgt spid="9728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97286">
                                            <p:txEl>
                                              <p:pRg st="3" end="3"/>
                                            </p:txEl>
                                          </p:spTgt>
                                        </p:tgtEl>
                                        <p:attrNameLst>
                                          <p:attrName>fill.type</p:attrName>
                                        </p:attrNameLst>
                                      </p:cBhvr>
                                      <p:to>
                                        <p:strVal val="solid"/>
                                      </p:to>
                                    </p:set>
                                  </p:childTnLst>
                                </p:cTn>
                              </p:par>
                              <p:par>
                                <p:cTn id="25" presetID="27" presetClass="entr" presetSubtype="0" fill="hold" grpId="0" nodeType="withEffect">
                                  <p:stCondLst>
                                    <p:cond delay="0"/>
                                  </p:stCondLst>
                                  <p:iterate type="wd">
                                    <p:tmPct val="30000"/>
                                  </p:iterate>
                                  <p:childTnLst>
                                    <p:set>
                                      <p:cBhvr>
                                        <p:cTn id="26" dur="1" fill="hold">
                                          <p:stCondLst>
                                            <p:cond delay="0"/>
                                          </p:stCondLst>
                                        </p:cTn>
                                        <p:tgtEl>
                                          <p:spTgt spid="97286">
                                            <p:txEl>
                                              <p:pRg st="4" end="4"/>
                                            </p:txEl>
                                          </p:spTgt>
                                        </p:tgtEl>
                                        <p:attrNameLst>
                                          <p:attrName>style.visibility</p:attrName>
                                        </p:attrNameLst>
                                      </p:cBhvr>
                                      <p:to>
                                        <p:strVal val="visible"/>
                                      </p:to>
                                    </p:set>
                                    <p:anim calcmode="discrete" valueType="clr">
                                      <p:cBhvr override="childStyle">
                                        <p:cTn id="27" dur="80"/>
                                        <p:tgtEl>
                                          <p:spTgt spid="9728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7286">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97286">
                                            <p:txEl>
                                              <p:pRg st="4" end="4"/>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7287"/>
                                        </p:tgtEl>
                                        <p:attrNameLst>
                                          <p:attrName>style.visibility</p:attrName>
                                        </p:attrNameLst>
                                      </p:cBhvr>
                                      <p:to>
                                        <p:strVal val="visible"/>
                                      </p:to>
                                    </p:set>
                                    <p:animEffect transition="in" filter="fade">
                                      <p:cBhvr>
                                        <p:cTn id="34" dur="2000"/>
                                        <p:tgtEl>
                                          <p:spTgt spid="9728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nodeType="clickEffect">
                                  <p:stCondLst>
                                    <p:cond delay="0"/>
                                  </p:stCondLst>
                                  <p:iterate type="wd">
                                    <p:tmPct val="0"/>
                                  </p:iterate>
                                  <p:childTnLst>
                                    <p:animEffect transition="out" filter="fade">
                                      <p:cBhvr>
                                        <p:cTn id="38" dur="2000"/>
                                        <p:tgtEl>
                                          <p:spTgt spid="97286">
                                            <p:txEl>
                                              <p:pRg st="0" end="0"/>
                                            </p:txEl>
                                          </p:spTgt>
                                        </p:tgtEl>
                                      </p:cBhvr>
                                    </p:animEffect>
                                    <p:set>
                                      <p:cBhvr>
                                        <p:cTn id="39" dur="1" fill="hold">
                                          <p:stCondLst>
                                            <p:cond delay="1999"/>
                                          </p:stCondLst>
                                        </p:cTn>
                                        <p:tgtEl>
                                          <p:spTgt spid="97286">
                                            <p:txEl>
                                              <p:pRg st="0" end="0"/>
                                            </p:txEl>
                                          </p:spTgt>
                                        </p:tgtEl>
                                        <p:attrNameLst>
                                          <p:attrName>style.visibility</p:attrName>
                                        </p:attrNameLst>
                                      </p:cBhvr>
                                      <p:to>
                                        <p:strVal val="hidden"/>
                                      </p:to>
                                    </p:set>
                                  </p:childTnLst>
                                </p:cTn>
                              </p:par>
                              <p:par>
                                <p:cTn id="40" presetID="10" presetClass="exit" presetSubtype="0" fill="hold" nodeType="withEffect">
                                  <p:stCondLst>
                                    <p:cond delay="0"/>
                                  </p:stCondLst>
                                  <p:iterate type="wd">
                                    <p:tmPct val="0"/>
                                  </p:iterate>
                                  <p:childTnLst>
                                    <p:animEffect transition="out" filter="fade">
                                      <p:cBhvr>
                                        <p:cTn id="41" dur="2000"/>
                                        <p:tgtEl>
                                          <p:spTgt spid="97286">
                                            <p:txEl>
                                              <p:pRg st="1" end="1"/>
                                            </p:txEl>
                                          </p:spTgt>
                                        </p:tgtEl>
                                      </p:cBhvr>
                                    </p:animEffect>
                                    <p:set>
                                      <p:cBhvr>
                                        <p:cTn id="42" dur="1" fill="hold">
                                          <p:stCondLst>
                                            <p:cond delay="1999"/>
                                          </p:stCondLst>
                                        </p:cTn>
                                        <p:tgtEl>
                                          <p:spTgt spid="97286">
                                            <p:txEl>
                                              <p:pRg st="1" end="1"/>
                                            </p:txEl>
                                          </p:spTgt>
                                        </p:tgtEl>
                                        <p:attrNameLst>
                                          <p:attrName>style.visibility</p:attrName>
                                        </p:attrNameLst>
                                      </p:cBhvr>
                                      <p:to>
                                        <p:strVal val="hidden"/>
                                      </p:to>
                                    </p:set>
                                  </p:childTnLst>
                                </p:cTn>
                              </p:par>
                              <p:par>
                                <p:cTn id="43" presetID="10" presetClass="exit" presetSubtype="0" fill="hold" nodeType="withEffect">
                                  <p:stCondLst>
                                    <p:cond delay="0"/>
                                  </p:stCondLst>
                                  <p:iterate type="wd">
                                    <p:tmPct val="0"/>
                                  </p:iterate>
                                  <p:childTnLst>
                                    <p:animEffect transition="out" filter="fade">
                                      <p:cBhvr>
                                        <p:cTn id="44" dur="2000"/>
                                        <p:tgtEl>
                                          <p:spTgt spid="97286">
                                            <p:txEl>
                                              <p:pRg st="2" end="2"/>
                                            </p:txEl>
                                          </p:spTgt>
                                        </p:tgtEl>
                                      </p:cBhvr>
                                    </p:animEffect>
                                    <p:set>
                                      <p:cBhvr>
                                        <p:cTn id="45" dur="1" fill="hold">
                                          <p:stCondLst>
                                            <p:cond delay="1999"/>
                                          </p:stCondLst>
                                        </p:cTn>
                                        <p:tgtEl>
                                          <p:spTgt spid="97286">
                                            <p:txEl>
                                              <p:pRg st="2" end="2"/>
                                            </p:txEl>
                                          </p:spTgt>
                                        </p:tgtEl>
                                        <p:attrNameLst>
                                          <p:attrName>style.visibility</p:attrName>
                                        </p:attrNameLst>
                                      </p:cBhvr>
                                      <p:to>
                                        <p:strVal val="hidden"/>
                                      </p:to>
                                    </p:set>
                                  </p:childTnLst>
                                </p:cTn>
                              </p:par>
                              <p:par>
                                <p:cTn id="46" presetID="10" presetClass="exit" presetSubtype="0" fill="hold" nodeType="withEffect">
                                  <p:stCondLst>
                                    <p:cond delay="0"/>
                                  </p:stCondLst>
                                  <p:iterate type="wd">
                                    <p:tmPct val="0"/>
                                  </p:iterate>
                                  <p:childTnLst>
                                    <p:animEffect transition="out" filter="fade">
                                      <p:cBhvr>
                                        <p:cTn id="47" dur="2000"/>
                                        <p:tgtEl>
                                          <p:spTgt spid="97286">
                                            <p:txEl>
                                              <p:pRg st="3" end="3"/>
                                            </p:txEl>
                                          </p:spTgt>
                                        </p:tgtEl>
                                      </p:cBhvr>
                                    </p:animEffect>
                                    <p:set>
                                      <p:cBhvr>
                                        <p:cTn id="48" dur="1" fill="hold">
                                          <p:stCondLst>
                                            <p:cond delay="1999"/>
                                          </p:stCondLst>
                                        </p:cTn>
                                        <p:tgtEl>
                                          <p:spTgt spid="97286">
                                            <p:txEl>
                                              <p:pRg st="3" end="3"/>
                                            </p:txEl>
                                          </p:spTgt>
                                        </p:tgtEl>
                                        <p:attrNameLst>
                                          <p:attrName>style.visibility</p:attrName>
                                        </p:attrNameLst>
                                      </p:cBhvr>
                                      <p:to>
                                        <p:strVal val="hidden"/>
                                      </p:to>
                                    </p:set>
                                  </p:childTnLst>
                                </p:cTn>
                              </p:par>
                              <p:par>
                                <p:cTn id="49" presetID="10" presetClass="exit" presetSubtype="0" fill="hold" nodeType="withEffect">
                                  <p:stCondLst>
                                    <p:cond delay="0"/>
                                  </p:stCondLst>
                                  <p:iterate type="wd">
                                    <p:tmPct val="0"/>
                                  </p:iterate>
                                  <p:childTnLst>
                                    <p:animEffect transition="out" filter="fade">
                                      <p:cBhvr>
                                        <p:cTn id="50" dur="2000"/>
                                        <p:tgtEl>
                                          <p:spTgt spid="97286">
                                            <p:txEl>
                                              <p:pRg st="4" end="4"/>
                                            </p:txEl>
                                          </p:spTgt>
                                        </p:tgtEl>
                                      </p:cBhvr>
                                    </p:animEffect>
                                    <p:set>
                                      <p:cBhvr>
                                        <p:cTn id="51" dur="1" fill="hold">
                                          <p:stCondLst>
                                            <p:cond delay="1999"/>
                                          </p:stCondLst>
                                        </p:cTn>
                                        <p:tgtEl>
                                          <p:spTgt spid="97286">
                                            <p:txEl>
                                              <p:pRg st="4" end="4"/>
                                            </p:txEl>
                                          </p:spTgt>
                                        </p:tgtEl>
                                        <p:attrNameLst>
                                          <p:attrName>style.visibility</p:attrName>
                                        </p:attrNameLst>
                                      </p:cBhvr>
                                      <p:to>
                                        <p:strVal val="hidden"/>
                                      </p:to>
                                    </p:set>
                                  </p:childTnLst>
                                </p:cTn>
                              </p:par>
                            </p:childTnLst>
                          </p:cTn>
                        </p:par>
                        <p:par>
                          <p:cTn id="52" fill="hold" nodeType="afterGroup">
                            <p:stCondLst>
                              <p:cond delay="2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97290"/>
                                        </p:tgtEl>
                                        <p:attrNameLst>
                                          <p:attrName>style.visibility</p:attrName>
                                        </p:attrNameLst>
                                      </p:cBhvr>
                                      <p:to>
                                        <p:strVal val="visible"/>
                                      </p:to>
                                    </p:set>
                                    <p:animEffect transition="in" filter="fade">
                                      <p:cBhvr>
                                        <p:cTn id="55" dur="2000"/>
                                        <p:tgtEl>
                                          <p:spTgt spid="97290"/>
                                        </p:tgtEl>
                                      </p:cBhvr>
                                    </p:animEffect>
                                    <p:anim calcmode="lin" valueType="num">
                                      <p:cBhvr>
                                        <p:cTn id="56" dur="2000" fill="hold"/>
                                        <p:tgtEl>
                                          <p:spTgt spid="97290"/>
                                        </p:tgtEl>
                                        <p:attrNameLst>
                                          <p:attrName>ppt_w</p:attrName>
                                        </p:attrNameLst>
                                      </p:cBhvr>
                                      <p:tavLst>
                                        <p:tav tm="0" fmla="#ppt_w*sin(2.5*pi*$)">
                                          <p:val>
                                            <p:fltVal val="0"/>
                                          </p:val>
                                        </p:tav>
                                        <p:tav tm="100000">
                                          <p:val>
                                            <p:fltVal val="1"/>
                                          </p:val>
                                        </p:tav>
                                      </p:tavLst>
                                    </p:anim>
                                    <p:anim calcmode="lin" valueType="num">
                                      <p:cBhvr>
                                        <p:cTn id="57" dur="2000" fill="hold"/>
                                        <p:tgtEl>
                                          <p:spTgt spid="97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uiExpand="1" build="allAtOnce"/>
      <p:bldP spid="97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74625" y="950913"/>
            <a:ext cx="101123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endParaRPr lang="en-US" sz="1800">
              <a:latin typeface="Arial" charset="0"/>
              <a:cs typeface="+mn-cs"/>
            </a:endParaRPr>
          </a:p>
        </p:txBody>
      </p:sp>
      <p:sp>
        <p:nvSpPr>
          <p:cNvPr id="18437" name="Text Box 5"/>
          <p:cNvSpPr txBox="1">
            <a:spLocks noChangeArrowheads="1"/>
          </p:cNvSpPr>
          <p:nvPr/>
        </p:nvSpPr>
        <p:spPr bwMode="auto">
          <a:xfrm>
            <a:off x="115888" y="1038225"/>
            <a:ext cx="10118725"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ar-JO" dirty="0">
                <a:solidFill>
                  <a:schemeClr val="accent1"/>
                </a:solidFill>
                <a:latin typeface="Arial" panose="020B0604020202020204" pitchFamily="34" charset="0"/>
                <a:cs typeface="Arial" panose="020B0604020202020204" pitchFamily="34" charset="0"/>
              </a:rPr>
              <a:t>في ذلك اليوم رفعت لهم يدي لأخرجهم من أرض مصر إلى الأرض التي تجسستها لهم تفيض لبناً وعسلاً هي فخر كل الأراضي</a:t>
            </a:r>
            <a:r>
              <a:rPr lang="en-US" dirty="0">
                <a:solidFill>
                  <a:schemeClr val="accent1"/>
                </a:solidFill>
                <a:latin typeface="Arial" panose="020B0604020202020204" pitchFamily="34" charset="0"/>
                <a:cs typeface="Arial" panose="020B0604020202020204" pitchFamily="34" charset="0"/>
              </a:rPr>
              <a:t> </a:t>
            </a:r>
          </a:p>
          <a:p>
            <a:pPr algn="l">
              <a:defRPr/>
            </a:pPr>
            <a:endParaRPr lang="en-US" dirty="0">
              <a:solidFill>
                <a:schemeClr val="accent1"/>
              </a:solidFill>
              <a:latin typeface="Arial" panose="020B0604020202020204" pitchFamily="34" charset="0"/>
              <a:cs typeface="Arial" panose="020B0604020202020204" pitchFamily="34" charset="0"/>
            </a:endParaRPr>
          </a:p>
          <a:p>
            <a:pPr algn="r">
              <a:defRPr/>
            </a:pPr>
            <a:r>
              <a:rPr lang="ar-JO" dirty="0">
                <a:solidFill>
                  <a:srgbClr val="3399FF"/>
                </a:solidFill>
                <a:latin typeface="Arial" panose="020B0604020202020204" pitchFamily="34" charset="0"/>
                <a:cs typeface="Arial" panose="020B0604020202020204" pitchFamily="34" charset="0"/>
              </a:rPr>
              <a:t>حزقيال 20: 6</a:t>
            </a:r>
            <a:endParaRPr lang="en-US" dirty="0">
              <a:solidFill>
                <a:srgbClr val="3399FF"/>
              </a:solidFill>
              <a:latin typeface="Arial" panose="020B0604020202020204" pitchFamily="34" charset="0"/>
              <a:cs typeface="Arial" panose="020B0604020202020204" pitchFamily="34" charset="0"/>
            </a:endParaRPr>
          </a:p>
        </p:txBody>
      </p:sp>
      <p:sp>
        <p:nvSpPr>
          <p:cNvPr id="18450" name="Text Box 18"/>
          <p:cNvSpPr txBox="1">
            <a:spLocks noChangeArrowheads="1"/>
          </p:cNvSpPr>
          <p:nvPr/>
        </p:nvSpPr>
        <p:spPr bwMode="auto">
          <a:xfrm>
            <a:off x="2193925" y="1447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a:latin typeface="Arial" charset="0"/>
              <a:cs typeface="+mn-cs"/>
            </a:endParaRPr>
          </a:p>
        </p:txBody>
      </p:sp>
      <p:pic>
        <p:nvPicPr>
          <p:cNvPr id="18452" name="PR Movi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32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3000"/>
                                        <p:tgtEl>
                                          <p:spTgt spid="18437">
                                            <p:txEl>
                                              <p:pRg st="0" end="0"/>
                                            </p:txEl>
                                          </p:spTgt>
                                        </p:tgtEl>
                                      </p:cBhvr>
                                    </p:animEffect>
                                  </p:childTnLst>
                                </p:cTn>
                              </p:par>
                            </p:childTnLst>
                          </p:cTn>
                        </p:par>
                        <p:par>
                          <p:cTn id="8" fill="hold" nodeType="afterGroup">
                            <p:stCondLst>
                              <p:cond delay="3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8437">
                                            <p:txEl>
                                              <p:pRg st="2" end="2"/>
                                            </p:txEl>
                                          </p:spTgt>
                                        </p:tgtEl>
                                        <p:attrNameLst>
                                          <p:attrName>style.visibility</p:attrName>
                                        </p:attrNameLst>
                                      </p:cBhvr>
                                      <p:to>
                                        <p:strVal val="visible"/>
                                      </p:to>
                                    </p:set>
                                    <p:animEffect transition="in" filter="fade">
                                      <p:cBhvr>
                                        <p:cTn id="11" dur="2000"/>
                                        <p:tgtEl>
                                          <p:spTgt spid="18437">
                                            <p:txEl>
                                              <p:pRg st="2" end="2"/>
                                            </p:txEl>
                                          </p:spTgt>
                                        </p:tgtEl>
                                      </p:cBhvr>
                                    </p:animEffect>
                                    <p:anim calcmode="lin" valueType="num">
                                      <p:cBhvr>
                                        <p:cTn id="12" dur="2000" fill="hold"/>
                                        <p:tgtEl>
                                          <p:spTgt spid="18437">
                                            <p:txEl>
                                              <p:pRg st="2" end="2"/>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8437">
                                            <p:txEl>
                                              <p:pRg st="2" end="2"/>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6800"/>
                            </p:stCondLst>
                            <p:childTnLst>
                              <p:par>
                                <p:cTn id="15" presetID="1" presetClass="mediacall" presetSubtype="0" fill="hold" nodeType="afterEffect">
                                  <p:stCondLst>
                                    <p:cond delay="0"/>
                                  </p:stCondLst>
                                  <p:childTnLst>
                                    <p:cmd type="call" cmd="playFrom(0.0)">
                                      <p:cBhvr>
                                        <p:cTn id="16" dur="1" fill="hold"/>
                                        <p:tgtEl>
                                          <p:spTgt spid="184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17" fill="hold" display="0">
                  <p:stCondLst>
                    <p:cond delay="indefinite"/>
                  </p:stCondLst>
                  <p:endCondLst>
                    <p:cond evt="onPrev" delay="0">
                      <p:tgtEl>
                        <p:sldTgt/>
                      </p:tgtEl>
                    </p:cond>
                    <p:cond evt="onStopAudio" delay="0">
                      <p:tgtEl>
                        <p:sldTgt/>
                      </p:tgtEl>
                    </p:cond>
                  </p:endCondLst>
                </p:cTn>
                <p:tgtEl>
                  <p:spTgt spid="1845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8659" name="Group 3"/>
          <p:cNvGrpSpPr>
            <a:grpSpLocks/>
          </p:cNvGrpSpPr>
          <p:nvPr/>
        </p:nvGrpSpPr>
        <p:grpSpPr bwMode="auto">
          <a:xfrm>
            <a:off x="1831975" y="238125"/>
            <a:ext cx="419100" cy="381000"/>
            <a:chOff x="1056" y="672"/>
            <a:chExt cx="264" cy="240"/>
          </a:xfrm>
        </p:grpSpPr>
        <p:sp>
          <p:nvSpPr>
            <p:cNvPr id="5939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39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0" name="Group 6"/>
          <p:cNvGrpSpPr>
            <a:grpSpLocks/>
          </p:cNvGrpSpPr>
          <p:nvPr/>
        </p:nvGrpSpPr>
        <p:grpSpPr bwMode="auto">
          <a:xfrm>
            <a:off x="484188" y="238125"/>
            <a:ext cx="419100" cy="381000"/>
            <a:chOff x="1056" y="672"/>
            <a:chExt cx="264" cy="240"/>
          </a:xfrm>
        </p:grpSpPr>
        <p:sp>
          <p:nvSpPr>
            <p:cNvPr id="5939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1" name="Group 9"/>
          <p:cNvGrpSpPr>
            <a:grpSpLocks/>
          </p:cNvGrpSpPr>
          <p:nvPr/>
        </p:nvGrpSpPr>
        <p:grpSpPr bwMode="auto">
          <a:xfrm>
            <a:off x="3009900" y="231775"/>
            <a:ext cx="419100" cy="381000"/>
            <a:chOff x="1056" y="672"/>
            <a:chExt cx="264" cy="240"/>
          </a:xfrm>
        </p:grpSpPr>
        <p:sp>
          <p:nvSpPr>
            <p:cNvPr id="5940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2" name="Group 12"/>
          <p:cNvGrpSpPr>
            <a:grpSpLocks/>
          </p:cNvGrpSpPr>
          <p:nvPr/>
        </p:nvGrpSpPr>
        <p:grpSpPr bwMode="auto">
          <a:xfrm>
            <a:off x="4270375" y="239713"/>
            <a:ext cx="419100" cy="381000"/>
            <a:chOff x="1056" y="672"/>
            <a:chExt cx="264" cy="240"/>
          </a:xfrm>
        </p:grpSpPr>
        <p:sp>
          <p:nvSpPr>
            <p:cNvPr id="5940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3" name="Group 15"/>
          <p:cNvGrpSpPr>
            <a:grpSpLocks/>
          </p:cNvGrpSpPr>
          <p:nvPr/>
        </p:nvGrpSpPr>
        <p:grpSpPr bwMode="auto">
          <a:xfrm>
            <a:off x="5610225" y="223838"/>
            <a:ext cx="419100" cy="381000"/>
            <a:chOff x="1056" y="672"/>
            <a:chExt cx="264" cy="240"/>
          </a:xfrm>
        </p:grpSpPr>
        <p:sp>
          <p:nvSpPr>
            <p:cNvPr id="5940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4" name="Group 18"/>
          <p:cNvGrpSpPr>
            <a:grpSpLocks/>
          </p:cNvGrpSpPr>
          <p:nvPr/>
        </p:nvGrpSpPr>
        <p:grpSpPr bwMode="auto">
          <a:xfrm>
            <a:off x="9182100" y="223838"/>
            <a:ext cx="419100" cy="381000"/>
            <a:chOff x="1056" y="672"/>
            <a:chExt cx="264" cy="240"/>
          </a:xfrm>
        </p:grpSpPr>
        <p:sp>
          <p:nvSpPr>
            <p:cNvPr id="5941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5" name="Group 21"/>
          <p:cNvGrpSpPr>
            <a:grpSpLocks/>
          </p:cNvGrpSpPr>
          <p:nvPr/>
        </p:nvGrpSpPr>
        <p:grpSpPr bwMode="auto">
          <a:xfrm>
            <a:off x="8039100" y="214313"/>
            <a:ext cx="419100" cy="381000"/>
            <a:chOff x="1056" y="672"/>
            <a:chExt cx="264" cy="240"/>
          </a:xfrm>
        </p:grpSpPr>
        <p:sp>
          <p:nvSpPr>
            <p:cNvPr id="5941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6" name="Group 24"/>
          <p:cNvGrpSpPr>
            <a:grpSpLocks/>
          </p:cNvGrpSpPr>
          <p:nvPr/>
        </p:nvGrpSpPr>
        <p:grpSpPr bwMode="auto">
          <a:xfrm>
            <a:off x="6838950" y="228600"/>
            <a:ext cx="419100" cy="381000"/>
            <a:chOff x="1056" y="672"/>
            <a:chExt cx="264" cy="240"/>
          </a:xfrm>
        </p:grpSpPr>
        <p:sp>
          <p:nvSpPr>
            <p:cNvPr id="5941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9419"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21" name="Rectangle 29"/>
          <p:cNvSpPr>
            <a:spLocks noChangeArrowheads="1"/>
          </p:cNvSpPr>
          <p:nvPr/>
        </p:nvSpPr>
        <p:spPr bwMode="auto">
          <a:xfrm>
            <a:off x="2770188" y="903288"/>
            <a:ext cx="862737"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p>
          <a:p>
            <a:pPr algn="l">
              <a:defRPr/>
            </a:pPr>
            <a:r>
              <a:rPr lang="ar-JO" sz="2000" dirty="0">
                <a:latin typeface="Arial" panose="020B0604020202020204" pitchFamily="34" charset="0"/>
                <a:cs typeface="Arial" panose="020B0604020202020204" pitchFamily="34" charset="0"/>
              </a:rPr>
              <a:t>المفاتيح</a:t>
            </a:r>
          </a:p>
          <a:p>
            <a:pPr algn="l">
              <a:defRPr/>
            </a:pPr>
            <a:r>
              <a:rPr lang="ar-JO" sz="2000" dirty="0">
                <a:latin typeface="Arial" panose="020B0604020202020204" pitchFamily="34" charset="0"/>
                <a:cs typeface="Arial" panose="020B0604020202020204" pitchFamily="34" charset="0"/>
              </a:rPr>
              <a:t>التطبيق</a:t>
            </a:r>
          </a:p>
        </p:txBody>
      </p:sp>
      <p:sp>
        <p:nvSpPr>
          <p:cNvPr id="59422" name="AutoShape 30"/>
          <p:cNvSpPr>
            <a:spLocks noChangeArrowheads="1"/>
          </p:cNvSpPr>
          <p:nvPr/>
        </p:nvSpPr>
        <p:spPr bwMode="auto">
          <a:xfrm>
            <a:off x="2349500" y="720725"/>
            <a:ext cx="420688" cy="2074863"/>
          </a:xfrm>
          <a:prstGeom prst="curvedRightArrow">
            <a:avLst>
              <a:gd name="adj1" fmla="val 98641"/>
              <a:gd name="adj2" fmla="val 197283"/>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942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9424" name="Text Box 32"/>
          <p:cNvSpPr txBox="1">
            <a:spLocks noChangeArrowheads="1"/>
          </p:cNvSpPr>
          <p:nvPr/>
        </p:nvSpPr>
        <p:spPr bwMode="auto">
          <a:xfrm>
            <a:off x="0" y="3160717"/>
            <a:ext cx="10287000" cy="1446550"/>
          </a:xfrm>
          <a:prstGeom prst="rect">
            <a:avLst/>
          </a:prstGeom>
          <a:gradFill flip="none" rotWithShape="1">
            <a:gsLst>
              <a:gs pos="0">
                <a:srgbClr val="660066">
                  <a:alpha val="60001"/>
                </a:srgbClr>
              </a:gs>
              <a:gs pos="79000">
                <a:schemeClr val="tx1">
                  <a:alpha val="60001"/>
                </a:schemeClr>
              </a:gs>
            </a:gsLst>
            <a:path path="circle">
              <a:fillToRect l="50000" t="50000" r="50000" b="50000"/>
            </a:path>
            <a:tileRect/>
          </a:gradFill>
          <a:ln>
            <a:noFill/>
          </a:ln>
          <a:effectLst/>
        </p:spPr>
        <p:txBody>
          <a:bodyPr>
            <a:spAutoFit/>
          </a:bodyPr>
          <a:lstStyle/>
          <a:p>
            <a:pPr>
              <a:defRPr/>
            </a:pPr>
            <a:r>
              <a:rPr lang="ar-JO" b="1" dirty="0">
                <a:solidFill>
                  <a:schemeClr val="bg1"/>
                </a:solidFill>
                <a:latin typeface="Arial" panose="020B0604020202020204" pitchFamily="34" charset="0"/>
                <a:cs typeface="Arial" panose="020B0604020202020204" pitchFamily="34" charset="0"/>
              </a:rPr>
              <a:t>ثق في الرب حتى في أصعب الظروف </a:t>
            </a:r>
          </a:p>
          <a:p>
            <a:pPr>
              <a:defRPr/>
            </a:pPr>
            <a:r>
              <a:rPr lang="ar-JO" b="1" dirty="0">
                <a:solidFill>
                  <a:schemeClr val="bg1"/>
                </a:solidFill>
                <a:latin typeface="Arial" panose="020B0604020202020204" pitchFamily="34" charset="0"/>
                <a:cs typeface="Arial" panose="020B0604020202020204" pitchFamily="34" charset="0"/>
              </a:rPr>
              <a:t>وتأكد من رعايته المحبة لمستقبلك.</a:t>
            </a:r>
            <a:endParaRPr lang="en-US" b="1" dirty="0">
              <a:solidFill>
                <a:schemeClr val="bg1"/>
              </a:solidFill>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FFDBCBEE-B284-EE9C-42B2-07D1EA068DDE}"/>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9422"/>
                                        </p:tgtEl>
                                        <p:attrNameLst>
                                          <p:attrName>style.visibility</p:attrName>
                                        </p:attrNameLst>
                                      </p:cBhvr>
                                      <p:to>
                                        <p:strVal val="visible"/>
                                      </p:to>
                                    </p:set>
                                    <p:anim calcmode="lin" valueType="num">
                                      <p:cBhvr>
                                        <p:cTn id="7" dur="500" fill="hold"/>
                                        <p:tgtEl>
                                          <p:spTgt spid="59422"/>
                                        </p:tgtEl>
                                        <p:attrNameLst>
                                          <p:attrName>ppt_w</p:attrName>
                                        </p:attrNameLst>
                                      </p:cBhvr>
                                      <p:tavLst>
                                        <p:tav tm="0">
                                          <p:val>
                                            <p:fltVal val="0"/>
                                          </p:val>
                                        </p:tav>
                                        <p:tav tm="100000">
                                          <p:val>
                                            <p:strVal val="#ppt_w"/>
                                          </p:val>
                                        </p:tav>
                                      </p:tavLst>
                                    </p:anim>
                                    <p:anim calcmode="lin" valueType="num">
                                      <p:cBhvr>
                                        <p:cTn id="8" dur="500" fill="hold"/>
                                        <p:tgtEl>
                                          <p:spTgt spid="59422"/>
                                        </p:tgtEl>
                                        <p:attrNameLst>
                                          <p:attrName>ppt_h</p:attrName>
                                        </p:attrNameLst>
                                      </p:cBhvr>
                                      <p:tavLst>
                                        <p:tav tm="0">
                                          <p:val>
                                            <p:fltVal val="0"/>
                                          </p:val>
                                        </p:tav>
                                        <p:tav tm="100000">
                                          <p:val>
                                            <p:strVal val="#ppt_h"/>
                                          </p:val>
                                        </p:tav>
                                      </p:tavLst>
                                    </p:anim>
                                    <p:anim calcmode="lin" valueType="num">
                                      <p:cBhvr>
                                        <p:cTn id="9" dur="500" fill="hold"/>
                                        <p:tgtEl>
                                          <p:spTgt spid="59422"/>
                                        </p:tgtEl>
                                        <p:attrNameLst>
                                          <p:attrName>style.rotation</p:attrName>
                                        </p:attrNameLst>
                                      </p:cBhvr>
                                      <p:tavLst>
                                        <p:tav tm="0">
                                          <p:val>
                                            <p:fltVal val="360"/>
                                          </p:val>
                                        </p:tav>
                                        <p:tav tm="100000">
                                          <p:val>
                                            <p:fltVal val="0"/>
                                          </p:val>
                                        </p:tav>
                                      </p:tavLst>
                                    </p:anim>
                                    <p:animEffect transition="in" filter="fade">
                                      <p:cBhvr>
                                        <p:cTn id="10" dur="500"/>
                                        <p:tgtEl>
                                          <p:spTgt spid="59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1" fill="hold" nodeType="clickEffect">
                                  <p:stCondLst>
                                    <p:cond delay="0"/>
                                  </p:stCondLst>
                                  <p:childTnLst>
                                    <p:set>
                                      <p:cBhvr>
                                        <p:cTn id="14" dur="1" fill="hold">
                                          <p:stCondLst>
                                            <p:cond delay="0"/>
                                          </p:stCondLst>
                                        </p:cTn>
                                        <p:tgtEl>
                                          <p:spTgt spid="59424"/>
                                        </p:tgtEl>
                                        <p:attrNameLst>
                                          <p:attrName>style.visibility</p:attrName>
                                        </p:attrNameLst>
                                      </p:cBhvr>
                                      <p:to>
                                        <p:strVal val="visible"/>
                                      </p:to>
                                    </p:set>
                                    <p:anim calcmode="lin" valueType="num">
                                      <p:cBhvr additive="base">
                                        <p:cTn id="15" dur="5000" fill="hold"/>
                                        <p:tgtEl>
                                          <p:spTgt spid="59424"/>
                                        </p:tgtEl>
                                        <p:attrNameLst>
                                          <p:attrName>ppt_x</p:attrName>
                                        </p:attrNameLst>
                                      </p:cBhvr>
                                      <p:tavLst>
                                        <p:tav tm="0">
                                          <p:val>
                                            <p:strVal val="#ppt_x"/>
                                          </p:val>
                                        </p:tav>
                                        <p:tav tm="100000">
                                          <p:val>
                                            <p:strVal val="#ppt_x"/>
                                          </p:val>
                                        </p:tav>
                                      </p:tavLst>
                                    </p:anim>
                                    <p:anim calcmode="lin" valueType="num">
                                      <p:cBhvr additive="base">
                                        <p:cTn id="16" dur="5000" fill="hold"/>
                                        <p:tgtEl>
                                          <p:spTgt spid="594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00707" name="Group 3"/>
          <p:cNvGrpSpPr>
            <a:grpSpLocks/>
          </p:cNvGrpSpPr>
          <p:nvPr/>
        </p:nvGrpSpPr>
        <p:grpSpPr bwMode="auto">
          <a:xfrm>
            <a:off x="1831975" y="238125"/>
            <a:ext cx="419100" cy="381000"/>
            <a:chOff x="1056" y="672"/>
            <a:chExt cx="264" cy="240"/>
          </a:xfrm>
        </p:grpSpPr>
        <p:sp>
          <p:nvSpPr>
            <p:cNvPr id="5427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7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08" name="Group 6"/>
          <p:cNvGrpSpPr>
            <a:grpSpLocks/>
          </p:cNvGrpSpPr>
          <p:nvPr/>
        </p:nvGrpSpPr>
        <p:grpSpPr bwMode="auto">
          <a:xfrm>
            <a:off x="484188" y="238125"/>
            <a:ext cx="419100" cy="381000"/>
            <a:chOff x="1056" y="672"/>
            <a:chExt cx="264" cy="240"/>
          </a:xfrm>
        </p:grpSpPr>
        <p:sp>
          <p:nvSpPr>
            <p:cNvPr id="5427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09" name="Group 9"/>
          <p:cNvGrpSpPr>
            <a:grpSpLocks/>
          </p:cNvGrpSpPr>
          <p:nvPr/>
        </p:nvGrpSpPr>
        <p:grpSpPr bwMode="auto">
          <a:xfrm>
            <a:off x="3009900" y="231775"/>
            <a:ext cx="419100" cy="381000"/>
            <a:chOff x="1056" y="672"/>
            <a:chExt cx="264" cy="240"/>
          </a:xfrm>
        </p:grpSpPr>
        <p:sp>
          <p:nvSpPr>
            <p:cNvPr id="5428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0" name="Group 12"/>
          <p:cNvGrpSpPr>
            <a:grpSpLocks/>
          </p:cNvGrpSpPr>
          <p:nvPr/>
        </p:nvGrpSpPr>
        <p:grpSpPr bwMode="auto">
          <a:xfrm>
            <a:off x="4270375" y="239713"/>
            <a:ext cx="419100" cy="381000"/>
            <a:chOff x="1056" y="672"/>
            <a:chExt cx="264" cy="240"/>
          </a:xfrm>
        </p:grpSpPr>
        <p:sp>
          <p:nvSpPr>
            <p:cNvPr id="5428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1" name="Group 15"/>
          <p:cNvGrpSpPr>
            <a:grpSpLocks/>
          </p:cNvGrpSpPr>
          <p:nvPr/>
        </p:nvGrpSpPr>
        <p:grpSpPr bwMode="auto">
          <a:xfrm>
            <a:off x="5610225" y="223838"/>
            <a:ext cx="419100" cy="381000"/>
            <a:chOff x="1056" y="672"/>
            <a:chExt cx="264" cy="240"/>
          </a:xfrm>
        </p:grpSpPr>
        <p:sp>
          <p:nvSpPr>
            <p:cNvPr id="5428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2" name="Group 18"/>
          <p:cNvGrpSpPr>
            <a:grpSpLocks/>
          </p:cNvGrpSpPr>
          <p:nvPr/>
        </p:nvGrpSpPr>
        <p:grpSpPr bwMode="auto">
          <a:xfrm>
            <a:off x="9182100" y="223838"/>
            <a:ext cx="419100" cy="381000"/>
            <a:chOff x="1056" y="672"/>
            <a:chExt cx="264" cy="240"/>
          </a:xfrm>
        </p:grpSpPr>
        <p:sp>
          <p:nvSpPr>
            <p:cNvPr id="5429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3" name="Group 21"/>
          <p:cNvGrpSpPr>
            <a:grpSpLocks/>
          </p:cNvGrpSpPr>
          <p:nvPr/>
        </p:nvGrpSpPr>
        <p:grpSpPr bwMode="auto">
          <a:xfrm>
            <a:off x="8039100" y="214313"/>
            <a:ext cx="419100" cy="381000"/>
            <a:chOff x="1056" y="672"/>
            <a:chExt cx="264" cy="240"/>
          </a:xfrm>
        </p:grpSpPr>
        <p:sp>
          <p:nvSpPr>
            <p:cNvPr id="5429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4" name="Group 24"/>
          <p:cNvGrpSpPr>
            <a:grpSpLocks/>
          </p:cNvGrpSpPr>
          <p:nvPr/>
        </p:nvGrpSpPr>
        <p:grpSpPr bwMode="auto">
          <a:xfrm>
            <a:off x="6838950" y="228600"/>
            <a:ext cx="419100" cy="381000"/>
            <a:chOff x="1056" y="672"/>
            <a:chExt cx="264" cy="240"/>
          </a:xfrm>
        </p:grpSpPr>
        <p:sp>
          <p:nvSpPr>
            <p:cNvPr id="5429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5430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4304" name="Oval 32"/>
          <p:cNvSpPr>
            <a:spLocks noChangeArrowheads="1"/>
          </p:cNvSpPr>
          <p:nvPr/>
        </p:nvSpPr>
        <p:spPr bwMode="auto">
          <a:xfrm>
            <a:off x="40163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305" name="Text Box 33"/>
          <p:cNvSpPr txBox="1">
            <a:spLocks noChangeArrowheads="1"/>
          </p:cNvSpPr>
          <p:nvPr/>
        </p:nvSpPr>
        <p:spPr bwMode="auto">
          <a:xfrm>
            <a:off x="1032858" y="2770188"/>
            <a:ext cx="3983783"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rtl="1">
              <a:buFontTx/>
              <a:buChar char="•"/>
              <a:defRPr/>
            </a:pPr>
            <a:r>
              <a:rPr lang="ar-JO" dirty="0">
                <a:latin typeface="Arial" panose="020B0604020202020204" pitchFamily="34" charset="0"/>
                <a:cs typeface="Arial" panose="020B0604020202020204" pitchFamily="34" charset="0"/>
              </a:rPr>
              <a:t> غزو جوج وماجوج</a:t>
            </a:r>
            <a:endParaRPr lang="en-US" dirty="0">
              <a:latin typeface="Arial" panose="020B0604020202020204" pitchFamily="34" charset="0"/>
              <a:cs typeface="Arial" panose="020B0604020202020204" pitchFamily="34" charset="0"/>
            </a:endParaRPr>
          </a:p>
          <a:p>
            <a:pPr algn="r" rtl="1">
              <a:buFontTx/>
              <a:buChar char="•"/>
              <a:defRPr/>
            </a:pPr>
            <a:r>
              <a:rPr lang="ar-JO" dirty="0">
                <a:solidFill>
                  <a:schemeClr val="bg2"/>
                </a:solidFill>
                <a:latin typeface="Arial" panose="020B0604020202020204" pitchFamily="34" charset="0"/>
                <a:cs typeface="Arial" panose="020B0604020202020204" pitchFamily="34" charset="0"/>
              </a:rPr>
              <a:t> رؤيا الهيكل</a:t>
            </a:r>
            <a:endParaRPr lang="en-US" dirty="0">
              <a:solidFill>
                <a:schemeClr val="bg2"/>
              </a:solidFill>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EE0A9B90-7E93-0DD9-C038-3CC65879CD38}"/>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04"/>
                                        </p:tgtEl>
                                        <p:attrNameLst>
                                          <p:attrName>style.visibility</p:attrName>
                                        </p:attrNameLst>
                                      </p:cBhvr>
                                      <p:to>
                                        <p:strVal val="visible"/>
                                      </p:to>
                                    </p:set>
                                    <p:animEffect transition="in" filter="fade">
                                      <p:cBhvr>
                                        <p:cTn id="7" dur="2000"/>
                                        <p:tgtEl>
                                          <p:spTgt spid="54304"/>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4304"/>
                                        </p:tgtEl>
                                      </p:cBhvr>
                                    </p:animEffect>
                                    <p:animScale>
                                      <p:cBhvr>
                                        <p:cTn id="11" dur="1000" autoRev="1" fill="hold"/>
                                        <p:tgtEl>
                                          <p:spTgt spid="543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4" grpId="0" animBg="1"/>
      <p:bldP spid="5430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p:cNvGrpSpPr/>
        <p:nvPr/>
      </p:nvGrpSpPr>
      <p:grpSpPr>
        <a:xfrm>
          <a:off x="0" y="0"/>
          <a:ext cx="0" cy="0"/>
          <a:chOff x="0" y="0"/>
          <a:chExt cx="0" cy="0"/>
        </a:xfrm>
      </p:grpSpPr>
      <p:sp>
        <p:nvSpPr>
          <p:cNvPr id="32774" name="Text Box 6"/>
          <p:cNvSpPr txBox="1">
            <a:spLocks noChangeArrowheads="1"/>
          </p:cNvSpPr>
          <p:nvPr/>
        </p:nvSpPr>
        <p:spPr bwMode="auto">
          <a:xfrm>
            <a:off x="3055939" y="3524250"/>
            <a:ext cx="2725737" cy="956288"/>
          </a:xfrm>
          <a:prstGeom prst="rect">
            <a:avLst/>
          </a:prstGeom>
          <a:solidFill>
            <a:srgbClr val="CCFF66"/>
          </a:solidFill>
          <a:ln w="9525">
            <a:noFill/>
            <a:miter lim="800000"/>
            <a:headEnd/>
            <a:tailEnd/>
          </a:ln>
        </p:spPr>
        <p:txBody>
          <a:bodyPr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الضيقة</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800" b="1" dirty="0">
                <a:solidFill>
                  <a:srgbClr val="000000"/>
                </a:solidFill>
                <a:latin typeface="Arial" pitchFamily="34" charset="0"/>
                <a:ea typeface="MS PGothic" pitchFamily="34" charset="-128"/>
                <a:cs typeface="Arial" pitchFamily="34" charset="0"/>
              </a:rPr>
              <a:t>(</a:t>
            </a:r>
            <a:r>
              <a:rPr lang="ar-JO" sz="2800" b="1" dirty="0">
                <a:solidFill>
                  <a:srgbClr val="000000"/>
                </a:solidFill>
                <a:latin typeface="Arial" pitchFamily="34" charset="0"/>
                <a:ea typeface="MS PGothic" pitchFamily="34" charset="-128"/>
                <a:cs typeface="Arial" pitchFamily="34" charset="0"/>
              </a:rPr>
              <a:t>زك ١٤: ١-٢)</a:t>
            </a:r>
            <a:endParaRPr lang="en-GB" sz="2800" b="1" dirty="0">
              <a:solidFill>
                <a:srgbClr val="000000"/>
              </a:solidFill>
              <a:latin typeface="Arial" pitchFamily="34" charset="0"/>
              <a:ea typeface="MS PGothic" pitchFamily="34" charset="-128"/>
              <a:cs typeface="Arial" pitchFamily="34" charset="0"/>
            </a:endParaRPr>
          </a:p>
        </p:txBody>
      </p:sp>
      <p:sp>
        <p:nvSpPr>
          <p:cNvPr id="23" name="AutoShape 2">
            <a:extLst>
              <a:ext uri="{FF2B5EF4-FFF2-40B4-BE49-F238E27FC236}">
                <a16:creationId xmlns:a16="http://schemas.microsoft.com/office/drawing/2014/main" id="{AB16F651-853E-F849-BF88-3E5199D87072}"/>
              </a:ext>
            </a:extLst>
          </p:cNvPr>
          <p:cNvSpPr>
            <a:spLocks noChangeArrowheads="1"/>
          </p:cNvSpPr>
          <p:nvPr/>
        </p:nvSpPr>
        <p:spPr bwMode="auto">
          <a:xfrm>
            <a:off x="539750" y="4403212"/>
            <a:ext cx="8185150" cy="2467489"/>
          </a:xfrm>
          <a:prstGeom prst="upArrowCallout">
            <a:avLst>
              <a:gd name="adj1" fmla="val 63690"/>
              <a:gd name="adj2" fmla="val 63690"/>
              <a:gd name="adj3" fmla="val 11259"/>
              <a:gd name="adj4" fmla="val 57822"/>
            </a:avLst>
          </a:prstGeom>
          <a:solidFill>
            <a:srgbClr val="FF0000"/>
          </a:solidFill>
          <a:ln w="9525">
            <a:solidFill>
              <a:schemeClr val="tx1"/>
            </a:solidFill>
            <a:miter lim="800000"/>
            <a:headEnd/>
            <a:tailEnd/>
          </a:ln>
        </p:spPr>
        <p:txBody>
          <a:bodyPr wrap="none" anchor="ctr"/>
          <a:lstStyle/>
          <a:p>
            <a:pPr algn="r" rtl="1"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24" name="Text Box 22">
            <a:extLst>
              <a:ext uri="{FF2B5EF4-FFF2-40B4-BE49-F238E27FC236}">
                <a16:creationId xmlns:a16="http://schemas.microsoft.com/office/drawing/2014/main" id="{446F8ACF-B9C2-414D-8EB2-2C68E58F39D1}"/>
              </a:ext>
            </a:extLst>
          </p:cNvPr>
          <p:cNvSpPr txBox="1">
            <a:spLocks noChangeArrowheads="1"/>
          </p:cNvSpPr>
          <p:nvPr/>
        </p:nvSpPr>
        <p:spPr bwMode="auto">
          <a:xfrm>
            <a:off x="571500" y="5445224"/>
            <a:ext cx="8101013"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ar-JO" altLang="ja-JP" dirty="0">
                <a:solidFill>
                  <a:srgbClr val="FFFFFF"/>
                </a:solidFill>
                <a:latin typeface="Arial" panose="020B0604020202020204" pitchFamily="34" charset="0"/>
                <a:cs typeface="Arial" panose="020B0604020202020204" pitchFamily="34" charset="0"/>
              </a:rPr>
              <a:t>إ</a:t>
            </a:r>
            <a:r>
              <a:rPr lang="ar-SA" altLang="ja-JP" dirty="0">
                <a:solidFill>
                  <a:srgbClr val="FFFFFF"/>
                </a:solidFill>
                <a:latin typeface="Arial" panose="020B0604020202020204" pitchFamily="34" charset="0"/>
                <a:cs typeface="Arial" panose="020B0604020202020204" pitchFamily="34" charset="0"/>
              </a:rPr>
              <a:t>رميا ٣٠ : ٧</a:t>
            </a:r>
          </a:p>
          <a:p>
            <a:pPr eaLnBrk="0" hangingPunct="0">
              <a:defRPr/>
            </a:pPr>
            <a:r>
              <a:rPr lang="ar-JO" altLang="ja-JP" sz="3200" dirty="0">
                <a:solidFill>
                  <a:srgbClr val="FFFFFF"/>
                </a:solidFill>
                <a:latin typeface="Arial" panose="020B0604020202020204" pitchFamily="34" charset="0"/>
                <a:cs typeface="Arial" panose="020B0604020202020204" pitchFamily="34" charset="0"/>
              </a:rPr>
              <a:t>آه لأن ذلك اليوم عظيم وليس مثله، وهو وقت ضيق على يعقوب ولكنه سيخلص منه</a:t>
            </a:r>
            <a:r>
              <a:rPr lang="ar-SA" altLang="ja-JP" dirty="0">
                <a:solidFill>
                  <a:srgbClr val="FFFFFF"/>
                </a:solidFill>
                <a:latin typeface="Arial" panose="020B0604020202020204" pitchFamily="34" charset="0"/>
                <a:cs typeface="Arial" panose="020B0604020202020204" pitchFamily="34" charset="0"/>
              </a:rPr>
              <a:t> </a:t>
            </a:r>
          </a:p>
        </p:txBody>
      </p:sp>
      <p:grpSp>
        <p:nvGrpSpPr>
          <p:cNvPr id="2" name="Group 1"/>
          <p:cNvGrpSpPr>
            <a:grpSpLocks/>
          </p:cNvGrpSpPr>
          <p:nvPr/>
        </p:nvGrpSpPr>
        <p:grpSpPr bwMode="auto">
          <a:xfrm>
            <a:off x="565150" y="2019301"/>
            <a:ext cx="692150" cy="1465263"/>
            <a:chOff x="160" y="1272"/>
            <a:chExt cx="436" cy="923"/>
          </a:xfrm>
        </p:grpSpPr>
        <p:sp>
          <p:nvSpPr>
            <p:cNvPr id="88081" name="Line 2"/>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88082" name="Line 3"/>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grpSp>
      <p:sp>
        <p:nvSpPr>
          <p:cNvPr id="32772" name="Text Box 4"/>
          <p:cNvSpPr txBox="1">
            <a:spLocks noChangeArrowheads="1"/>
          </p:cNvSpPr>
          <p:nvPr/>
        </p:nvSpPr>
        <p:spPr bwMode="auto">
          <a:xfrm>
            <a:off x="1081088" y="3524251"/>
            <a:ext cx="1765300" cy="525463"/>
          </a:xfrm>
          <a:prstGeom prst="rect">
            <a:avLst/>
          </a:prstGeom>
          <a:solidFill>
            <a:schemeClr val="accent6">
              <a:lumMod val="75000"/>
            </a:schemeClr>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a:solidFill>
                  <a:srgbClr val="FFFFFF"/>
                </a:solidFill>
                <a:latin typeface="Arial" pitchFamily="34" charset="0"/>
                <a:ea typeface="MS PGothic" pitchFamily="34" charset="-128"/>
                <a:cs typeface="Arial" pitchFamily="34" charset="0"/>
              </a:rPr>
              <a:t>عصر الكنيسة</a:t>
            </a:r>
            <a:endParaRPr lang="en-GB" sz="2800" b="1">
              <a:solidFill>
                <a:srgbClr val="FFFFFF"/>
              </a:solidFill>
              <a:latin typeface="Arial" pitchFamily="34" charset="0"/>
              <a:ea typeface="MS PGothic" pitchFamily="34" charset="-128"/>
              <a:cs typeface="Arial" pitchFamily="34" charset="0"/>
            </a:endParaRPr>
          </a:p>
        </p:txBody>
      </p:sp>
      <p:sp>
        <p:nvSpPr>
          <p:cNvPr id="32775" name="Text Box 7"/>
          <p:cNvSpPr txBox="1">
            <a:spLocks noChangeArrowheads="1"/>
          </p:cNvSpPr>
          <p:nvPr/>
        </p:nvSpPr>
        <p:spPr bwMode="auto">
          <a:xfrm>
            <a:off x="5994299" y="3524251"/>
            <a:ext cx="1927429" cy="894733"/>
          </a:xfrm>
          <a:prstGeom prst="rect">
            <a:avLst/>
          </a:prstGeom>
          <a:solidFill>
            <a:srgbClr val="99FFCC"/>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الحكم الألفي</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زك ١٤: ٦-٢١)</a:t>
            </a:r>
            <a:endParaRPr lang="en-GB" sz="2800" b="1" dirty="0">
              <a:solidFill>
                <a:srgbClr val="000000"/>
              </a:solidFill>
              <a:latin typeface="Arial" pitchFamily="34" charset="0"/>
              <a:ea typeface="MS PGothic" pitchFamily="34" charset="-128"/>
              <a:cs typeface="Arial" pitchFamily="34" charset="0"/>
            </a:endParaRPr>
          </a:p>
        </p:txBody>
      </p:sp>
      <p:cxnSp>
        <p:nvCxnSpPr>
          <p:cNvPr id="32776" name="AutoShape 8"/>
          <p:cNvCxnSpPr>
            <a:cxnSpLocks noChangeShapeType="1"/>
          </p:cNvCxnSpPr>
          <p:nvPr/>
        </p:nvCxnSpPr>
        <p:spPr bwMode="auto">
          <a:xfrm flipV="1">
            <a:off x="2811463" y="1143001"/>
            <a:ext cx="531812" cy="1046163"/>
          </a:xfrm>
          <a:prstGeom prst="curvedConnector3">
            <a:avLst>
              <a:gd name="adj1" fmla="val 50000"/>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32777" name="Text Box 9"/>
          <p:cNvSpPr txBox="1">
            <a:spLocks noChangeArrowheads="1"/>
          </p:cNvSpPr>
          <p:nvPr/>
        </p:nvSpPr>
        <p:spPr bwMode="auto">
          <a:xfrm>
            <a:off x="1830389" y="1759782"/>
            <a:ext cx="2808287" cy="833438"/>
          </a:xfrm>
          <a:prstGeom prst="rect">
            <a:avLst/>
          </a:prstGeom>
          <a:solidFill>
            <a:srgbClr val="FFFF99"/>
          </a:solidFill>
          <a:ln w="9525">
            <a:noFill/>
            <a:miter lim="800000"/>
            <a:headEnd/>
            <a:tailEnd/>
          </a:ln>
        </p:spPr>
        <p:txBody>
          <a:bodyPr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الإختطاف</a:t>
            </a:r>
            <a:br>
              <a:rPr lang="en-GB" sz="2400" b="1" dirty="0">
                <a:solidFill>
                  <a:srgbClr val="000000"/>
                </a:solidFill>
                <a:latin typeface="Arial" pitchFamily="34" charset="0"/>
                <a:ea typeface="MS PGothic" pitchFamily="34" charset="-128"/>
                <a:cs typeface="Arial" pitchFamily="34" charset="0"/>
              </a:rPr>
            </a:br>
            <a:r>
              <a:rPr lang="ar-SA" sz="2400" b="1" dirty="0">
                <a:solidFill>
                  <a:srgbClr val="000000"/>
                </a:solidFill>
                <a:latin typeface="Arial" pitchFamily="34" charset="0"/>
                <a:ea typeface="MS PGothic" pitchFamily="34" charset="-128"/>
                <a:cs typeface="Arial" pitchFamily="34" charset="0"/>
              </a:rPr>
              <a:t>(١ </a:t>
            </a:r>
            <a:r>
              <a:rPr lang="ar-JO" sz="2400" b="1" dirty="0">
                <a:solidFill>
                  <a:srgbClr val="000000"/>
                </a:solidFill>
                <a:latin typeface="Arial" pitchFamily="34" charset="0"/>
                <a:ea typeface="MS PGothic" pitchFamily="34" charset="-128"/>
                <a:cs typeface="Arial" pitchFamily="34" charset="0"/>
              </a:rPr>
              <a:t>تس ٤: ١٣-١٨)</a:t>
            </a:r>
            <a:endParaRPr lang="en-GB" sz="2400" b="1" dirty="0">
              <a:solidFill>
                <a:srgbClr val="000000"/>
              </a:solidFill>
              <a:latin typeface="Arial" pitchFamily="34" charset="0"/>
              <a:ea typeface="MS PGothic" pitchFamily="34" charset="-128"/>
              <a:cs typeface="Arial" pitchFamily="34" charset="0"/>
            </a:endParaRPr>
          </a:p>
        </p:txBody>
      </p:sp>
      <p:sp>
        <p:nvSpPr>
          <p:cNvPr id="32778" name="Line 10"/>
          <p:cNvSpPr>
            <a:spLocks noChangeShapeType="1"/>
          </p:cNvSpPr>
          <p:nvPr/>
        </p:nvSpPr>
        <p:spPr bwMode="auto">
          <a:xfrm>
            <a:off x="5745164" y="2276475"/>
            <a:ext cx="1587" cy="1162050"/>
          </a:xfrm>
          <a:prstGeom prst="line">
            <a:avLst/>
          </a:prstGeom>
          <a:noFill/>
          <a:ln w="38100">
            <a:solidFill>
              <a:srgbClr val="000000"/>
            </a:solidFill>
            <a:miter lim="800000"/>
            <a:headEnd/>
            <a:tailEnd type="triangle" w="med" len="med"/>
          </a:ln>
        </p:spPr>
        <p:txBody>
          <a:bodyPr/>
          <a:lstStyle/>
          <a:p>
            <a:pPr algn="r" rtl="1">
              <a:defRPr/>
            </a:pP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79" name="Text Box 11"/>
          <p:cNvSpPr txBox="1">
            <a:spLocks noChangeArrowheads="1"/>
          </p:cNvSpPr>
          <p:nvPr/>
        </p:nvSpPr>
        <p:spPr bwMode="auto">
          <a:xfrm>
            <a:off x="4847928" y="1698488"/>
            <a:ext cx="1803997" cy="894733"/>
          </a:xfrm>
          <a:prstGeom prst="rect">
            <a:avLst/>
          </a:prstGeom>
          <a:solidFill>
            <a:srgbClr val="FF99CC"/>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المجيء الثاني</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زك ١٤: ٣-٥)</a:t>
            </a:r>
            <a:endParaRPr lang="en-GB" sz="2400" b="1" dirty="0">
              <a:solidFill>
                <a:srgbClr val="000000"/>
              </a:solidFill>
              <a:latin typeface="Arial" pitchFamily="34" charset="0"/>
              <a:ea typeface="MS PGothic" pitchFamily="34" charset="-128"/>
              <a:cs typeface="Arial" pitchFamily="34" charset="0"/>
            </a:endParaRPr>
          </a:p>
        </p:txBody>
      </p:sp>
      <p:sp>
        <p:nvSpPr>
          <p:cNvPr id="32780" name="Text Box 12"/>
          <p:cNvSpPr txBox="1">
            <a:spLocks noChangeArrowheads="1"/>
          </p:cNvSpPr>
          <p:nvPr/>
        </p:nvSpPr>
        <p:spPr bwMode="auto">
          <a:xfrm>
            <a:off x="4068764" y="4725144"/>
            <a:ext cx="2989262" cy="833178"/>
          </a:xfrm>
          <a:prstGeom prst="rect">
            <a:avLst/>
          </a:prstGeom>
          <a:solidFill>
            <a:srgbClr val="FFCC66"/>
          </a:solidFill>
          <a:ln w="9525">
            <a:noFill/>
            <a:miter lim="800000"/>
            <a:headEnd/>
            <a:tailEnd/>
          </a:ln>
        </p:spPr>
        <p:txBody>
          <a:bodyPr wrap="squar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جوج وماجوج</a:t>
            </a:r>
            <a:r>
              <a:rPr lang="en-US" sz="2400" b="1" dirty="0">
                <a:solidFill>
                  <a:srgbClr val="000000"/>
                </a:solidFill>
                <a:latin typeface="Arial" pitchFamily="34" charset="0"/>
                <a:ea typeface="MS PGothic" pitchFamily="34" charset="-128"/>
                <a:cs typeface="Arial" pitchFamily="34" charset="0"/>
              </a:rPr>
              <a:t> </a:t>
            </a: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هرمجدون</a:t>
            </a:r>
            <a:r>
              <a:rPr lang="en-GB" sz="2400" b="1" dirty="0">
                <a:solidFill>
                  <a:srgbClr val="000000"/>
                </a:solidFill>
                <a:latin typeface="Arial" pitchFamily="34" charset="0"/>
                <a:ea typeface="MS PGothic" pitchFamily="34" charset="-128"/>
                <a:cs typeface="Arial" pitchFamily="34" charset="0"/>
              </a:rPr>
              <a:t>)</a:t>
            </a:r>
            <a:br>
              <a:rPr lang="en-GB" sz="2400" b="1" dirty="0">
                <a:solidFill>
                  <a:srgbClr val="000000"/>
                </a:solidFill>
                <a:latin typeface="Arial" pitchFamily="34" charset="0"/>
                <a:ea typeface="MS PGothic" pitchFamily="34" charset="-128"/>
                <a:cs typeface="Arial" pitchFamily="34" charset="0"/>
              </a:rPr>
            </a:br>
            <a:r>
              <a:rPr lang="ar-SA" sz="20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حز ٣٨-٣٩)</a:t>
            </a:r>
            <a:endParaRPr lang="en-GB" sz="2400" b="1" dirty="0">
              <a:solidFill>
                <a:srgbClr val="000000"/>
              </a:solidFill>
              <a:latin typeface="Arial" pitchFamily="34" charset="0"/>
              <a:ea typeface="MS PGothic" pitchFamily="34" charset="-128"/>
              <a:cs typeface="Arial" pitchFamily="34" charset="0"/>
            </a:endParaRPr>
          </a:p>
        </p:txBody>
      </p:sp>
      <p:sp>
        <p:nvSpPr>
          <p:cNvPr id="32781" name="Text Box 13"/>
          <p:cNvSpPr txBox="1">
            <a:spLocks noChangeArrowheads="1"/>
          </p:cNvSpPr>
          <p:nvPr/>
        </p:nvSpPr>
        <p:spPr bwMode="auto">
          <a:xfrm>
            <a:off x="7058026" y="4726748"/>
            <a:ext cx="2334590" cy="833178"/>
          </a:xfrm>
          <a:prstGeom prst="rect">
            <a:avLst/>
          </a:prstGeom>
          <a:solidFill>
            <a:srgbClr val="99CCFF"/>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إرجاع جوج وماجوج</a:t>
            </a:r>
            <a:endParaRPr lang="ar-SA" sz="24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رؤ ٢٠: ٧-١٠</a:t>
            </a:r>
            <a:r>
              <a:rPr lang="en-GB" sz="2400" b="1" dirty="0">
                <a:solidFill>
                  <a:srgbClr val="000000"/>
                </a:solidFill>
                <a:latin typeface="Arial" pitchFamily="34" charset="0"/>
                <a:ea typeface="MS PGothic" pitchFamily="34" charset="-128"/>
                <a:cs typeface="Arial" pitchFamily="34" charset="0"/>
              </a:rPr>
              <a:t>)</a:t>
            </a:r>
            <a:endParaRPr lang="en-US" sz="2400" b="1" dirty="0">
              <a:solidFill>
                <a:srgbClr val="000000"/>
              </a:solidFill>
              <a:latin typeface="Arial" pitchFamily="34" charset="0"/>
              <a:ea typeface="MS PGothic" pitchFamily="34" charset="-128"/>
              <a:cs typeface="Arial" pitchFamily="34" charset="0"/>
            </a:endParaRPr>
          </a:p>
        </p:txBody>
      </p:sp>
      <p:sp>
        <p:nvSpPr>
          <p:cNvPr id="32783" name="Line 15"/>
          <p:cNvSpPr>
            <a:spLocks noChangeShapeType="1"/>
          </p:cNvSpPr>
          <p:nvPr/>
        </p:nvSpPr>
        <p:spPr bwMode="auto">
          <a:xfrm flipV="1">
            <a:off x="5761039" y="3864720"/>
            <a:ext cx="1587"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r" rtl="1">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84" name="Line 16"/>
          <p:cNvSpPr>
            <a:spLocks noChangeShapeType="1"/>
          </p:cNvSpPr>
          <p:nvPr/>
        </p:nvSpPr>
        <p:spPr bwMode="auto">
          <a:xfrm flipV="1">
            <a:off x="8137525" y="3883770"/>
            <a:ext cx="1588"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r" rtl="1">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73" name="Line 5"/>
          <p:cNvSpPr>
            <a:spLocks noChangeShapeType="1"/>
          </p:cNvSpPr>
          <p:nvPr/>
        </p:nvSpPr>
        <p:spPr bwMode="auto">
          <a:xfrm flipV="1">
            <a:off x="571500" y="3500438"/>
            <a:ext cx="8388350" cy="4762"/>
          </a:xfrm>
          <a:prstGeom prst="line">
            <a:avLst/>
          </a:prstGeom>
          <a:noFill/>
          <a:ln w="76320">
            <a:solidFill>
              <a:srgbClr val="000000"/>
            </a:solidFill>
            <a:miter lim="800000"/>
            <a:headEnd/>
            <a:tailEnd type="triangle" w="med" len="me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275471" name="Title 18"/>
          <p:cNvSpPr>
            <a:spLocks noGrp="1"/>
          </p:cNvSpPr>
          <p:nvPr>
            <p:ph type="title" idx="4294967295"/>
          </p:nvPr>
        </p:nvSpPr>
        <p:spPr>
          <a:xfrm>
            <a:off x="571500" y="0"/>
            <a:ext cx="9144000" cy="789502"/>
          </a:xfrm>
          <a:solidFill>
            <a:srgbClr val="000000"/>
          </a:solidFill>
        </p:spPr>
        <p:txBody>
          <a:bodyPr/>
          <a:lstStyle/>
          <a:p>
            <a:r>
              <a:rPr lang="ar-JO" sz="3600" b="1" dirty="0">
                <a:solidFill>
                  <a:schemeClr val="bg1"/>
                </a:solidFill>
                <a:latin typeface="Arial" pitchFamily="34" charset="0"/>
                <a:cs typeface="Arial" pitchFamily="34" charset="0"/>
              </a:rPr>
              <a:t>نظرة عامة على المستقبل</a:t>
            </a:r>
            <a:endParaRPr lang="en-US" sz="5400" b="1" dirty="0">
              <a:latin typeface="Arial" pitchFamily="34" charset="0"/>
              <a:cs typeface="Arial" pitchFamily="34" charset="0"/>
            </a:endParaRPr>
          </a:p>
        </p:txBody>
      </p:sp>
      <p:sp>
        <p:nvSpPr>
          <p:cNvPr id="19" name="Line 10"/>
          <p:cNvSpPr>
            <a:spLocks noChangeShapeType="1"/>
          </p:cNvSpPr>
          <p:nvPr/>
        </p:nvSpPr>
        <p:spPr bwMode="auto">
          <a:xfrm>
            <a:off x="8367714" y="2276475"/>
            <a:ext cx="1587" cy="11620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82" name="Text Box 14"/>
          <p:cNvSpPr txBox="1">
            <a:spLocks noChangeArrowheads="1"/>
          </p:cNvSpPr>
          <p:nvPr/>
        </p:nvSpPr>
        <p:spPr bwMode="auto">
          <a:xfrm>
            <a:off x="7331858" y="836712"/>
            <a:ext cx="2073301" cy="1756508"/>
          </a:xfrm>
          <a:prstGeom prst="rect">
            <a:avLst/>
          </a:prstGeom>
          <a:solidFill>
            <a:srgbClr val="FFFFFF"/>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العرش</a:t>
            </a: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العظيم </a:t>
            </a: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الأبيض</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رؤ ٢٠: ١١-١٤</a:t>
            </a:r>
            <a:r>
              <a:rPr lang="en-GB" sz="2400" b="1" dirty="0">
                <a:solidFill>
                  <a:srgbClr val="000000"/>
                </a:solidFill>
                <a:latin typeface="Arial" pitchFamily="34" charset="0"/>
                <a:ea typeface="MS PGothic" pitchFamily="34" charset="-128"/>
                <a:cs typeface="Arial" pitchFamily="34" charset="0"/>
              </a:rPr>
              <a:t>)</a:t>
            </a:r>
          </a:p>
        </p:txBody>
      </p:sp>
      <p:sp>
        <p:nvSpPr>
          <p:cNvPr id="20" name="Line 15"/>
          <p:cNvSpPr>
            <a:spLocks noChangeShapeType="1"/>
          </p:cNvSpPr>
          <p:nvPr/>
        </p:nvSpPr>
        <p:spPr bwMode="auto">
          <a:xfrm flipV="1">
            <a:off x="3055939" y="2708276"/>
            <a:ext cx="1587"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275475" name="Text Box 4"/>
          <p:cNvSpPr txBox="1">
            <a:spLocks noChangeArrowheads="1"/>
          </p:cNvSpPr>
          <p:nvPr/>
        </p:nvSpPr>
        <p:spPr bwMode="auto">
          <a:xfrm>
            <a:off x="8672514" y="158156"/>
            <a:ext cx="1042987" cy="390525"/>
          </a:xfrm>
          <a:prstGeom prst="rect">
            <a:avLst/>
          </a:prstGeom>
          <a:noFill/>
          <a:ln w="9525">
            <a:noFill/>
            <a:miter lim="800000"/>
            <a:headEnd/>
            <a:tailEnd/>
          </a:ln>
        </p:spPr>
        <p:txBody>
          <a:bodyPr lIns="81639" tIns="40820" rIns="81639" bIns="40820"/>
          <a:lstStyle/>
          <a:p>
            <a:pPr defTabSz="449263">
              <a:lnSpc>
                <a:spcPct val="93000"/>
              </a:lnSpc>
              <a:buClr>
                <a:srgbClr val="FFFFFF"/>
              </a:buClr>
              <a:buSzPct val="1000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2400" b="1" dirty="0">
                <a:solidFill>
                  <a:srgbClr val="FFFFFF"/>
                </a:solidFill>
                <a:latin typeface="Arial" panose="020B0604020202020204" pitchFamily="34" charset="0"/>
                <a:ea typeface="MS PGothic" pitchFamily="34" charset="-128"/>
                <a:cs typeface="Arial" panose="020B0604020202020204" pitchFamily="34" charset="0"/>
              </a:rPr>
              <a:t>437</a:t>
            </a:r>
            <a:endParaRPr lang="en-GB" sz="2400" b="1"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22" name="Text Box 14">
            <a:extLst>
              <a:ext uri="{FF2B5EF4-FFF2-40B4-BE49-F238E27FC236}">
                <a16:creationId xmlns:a16="http://schemas.microsoft.com/office/drawing/2014/main" id="{2088235D-4B19-134B-A398-BAC98555A0FD}"/>
              </a:ext>
            </a:extLst>
          </p:cNvPr>
          <p:cNvSpPr txBox="1">
            <a:spLocks noChangeArrowheads="1"/>
          </p:cNvSpPr>
          <p:nvPr/>
        </p:nvSpPr>
        <p:spPr bwMode="auto">
          <a:xfrm>
            <a:off x="3160812" y="2681692"/>
            <a:ext cx="5168703" cy="648512"/>
          </a:xfrm>
          <a:prstGeom prst="rect">
            <a:avLst/>
          </a:prstGeom>
          <a:gradFill flip="none" rotWithShape="1">
            <a:gsLst>
              <a:gs pos="0">
                <a:srgbClr val="FF0000"/>
              </a:gs>
              <a:gs pos="51000">
                <a:srgbClr val="008000"/>
              </a:gs>
            </a:gsLst>
            <a:lin ang="0" scaled="1"/>
            <a:tileRect/>
          </a:gradFill>
          <a:ln>
            <a:noFill/>
          </a:ln>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ar-SA"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يوم الرب </a:t>
            </a:r>
            <a:endParaRPr lang="en-GB"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51361"/>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p:stCondLst>
                              <p:cond delay="8000"/>
                            </p:stCondLst>
                            <p:childTnLst>
                              <p:par>
                                <p:cTn id="24" presetID="42" presetClass="entr" fill="hold" nodeType="afterEffect">
                                  <p:stCondLst>
                                    <p:cond delay="0"/>
                                  </p:stCondLst>
                                  <p:childTnLst>
                                    <p:set>
                                      <p:cBhvr additive="repl">
                                        <p:cTn id="25" dur="1" fill="hold">
                                          <p:stCondLst>
                                            <p:cond delay="0"/>
                                          </p:stCondLst>
                                        </p:cTn>
                                        <p:tgtEl>
                                          <p:spTgt spid="20"/>
                                        </p:tgtEl>
                                        <p:attrNameLst>
                                          <p:attrName>style.visibility</p:attrName>
                                        </p:attrNameLst>
                                      </p:cBhvr>
                                      <p:to>
                                        <p:strVal val="visible"/>
                                      </p:to>
                                    </p:set>
                                    <p:animEffect transition="in" filter="fade">
                                      <p:cBhvr additive="repl">
                                        <p:cTn id="26" dur="2000"/>
                                        <p:tgtEl>
                                          <p:spTgt spid="20"/>
                                        </p:tgtEl>
                                      </p:cBhvr>
                                    </p:animEffect>
                                    <p:anim calcmode="lin" valueType="num">
                                      <p:cBhvr additive="repl">
                                        <p:cTn id="27" dur="2000" fill="hold"/>
                                        <p:tgtEl>
                                          <p:spTgt spid="20"/>
                                        </p:tgtEl>
                                        <p:attrNameLst>
                                          <p:attrName>ppt_x</p:attrName>
                                        </p:attrNameLst>
                                      </p:cBhvr>
                                      <p:tavLst>
                                        <p:tav tm="100000">
                                          <p:val>
                                            <p:strVal val="#ppt_x"/>
                                          </p:val>
                                        </p:tav>
                                        <p:tav>
                                          <p:val>
                                            <p:strVal val="#ppt_x"/>
                                          </p:val>
                                        </p:tav>
                                      </p:tavLst>
                                    </p:anim>
                                    <p:anim calcmode="lin" valueType="num">
                                      <p:cBhvr additive="repl">
                                        <p:cTn id="28" dur="2000" fill="hold"/>
                                        <p:tgtEl>
                                          <p:spTgt spid="20"/>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42" presetClass="entr" fill="hold" nodeType="afterEffect">
                                  <p:stCondLst>
                                    <p:cond delay="0"/>
                                  </p:stCondLst>
                                  <p:childTnLst>
                                    <p:set>
                                      <p:cBhvr additive="repl">
                                        <p:cTn id="31" dur="1" fill="hold">
                                          <p:stCondLst>
                                            <p:cond delay="0"/>
                                          </p:stCondLst>
                                        </p:cTn>
                                        <p:tgtEl>
                                          <p:spTgt spid="32776"/>
                                        </p:tgtEl>
                                        <p:attrNameLst>
                                          <p:attrName>style.visibility</p:attrName>
                                        </p:attrNameLst>
                                      </p:cBhvr>
                                      <p:to>
                                        <p:strVal val="visible"/>
                                      </p:to>
                                    </p:set>
                                    <p:animEffect transition="in" filter="fade">
                                      <p:cBhvr additive="repl">
                                        <p:cTn id="32" dur="2000"/>
                                        <p:tgtEl>
                                          <p:spTgt spid="32776"/>
                                        </p:tgtEl>
                                      </p:cBhvr>
                                    </p:animEffect>
                                    <p:anim calcmode="lin" valueType="num">
                                      <p:cBhvr additive="repl">
                                        <p:cTn id="33" dur="2000" fill="hold"/>
                                        <p:tgtEl>
                                          <p:spTgt spid="32776"/>
                                        </p:tgtEl>
                                        <p:attrNameLst>
                                          <p:attrName>ppt_x</p:attrName>
                                        </p:attrNameLst>
                                      </p:cBhvr>
                                      <p:tavLst>
                                        <p:tav tm="100000">
                                          <p:val>
                                            <p:strVal val="#ppt_x"/>
                                          </p:val>
                                        </p:tav>
                                        <p:tav>
                                          <p:val>
                                            <p:strVal val="#ppt_x"/>
                                          </p:val>
                                        </p:tav>
                                      </p:tavLst>
                                    </p:anim>
                                    <p:anim calcmode="lin" valueType="num">
                                      <p:cBhvr additive="repl">
                                        <p:cTn id="34" dur="2000" fill="hold"/>
                                        <p:tgtEl>
                                          <p:spTgt spid="32776"/>
                                        </p:tgtEl>
                                        <p:attrNameLst>
                                          <p:attrName>ppt_y</p:attrName>
                                        </p:attrNameLst>
                                      </p:cBhvr>
                                      <p:tavLst>
                                        <p:tav tm="100000">
                                          <p:val>
                                            <p:strVal val="#ppt_y+.1"/>
                                          </p:val>
                                        </p:tav>
                                        <p:tav>
                                          <p:val>
                                            <p:strVal val="#ppt_y"/>
                                          </p:val>
                                        </p:tav>
                                      </p:tavLst>
                                    </p:anim>
                                  </p:childTnLst>
                                </p:cTn>
                              </p:par>
                            </p:childTnLst>
                          </p:cTn>
                        </p:par>
                        <p:par>
                          <p:cTn id="35" fill="hold" nodeType="afterGroup">
                            <p:stCondLst>
                              <p:cond delay="12000"/>
                            </p:stCondLst>
                            <p:childTnLst>
                              <p:par>
                                <p:cTn id="36" presetID="9" presetClass="entr" fill="hold" nodeType="afterEffect">
                                  <p:stCondLst>
                                    <p:cond delay="0"/>
                                  </p:stCondLst>
                                  <p:childTnLst>
                                    <p:set>
                                      <p:cBhvr additive="repl">
                                        <p:cTn id="37" dur="1" fill="hold">
                                          <p:stCondLst>
                                            <p:cond delay="0"/>
                                          </p:stCondLst>
                                        </p:cTn>
                                        <p:tgtEl>
                                          <p:spTgt spid="32774"/>
                                        </p:tgtEl>
                                        <p:attrNameLst>
                                          <p:attrName>style.visibility</p:attrName>
                                        </p:attrNameLst>
                                      </p:cBhvr>
                                      <p:to>
                                        <p:strVal val="visible"/>
                                      </p:to>
                                    </p:set>
                                    <p:animEffect transition="in" filter="dissolve">
                                      <p:cBhvr additive="repl">
                                        <p:cTn id="38" dur="2000"/>
                                        <p:tgtEl>
                                          <p:spTgt spid="32774"/>
                                        </p:tgtEl>
                                      </p:cBhvr>
                                    </p:animEffect>
                                  </p:childTnLst>
                                </p:cTn>
                              </p:par>
                            </p:childTnLst>
                          </p:cTn>
                        </p:par>
                        <p:par>
                          <p:cTn id="39" fill="hold" nodeType="afterGroup">
                            <p:stCondLst>
                              <p:cond delay="1400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14500"/>
                            </p:stCondLst>
                            <p:childTnLst>
                              <p:par>
                                <p:cTn id="44" presetID="22" presetClass="entr" presetSubtype="4"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15000"/>
                            </p:stCondLst>
                            <p:childTnLst>
                              <p:par>
                                <p:cTn id="48" presetID="9" presetClass="entr" fill="hold" nodeType="afterEffect">
                                  <p:stCondLst>
                                    <p:cond delay="0"/>
                                  </p:stCondLst>
                                  <p:childTnLst>
                                    <p:set>
                                      <p:cBhvr additive="repl">
                                        <p:cTn id="49" dur="1" fill="hold">
                                          <p:stCondLst>
                                            <p:cond delay="0"/>
                                          </p:stCondLst>
                                        </p:cTn>
                                        <p:tgtEl>
                                          <p:spTgt spid="32779"/>
                                        </p:tgtEl>
                                        <p:attrNameLst>
                                          <p:attrName>style.visibility</p:attrName>
                                        </p:attrNameLst>
                                      </p:cBhvr>
                                      <p:to>
                                        <p:strVal val="visible"/>
                                      </p:to>
                                    </p:set>
                                    <p:animEffect transition="in" filter="dissolve">
                                      <p:cBhvr additive="repl">
                                        <p:cTn id="50" dur="2000"/>
                                        <p:tgtEl>
                                          <p:spTgt spid="32779"/>
                                        </p:tgtEl>
                                      </p:cBhvr>
                                    </p:animEffect>
                                  </p:childTnLst>
                                </p:cTn>
                              </p:par>
                            </p:childTnLst>
                          </p:cTn>
                        </p:par>
                        <p:par>
                          <p:cTn id="51" fill="hold">
                            <p:stCondLst>
                              <p:cond delay="17000"/>
                            </p:stCondLst>
                            <p:childTnLst>
                              <p:par>
                                <p:cTn id="52" presetID="47" presetClass="entr" fill="hold" nodeType="afterEffect">
                                  <p:stCondLst>
                                    <p:cond delay="0"/>
                                  </p:stCondLst>
                                  <p:childTnLst>
                                    <p:set>
                                      <p:cBhvr additive="repl">
                                        <p:cTn id="53" dur="1" fill="hold">
                                          <p:stCondLst>
                                            <p:cond delay="0"/>
                                          </p:stCondLst>
                                        </p:cTn>
                                        <p:tgtEl>
                                          <p:spTgt spid="32778"/>
                                        </p:tgtEl>
                                        <p:attrNameLst>
                                          <p:attrName>style.visibility</p:attrName>
                                        </p:attrNameLst>
                                      </p:cBhvr>
                                      <p:to>
                                        <p:strVal val="visible"/>
                                      </p:to>
                                    </p:set>
                                    <p:animEffect transition="in" filter="fade">
                                      <p:cBhvr additive="repl">
                                        <p:cTn id="54" dur="2000"/>
                                        <p:tgtEl>
                                          <p:spTgt spid="32778"/>
                                        </p:tgtEl>
                                      </p:cBhvr>
                                    </p:animEffect>
                                    <p:anim calcmode="lin" valueType="num">
                                      <p:cBhvr additive="repl">
                                        <p:cTn id="55" dur="2000" fill="hold"/>
                                        <p:tgtEl>
                                          <p:spTgt spid="32778"/>
                                        </p:tgtEl>
                                        <p:attrNameLst>
                                          <p:attrName>ppt_x</p:attrName>
                                        </p:attrNameLst>
                                      </p:cBhvr>
                                      <p:tavLst>
                                        <p:tav tm="100000">
                                          <p:val>
                                            <p:strVal val="#ppt_x"/>
                                          </p:val>
                                        </p:tav>
                                        <p:tav>
                                          <p:val>
                                            <p:strVal val="#ppt_x"/>
                                          </p:val>
                                        </p:tav>
                                      </p:tavLst>
                                    </p:anim>
                                    <p:anim calcmode="lin" valueType="num">
                                      <p:cBhvr additive="repl">
                                        <p:cTn id="56" dur="2000" fill="hold"/>
                                        <p:tgtEl>
                                          <p:spTgt spid="32778"/>
                                        </p:tgtEl>
                                        <p:attrNameLst>
                                          <p:attrName>ppt_y</p:attrName>
                                        </p:attrNameLst>
                                      </p:cBhvr>
                                      <p:tavLst>
                                        <p:tav tm="100000">
                                          <p:val>
                                            <p:strVal val="#ppt_y-.1"/>
                                          </p:val>
                                        </p:tav>
                                        <p:tav>
                                          <p:val>
                                            <p:strVal val="#ppt_y"/>
                                          </p:val>
                                        </p:tav>
                                      </p:tavLst>
                                    </p:anim>
                                  </p:childTnLst>
                                </p:cTn>
                              </p:par>
                            </p:childTnLst>
                          </p:cTn>
                        </p:par>
                        <p:par>
                          <p:cTn id="57" fill="hold">
                            <p:stCondLst>
                              <p:cond delay="19000"/>
                            </p:stCondLst>
                            <p:childTnLst>
                              <p:par>
                                <p:cTn id="58" presetID="9" presetClass="entr" fill="hold" nodeType="afterEffect">
                                  <p:stCondLst>
                                    <p:cond delay="0"/>
                                  </p:stCondLst>
                                  <p:childTnLst>
                                    <p:set>
                                      <p:cBhvr additive="repl">
                                        <p:cTn id="59" dur="1" fill="hold">
                                          <p:stCondLst>
                                            <p:cond delay="0"/>
                                          </p:stCondLst>
                                        </p:cTn>
                                        <p:tgtEl>
                                          <p:spTgt spid="32780"/>
                                        </p:tgtEl>
                                        <p:attrNameLst>
                                          <p:attrName>style.visibility</p:attrName>
                                        </p:attrNameLst>
                                      </p:cBhvr>
                                      <p:to>
                                        <p:strVal val="visible"/>
                                      </p:to>
                                    </p:set>
                                    <p:animEffect transition="in" filter="dissolve">
                                      <p:cBhvr additive="repl">
                                        <p:cTn id="60" dur="2000"/>
                                        <p:tgtEl>
                                          <p:spTgt spid="32780"/>
                                        </p:tgtEl>
                                      </p:cBhvr>
                                    </p:animEffect>
                                  </p:childTnLst>
                                </p:cTn>
                              </p:par>
                            </p:childTnLst>
                          </p:cTn>
                        </p:par>
                        <p:par>
                          <p:cTn id="61" fill="hold">
                            <p:stCondLst>
                              <p:cond delay="21000"/>
                            </p:stCondLst>
                            <p:childTnLst>
                              <p:par>
                                <p:cTn id="62" presetID="9" presetClass="entr" fill="hold" nodeType="afterEffect">
                                  <p:stCondLst>
                                    <p:cond delay="0"/>
                                  </p:stCondLst>
                                  <p:iterate type="lt">
                                    <p:tmPct val="0"/>
                                  </p:iterate>
                                  <p:childTnLst>
                                    <p:set>
                                      <p:cBhvr additive="repl">
                                        <p:cTn id="63"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64" dur="2000"/>
                                        <p:tgtEl>
                                          <p:spTgt spid="32780">
                                            <p:txEl>
                                              <p:pRg st="0" end="0"/>
                                            </p:txEl>
                                          </p:spTgt>
                                        </p:tgtEl>
                                      </p:cBhvr>
                                    </p:animEffect>
                                  </p:childTnLst>
                                </p:cTn>
                              </p:par>
                            </p:childTnLst>
                          </p:cTn>
                        </p:par>
                        <p:par>
                          <p:cTn id="65" fill="hold">
                            <p:stCondLst>
                              <p:cond delay="23000"/>
                            </p:stCondLst>
                            <p:childTnLst>
                              <p:par>
                                <p:cTn id="66" presetID="42" presetClass="entr" fill="hold" nodeType="afterEffect">
                                  <p:stCondLst>
                                    <p:cond delay="0"/>
                                  </p:stCondLst>
                                  <p:childTnLst>
                                    <p:set>
                                      <p:cBhvr additive="repl">
                                        <p:cTn id="67" dur="1" fill="hold">
                                          <p:stCondLst>
                                            <p:cond delay="0"/>
                                          </p:stCondLst>
                                        </p:cTn>
                                        <p:tgtEl>
                                          <p:spTgt spid="32783"/>
                                        </p:tgtEl>
                                        <p:attrNameLst>
                                          <p:attrName>style.visibility</p:attrName>
                                        </p:attrNameLst>
                                      </p:cBhvr>
                                      <p:to>
                                        <p:strVal val="visible"/>
                                      </p:to>
                                    </p:set>
                                    <p:animEffect transition="in" filter="fade">
                                      <p:cBhvr additive="repl">
                                        <p:cTn id="68" dur="2000"/>
                                        <p:tgtEl>
                                          <p:spTgt spid="32783"/>
                                        </p:tgtEl>
                                      </p:cBhvr>
                                    </p:animEffect>
                                    <p:anim calcmode="lin" valueType="num">
                                      <p:cBhvr additive="repl">
                                        <p:cTn id="69" dur="2000" fill="hold"/>
                                        <p:tgtEl>
                                          <p:spTgt spid="32783"/>
                                        </p:tgtEl>
                                        <p:attrNameLst>
                                          <p:attrName>ppt_x</p:attrName>
                                        </p:attrNameLst>
                                      </p:cBhvr>
                                      <p:tavLst>
                                        <p:tav tm="100000">
                                          <p:val>
                                            <p:strVal val="#ppt_x"/>
                                          </p:val>
                                        </p:tav>
                                        <p:tav>
                                          <p:val>
                                            <p:strVal val="#ppt_x"/>
                                          </p:val>
                                        </p:tav>
                                      </p:tavLst>
                                    </p:anim>
                                    <p:anim calcmode="lin" valueType="num">
                                      <p:cBhvr additive="repl">
                                        <p:cTn id="70" dur="2000" fill="hold"/>
                                        <p:tgtEl>
                                          <p:spTgt spid="32783"/>
                                        </p:tgtEl>
                                        <p:attrNameLst>
                                          <p:attrName>ppt_y</p:attrName>
                                        </p:attrNameLst>
                                      </p:cBhvr>
                                      <p:tavLst>
                                        <p:tav tm="100000">
                                          <p:val>
                                            <p:strVal val="#ppt_y+.1"/>
                                          </p:val>
                                        </p:tav>
                                        <p:tav>
                                          <p:val>
                                            <p:strVal val="#ppt_y"/>
                                          </p:val>
                                        </p:tav>
                                      </p:tavLst>
                                    </p:anim>
                                  </p:childTnLst>
                                </p:cTn>
                              </p:par>
                            </p:childTnLst>
                          </p:cTn>
                        </p:par>
                        <p:par>
                          <p:cTn id="71" fill="hold" nodeType="afterGroup">
                            <p:stCondLst>
                              <p:cond delay="25000"/>
                            </p:stCondLst>
                            <p:childTnLst>
                              <p:par>
                                <p:cTn id="72" presetID="9" presetClass="entr" fill="hold" nodeType="afterEffect">
                                  <p:stCondLst>
                                    <p:cond delay="0"/>
                                  </p:stCondLst>
                                  <p:childTnLst>
                                    <p:set>
                                      <p:cBhvr additive="repl">
                                        <p:cTn id="73" dur="1" fill="hold">
                                          <p:stCondLst>
                                            <p:cond delay="0"/>
                                          </p:stCondLst>
                                        </p:cTn>
                                        <p:tgtEl>
                                          <p:spTgt spid="32775"/>
                                        </p:tgtEl>
                                        <p:attrNameLst>
                                          <p:attrName>style.visibility</p:attrName>
                                        </p:attrNameLst>
                                      </p:cBhvr>
                                      <p:to>
                                        <p:strVal val="visible"/>
                                      </p:to>
                                    </p:set>
                                    <p:animEffect transition="in" filter="dissolve">
                                      <p:cBhvr additive="repl">
                                        <p:cTn id="74" dur="2000"/>
                                        <p:tgtEl>
                                          <p:spTgt spid="32775"/>
                                        </p:tgtEl>
                                      </p:cBhvr>
                                    </p:animEffect>
                                  </p:childTnLst>
                                </p:cTn>
                              </p:par>
                            </p:childTnLst>
                          </p:cTn>
                        </p:par>
                        <p:par>
                          <p:cTn id="75" fill="hold" nodeType="afterGroup">
                            <p:stCondLst>
                              <p:cond delay="27000"/>
                            </p:stCondLst>
                            <p:childTnLst>
                              <p:par>
                                <p:cTn id="76" presetID="9" presetClass="entr" fill="hold" nodeType="afterEffect">
                                  <p:stCondLst>
                                    <p:cond delay="0"/>
                                  </p:stCondLst>
                                  <p:childTnLst>
                                    <p:set>
                                      <p:cBhvr additive="repl">
                                        <p:cTn id="77" dur="1" fill="hold">
                                          <p:stCondLst>
                                            <p:cond delay="0"/>
                                          </p:stCondLst>
                                        </p:cTn>
                                        <p:tgtEl>
                                          <p:spTgt spid="32781"/>
                                        </p:tgtEl>
                                        <p:attrNameLst>
                                          <p:attrName>style.visibility</p:attrName>
                                        </p:attrNameLst>
                                      </p:cBhvr>
                                      <p:to>
                                        <p:strVal val="visible"/>
                                      </p:to>
                                    </p:set>
                                    <p:animEffect transition="in" filter="dissolve">
                                      <p:cBhvr additive="repl">
                                        <p:cTn id="78" dur="2000"/>
                                        <p:tgtEl>
                                          <p:spTgt spid="32781"/>
                                        </p:tgtEl>
                                      </p:cBhvr>
                                    </p:animEffect>
                                  </p:childTnLst>
                                </p:cTn>
                              </p:par>
                            </p:childTnLst>
                          </p:cTn>
                        </p:par>
                        <p:par>
                          <p:cTn id="79" fill="hold" nodeType="afterGroup">
                            <p:stCondLst>
                              <p:cond delay="29000"/>
                            </p:stCondLst>
                            <p:childTnLst>
                              <p:par>
                                <p:cTn id="80" presetID="9" presetClass="entr" fill="hold" nodeType="afterEffect">
                                  <p:stCondLst>
                                    <p:cond delay="0"/>
                                  </p:stCondLst>
                                  <p:iterate type="lt">
                                    <p:tmPct val="0"/>
                                  </p:iterate>
                                  <p:childTnLst>
                                    <p:set>
                                      <p:cBhvr additive="repl">
                                        <p:cTn id="81"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82" dur="2000"/>
                                        <p:tgtEl>
                                          <p:spTgt spid="32781">
                                            <p:txEl>
                                              <p:pRg st="0" end="0"/>
                                            </p:txEl>
                                          </p:spTgt>
                                        </p:tgtEl>
                                      </p:cBhvr>
                                    </p:animEffect>
                                  </p:childTnLst>
                                </p:cTn>
                              </p:par>
                              <p:par>
                                <p:cTn id="83" presetID="9" presetClass="entr" fill="hold" nodeType="withEffect">
                                  <p:stCondLst>
                                    <p:cond delay="0"/>
                                  </p:stCondLst>
                                  <p:iterate type="lt">
                                    <p:tmPct val="0"/>
                                  </p:iterate>
                                  <p:childTnLst>
                                    <p:set>
                                      <p:cBhvr additive="repl">
                                        <p:cTn id="84"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85" dur="2000"/>
                                        <p:tgtEl>
                                          <p:spTgt spid="32781">
                                            <p:txEl>
                                              <p:pRg st="1" end="1"/>
                                            </p:txEl>
                                          </p:spTgt>
                                        </p:tgtEl>
                                      </p:cBhvr>
                                    </p:animEffect>
                                  </p:childTnLst>
                                </p:cTn>
                              </p:par>
                            </p:childTnLst>
                          </p:cTn>
                        </p:par>
                        <p:par>
                          <p:cTn id="86" fill="hold" nodeType="afterGroup">
                            <p:stCondLst>
                              <p:cond delay="31000"/>
                            </p:stCondLst>
                            <p:childTnLst>
                              <p:par>
                                <p:cTn id="87" presetID="42" presetClass="entr" fill="hold" nodeType="afterEffect">
                                  <p:stCondLst>
                                    <p:cond delay="0"/>
                                  </p:stCondLst>
                                  <p:childTnLst>
                                    <p:set>
                                      <p:cBhvr additive="repl">
                                        <p:cTn id="88" dur="1" fill="hold">
                                          <p:stCondLst>
                                            <p:cond delay="0"/>
                                          </p:stCondLst>
                                        </p:cTn>
                                        <p:tgtEl>
                                          <p:spTgt spid="32784"/>
                                        </p:tgtEl>
                                        <p:attrNameLst>
                                          <p:attrName>style.visibility</p:attrName>
                                        </p:attrNameLst>
                                      </p:cBhvr>
                                      <p:to>
                                        <p:strVal val="visible"/>
                                      </p:to>
                                    </p:set>
                                    <p:animEffect transition="in" filter="fade">
                                      <p:cBhvr additive="repl">
                                        <p:cTn id="89" dur="2000"/>
                                        <p:tgtEl>
                                          <p:spTgt spid="32784"/>
                                        </p:tgtEl>
                                      </p:cBhvr>
                                    </p:animEffect>
                                    <p:anim calcmode="lin" valueType="num">
                                      <p:cBhvr additive="repl">
                                        <p:cTn id="90" dur="2000" fill="hold"/>
                                        <p:tgtEl>
                                          <p:spTgt spid="32784"/>
                                        </p:tgtEl>
                                        <p:attrNameLst>
                                          <p:attrName>ppt_x</p:attrName>
                                        </p:attrNameLst>
                                      </p:cBhvr>
                                      <p:tavLst>
                                        <p:tav tm="100000">
                                          <p:val>
                                            <p:strVal val="#ppt_x"/>
                                          </p:val>
                                        </p:tav>
                                        <p:tav>
                                          <p:val>
                                            <p:strVal val="#ppt_x"/>
                                          </p:val>
                                        </p:tav>
                                      </p:tavLst>
                                    </p:anim>
                                    <p:anim calcmode="lin" valueType="num">
                                      <p:cBhvr additive="repl">
                                        <p:cTn id="91" dur="2000" fill="hold"/>
                                        <p:tgtEl>
                                          <p:spTgt spid="32784"/>
                                        </p:tgtEl>
                                        <p:attrNameLst>
                                          <p:attrName>ppt_y</p:attrName>
                                        </p:attrNameLst>
                                      </p:cBhvr>
                                      <p:tavLst>
                                        <p:tav tm="100000">
                                          <p:val>
                                            <p:strVal val="#ppt_y+.1"/>
                                          </p:val>
                                        </p:tav>
                                        <p:tav>
                                          <p:val>
                                            <p:strVal val="#ppt_y"/>
                                          </p:val>
                                        </p:tav>
                                      </p:tavLst>
                                    </p:anim>
                                  </p:childTnLst>
                                </p:cTn>
                              </p:par>
                            </p:childTnLst>
                          </p:cTn>
                        </p:par>
                        <p:par>
                          <p:cTn id="92" fill="hold" nodeType="afterGroup">
                            <p:stCondLst>
                              <p:cond delay="33000"/>
                            </p:stCondLst>
                            <p:childTnLst>
                              <p:par>
                                <p:cTn id="93" presetID="9" presetClass="entr" fill="hold" nodeType="afterEffect">
                                  <p:stCondLst>
                                    <p:cond delay="0"/>
                                  </p:stCondLst>
                                  <p:childTnLst>
                                    <p:set>
                                      <p:cBhvr additive="repl">
                                        <p:cTn id="94" dur="1" fill="hold">
                                          <p:stCondLst>
                                            <p:cond delay="0"/>
                                          </p:stCondLst>
                                        </p:cTn>
                                        <p:tgtEl>
                                          <p:spTgt spid="32782"/>
                                        </p:tgtEl>
                                        <p:attrNameLst>
                                          <p:attrName>style.visibility</p:attrName>
                                        </p:attrNameLst>
                                      </p:cBhvr>
                                      <p:to>
                                        <p:strVal val="visible"/>
                                      </p:to>
                                    </p:set>
                                    <p:animEffect transition="in" filter="dissolve">
                                      <p:cBhvr additive="repl">
                                        <p:cTn id="95" dur="2000"/>
                                        <p:tgtEl>
                                          <p:spTgt spid="32782"/>
                                        </p:tgtEl>
                                      </p:cBhvr>
                                    </p:animEffect>
                                  </p:childTnLst>
                                </p:cTn>
                              </p:par>
                            </p:childTnLst>
                          </p:cTn>
                        </p:par>
                        <p:par>
                          <p:cTn id="96" fill="hold" nodeType="afterGroup">
                            <p:stCondLst>
                              <p:cond delay="35000"/>
                            </p:stCondLst>
                            <p:childTnLst>
                              <p:par>
                                <p:cTn id="97" presetID="47" presetClass="entr" fill="hold" nodeType="afterEffect">
                                  <p:stCondLst>
                                    <p:cond delay="0"/>
                                  </p:stCondLst>
                                  <p:childTnLst>
                                    <p:set>
                                      <p:cBhvr additive="repl">
                                        <p:cTn id="98" dur="1" fill="hold">
                                          <p:stCondLst>
                                            <p:cond delay="0"/>
                                          </p:stCondLst>
                                        </p:cTn>
                                        <p:tgtEl>
                                          <p:spTgt spid="19"/>
                                        </p:tgtEl>
                                        <p:attrNameLst>
                                          <p:attrName>style.visibility</p:attrName>
                                        </p:attrNameLst>
                                      </p:cBhvr>
                                      <p:to>
                                        <p:strVal val="visible"/>
                                      </p:to>
                                    </p:set>
                                    <p:animEffect transition="in" filter="fade">
                                      <p:cBhvr additive="repl">
                                        <p:cTn id="99" dur="2000"/>
                                        <p:tgtEl>
                                          <p:spTgt spid="19"/>
                                        </p:tgtEl>
                                      </p:cBhvr>
                                    </p:animEffect>
                                    <p:anim calcmode="lin" valueType="num">
                                      <p:cBhvr additive="repl">
                                        <p:cTn id="100" dur="2000" fill="hold"/>
                                        <p:tgtEl>
                                          <p:spTgt spid="19"/>
                                        </p:tgtEl>
                                        <p:attrNameLst>
                                          <p:attrName>ppt_x</p:attrName>
                                        </p:attrNameLst>
                                      </p:cBhvr>
                                      <p:tavLst>
                                        <p:tav tm="100000">
                                          <p:val>
                                            <p:strVal val="#ppt_x"/>
                                          </p:val>
                                        </p:tav>
                                        <p:tav>
                                          <p:val>
                                            <p:strVal val="#ppt_x"/>
                                          </p:val>
                                        </p:tav>
                                      </p:tavLst>
                                    </p:anim>
                                    <p:anim calcmode="lin" valueType="num">
                                      <p:cBhvr additive="repl">
                                        <p:cTn id="101" dur="2000" fill="hold"/>
                                        <p:tgtEl>
                                          <p:spTgt spid="19"/>
                                        </p:tgtEl>
                                        <p:attrNameLst>
                                          <p:attrName>ppt_y</p:attrName>
                                        </p:attrNameLst>
                                      </p:cBhvr>
                                      <p:tavLst>
                                        <p:tav tm="100000">
                                          <p:val>
                                            <p:strVal val="#ppt_y-.1"/>
                                          </p:val>
                                        </p:tav>
                                        <p:tav>
                                          <p:val>
                                            <p:strVal val="#ppt_y"/>
                                          </p:val>
                                        </p:tav>
                                      </p:tavLst>
                                    </p:anim>
                                  </p:childTnLst>
                                </p:cTn>
                              </p:par>
                            </p:childTnLst>
                          </p:cTn>
                        </p:par>
                        <p:par>
                          <p:cTn id="102" fill="hold">
                            <p:stCondLst>
                              <p:cond delay="37000"/>
                            </p:stCondLst>
                            <p:childTnLst>
                              <p:par>
                                <p:cTn id="103" presetID="22" presetClass="entr" presetSubtype="8"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left)">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28002" name="Rectangle 1026"/>
          <p:cNvSpPr>
            <a:spLocks noChangeArrowheads="1"/>
          </p:cNvSpPr>
          <p:nvPr/>
        </p:nvSpPr>
        <p:spPr bwMode="auto">
          <a:xfrm>
            <a:off x="571500" y="476250"/>
            <a:ext cx="9144000" cy="338138"/>
          </a:xfrm>
          <a:prstGeom prst="rect">
            <a:avLst/>
          </a:prstGeom>
          <a:solidFill>
            <a:srgbClr val="99CC00">
              <a:alpha val="4392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eaLnBrk="0" hangingPunct="0">
              <a:defRPr/>
            </a:pPr>
            <a:endParaRPr lang="en-US" sz="1600" b="1">
              <a:solidFill>
                <a:srgbClr val="000000"/>
              </a:solidFill>
              <a:latin typeface="Arial" panose="020B0604020202020204" pitchFamily="34" charset="0"/>
              <a:cs typeface="Arial" panose="020B0604020202020204" pitchFamily="34" charset="0"/>
            </a:endParaRPr>
          </a:p>
        </p:txBody>
      </p:sp>
      <p:sp>
        <p:nvSpPr>
          <p:cNvPr id="274437" name="Text Box 1029"/>
          <p:cNvSpPr txBox="1">
            <a:spLocks noChangeArrowheads="1"/>
          </p:cNvSpPr>
          <p:nvPr/>
        </p:nvSpPr>
        <p:spPr bwMode="auto">
          <a:xfrm>
            <a:off x="571500" y="1437027"/>
            <a:ext cx="9144000" cy="5262979"/>
          </a:xfrm>
          <a:prstGeom prst="rect">
            <a:avLst/>
          </a:prstGeom>
          <a:solidFill>
            <a:srgbClr val="CCCCFF">
              <a:alpha val="5803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rtl="1">
              <a:defRPr/>
            </a:pPr>
            <a:r>
              <a:rPr lang="ar-EG" b="1" dirty="0">
                <a:solidFill>
                  <a:srgbClr val="000000"/>
                </a:solidFill>
                <a:latin typeface="Arial" panose="020B0604020202020204" pitchFamily="34" charset="0"/>
                <a:cs typeface="Arial" panose="020B0604020202020204" pitchFamily="34" charset="0"/>
              </a:rPr>
              <a:t>حزقيال ٣٨: ٢</a:t>
            </a:r>
          </a:p>
          <a:p>
            <a:pPr algn="r" rtl="1">
              <a:defRPr/>
            </a:pPr>
            <a:r>
              <a:rPr lang="ar-EG" b="1" dirty="0">
                <a:solidFill>
                  <a:srgbClr val="000000"/>
                </a:solidFill>
                <a:latin typeface="Arial" panose="020B0604020202020204" pitchFamily="34" charset="0"/>
                <a:cs typeface="Arial" panose="020B0604020202020204" pitchFamily="34" charset="0"/>
              </a:rPr>
              <a:t>جوج = الأمير</a:t>
            </a:r>
          </a:p>
          <a:p>
            <a:pPr algn="r" rtl="1">
              <a:defRPr/>
            </a:pPr>
            <a:r>
              <a:rPr lang="ar-EG" b="1" dirty="0">
                <a:solidFill>
                  <a:srgbClr val="000000"/>
                </a:solidFill>
                <a:latin typeface="Arial" panose="020B0604020202020204" pitchFamily="34" charset="0"/>
                <a:cs typeface="Arial" panose="020B0604020202020204" pitchFamily="34" charset="0"/>
              </a:rPr>
              <a:t>ماجوج = الأرض</a:t>
            </a:r>
          </a:p>
          <a:p>
            <a:pPr algn="r" rtl="1">
              <a:defRPr/>
            </a:pPr>
            <a:endParaRPr lang="ar-EG"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حزقيال ٣٨: ١٦</a:t>
            </a:r>
          </a:p>
          <a:p>
            <a:pPr algn="r" rtl="1">
              <a:defRPr/>
            </a:pPr>
            <a:r>
              <a:rPr lang="ar-EG" b="1" dirty="0">
                <a:solidFill>
                  <a:srgbClr val="000000"/>
                </a:solidFill>
                <a:latin typeface="Arial" panose="020B0604020202020204" pitchFamily="34" charset="0"/>
                <a:cs typeface="Arial" panose="020B0604020202020204" pitchFamily="34" charset="0"/>
              </a:rPr>
              <a:t>جوج ضد إسرائيل</a:t>
            </a:r>
          </a:p>
          <a:p>
            <a:pPr algn="r" rtl="1">
              <a:defRPr/>
            </a:pPr>
            <a:endParaRPr lang="ar-EG"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حزقيال ٣٩: ١٧-٢٠</a:t>
            </a:r>
          </a:p>
          <a:p>
            <a:pPr algn="r" rtl="1">
              <a:defRPr/>
            </a:pPr>
            <a:r>
              <a:rPr lang="ar-EG" b="1" dirty="0">
                <a:solidFill>
                  <a:srgbClr val="000000"/>
                </a:solidFill>
                <a:latin typeface="Arial" panose="020B0604020202020204" pitchFamily="34" charset="0"/>
                <a:cs typeface="Arial" panose="020B0604020202020204" pitchFamily="34" charset="0"/>
              </a:rPr>
              <a:t>وليمة الجثث</a:t>
            </a:r>
          </a:p>
          <a:p>
            <a:pPr algn="r" rtl="1">
              <a:defRPr/>
            </a:pPr>
            <a:endParaRPr lang="ar-EG" b="1" dirty="0">
              <a:solidFill>
                <a:srgbClr val="000000"/>
              </a:solidFill>
              <a:latin typeface="Arial" panose="020B0604020202020204" pitchFamily="34" charset="0"/>
              <a:cs typeface="Arial" panose="020B0604020202020204" pitchFamily="34" charset="0"/>
            </a:endParaRPr>
          </a:p>
          <a:p>
            <a:pPr algn="r" rtl="1">
              <a:defRPr/>
            </a:pPr>
            <a:endParaRPr lang="ar-EG"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حزقيال ٣٨-٣٩ ؛ رؤ٩: ١٦؛ ١٦: ١٦ ؛ ١٩: ١٩</a:t>
            </a:r>
          </a:p>
          <a:p>
            <a:pPr algn="r" rtl="1">
              <a:defRPr/>
            </a:pPr>
            <a:r>
              <a:rPr lang="ar-EG" b="1" dirty="0">
                <a:solidFill>
                  <a:srgbClr val="000000"/>
                </a:solidFill>
                <a:latin typeface="Arial" panose="020B0604020202020204" pitchFamily="34" charset="0"/>
                <a:cs typeface="Arial" panose="020B0604020202020204" pitchFamily="34" charset="0"/>
              </a:rPr>
              <a:t>تناسب الأحداث قبل استعادة</a:t>
            </a:r>
          </a:p>
          <a:p>
            <a:pPr algn="r" rtl="1">
              <a:defRPr/>
            </a:pPr>
            <a:r>
              <a:rPr lang="ar-EG" b="1" dirty="0">
                <a:solidFill>
                  <a:srgbClr val="000000"/>
                </a:solidFill>
                <a:latin typeface="Arial" panose="020B0604020202020204" pitchFamily="34" charset="0"/>
                <a:cs typeface="Arial" panose="020B0604020202020204" pitchFamily="34" charset="0"/>
              </a:rPr>
              <a:t>الهيكل الألفي (حزقيال ٤٠)</a:t>
            </a:r>
            <a:endParaRPr lang="en-US" b="1" dirty="0">
              <a:solidFill>
                <a:srgbClr val="000000"/>
              </a:solidFill>
              <a:latin typeface="Arial" panose="020B0604020202020204" pitchFamily="34" charset="0"/>
              <a:cs typeface="Arial" panose="020B0604020202020204" pitchFamily="34" charset="0"/>
            </a:endParaRPr>
          </a:p>
        </p:txBody>
      </p:sp>
      <p:sp>
        <p:nvSpPr>
          <p:cNvPr id="274438" name="Text Box 1030"/>
          <p:cNvSpPr txBox="1">
            <a:spLocks noChangeArrowheads="1"/>
          </p:cNvSpPr>
          <p:nvPr/>
        </p:nvSpPr>
        <p:spPr bwMode="auto">
          <a:xfrm>
            <a:off x="571500" y="1361276"/>
            <a:ext cx="3923928" cy="5262979"/>
          </a:xfrm>
          <a:prstGeom prst="rect">
            <a:avLst/>
          </a:prstGeom>
          <a:solidFill>
            <a:srgbClr val="99FFCC">
              <a:alpha val="3686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rtl="1">
              <a:defRPr/>
            </a:pPr>
            <a:r>
              <a:rPr lang="ar-SA" b="1" dirty="0">
                <a:solidFill>
                  <a:srgbClr val="000000"/>
                </a:solidFill>
                <a:latin typeface="Arial" panose="020B0604020202020204" pitchFamily="34" charset="0"/>
                <a:cs typeface="Arial" panose="020B0604020202020204" pitchFamily="34" charset="0"/>
              </a:rPr>
              <a:t>رؤيا</a:t>
            </a:r>
            <a:r>
              <a:rPr lang="en-US" b="1" dirty="0">
                <a:solidFill>
                  <a:srgbClr val="000000"/>
                </a:solidFill>
                <a:latin typeface="Arial" panose="020B0604020202020204" pitchFamily="34" charset="0"/>
                <a:cs typeface="Arial" panose="020B0604020202020204" pitchFamily="34" charset="0"/>
              </a:rPr>
              <a:t> </a:t>
            </a:r>
            <a:r>
              <a:rPr lang="ar-SA" b="1" dirty="0">
                <a:solidFill>
                  <a:srgbClr val="000000"/>
                </a:solidFill>
                <a:latin typeface="Arial" panose="020B0604020202020204" pitchFamily="34" charset="0"/>
                <a:cs typeface="Arial" panose="020B0604020202020204" pitchFamily="34" charset="0"/>
              </a:rPr>
              <a:t>٢٠: ٨</a:t>
            </a:r>
            <a:endParaRPr lang="en-US"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جوج وماجوج = الأمم</a:t>
            </a:r>
            <a:endParaRPr lang="en-US" b="1" dirty="0">
              <a:solidFill>
                <a:srgbClr val="000000"/>
              </a:solidFill>
              <a:latin typeface="Arial" panose="020B0604020202020204" pitchFamily="34" charset="0"/>
              <a:cs typeface="Arial" panose="020B0604020202020204" pitchFamily="34" charset="0"/>
            </a:endParaRPr>
          </a:p>
          <a:p>
            <a:pPr algn="r" rtl="1">
              <a:defRPr/>
            </a:pPr>
            <a:endParaRPr lang="ar-SA" b="1" dirty="0">
              <a:solidFill>
                <a:srgbClr val="000000"/>
              </a:solidFill>
              <a:latin typeface="Arial" panose="020B0604020202020204" pitchFamily="34" charset="0"/>
              <a:cs typeface="Arial" panose="020B0604020202020204" pitchFamily="34" charset="0"/>
            </a:endParaRPr>
          </a:p>
          <a:p>
            <a:pPr algn="r" rtl="1">
              <a:defRPr/>
            </a:pPr>
            <a:endParaRPr lang="en-US" b="1" dirty="0">
              <a:solidFill>
                <a:srgbClr val="000000"/>
              </a:solidFill>
              <a:latin typeface="Arial" panose="020B0604020202020204" pitchFamily="34" charset="0"/>
              <a:cs typeface="Arial" panose="020B0604020202020204" pitchFamily="34" charset="0"/>
            </a:endParaRPr>
          </a:p>
          <a:p>
            <a:pPr algn="r" rtl="1">
              <a:defRPr/>
            </a:pPr>
            <a:r>
              <a:rPr lang="ar-SA" b="1" dirty="0">
                <a:solidFill>
                  <a:srgbClr val="000000"/>
                </a:solidFill>
                <a:latin typeface="Arial" panose="020B0604020202020204" pitchFamily="34" charset="0"/>
                <a:cs typeface="Arial" panose="020B0604020202020204" pitchFamily="34" charset="0"/>
              </a:rPr>
              <a:t>رؤيا</a:t>
            </a:r>
            <a:r>
              <a:rPr lang="en-US" b="1" dirty="0">
                <a:solidFill>
                  <a:srgbClr val="000000"/>
                </a:solidFill>
                <a:latin typeface="Arial" panose="020B0604020202020204" pitchFamily="34" charset="0"/>
                <a:cs typeface="Arial" panose="020B0604020202020204" pitchFamily="34" charset="0"/>
              </a:rPr>
              <a:t> </a:t>
            </a:r>
            <a:r>
              <a:rPr lang="ar-SA" b="1" dirty="0">
                <a:solidFill>
                  <a:srgbClr val="000000"/>
                </a:solidFill>
                <a:latin typeface="Arial" panose="020B0604020202020204" pitchFamily="34" charset="0"/>
                <a:cs typeface="Arial" panose="020B0604020202020204" pitchFamily="34" charset="0"/>
              </a:rPr>
              <a:t>٢٠: ٨</a:t>
            </a:r>
            <a:endParaRPr lang="en-US"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جوج وماجوج ضد المسيح</a:t>
            </a:r>
            <a:endParaRPr lang="en-US" b="1" dirty="0">
              <a:solidFill>
                <a:srgbClr val="000000"/>
              </a:solidFill>
              <a:latin typeface="Arial" panose="020B0604020202020204" pitchFamily="34" charset="0"/>
              <a:cs typeface="Arial" panose="020B0604020202020204" pitchFamily="34" charset="0"/>
            </a:endParaRPr>
          </a:p>
          <a:p>
            <a:pPr algn="r" rtl="1">
              <a:defRPr/>
            </a:pPr>
            <a:endParaRPr lang="ar-SA" b="1" dirty="0">
              <a:solidFill>
                <a:srgbClr val="000000"/>
              </a:solidFill>
              <a:latin typeface="Arial" panose="020B0604020202020204" pitchFamily="34" charset="0"/>
              <a:cs typeface="Arial" panose="020B0604020202020204" pitchFamily="34" charset="0"/>
            </a:endParaRPr>
          </a:p>
          <a:p>
            <a:pPr algn="r" rtl="1">
              <a:defRPr/>
            </a:pPr>
            <a:r>
              <a:rPr lang="ar-SA" b="1" dirty="0">
                <a:solidFill>
                  <a:srgbClr val="000000"/>
                </a:solidFill>
                <a:latin typeface="Arial" panose="020B0604020202020204" pitchFamily="34" charset="0"/>
                <a:cs typeface="Arial" panose="020B0604020202020204" pitchFamily="34" charset="0"/>
              </a:rPr>
              <a:t>رؤيا</a:t>
            </a:r>
            <a:r>
              <a:rPr lang="en-US" b="1" dirty="0">
                <a:solidFill>
                  <a:srgbClr val="000000"/>
                </a:solidFill>
                <a:latin typeface="Arial" panose="020B0604020202020204" pitchFamily="34" charset="0"/>
                <a:cs typeface="Arial" panose="020B0604020202020204" pitchFamily="34" charset="0"/>
              </a:rPr>
              <a:t> </a:t>
            </a:r>
            <a:r>
              <a:rPr lang="ar-SA" b="1" dirty="0">
                <a:solidFill>
                  <a:srgbClr val="000000"/>
                </a:solidFill>
                <a:latin typeface="Arial" panose="020B0604020202020204" pitchFamily="34" charset="0"/>
                <a:cs typeface="Arial" panose="020B0604020202020204" pitchFamily="34" charset="0"/>
              </a:rPr>
              <a:t>٢٠: ١٠</a:t>
            </a:r>
            <a:endParaRPr lang="en-US"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ألقى الشيطان في بحيرة النار</a:t>
            </a:r>
            <a:endParaRPr lang="en-US" b="1" dirty="0">
              <a:solidFill>
                <a:srgbClr val="000000"/>
              </a:solidFill>
              <a:latin typeface="Arial" panose="020B0604020202020204" pitchFamily="34" charset="0"/>
              <a:cs typeface="Arial" panose="020B0604020202020204" pitchFamily="34" charset="0"/>
            </a:endParaRPr>
          </a:p>
          <a:p>
            <a:pPr algn="r" rtl="1">
              <a:defRPr/>
            </a:pPr>
            <a:r>
              <a:rPr lang="ar-SA" b="1" dirty="0">
                <a:solidFill>
                  <a:srgbClr val="000000"/>
                </a:solidFill>
                <a:latin typeface="Arial" panose="020B0604020202020204" pitchFamily="34" charset="0"/>
                <a:cs typeface="Arial" panose="020B0604020202020204" pitchFamily="34" charset="0"/>
              </a:rPr>
              <a:t>رؤيا٢٠: ٧-١٠</a:t>
            </a:r>
            <a:endParaRPr lang="ar-EG" b="1" dirty="0">
              <a:solidFill>
                <a:srgbClr val="000000"/>
              </a:solidFill>
              <a:latin typeface="Arial" panose="020B0604020202020204" pitchFamily="34" charset="0"/>
              <a:cs typeface="Arial" panose="020B0604020202020204" pitchFamily="34" charset="0"/>
            </a:endParaRPr>
          </a:p>
          <a:p>
            <a:pPr algn="r" rtl="1">
              <a:defRPr/>
            </a:pPr>
            <a:endParaRPr lang="ar-EG" b="1" dirty="0">
              <a:solidFill>
                <a:srgbClr val="000000"/>
              </a:solidFill>
              <a:latin typeface="Arial" panose="020B0604020202020204" pitchFamily="34" charset="0"/>
              <a:cs typeface="Arial" panose="020B0604020202020204" pitchFamily="34" charset="0"/>
            </a:endParaRPr>
          </a:p>
          <a:p>
            <a:pPr algn="r" rtl="1">
              <a:defRPr/>
            </a:pPr>
            <a:r>
              <a:rPr lang="ar-EG" b="1" dirty="0">
                <a:solidFill>
                  <a:srgbClr val="000000"/>
                </a:solidFill>
                <a:latin typeface="Arial" panose="020B0604020202020204" pitchFamily="34" charset="0"/>
                <a:cs typeface="Arial" panose="020B0604020202020204" pitchFamily="34" charset="0"/>
              </a:rPr>
              <a:t>تتناسب الأحداث بعد الألفية </a:t>
            </a:r>
          </a:p>
          <a:p>
            <a:pPr algn="r" rtl="1">
              <a:defRPr/>
            </a:pPr>
            <a:r>
              <a:rPr lang="ar-EG" b="1" dirty="0">
                <a:solidFill>
                  <a:srgbClr val="000000"/>
                </a:solidFill>
                <a:latin typeface="Arial" panose="020B0604020202020204" pitchFamily="34" charset="0"/>
                <a:cs typeface="Arial" panose="020B0604020202020204" pitchFamily="34" charset="0"/>
              </a:rPr>
              <a:t>في ٢٠: ١-٦</a:t>
            </a:r>
            <a:endParaRPr lang="en-US" b="1" dirty="0">
              <a:solidFill>
                <a:srgbClr val="000000"/>
              </a:solidFill>
              <a:latin typeface="Arial" panose="020B0604020202020204" pitchFamily="34" charset="0"/>
              <a:cs typeface="Arial" panose="020B0604020202020204" pitchFamily="34" charset="0"/>
            </a:endParaRPr>
          </a:p>
          <a:p>
            <a:pPr algn="r" rtl="1">
              <a:defRPr/>
            </a:pPr>
            <a:endParaRPr lang="en-US" b="1" dirty="0">
              <a:solidFill>
                <a:srgbClr val="000000"/>
              </a:solidFill>
              <a:latin typeface="Arial" panose="020B0604020202020204" pitchFamily="34" charset="0"/>
              <a:cs typeface="Arial" panose="020B0604020202020204" pitchFamily="34" charset="0"/>
            </a:endParaRPr>
          </a:p>
        </p:txBody>
      </p:sp>
      <p:sp>
        <p:nvSpPr>
          <p:cNvPr id="128005" name="Rectangle 1031"/>
          <p:cNvSpPr>
            <a:spLocks noGrp="1" noChangeArrowheads="1"/>
          </p:cNvSpPr>
          <p:nvPr>
            <p:ph type="title"/>
          </p:nvPr>
        </p:nvSpPr>
        <p:spPr>
          <a:xfrm>
            <a:off x="571500" y="448442"/>
            <a:ext cx="9144000" cy="954107"/>
          </a:xfrm>
          <a:solidFill>
            <a:srgbClr val="000090"/>
          </a:solidFill>
        </p:spPr>
        <p:txBody>
          <a:bodyPr anchor="t">
            <a:spAutoFit/>
          </a:bodyPr>
          <a:lstStyle/>
          <a:p>
            <a:pPr rtl="1" eaLnBrk="1" hangingPunct="1"/>
            <a:r>
              <a:rPr lang="ar-EG" sz="2800" b="1" dirty="0">
                <a:latin typeface="Arial" panose="020B0604020202020204" pitchFamily="34" charset="0"/>
                <a:ea typeface="ＭＳ Ｐゴシック" charset="0"/>
                <a:cs typeface="Arial" panose="020B0604020202020204" pitchFamily="34" charset="0"/>
              </a:rPr>
              <a:t>أسباب اختلاف جوج وماجوج </a:t>
            </a:r>
            <a:r>
              <a:rPr lang="ar-JO" sz="2800" b="1" dirty="0">
                <a:latin typeface="Arial" panose="020B0604020202020204" pitchFamily="34" charset="0"/>
                <a:ea typeface="ＭＳ Ｐゴシック" charset="0"/>
                <a:cs typeface="Arial" panose="020B0604020202020204" pitchFamily="34" charset="0"/>
              </a:rPr>
              <a:t>في </a:t>
            </a:r>
            <a:r>
              <a:rPr lang="ar-EG" sz="2800" b="1" dirty="0">
                <a:latin typeface="Arial" panose="020B0604020202020204" pitchFamily="34" charset="0"/>
                <a:ea typeface="ＭＳ Ｐゴシック" charset="0"/>
                <a:cs typeface="Arial" panose="020B0604020202020204" pitchFamily="34" charset="0"/>
              </a:rPr>
              <a:t>حزقيال </a:t>
            </a:r>
            <a:r>
              <a:rPr lang="ar-JO" sz="2800" b="1" dirty="0">
                <a:latin typeface="Arial" panose="020B0604020202020204" pitchFamily="34" charset="0"/>
                <a:ea typeface="ＭＳ Ｐゴシック" charset="0"/>
                <a:cs typeface="Arial" panose="020B0604020202020204" pitchFamily="34" charset="0"/>
              </a:rPr>
              <a:t>                                        </a:t>
            </a:r>
            <a:r>
              <a:rPr lang="ar-EG" sz="2800" b="1" dirty="0">
                <a:latin typeface="Arial" panose="020B0604020202020204" pitchFamily="34" charset="0"/>
                <a:ea typeface="ＭＳ Ｐゴシック" charset="0"/>
                <a:cs typeface="Arial" panose="020B0604020202020204" pitchFamily="34" charset="0"/>
              </a:rPr>
              <a:t>عن جوج وماجوج يوحنا</a:t>
            </a:r>
            <a:r>
              <a:rPr lang="ar-JO" sz="2800" b="1" dirty="0">
                <a:latin typeface="Arial" panose="020B0604020202020204" pitchFamily="34" charset="0"/>
                <a:ea typeface="ＭＳ Ｐゴシック" charset="0"/>
                <a:cs typeface="Arial" panose="020B0604020202020204" pitchFamily="34" charset="0"/>
              </a:rPr>
              <a:t> </a:t>
            </a:r>
            <a:r>
              <a:rPr lang="ar-EG" sz="2800" b="1" dirty="0">
                <a:latin typeface="Arial" panose="020B0604020202020204" pitchFamily="34" charset="0"/>
                <a:ea typeface="ＭＳ Ｐゴシック" charset="0"/>
                <a:cs typeface="Arial" panose="020B0604020202020204" pitchFamily="34" charset="0"/>
              </a:rPr>
              <a:t>في رؤيا ٢٠: ٧-١٠</a:t>
            </a:r>
            <a:endParaRPr lang="en-US" sz="2800" b="1" dirty="0">
              <a:latin typeface="Arial" panose="020B0604020202020204" pitchFamily="34" charset="0"/>
              <a:ea typeface="ＭＳ Ｐゴシック" charset="0"/>
              <a:cs typeface="Arial" panose="020B0604020202020204" pitchFamily="34" charset="0"/>
            </a:endParaRPr>
          </a:p>
        </p:txBody>
      </p:sp>
      <p:sp>
        <p:nvSpPr>
          <p:cNvPr id="6" name="Text Box 1041"/>
          <p:cNvSpPr txBox="1">
            <a:spLocks noChangeArrowheads="1"/>
          </p:cNvSpPr>
          <p:nvPr/>
        </p:nvSpPr>
        <p:spPr bwMode="auto">
          <a:xfrm>
            <a:off x="9003345" y="-6531"/>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0" hangingPunct="0">
              <a:defRPr/>
            </a:pPr>
            <a:r>
              <a:rPr lang="ar-JO" b="1" dirty="0">
                <a:solidFill>
                  <a:srgbClr val="000090"/>
                </a:solidFill>
                <a:latin typeface="Arial" panose="020B0604020202020204" pitchFamily="34" charset="0"/>
                <a:cs typeface="Arial" panose="020B0604020202020204" pitchFamily="34" charset="0"/>
              </a:rPr>
              <a:t>436</a:t>
            </a:r>
            <a:endParaRPr lang="en-US" b="1" dirty="0">
              <a:solidFill>
                <a:srgbClr val="00009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49353"/>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fade">
                                      <p:cBhvr>
                                        <p:cTn id="7" dur="2000"/>
                                        <p:tgtEl>
                                          <p:spTgt spid="274437"/>
                                        </p:tgtEl>
                                      </p:cBhvr>
                                    </p:animEffect>
                                  </p:childTnLst>
                                </p:cTn>
                              </p:par>
                            </p:childTnLst>
                          </p:cTn>
                        </p:par>
                        <p:par>
                          <p:cTn id="8" fill="hold" nodeType="afterGroup">
                            <p:stCondLst>
                              <p:cond delay="2000"/>
                            </p:stCondLst>
                            <p:childTnLst>
                              <p:par>
                                <p:cTn id="9" presetID="7" presetClass="entr" presetSubtype="1" fill="hold" grpId="0" nodeType="afterEffect">
                                  <p:stCondLst>
                                    <p:cond delay="0"/>
                                  </p:stCondLst>
                                  <p:childTnLst>
                                    <p:set>
                                      <p:cBhvr>
                                        <p:cTn id="10" dur="1" fill="hold">
                                          <p:stCondLst>
                                            <p:cond delay="0"/>
                                          </p:stCondLst>
                                        </p:cTn>
                                        <p:tgtEl>
                                          <p:spTgt spid="274438"/>
                                        </p:tgtEl>
                                        <p:attrNameLst>
                                          <p:attrName>style.visibility</p:attrName>
                                        </p:attrNameLst>
                                      </p:cBhvr>
                                      <p:to>
                                        <p:strVal val="visible"/>
                                      </p:to>
                                    </p:set>
                                    <p:anim calcmode="lin" valueType="num">
                                      <p:cBhvr additive="base">
                                        <p:cTn id="11" dur="2000" fill="hold"/>
                                        <p:tgtEl>
                                          <p:spTgt spid="274438"/>
                                        </p:tgtEl>
                                        <p:attrNameLst>
                                          <p:attrName>ppt_x</p:attrName>
                                        </p:attrNameLst>
                                      </p:cBhvr>
                                      <p:tavLst>
                                        <p:tav tm="0">
                                          <p:val>
                                            <p:strVal val="#ppt_x"/>
                                          </p:val>
                                        </p:tav>
                                        <p:tav tm="100000">
                                          <p:val>
                                            <p:strVal val="#ppt_x"/>
                                          </p:val>
                                        </p:tav>
                                      </p:tavLst>
                                    </p:anim>
                                    <p:anim calcmode="lin" valueType="num">
                                      <p:cBhvr additive="base">
                                        <p:cTn id="12" dur="2000" fill="hold"/>
                                        <p:tgtEl>
                                          <p:spTgt spid="2744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4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nvGrpSpPr>
          <p:cNvPr id="200707" name="Group 3"/>
          <p:cNvGrpSpPr>
            <a:grpSpLocks/>
          </p:cNvGrpSpPr>
          <p:nvPr/>
        </p:nvGrpSpPr>
        <p:grpSpPr bwMode="auto">
          <a:xfrm>
            <a:off x="1831975" y="238125"/>
            <a:ext cx="419100" cy="381000"/>
            <a:chOff x="1056" y="672"/>
            <a:chExt cx="264" cy="240"/>
          </a:xfrm>
        </p:grpSpPr>
        <p:sp>
          <p:nvSpPr>
            <p:cNvPr id="5427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7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08" name="Group 6"/>
          <p:cNvGrpSpPr>
            <a:grpSpLocks/>
          </p:cNvGrpSpPr>
          <p:nvPr/>
        </p:nvGrpSpPr>
        <p:grpSpPr bwMode="auto">
          <a:xfrm>
            <a:off x="484188" y="238125"/>
            <a:ext cx="419100" cy="381000"/>
            <a:chOff x="1056" y="672"/>
            <a:chExt cx="264" cy="240"/>
          </a:xfrm>
        </p:grpSpPr>
        <p:sp>
          <p:nvSpPr>
            <p:cNvPr id="5427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8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09" name="Group 9"/>
          <p:cNvGrpSpPr>
            <a:grpSpLocks/>
          </p:cNvGrpSpPr>
          <p:nvPr/>
        </p:nvGrpSpPr>
        <p:grpSpPr bwMode="auto">
          <a:xfrm>
            <a:off x="3009900" y="231775"/>
            <a:ext cx="419100" cy="381000"/>
            <a:chOff x="1056" y="672"/>
            <a:chExt cx="264" cy="240"/>
          </a:xfrm>
        </p:grpSpPr>
        <p:sp>
          <p:nvSpPr>
            <p:cNvPr id="5428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8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10" name="Group 12"/>
          <p:cNvGrpSpPr>
            <a:grpSpLocks/>
          </p:cNvGrpSpPr>
          <p:nvPr/>
        </p:nvGrpSpPr>
        <p:grpSpPr bwMode="auto">
          <a:xfrm>
            <a:off x="4270375" y="239713"/>
            <a:ext cx="419100" cy="381000"/>
            <a:chOff x="1056" y="672"/>
            <a:chExt cx="264" cy="240"/>
          </a:xfrm>
        </p:grpSpPr>
        <p:sp>
          <p:nvSpPr>
            <p:cNvPr id="5428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8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11" name="Group 15"/>
          <p:cNvGrpSpPr>
            <a:grpSpLocks/>
          </p:cNvGrpSpPr>
          <p:nvPr/>
        </p:nvGrpSpPr>
        <p:grpSpPr bwMode="auto">
          <a:xfrm>
            <a:off x="5610225" y="223838"/>
            <a:ext cx="419100" cy="381000"/>
            <a:chOff x="1056" y="672"/>
            <a:chExt cx="264" cy="240"/>
          </a:xfrm>
        </p:grpSpPr>
        <p:sp>
          <p:nvSpPr>
            <p:cNvPr id="5428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8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12" name="Group 18"/>
          <p:cNvGrpSpPr>
            <a:grpSpLocks/>
          </p:cNvGrpSpPr>
          <p:nvPr/>
        </p:nvGrpSpPr>
        <p:grpSpPr bwMode="auto">
          <a:xfrm>
            <a:off x="9182100" y="223838"/>
            <a:ext cx="419100" cy="381000"/>
            <a:chOff x="1056" y="672"/>
            <a:chExt cx="264" cy="240"/>
          </a:xfrm>
        </p:grpSpPr>
        <p:sp>
          <p:nvSpPr>
            <p:cNvPr id="5429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9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13" name="Group 21"/>
          <p:cNvGrpSpPr>
            <a:grpSpLocks/>
          </p:cNvGrpSpPr>
          <p:nvPr/>
        </p:nvGrpSpPr>
        <p:grpSpPr bwMode="auto">
          <a:xfrm>
            <a:off x="8039100" y="214313"/>
            <a:ext cx="419100" cy="381000"/>
            <a:chOff x="1056" y="672"/>
            <a:chExt cx="264" cy="240"/>
          </a:xfrm>
        </p:grpSpPr>
        <p:sp>
          <p:nvSpPr>
            <p:cNvPr id="5429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9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grpSp>
        <p:nvGrpSpPr>
          <p:cNvPr id="200714" name="Group 24"/>
          <p:cNvGrpSpPr>
            <a:grpSpLocks/>
          </p:cNvGrpSpPr>
          <p:nvPr/>
        </p:nvGrpSpPr>
        <p:grpSpPr bwMode="auto">
          <a:xfrm>
            <a:off x="6838950" y="228600"/>
            <a:ext cx="419100" cy="381000"/>
            <a:chOff x="1056" y="672"/>
            <a:chExt cx="264" cy="240"/>
          </a:xfrm>
        </p:grpSpPr>
        <p:sp>
          <p:nvSpPr>
            <p:cNvPr id="5429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29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grpSp>
      <p:cxnSp>
        <p:nvCxnSpPr>
          <p:cNvPr id="5430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4304" name="Oval 32"/>
          <p:cNvSpPr>
            <a:spLocks noChangeArrowheads="1"/>
          </p:cNvSpPr>
          <p:nvPr/>
        </p:nvSpPr>
        <p:spPr bwMode="auto">
          <a:xfrm>
            <a:off x="40163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BoisterBlack" charset="0"/>
              <a:ea typeface="ＭＳ Ｐゴシック" charset="0"/>
              <a:cs typeface="+mn-cs"/>
            </a:endParaRPr>
          </a:p>
        </p:txBody>
      </p:sp>
      <p:sp>
        <p:nvSpPr>
          <p:cNvPr id="54305" name="Text Box 33"/>
          <p:cNvSpPr txBox="1">
            <a:spLocks noChangeArrowheads="1"/>
          </p:cNvSpPr>
          <p:nvPr/>
        </p:nvSpPr>
        <p:spPr bwMode="auto">
          <a:xfrm>
            <a:off x="1032858" y="2770188"/>
            <a:ext cx="3983783"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Char char="•"/>
              <a:tabLst/>
              <a:defRPr/>
            </a:pPr>
            <a:r>
              <a:rPr kumimoji="0" lang="ar-JO" sz="4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4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ＭＳ Ｐゴシック" charset="0"/>
                <a:cs typeface="Arial" panose="020B0604020202020204" pitchFamily="34" charset="0"/>
              </a:rPr>
              <a:t>غزو جوج وماجوج</a:t>
            </a:r>
            <a:endParaRPr kumimoji="0" lang="en-US" sz="4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defRPr/>
            </a:pPr>
            <a:r>
              <a:rPr kumimoji="0" lang="ar-JO" sz="44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4400"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rPr>
              <a:t>رؤيا الهيكل</a:t>
            </a:r>
            <a:endParaRPr kumimoji="0" lang="en-US" sz="4400" b="0" i="0" u="none" strike="noStrike" kern="1200" cap="none" spc="0" normalizeH="0" baseline="0" noProof="0" dirty="0">
              <a:ln>
                <a:noFill/>
              </a:ln>
              <a:effectLst/>
              <a:uLnTx/>
              <a:uFillTx/>
              <a:latin typeface="Arial" panose="020B0604020202020204" pitchFamily="34" charset="0"/>
              <a:ea typeface="ＭＳ Ｐゴシック" charset="0"/>
              <a:cs typeface="Arial" panose="020B0604020202020204" pitchFamily="34" charset="0"/>
            </a:endParaRPr>
          </a:p>
        </p:txBody>
      </p:sp>
      <p:sp>
        <p:nvSpPr>
          <p:cNvPr id="2" name="Text Box 28">
            <a:extLst>
              <a:ext uri="{FF2B5EF4-FFF2-40B4-BE49-F238E27FC236}">
                <a16:creationId xmlns:a16="http://schemas.microsoft.com/office/drawing/2014/main" id="{D84E5875-C0B8-E2E7-29F5-0C2ED24CD0F6}"/>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869981708"/>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04"/>
                                        </p:tgtEl>
                                        <p:attrNameLst>
                                          <p:attrName>style.visibility</p:attrName>
                                        </p:attrNameLst>
                                      </p:cBhvr>
                                      <p:to>
                                        <p:strVal val="visible"/>
                                      </p:to>
                                    </p:set>
                                    <p:animEffect transition="in" filter="fade">
                                      <p:cBhvr>
                                        <p:cTn id="7" dur="2000"/>
                                        <p:tgtEl>
                                          <p:spTgt spid="54304"/>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4304"/>
                                        </p:tgtEl>
                                      </p:cBhvr>
                                    </p:animEffect>
                                    <p:animScale>
                                      <p:cBhvr>
                                        <p:cTn id="11" dur="1000" autoRev="1" fill="hold"/>
                                        <p:tgtEl>
                                          <p:spTgt spid="543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4" grpId="0" animBg="1"/>
      <p:bldP spid="5430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a:extLst>
            <a:ext uri="{FF2B5EF4-FFF2-40B4-BE49-F238E27FC236}">
              <a16:creationId xmlns:a16="http://schemas.microsoft.com/office/drawing/2014/main" id="{2FF6FBB1-F28A-D9CF-3BB6-010FFD17CCF7}"/>
            </a:ext>
          </a:extLst>
        </p:cNvPr>
        <p:cNvGrpSpPr/>
        <p:nvPr/>
      </p:nvGrpSpPr>
      <p:grpSpPr>
        <a:xfrm>
          <a:off x="0" y="0"/>
          <a:ext cx="0" cy="0"/>
          <a:chOff x="0" y="0"/>
          <a:chExt cx="0" cy="0"/>
        </a:xfrm>
      </p:grpSpPr>
      <p:sp>
        <p:nvSpPr>
          <p:cNvPr id="32774" name="Text Box 6">
            <a:extLst>
              <a:ext uri="{FF2B5EF4-FFF2-40B4-BE49-F238E27FC236}">
                <a16:creationId xmlns:a16="http://schemas.microsoft.com/office/drawing/2014/main" id="{0998E867-FC5B-6263-A3EC-6EB415D7E826}"/>
              </a:ext>
            </a:extLst>
          </p:cNvPr>
          <p:cNvSpPr txBox="1">
            <a:spLocks noChangeArrowheads="1"/>
          </p:cNvSpPr>
          <p:nvPr/>
        </p:nvSpPr>
        <p:spPr bwMode="auto">
          <a:xfrm>
            <a:off x="3055939" y="3524250"/>
            <a:ext cx="2725737" cy="956288"/>
          </a:xfrm>
          <a:prstGeom prst="rect">
            <a:avLst/>
          </a:prstGeom>
          <a:solidFill>
            <a:srgbClr val="CCFF66"/>
          </a:solidFill>
          <a:ln w="9525">
            <a:noFill/>
            <a:miter lim="800000"/>
            <a:headEnd/>
            <a:tailEnd/>
          </a:ln>
        </p:spPr>
        <p:txBody>
          <a:bodyPr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الضيقة</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800" b="1" dirty="0">
                <a:solidFill>
                  <a:srgbClr val="000000"/>
                </a:solidFill>
                <a:latin typeface="Arial" pitchFamily="34" charset="0"/>
                <a:ea typeface="MS PGothic" pitchFamily="34" charset="-128"/>
                <a:cs typeface="Arial" pitchFamily="34" charset="0"/>
              </a:rPr>
              <a:t>(</a:t>
            </a:r>
            <a:r>
              <a:rPr lang="ar-JO" sz="2800" b="1" dirty="0">
                <a:solidFill>
                  <a:srgbClr val="000000"/>
                </a:solidFill>
                <a:latin typeface="Arial" pitchFamily="34" charset="0"/>
                <a:ea typeface="MS PGothic" pitchFamily="34" charset="-128"/>
                <a:cs typeface="Arial" pitchFamily="34" charset="0"/>
              </a:rPr>
              <a:t>زك ١٤: ١-٢)</a:t>
            </a:r>
            <a:endParaRPr lang="en-GB" sz="2800" b="1" dirty="0">
              <a:solidFill>
                <a:srgbClr val="000000"/>
              </a:solidFill>
              <a:latin typeface="Arial" pitchFamily="34" charset="0"/>
              <a:ea typeface="MS PGothic" pitchFamily="34" charset="-128"/>
              <a:cs typeface="Arial" pitchFamily="34" charset="0"/>
            </a:endParaRPr>
          </a:p>
        </p:txBody>
      </p:sp>
      <p:sp>
        <p:nvSpPr>
          <p:cNvPr id="23" name="AutoShape 2">
            <a:extLst>
              <a:ext uri="{FF2B5EF4-FFF2-40B4-BE49-F238E27FC236}">
                <a16:creationId xmlns:a16="http://schemas.microsoft.com/office/drawing/2014/main" id="{2C53A221-E6B4-E6E7-B1AD-ABD82B982FC4}"/>
              </a:ext>
            </a:extLst>
          </p:cNvPr>
          <p:cNvSpPr>
            <a:spLocks noChangeArrowheads="1"/>
          </p:cNvSpPr>
          <p:nvPr/>
        </p:nvSpPr>
        <p:spPr bwMode="auto">
          <a:xfrm>
            <a:off x="539750" y="4403212"/>
            <a:ext cx="8185150" cy="2467489"/>
          </a:xfrm>
          <a:prstGeom prst="upArrowCallout">
            <a:avLst>
              <a:gd name="adj1" fmla="val 63690"/>
              <a:gd name="adj2" fmla="val 63690"/>
              <a:gd name="adj3" fmla="val 11259"/>
              <a:gd name="adj4" fmla="val 57822"/>
            </a:avLst>
          </a:prstGeom>
          <a:solidFill>
            <a:srgbClr val="FF0000"/>
          </a:solidFill>
          <a:ln w="9525">
            <a:solidFill>
              <a:schemeClr val="tx1"/>
            </a:solidFill>
            <a:miter lim="800000"/>
            <a:headEnd/>
            <a:tailEnd/>
          </a:ln>
        </p:spPr>
        <p:txBody>
          <a:bodyPr wrap="none" anchor="ctr"/>
          <a:lstStyle/>
          <a:p>
            <a:pPr algn="r" rtl="1"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24" name="Text Box 22">
            <a:extLst>
              <a:ext uri="{FF2B5EF4-FFF2-40B4-BE49-F238E27FC236}">
                <a16:creationId xmlns:a16="http://schemas.microsoft.com/office/drawing/2014/main" id="{1B27DF5A-4FB7-3C0A-4DF0-91282A959EE5}"/>
              </a:ext>
            </a:extLst>
          </p:cNvPr>
          <p:cNvSpPr txBox="1">
            <a:spLocks noChangeArrowheads="1"/>
          </p:cNvSpPr>
          <p:nvPr/>
        </p:nvSpPr>
        <p:spPr bwMode="auto">
          <a:xfrm>
            <a:off x="571500" y="5445224"/>
            <a:ext cx="810101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ar-SA" altLang="ja-JP" sz="3200" b="1" dirty="0">
                <a:solidFill>
                  <a:srgbClr val="FFFFFF"/>
                </a:solidFill>
                <a:latin typeface="Arial" panose="020B0604020202020204" pitchFamily="34" charset="0"/>
                <a:cs typeface="Arial" panose="020B0604020202020204" pitchFamily="34" charset="0"/>
              </a:rPr>
              <a:t>إرميا ٣٠ : ٧</a:t>
            </a:r>
          </a:p>
          <a:p>
            <a:pPr eaLnBrk="0" hangingPunct="0">
              <a:defRPr/>
            </a:pPr>
            <a:r>
              <a:rPr lang="ar-SA" altLang="ja-JP" sz="3200" b="1" dirty="0">
                <a:solidFill>
                  <a:srgbClr val="FFFFFF"/>
                </a:solidFill>
                <a:latin typeface="Arial" panose="020B0604020202020204" pitchFamily="34" charset="0"/>
                <a:cs typeface="Arial" panose="020B0604020202020204" pitchFamily="34" charset="0"/>
              </a:rPr>
              <a:t>آه لأن ذلك اليوم عظيم وليس مثله، وهو وقت ضيق على يعقوب ولكنه سيخلص منه </a:t>
            </a:r>
          </a:p>
        </p:txBody>
      </p:sp>
      <p:grpSp>
        <p:nvGrpSpPr>
          <p:cNvPr id="2" name="Group 1">
            <a:extLst>
              <a:ext uri="{FF2B5EF4-FFF2-40B4-BE49-F238E27FC236}">
                <a16:creationId xmlns:a16="http://schemas.microsoft.com/office/drawing/2014/main" id="{B8E8FF6B-F59A-ED4A-21CF-63D9B18DE1BA}"/>
              </a:ext>
            </a:extLst>
          </p:cNvPr>
          <p:cNvGrpSpPr>
            <a:grpSpLocks/>
          </p:cNvGrpSpPr>
          <p:nvPr/>
        </p:nvGrpSpPr>
        <p:grpSpPr bwMode="auto">
          <a:xfrm>
            <a:off x="565150" y="2019301"/>
            <a:ext cx="692150" cy="1465263"/>
            <a:chOff x="160" y="1272"/>
            <a:chExt cx="436" cy="923"/>
          </a:xfrm>
        </p:grpSpPr>
        <p:sp>
          <p:nvSpPr>
            <p:cNvPr id="88081" name="Line 2">
              <a:extLst>
                <a:ext uri="{FF2B5EF4-FFF2-40B4-BE49-F238E27FC236}">
                  <a16:creationId xmlns:a16="http://schemas.microsoft.com/office/drawing/2014/main" id="{53995D07-4534-9322-E3D0-492DB04FE6A5}"/>
                </a:ext>
              </a:extLst>
            </p:cNvPr>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88082" name="Line 3">
              <a:extLst>
                <a:ext uri="{FF2B5EF4-FFF2-40B4-BE49-F238E27FC236}">
                  <a16:creationId xmlns:a16="http://schemas.microsoft.com/office/drawing/2014/main" id="{FE0078C2-88EF-8460-BB53-304D5C632515}"/>
                </a:ext>
              </a:extLst>
            </p:cNvPr>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grpSp>
      <p:sp>
        <p:nvSpPr>
          <p:cNvPr id="32772" name="Text Box 4">
            <a:extLst>
              <a:ext uri="{FF2B5EF4-FFF2-40B4-BE49-F238E27FC236}">
                <a16:creationId xmlns:a16="http://schemas.microsoft.com/office/drawing/2014/main" id="{0D6A1903-82DE-4B29-700E-C90D4327A99A}"/>
              </a:ext>
            </a:extLst>
          </p:cNvPr>
          <p:cNvSpPr txBox="1">
            <a:spLocks noChangeArrowheads="1"/>
          </p:cNvSpPr>
          <p:nvPr/>
        </p:nvSpPr>
        <p:spPr bwMode="auto">
          <a:xfrm>
            <a:off x="1081088" y="3524251"/>
            <a:ext cx="1765300" cy="525463"/>
          </a:xfrm>
          <a:prstGeom prst="rect">
            <a:avLst/>
          </a:prstGeom>
          <a:solidFill>
            <a:schemeClr val="accent6">
              <a:lumMod val="75000"/>
            </a:schemeClr>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a:solidFill>
                  <a:srgbClr val="FFFFFF"/>
                </a:solidFill>
                <a:latin typeface="Arial" pitchFamily="34" charset="0"/>
                <a:ea typeface="MS PGothic" pitchFamily="34" charset="-128"/>
                <a:cs typeface="Arial" pitchFamily="34" charset="0"/>
              </a:rPr>
              <a:t>عصر الكنيسة</a:t>
            </a:r>
            <a:endParaRPr lang="en-GB" sz="2800" b="1">
              <a:solidFill>
                <a:srgbClr val="FFFFFF"/>
              </a:solidFill>
              <a:latin typeface="Arial" pitchFamily="34" charset="0"/>
              <a:ea typeface="MS PGothic" pitchFamily="34" charset="-128"/>
              <a:cs typeface="Arial" pitchFamily="34" charset="0"/>
            </a:endParaRPr>
          </a:p>
        </p:txBody>
      </p:sp>
      <p:sp>
        <p:nvSpPr>
          <p:cNvPr id="32775" name="Text Box 7">
            <a:extLst>
              <a:ext uri="{FF2B5EF4-FFF2-40B4-BE49-F238E27FC236}">
                <a16:creationId xmlns:a16="http://schemas.microsoft.com/office/drawing/2014/main" id="{D2BD5FD9-521F-5F33-C401-927D7A546730}"/>
              </a:ext>
            </a:extLst>
          </p:cNvPr>
          <p:cNvSpPr txBox="1">
            <a:spLocks noChangeArrowheads="1"/>
          </p:cNvSpPr>
          <p:nvPr/>
        </p:nvSpPr>
        <p:spPr bwMode="auto">
          <a:xfrm>
            <a:off x="5994299" y="3524251"/>
            <a:ext cx="1927429" cy="894733"/>
          </a:xfrm>
          <a:prstGeom prst="rect">
            <a:avLst/>
          </a:prstGeom>
          <a:solidFill>
            <a:srgbClr val="99FFCC"/>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الحكم الألفي</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زك ١٤: ٦-٢١)</a:t>
            </a:r>
            <a:endParaRPr lang="en-GB" sz="2800" b="1" dirty="0">
              <a:solidFill>
                <a:srgbClr val="000000"/>
              </a:solidFill>
              <a:latin typeface="Arial" pitchFamily="34" charset="0"/>
              <a:ea typeface="MS PGothic" pitchFamily="34" charset="-128"/>
              <a:cs typeface="Arial" pitchFamily="34" charset="0"/>
            </a:endParaRPr>
          </a:p>
        </p:txBody>
      </p:sp>
      <p:cxnSp>
        <p:nvCxnSpPr>
          <p:cNvPr id="32776" name="AutoShape 8">
            <a:extLst>
              <a:ext uri="{FF2B5EF4-FFF2-40B4-BE49-F238E27FC236}">
                <a16:creationId xmlns:a16="http://schemas.microsoft.com/office/drawing/2014/main" id="{621377D8-E1C4-F3EF-384B-4C4117C9A605}"/>
              </a:ext>
            </a:extLst>
          </p:cNvPr>
          <p:cNvCxnSpPr>
            <a:cxnSpLocks noChangeShapeType="1"/>
          </p:cNvCxnSpPr>
          <p:nvPr/>
        </p:nvCxnSpPr>
        <p:spPr bwMode="auto">
          <a:xfrm flipV="1">
            <a:off x="2811463" y="1143001"/>
            <a:ext cx="531812" cy="1046163"/>
          </a:xfrm>
          <a:prstGeom prst="curvedConnector3">
            <a:avLst>
              <a:gd name="adj1" fmla="val 50000"/>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32777" name="Text Box 9">
            <a:extLst>
              <a:ext uri="{FF2B5EF4-FFF2-40B4-BE49-F238E27FC236}">
                <a16:creationId xmlns:a16="http://schemas.microsoft.com/office/drawing/2014/main" id="{F671CF99-D59E-5166-0DEC-35B31AE3F2D4}"/>
              </a:ext>
            </a:extLst>
          </p:cNvPr>
          <p:cNvSpPr txBox="1">
            <a:spLocks noChangeArrowheads="1"/>
          </p:cNvSpPr>
          <p:nvPr/>
        </p:nvSpPr>
        <p:spPr bwMode="auto">
          <a:xfrm>
            <a:off x="1830389" y="1759782"/>
            <a:ext cx="2808287" cy="833438"/>
          </a:xfrm>
          <a:prstGeom prst="rect">
            <a:avLst/>
          </a:prstGeom>
          <a:solidFill>
            <a:srgbClr val="FFFF99"/>
          </a:solidFill>
          <a:ln w="9525">
            <a:noFill/>
            <a:miter lim="800000"/>
            <a:headEnd/>
            <a:tailEnd/>
          </a:ln>
        </p:spPr>
        <p:txBody>
          <a:bodyPr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الإختطاف</a:t>
            </a:r>
            <a:br>
              <a:rPr lang="en-GB" sz="2400" b="1" dirty="0">
                <a:solidFill>
                  <a:srgbClr val="000000"/>
                </a:solidFill>
                <a:latin typeface="Arial" pitchFamily="34" charset="0"/>
                <a:ea typeface="MS PGothic" pitchFamily="34" charset="-128"/>
                <a:cs typeface="Arial" pitchFamily="34" charset="0"/>
              </a:rPr>
            </a:br>
            <a:r>
              <a:rPr lang="ar-SA" sz="2400" b="1" dirty="0">
                <a:solidFill>
                  <a:srgbClr val="000000"/>
                </a:solidFill>
                <a:latin typeface="Arial" pitchFamily="34" charset="0"/>
                <a:ea typeface="MS PGothic" pitchFamily="34" charset="-128"/>
                <a:cs typeface="Arial" pitchFamily="34" charset="0"/>
              </a:rPr>
              <a:t>(١ </a:t>
            </a:r>
            <a:r>
              <a:rPr lang="ar-JO" sz="2400" b="1" dirty="0">
                <a:solidFill>
                  <a:srgbClr val="000000"/>
                </a:solidFill>
                <a:latin typeface="Arial" pitchFamily="34" charset="0"/>
                <a:ea typeface="MS PGothic" pitchFamily="34" charset="-128"/>
                <a:cs typeface="Arial" pitchFamily="34" charset="0"/>
              </a:rPr>
              <a:t>تس ٤: ١٣-١٨)</a:t>
            </a:r>
            <a:endParaRPr lang="en-GB" sz="2400" b="1" dirty="0">
              <a:solidFill>
                <a:srgbClr val="000000"/>
              </a:solidFill>
              <a:latin typeface="Arial" pitchFamily="34" charset="0"/>
              <a:ea typeface="MS PGothic" pitchFamily="34" charset="-128"/>
              <a:cs typeface="Arial" pitchFamily="34" charset="0"/>
            </a:endParaRPr>
          </a:p>
        </p:txBody>
      </p:sp>
      <p:sp>
        <p:nvSpPr>
          <p:cNvPr id="32778" name="Line 10">
            <a:extLst>
              <a:ext uri="{FF2B5EF4-FFF2-40B4-BE49-F238E27FC236}">
                <a16:creationId xmlns:a16="http://schemas.microsoft.com/office/drawing/2014/main" id="{635A92D7-03A4-EEED-311A-7111D23990CF}"/>
              </a:ext>
            </a:extLst>
          </p:cNvPr>
          <p:cNvSpPr>
            <a:spLocks noChangeShapeType="1"/>
          </p:cNvSpPr>
          <p:nvPr/>
        </p:nvSpPr>
        <p:spPr bwMode="auto">
          <a:xfrm>
            <a:off x="5745164" y="2276475"/>
            <a:ext cx="1587" cy="1162050"/>
          </a:xfrm>
          <a:prstGeom prst="line">
            <a:avLst/>
          </a:prstGeom>
          <a:noFill/>
          <a:ln w="38100">
            <a:solidFill>
              <a:srgbClr val="000000"/>
            </a:solidFill>
            <a:miter lim="800000"/>
            <a:headEnd/>
            <a:tailEnd type="triangle" w="med" len="med"/>
          </a:ln>
        </p:spPr>
        <p:txBody>
          <a:bodyPr/>
          <a:lstStyle/>
          <a:p>
            <a:pPr algn="r" rtl="1">
              <a:defRPr/>
            </a:pPr>
            <a:endParaRPr lang="en-US" sz="2400" b="1" dirty="0">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79" name="Text Box 11">
            <a:extLst>
              <a:ext uri="{FF2B5EF4-FFF2-40B4-BE49-F238E27FC236}">
                <a16:creationId xmlns:a16="http://schemas.microsoft.com/office/drawing/2014/main" id="{6B5A25EC-E6B0-1F03-9DD9-06253D9E78AA}"/>
              </a:ext>
            </a:extLst>
          </p:cNvPr>
          <p:cNvSpPr txBox="1">
            <a:spLocks noChangeArrowheads="1"/>
          </p:cNvSpPr>
          <p:nvPr/>
        </p:nvSpPr>
        <p:spPr bwMode="auto">
          <a:xfrm>
            <a:off x="4847928" y="1698488"/>
            <a:ext cx="1803997" cy="894733"/>
          </a:xfrm>
          <a:prstGeom prst="rect">
            <a:avLst/>
          </a:prstGeom>
          <a:solidFill>
            <a:srgbClr val="FF99CC"/>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المجيء الثاني</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SA"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زك ١٤: ٣-٥)</a:t>
            </a:r>
            <a:endParaRPr lang="en-GB" sz="2400" b="1" dirty="0">
              <a:solidFill>
                <a:srgbClr val="000000"/>
              </a:solidFill>
              <a:latin typeface="Arial" pitchFamily="34" charset="0"/>
              <a:ea typeface="MS PGothic" pitchFamily="34" charset="-128"/>
              <a:cs typeface="Arial" pitchFamily="34" charset="0"/>
            </a:endParaRPr>
          </a:p>
        </p:txBody>
      </p:sp>
      <p:sp>
        <p:nvSpPr>
          <p:cNvPr id="32780" name="Text Box 12">
            <a:extLst>
              <a:ext uri="{FF2B5EF4-FFF2-40B4-BE49-F238E27FC236}">
                <a16:creationId xmlns:a16="http://schemas.microsoft.com/office/drawing/2014/main" id="{C1064D79-40EC-BA9A-0BC5-8B14059227E6}"/>
              </a:ext>
            </a:extLst>
          </p:cNvPr>
          <p:cNvSpPr txBox="1">
            <a:spLocks noChangeArrowheads="1"/>
          </p:cNvSpPr>
          <p:nvPr/>
        </p:nvSpPr>
        <p:spPr bwMode="auto">
          <a:xfrm>
            <a:off x="4068764" y="4725144"/>
            <a:ext cx="2989262" cy="833178"/>
          </a:xfrm>
          <a:prstGeom prst="rect">
            <a:avLst/>
          </a:prstGeom>
          <a:solidFill>
            <a:srgbClr val="FFCC66"/>
          </a:solidFill>
          <a:ln w="9525">
            <a:noFill/>
            <a:miter lim="800000"/>
            <a:headEnd/>
            <a:tailEnd/>
          </a:ln>
        </p:spPr>
        <p:txBody>
          <a:bodyPr wrap="squar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جوج وماجوج</a:t>
            </a:r>
            <a:r>
              <a:rPr lang="en-US" sz="2400" b="1" dirty="0">
                <a:solidFill>
                  <a:srgbClr val="000000"/>
                </a:solidFill>
                <a:latin typeface="Arial" pitchFamily="34" charset="0"/>
                <a:ea typeface="MS PGothic" pitchFamily="34" charset="-128"/>
                <a:cs typeface="Arial" pitchFamily="34" charset="0"/>
              </a:rPr>
              <a:t> </a:t>
            </a: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هرمجدون</a:t>
            </a:r>
            <a:r>
              <a:rPr lang="en-GB" sz="2400" b="1" dirty="0">
                <a:solidFill>
                  <a:srgbClr val="000000"/>
                </a:solidFill>
                <a:latin typeface="Arial" pitchFamily="34" charset="0"/>
                <a:ea typeface="MS PGothic" pitchFamily="34" charset="-128"/>
                <a:cs typeface="Arial" pitchFamily="34" charset="0"/>
              </a:rPr>
              <a:t>)</a:t>
            </a:r>
            <a:br>
              <a:rPr lang="en-GB" sz="2400" b="1" dirty="0">
                <a:solidFill>
                  <a:srgbClr val="000000"/>
                </a:solidFill>
                <a:latin typeface="Arial" pitchFamily="34" charset="0"/>
                <a:ea typeface="MS PGothic" pitchFamily="34" charset="-128"/>
                <a:cs typeface="Arial" pitchFamily="34" charset="0"/>
              </a:rPr>
            </a:br>
            <a:r>
              <a:rPr lang="ar-SA" sz="20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حز ٣٨-٣٩)</a:t>
            </a:r>
            <a:endParaRPr lang="en-GB" sz="2400" b="1" dirty="0">
              <a:solidFill>
                <a:srgbClr val="000000"/>
              </a:solidFill>
              <a:latin typeface="Arial" pitchFamily="34" charset="0"/>
              <a:ea typeface="MS PGothic" pitchFamily="34" charset="-128"/>
              <a:cs typeface="Arial" pitchFamily="34" charset="0"/>
            </a:endParaRPr>
          </a:p>
        </p:txBody>
      </p:sp>
      <p:sp>
        <p:nvSpPr>
          <p:cNvPr id="32781" name="Text Box 13">
            <a:extLst>
              <a:ext uri="{FF2B5EF4-FFF2-40B4-BE49-F238E27FC236}">
                <a16:creationId xmlns:a16="http://schemas.microsoft.com/office/drawing/2014/main" id="{B5F07A2A-C56D-1386-64AE-6A7C5932AE93}"/>
              </a:ext>
            </a:extLst>
          </p:cNvPr>
          <p:cNvSpPr txBox="1">
            <a:spLocks noChangeArrowheads="1"/>
          </p:cNvSpPr>
          <p:nvPr/>
        </p:nvSpPr>
        <p:spPr bwMode="auto">
          <a:xfrm>
            <a:off x="7058026" y="4726748"/>
            <a:ext cx="2334590" cy="833178"/>
          </a:xfrm>
          <a:prstGeom prst="rect">
            <a:avLst/>
          </a:prstGeom>
          <a:solidFill>
            <a:srgbClr val="99CCFF"/>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400" b="1" dirty="0">
                <a:solidFill>
                  <a:srgbClr val="000000"/>
                </a:solidFill>
                <a:latin typeface="Arial" pitchFamily="34" charset="0"/>
                <a:ea typeface="MS PGothic" pitchFamily="34" charset="-128"/>
                <a:cs typeface="Arial" pitchFamily="34" charset="0"/>
              </a:rPr>
              <a:t>إرجاع جوج وماجوج</a:t>
            </a:r>
            <a:endParaRPr lang="ar-SA" sz="24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رؤ ٢٠: ٧-١٠</a:t>
            </a:r>
            <a:r>
              <a:rPr lang="en-GB" sz="2400" b="1" dirty="0">
                <a:solidFill>
                  <a:srgbClr val="000000"/>
                </a:solidFill>
                <a:latin typeface="Arial" pitchFamily="34" charset="0"/>
                <a:ea typeface="MS PGothic" pitchFamily="34" charset="-128"/>
                <a:cs typeface="Arial" pitchFamily="34" charset="0"/>
              </a:rPr>
              <a:t>)</a:t>
            </a:r>
            <a:endParaRPr lang="en-US" sz="2400" b="1" dirty="0">
              <a:solidFill>
                <a:srgbClr val="000000"/>
              </a:solidFill>
              <a:latin typeface="Arial" pitchFamily="34" charset="0"/>
              <a:ea typeface="MS PGothic" pitchFamily="34" charset="-128"/>
              <a:cs typeface="Arial" pitchFamily="34" charset="0"/>
            </a:endParaRPr>
          </a:p>
        </p:txBody>
      </p:sp>
      <p:sp>
        <p:nvSpPr>
          <p:cNvPr id="32783" name="Line 15">
            <a:extLst>
              <a:ext uri="{FF2B5EF4-FFF2-40B4-BE49-F238E27FC236}">
                <a16:creationId xmlns:a16="http://schemas.microsoft.com/office/drawing/2014/main" id="{73F210D6-9810-CDA2-D5F0-FB249B757C37}"/>
              </a:ext>
            </a:extLst>
          </p:cNvPr>
          <p:cNvSpPr>
            <a:spLocks noChangeShapeType="1"/>
          </p:cNvSpPr>
          <p:nvPr/>
        </p:nvSpPr>
        <p:spPr bwMode="auto">
          <a:xfrm flipV="1">
            <a:off x="5761039" y="3864720"/>
            <a:ext cx="1587"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r" rtl="1">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84" name="Line 16">
            <a:extLst>
              <a:ext uri="{FF2B5EF4-FFF2-40B4-BE49-F238E27FC236}">
                <a16:creationId xmlns:a16="http://schemas.microsoft.com/office/drawing/2014/main" id="{84454CE7-8BFC-44B3-68F4-289931F3A4F9}"/>
              </a:ext>
            </a:extLst>
          </p:cNvPr>
          <p:cNvSpPr>
            <a:spLocks noChangeShapeType="1"/>
          </p:cNvSpPr>
          <p:nvPr/>
        </p:nvSpPr>
        <p:spPr bwMode="auto">
          <a:xfrm flipV="1">
            <a:off x="8137525" y="3883770"/>
            <a:ext cx="1588"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r" rtl="1">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73" name="Line 5">
            <a:extLst>
              <a:ext uri="{FF2B5EF4-FFF2-40B4-BE49-F238E27FC236}">
                <a16:creationId xmlns:a16="http://schemas.microsoft.com/office/drawing/2014/main" id="{42524198-BB4D-9F6D-6503-FF3932B26469}"/>
              </a:ext>
            </a:extLst>
          </p:cNvPr>
          <p:cNvSpPr>
            <a:spLocks noChangeShapeType="1"/>
          </p:cNvSpPr>
          <p:nvPr/>
        </p:nvSpPr>
        <p:spPr bwMode="auto">
          <a:xfrm flipV="1">
            <a:off x="571500" y="3500438"/>
            <a:ext cx="8388350" cy="4762"/>
          </a:xfrm>
          <a:prstGeom prst="line">
            <a:avLst/>
          </a:prstGeom>
          <a:noFill/>
          <a:ln w="76320">
            <a:solidFill>
              <a:srgbClr val="000000"/>
            </a:solidFill>
            <a:miter lim="800000"/>
            <a:headEnd/>
            <a:tailEnd type="triangle" w="med" len="me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275471" name="Title 18">
            <a:extLst>
              <a:ext uri="{FF2B5EF4-FFF2-40B4-BE49-F238E27FC236}">
                <a16:creationId xmlns:a16="http://schemas.microsoft.com/office/drawing/2014/main" id="{E512E122-FAAC-34A7-9694-C466803B49B8}"/>
              </a:ext>
            </a:extLst>
          </p:cNvPr>
          <p:cNvSpPr>
            <a:spLocks noGrp="1"/>
          </p:cNvSpPr>
          <p:nvPr>
            <p:ph type="title" idx="4294967295"/>
          </p:nvPr>
        </p:nvSpPr>
        <p:spPr>
          <a:xfrm>
            <a:off x="571500" y="0"/>
            <a:ext cx="9144000" cy="789502"/>
          </a:xfrm>
          <a:solidFill>
            <a:srgbClr val="000000"/>
          </a:solidFill>
        </p:spPr>
        <p:txBody>
          <a:bodyPr/>
          <a:lstStyle/>
          <a:p>
            <a:r>
              <a:rPr lang="ar-JO" sz="3600" b="1" dirty="0">
                <a:solidFill>
                  <a:schemeClr val="bg1"/>
                </a:solidFill>
                <a:latin typeface="Arial" pitchFamily="34" charset="0"/>
                <a:cs typeface="Arial" pitchFamily="34" charset="0"/>
              </a:rPr>
              <a:t>نظرة عامة على المستقبل</a:t>
            </a:r>
            <a:endParaRPr lang="en-US" sz="5400" b="1" dirty="0">
              <a:latin typeface="Arial" pitchFamily="34" charset="0"/>
              <a:cs typeface="Arial" pitchFamily="34" charset="0"/>
            </a:endParaRPr>
          </a:p>
        </p:txBody>
      </p:sp>
      <p:sp>
        <p:nvSpPr>
          <p:cNvPr id="19" name="Line 10">
            <a:extLst>
              <a:ext uri="{FF2B5EF4-FFF2-40B4-BE49-F238E27FC236}">
                <a16:creationId xmlns:a16="http://schemas.microsoft.com/office/drawing/2014/main" id="{913F73F6-604B-2951-80E9-E384069F8E0D}"/>
              </a:ext>
            </a:extLst>
          </p:cNvPr>
          <p:cNvSpPr>
            <a:spLocks noChangeShapeType="1"/>
          </p:cNvSpPr>
          <p:nvPr/>
        </p:nvSpPr>
        <p:spPr bwMode="auto">
          <a:xfrm>
            <a:off x="8367714" y="2276475"/>
            <a:ext cx="1587" cy="11620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32782" name="Text Box 14">
            <a:extLst>
              <a:ext uri="{FF2B5EF4-FFF2-40B4-BE49-F238E27FC236}">
                <a16:creationId xmlns:a16="http://schemas.microsoft.com/office/drawing/2014/main" id="{4ACFD4C4-1CFF-E345-0FD9-2781BC116B86}"/>
              </a:ext>
            </a:extLst>
          </p:cNvPr>
          <p:cNvSpPr txBox="1">
            <a:spLocks noChangeArrowheads="1"/>
          </p:cNvSpPr>
          <p:nvPr/>
        </p:nvSpPr>
        <p:spPr bwMode="auto">
          <a:xfrm>
            <a:off x="7331858" y="836712"/>
            <a:ext cx="2073301" cy="1756508"/>
          </a:xfrm>
          <a:prstGeom prst="rect">
            <a:avLst/>
          </a:prstGeom>
          <a:solidFill>
            <a:srgbClr val="FFFFFF"/>
          </a:solidFill>
          <a:ln w="9525">
            <a:noFill/>
            <a:miter lim="800000"/>
            <a:headEnd/>
            <a:tailEnd/>
          </a:ln>
        </p:spPr>
        <p:txBody>
          <a:bodyPr wrap="none" lIns="90000" tIns="46800" rIns="90000" bIns="46800">
            <a:spAutoFit/>
          </a:bodyPr>
          <a:lstStyle/>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العرش</a:t>
            </a: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العظيم </a:t>
            </a: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ar-JO" sz="2800" b="1" dirty="0">
                <a:solidFill>
                  <a:srgbClr val="000000"/>
                </a:solidFill>
                <a:latin typeface="Arial" pitchFamily="34" charset="0"/>
                <a:ea typeface="MS PGothic" pitchFamily="34" charset="-128"/>
                <a:cs typeface="Arial" pitchFamily="34" charset="0"/>
              </a:rPr>
              <a:t>الأبيض</a:t>
            </a:r>
            <a:endParaRPr lang="en-GB" sz="2800" b="1" dirty="0">
              <a:solidFill>
                <a:srgbClr val="000000"/>
              </a:solidFill>
              <a:latin typeface="Arial" pitchFamily="34" charset="0"/>
              <a:ea typeface="MS PGothic" pitchFamily="34" charset="-128"/>
              <a:cs typeface="Arial" pitchFamily="34" charset="0"/>
            </a:endParaRPr>
          </a:p>
          <a:p>
            <a:pPr defTabSz="449263">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Arial" pitchFamily="34" charset="0"/>
                <a:ea typeface="MS PGothic" pitchFamily="34" charset="-128"/>
                <a:cs typeface="Arial" pitchFamily="34" charset="0"/>
              </a:rPr>
              <a:t>(</a:t>
            </a:r>
            <a:r>
              <a:rPr lang="ar-JO" sz="2400" b="1" dirty="0">
                <a:solidFill>
                  <a:srgbClr val="000000"/>
                </a:solidFill>
                <a:latin typeface="Arial" pitchFamily="34" charset="0"/>
                <a:ea typeface="MS PGothic" pitchFamily="34" charset="-128"/>
                <a:cs typeface="Arial" pitchFamily="34" charset="0"/>
              </a:rPr>
              <a:t>رؤ ٢٠: ١١-١٤</a:t>
            </a:r>
            <a:r>
              <a:rPr lang="en-GB" sz="2400" b="1" dirty="0">
                <a:solidFill>
                  <a:srgbClr val="000000"/>
                </a:solidFill>
                <a:latin typeface="Arial" pitchFamily="34" charset="0"/>
                <a:ea typeface="MS PGothic" pitchFamily="34" charset="-128"/>
                <a:cs typeface="Arial" pitchFamily="34" charset="0"/>
              </a:rPr>
              <a:t>)</a:t>
            </a:r>
          </a:p>
        </p:txBody>
      </p:sp>
      <p:sp>
        <p:nvSpPr>
          <p:cNvPr id="20" name="Line 15">
            <a:extLst>
              <a:ext uri="{FF2B5EF4-FFF2-40B4-BE49-F238E27FC236}">
                <a16:creationId xmlns:a16="http://schemas.microsoft.com/office/drawing/2014/main" id="{3B842163-3C52-FDC8-F578-615FCE9CE279}"/>
              </a:ext>
            </a:extLst>
          </p:cNvPr>
          <p:cNvSpPr>
            <a:spLocks noChangeShapeType="1"/>
          </p:cNvSpPr>
          <p:nvPr/>
        </p:nvSpPr>
        <p:spPr bwMode="auto">
          <a:xfrm flipV="1">
            <a:off x="3055939" y="2708276"/>
            <a:ext cx="1587" cy="8413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l">
              <a:defRPr/>
            </a:pPr>
            <a:endParaRPr lang="en-US" sz="2400" b="1">
              <a:solidFill>
                <a:srgbClr val="000000"/>
              </a:solidFill>
              <a:effectLst>
                <a:outerShdw blurRad="38100" dist="38100" dir="2700000" algn="tl">
                  <a:srgbClr val="000000">
                    <a:alpha val="43137"/>
                  </a:srgbClr>
                </a:outerShdw>
              </a:effectLst>
              <a:latin typeface="Arial" panose="020B0604020202020204" pitchFamily="34" charset="0"/>
              <a:ea typeface="ＭＳ Ｐゴシック"/>
              <a:cs typeface="Arial" panose="020B0604020202020204" pitchFamily="34" charset="0"/>
            </a:endParaRPr>
          </a:p>
        </p:txBody>
      </p:sp>
      <p:sp>
        <p:nvSpPr>
          <p:cNvPr id="275475" name="Text Box 4">
            <a:extLst>
              <a:ext uri="{FF2B5EF4-FFF2-40B4-BE49-F238E27FC236}">
                <a16:creationId xmlns:a16="http://schemas.microsoft.com/office/drawing/2014/main" id="{F40B3048-A127-6471-9928-FE74A1B605DC}"/>
              </a:ext>
            </a:extLst>
          </p:cNvPr>
          <p:cNvSpPr txBox="1">
            <a:spLocks noChangeArrowheads="1"/>
          </p:cNvSpPr>
          <p:nvPr/>
        </p:nvSpPr>
        <p:spPr bwMode="auto">
          <a:xfrm>
            <a:off x="8672514" y="158156"/>
            <a:ext cx="1042987" cy="390525"/>
          </a:xfrm>
          <a:prstGeom prst="rect">
            <a:avLst/>
          </a:prstGeom>
          <a:noFill/>
          <a:ln w="9525">
            <a:noFill/>
            <a:miter lim="800000"/>
            <a:headEnd/>
            <a:tailEnd/>
          </a:ln>
        </p:spPr>
        <p:txBody>
          <a:bodyPr lIns="81639" tIns="40820" rIns="81639" bIns="40820"/>
          <a:lstStyle/>
          <a:p>
            <a:pPr defTabSz="449263">
              <a:lnSpc>
                <a:spcPct val="93000"/>
              </a:lnSpc>
              <a:buClr>
                <a:srgbClr val="FFFFFF"/>
              </a:buClr>
              <a:buSzPct val="1000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ar-JO" sz="2400" b="1" dirty="0">
                <a:solidFill>
                  <a:srgbClr val="FFFFFF"/>
                </a:solidFill>
                <a:latin typeface="Arial" panose="020B0604020202020204" pitchFamily="34" charset="0"/>
                <a:ea typeface="MS PGothic" pitchFamily="34" charset="-128"/>
                <a:cs typeface="Arial" panose="020B0604020202020204" pitchFamily="34" charset="0"/>
              </a:rPr>
              <a:t>437</a:t>
            </a:r>
            <a:endParaRPr lang="en-GB" sz="2400" b="1" dirty="0">
              <a:solidFill>
                <a:srgbClr val="FFFFFF"/>
              </a:solidFill>
              <a:latin typeface="Arial" panose="020B0604020202020204" pitchFamily="34" charset="0"/>
              <a:ea typeface="MS PGothic" pitchFamily="34" charset="-128"/>
              <a:cs typeface="Arial" panose="020B0604020202020204" pitchFamily="34" charset="0"/>
            </a:endParaRPr>
          </a:p>
        </p:txBody>
      </p:sp>
      <p:sp>
        <p:nvSpPr>
          <p:cNvPr id="22" name="Text Box 14">
            <a:extLst>
              <a:ext uri="{FF2B5EF4-FFF2-40B4-BE49-F238E27FC236}">
                <a16:creationId xmlns:a16="http://schemas.microsoft.com/office/drawing/2014/main" id="{71B2E311-EDC0-6E44-F24A-1EB00B364202}"/>
              </a:ext>
            </a:extLst>
          </p:cNvPr>
          <p:cNvSpPr txBox="1">
            <a:spLocks noChangeArrowheads="1"/>
          </p:cNvSpPr>
          <p:nvPr/>
        </p:nvSpPr>
        <p:spPr bwMode="auto">
          <a:xfrm>
            <a:off x="3160812" y="2681692"/>
            <a:ext cx="5168703" cy="648512"/>
          </a:xfrm>
          <a:prstGeom prst="rect">
            <a:avLst/>
          </a:prstGeom>
          <a:gradFill flip="none" rotWithShape="1">
            <a:gsLst>
              <a:gs pos="0">
                <a:srgbClr val="FF0000"/>
              </a:gs>
              <a:gs pos="51000">
                <a:srgbClr val="008000"/>
              </a:gs>
            </a:gsLst>
            <a:lin ang="0" scaled="1"/>
            <a:tileRect/>
          </a:gradFill>
          <a:ln>
            <a:noFill/>
          </a:ln>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ar-SA"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يوم الرب </a:t>
            </a:r>
            <a:endParaRPr lang="en-GB" sz="3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580755"/>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p:stCondLst>
                              <p:cond delay="8000"/>
                            </p:stCondLst>
                            <p:childTnLst>
                              <p:par>
                                <p:cTn id="24" presetID="42" presetClass="entr" fill="hold" nodeType="afterEffect">
                                  <p:stCondLst>
                                    <p:cond delay="0"/>
                                  </p:stCondLst>
                                  <p:childTnLst>
                                    <p:set>
                                      <p:cBhvr additive="repl">
                                        <p:cTn id="25" dur="1" fill="hold">
                                          <p:stCondLst>
                                            <p:cond delay="0"/>
                                          </p:stCondLst>
                                        </p:cTn>
                                        <p:tgtEl>
                                          <p:spTgt spid="20"/>
                                        </p:tgtEl>
                                        <p:attrNameLst>
                                          <p:attrName>style.visibility</p:attrName>
                                        </p:attrNameLst>
                                      </p:cBhvr>
                                      <p:to>
                                        <p:strVal val="visible"/>
                                      </p:to>
                                    </p:set>
                                    <p:animEffect transition="in" filter="fade">
                                      <p:cBhvr additive="repl">
                                        <p:cTn id="26" dur="2000"/>
                                        <p:tgtEl>
                                          <p:spTgt spid="20"/>
                                        </p:tgtEl>
                                      </p:cBhvr>
                                    </p:animEffect>
                                    <p:anim calcmode="lin" valueType="num">
                                      <p:cBhvr additive="repl">
                                        <p:cTn id="27" dur="2000" fill="hold"/>
                                        <p:tgtEl>
                                          <p:spTgt spid="20"/>
                                        </p:tgtEl>
                                        <p:attrNameLst>
                                          <p:attrName>ppt_x</p:attrName>
                                        </p:attrNameLst>
                                      </p:cBhvr>
                                      <p:tavLst>
                                        <p:tav tm="100000">
                                          <p:val>
                                            <p:strVal val="#ppt_x"/>
                                          </p:val>
                                        </p:tav>
                                        <p:tav>
                                          <p:val>
                                            <p:strVal val="#ppt_x"/>
                                          </p:val>
                                        </p:tav>
                                      </p:tavLst>
                                    </p:anim>
                                    <p:anim calcmode="lin" valueType="num">
                                      <p:cBhvr additive="repl">
                                        <p:cTn id="28" dur="2000" fill="hold"/>
                                        <p:tgtEl>
                                          <p:spTgt spid="20"/>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42" presetClass="entr" fill="hold" nodeType="afterEffect">
                                  <p:stCondLst>
                                    <p:cond delay="0"/>
                                  </p:stCondLst>
                                  <p:childTnLst>
                                    <p:set>
                                      <p:cBhvr additive="repl">
                                        <p:cTn id="31" dur="1" fill="hold">
                                          <p:stCondLst>
                                            <p:cond delay="0"/>
                                          </p:stCondLst>
                                        </p:cTn>
                                        <p:tgtEl>
                                          <p:spTgt spid="32776"/>
                                        </p:tgtEl>
                                        <p:attrNameLst>
                                          <p:attrName>style.visibility</p:attrName>
                                        </p:attrNameLst>
                                      </p:cBhvr>
                                      <p:to>
                                        <p:strVal val="visible"/>
                                      </p:to>
                                    </p:set>
                                    <p:animEffect transition="in" filter="fade">
                                      <p:cBhvr additive="repl">
                                        <p:cTn id="32" dur="2000"/>
                                        <p:tgtEl>
                                          <p:spTgt spid="32776"/>
                                        </p:tgtEl>
                                      </p:cBhvr>
                                    </p:animEffect>
                                    <p:anim calcmode="lin" valueType="num">
                                      <p:cBhvr additive="repl">
                                        <p:cTn id="33" dur="2000" fill="hold"/>
                                        <p:tgtEl>
                                          <p:spTgt spid="32776"/>
                                        </p:tgtEl>
                                        <p:attrNameLst>
                                          <p:attrName>ppt_x</p:attrName>
                                        </p:attrNameLst>
                                      </p:cBhvr>
                                      <p:tavLst>
                                        <p:tav tm="100000">
                                          <p:val>
                                            <p:strVal val="#ppt_x"/>
                                          </p:val>
                                        </p:tav>
                                        <p:tav>
                                          <p:val>
                                            <p:strVal val="#ppt_x"/>
                                          </p:val>
                                        </p:tav>
                                      </p:tavLst>
                                    </p:anim>
                                    <p:anim calcmode="lin" valueType="num">
                                      <p:cBhvr additive="repl">
                                        <p:cTn id="34" dur="2000" fill="hold"/>
                                        <p:tgtEl>
                                          <p:spTgt spid="32776"/>
                                        </p:tgtEl>
                                        <p:attrNameLst>
                                          <p:attrName>ppt_y</p:attrName>
                                        </p:attrNameLst>
                                      </p:cBhvr>
                                      <p:tavLst>
                                        <p:tav tm="100000">
                                          <p:val>
                                            <p:strVal val="#ppt_y+.1"/>
                                          </p:val>
                                        </p:tav>
                                        <p:tav>
                                          <p:val>
                                            <p:strVal val="#ppt_y"/>
                                          </p:val>
                                        </p:tav>
                                      </p:tavLst>
                                    </p:anim>
                                  </p:childTnLst>
                                </p:cTn>
                              </p:par>
                            </p:childTnLst>
                          </p:cTn>
                        </p:par>
                        <p:par>
                          <p:cTn id="35" fill="hold" nodeType="afterGroup">
                            <p:stCondLst>
                              <p:cond delay="12000"/>
                            </p:stCondLst>
                            <p:childTnLst>
                              <p:par>
                                <p:cTn id="36" presetID="9" presetClass="entr" fill="hold" nodeType="afterEffect">
                                  <p:stCondLst>
                                    <p:cond delay="0"/>
                                  </p:stCondLst>
                                  <p:childTnLst>
                                    <p:set>
                                      <p:cBhvr additive="repl">
                                        <p:cTn id="37" dur="1" fill="hold">
                                          <p:stCondLst>
                                            <p:cond delay="0"/>
                                          </p:stCondLst>
                                        </p:cTn>
                                        <p:tgtEl>
                                          <p:spTgt spid="32774"/>
                                        </p:tgtEl>
                                        <p:attrNameLst>
                                          <p:attrName>style.visibility</p:attrName>
                                        </p:attrNameLst>
                                      </p:cBhvr>
                                      <p:to>
                                        <p:strVal val="visible"/>
                                      </p:to>
                                    </p:set>
                                    <p:animEffect transition="in" filter="dissolve">
                                      <p:cBhvr additive="repl">
                                        <p:cTn id="38" dur="2000"/>
                                        <p:tgtEl>
                                          <p:spTgt spid="32774"/>
                                        </p:tgtEl>
                                      </p:cBhvr>
                                    </p:animEffect>
                                  </p:childTnLst>
                                </p:cTn>
                              </p:par>
                            </p:childTnLst>
                          </p:cTn>
                        </p:par>
                        <p:par>
                          <p:cTn id="39" fill="hold" nodeType="afterGroup">
                            <p:stCondLst>
                              <p:cond delay="1400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par>
                          <p:cTn id="43" fill="hold">
                            <p:stCondLst>
                              <p:cond delay="14500"/>
                            </p:stCondLst>
                            <p:childTnLst>
                              <p:par>
                                <p:cTn id="44" presetID="22" presetClass="entr" presetSubtype="4"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15000"/>
                            </p:stCondLst>
                            <p:childTnLst>
                              <p:par>
                                <p:cTn id="48" presetID="9" presetClass="entr" fill="hold" nodeType="afterEffect">
                                  <p:stCondLst>
                                    <p:cond delay="0"/>
                                  </p:stCondLst>
                                  <p:childTnLst>
                                    <p:set>
                                      <p:cBhvr additive="repl">
                                        <p:cTn id="49" dur="1" fill="hold">
                                          <p:stCondLst>
                                            <p:cond delay="0"/>
                                          </p:stCondLst>
                                        </p:cTn>
                                        <p:tgtEl>
                                          <p:spTgt spid="32779"/>
                                        </p:tgtEl>
                                        <p:attrNameLst>
                                          <p:attrName>style.visibility</p:attrName>
                                        </p:attrNameLst>
                                      </p:cBhvr>
                                      <p:to>
                                        <p:strVal val="visible"/>
                                      </p:to>
                                    </p:set>
                                    <p:animEffect transition="in" filter="dissolve">
                                      <p:cBhvr additive="repl">
                                        <p:cTn id="50" dur="2000"/>
                                        <p:tgtEl>
                                          <p:spTgt spid="32779"/>
                                        </p:tgtEl>
                                      </p:cBhvr>
                                    </p:animEffect>
                                  </p:childTnLst>
                                </p:cTn>
                              </p:par>
                            </p:childTnLst>
                          </p:cTn>
                        </p:par>
                        <p:par>
                          <p:cTn id="51" fill="hold">
                            <p:stCondLst>
                              <p:cond delay="17000"/>
                            </p:stCondLst>
                            <p:childTnLst>
                              <p:par>
                                <p:cTn id="52" presetID="47" presetClass="entr" fill="hold" nodeType="afterEffect">
                                  <p:stCondLst>
                                    <p:cond delay="0"/>
                                  </p:stCondLst>
                                  <p:childTnLst>
                                    <p:set>
                                      <p:cBhvr additive="repl">
                                        <p:cTn id="53" dur="1" fill="hold">
                                          <p:stCondLst>
                                            <p:cond delay="0"/>
                                          </p:stCondLst>
                                        </p:cTn>
                                        <p:tgtEl>
                                          <p:spTgt spid="32778"/>
                                        </p:tgtEl>
                                        <p:attrNameLst>
                                          <p:attrName>style.visibility</p:attrName>
                                        </p:attrNameLst>
                                      </p:cBhvr>
                                      <p:to>
                                        <p:strVal val="visible"/>
                                      </p:to>
                                    </p:set>
                                    <p:animEffect transition="in" filter="fade">
                                      <p:cBhvr additive="repl">
                                        <p:cTn id="54" dur="2000"/>
                                        <p:tgtEl>
                                          <p:spTgt spid="32778"/>
                                        </p:tgtEl>
                                      </p:cBhvr>
                                    </p:animEffect>
                                    <p:anim calcmode="lin" valueType="num">
                                      <p:cBhvr additive="repl">
                                        <p:cTn id="55" dur="2000" fill="hold"/>
                                        <p:tgtEl>
                                          <p:spTgt spid="32778"/>
                                        </p:tgtEl>
                                        <p:attrNameLst>
                                          <p:attrName>ppt_x</p:attrName>
                                        </p:attrNameLst>
                                      </p:cBhvr>
                                      <p:tavLst>
                                        <p:tav tm="100000">
                                          <p:val>
                                            <p:strVal val="#ppt_x"/>
                                          </p:val>
                                        </p:tav>
                                        <p:tav>
                                          <p:val>
                                            <p:strVal val="#ppt_x"/>
                                          </p:val>
                                        </p:tav>
                                      </p:tavLst>
                                    </p:anim>
                                    <p:anim calcmode="lin" valueType="num">
                                      <p:cBhvr additive="repl">
                                        <p:cTn id="56" dur="2000" fill="hold"/>
                                        <p:tgtEl>
                                          <p:spTgt spid="32778"/>
                                        </p:tgtEl>
                                        <p:attrNameLst>
                                          <p:attrName>ppt_y</p:attrName>
                                        </p:attrNameLst>
                                      </p:cBhvr>
                                      <p:tavLst>
                                        <p:tav tm="100000">
                                          <p:val>
                                            <p:strVal val="#ppt_y-.1"/>
                                          </p:val>
                                        </p:tav>
                                        <p:tav>
                                          <p:val>
                                            <p:strVal val="#ppt_y"/>
                                          </p:val>
                                        </p:tav>
                                      </p:tavLst>
                                    </p:anim>
                                  </p:childTnLst>
                                </p:cTn>
                              </p:par>
                            </p:childTnLst>
                          </p:cTn>
                        </p:par>
                        <p:par>
                          <p:cTn id="57" fill="hold">
                            <p:stCondLst>
                              <p:cond delay="19000"/>
                            </p:stCondLst>
                            <p:childTnLst>
                              <p:par>
                                <p:cTn id="58" presetID="9" presetClass="entr" fill="hold" nodeType="afterEffect">
                                  <p:stCondLst>
                                    <p:cond delay="0"/>
                                  </p:stCondLst>
                                  <p:childTnLst>
                                    <p:set>
                                      <p:cBhvr additive="repl">
                                        <p:cTn id="59" dur="1" fill="hold">
                                          <p:stCondLst>
                                            <p:cond delay="0"/>
                                          </p:stCondLst>
                                        </p:cTn>
                                        <p:tgtEl>
                                          <p:spTgt spid="32780"/>
                                        </p:tgtEl>
                                        <p:attrNameLst>
                                          <p:attrName>style.visibility</p:attrName>
                                        </p:attrNameLst>
                                      </p:cBhvr>
                                      <p:to>
                                        <p:strVal val="visible"/>
                                      </p:to>
                                    </p:set>
                                    <p:animEffect transition="in" filter="dissolve">
                                      <p:cBhvr additive="repl">
                                        <p:cTn id="60" dur="2000"/>
                                        <p:tgtEl>
                                          <p:spTgt spid="32780"/>
                                        </p:tgtEl>
                                      </p:cBhvr>
                                    </p:animEffect>
                                  </p:childTnLst>
                                </p:cTn>
                              </p:par>
                            </p:childTnLst>
                          </p:cTn>
                        </p:par>
                        <p:par>
                          <p:cTn id="61" fill="hold">
                            <p:stCondLst>
                              <p:cond delay="21000"/>
                            </p:stCondLst>
                            <p:childTnLst>
                              <p:par>
                                <p:cTn id="62" presetID="9" presetClass="entr" fill="hold" nodeType="afterEffect">
                                  <p:stCondLst>
                                    <p:cond delay="0"/>
                                  </p:stCondLst>
                                  <p:iterate type="lt">
                                    <p:tmPct val="0"/>
                                  </p:iterate>
                                  <p:childTnLst>
                                    <p:set>
                                      <p:cBhvr additive="repl">
                                        <p:cTn id="63"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64" dur="2000"/>
                                        <p:tgtEl>
                                          <p:spTgt spid="32780">
                                            <p:txEl>
                                              <p:pRg st="0" end="0"/>
                                            </p:txEl>
                                          </p:spTgt>
                                        </p:tgtEl>
                                      </p:cBhvr>
                                    </p:animEffect>
                                  </p:childTnLst>
                                </p:cTn>
                              </p:par>
                            </p:childTnLst>
                          </p:cTn>
                        </p:par>
                        <p:par>
                          <p:cTn id="65" fill="hold">
                            <p:stCondLst>
                              <p:cond delay="23000"/>
                            </p:stCondLst>
                            <p:childTnLst>
                              <p:par>
                                <p:cTn id="66" presetID="42" presetClass="entr" fill="hold" nodeType="afterEffect">
                                  <p:stCondLst>
                                    <p:cond delay="0"/>
                                  </p:stCondLst>
                                  <p:childTnLst>
                                    <p:set>
                                      <p:cBhvr additive="repl">
                                        <p:cTn id="67" dur="1" fill="hold">
                                          <p:stCondLst>
                                            <p:cond delay="0"/>
                                          </p:stCondLst>
                                        </p:cTn>
                                        <p:tgtEl>
                                          <p:spTgt spid="32783"/>
                                        </p:tgtEl>
                                        <p:attrNameLst>
                                          <p:attrName>style.visibility</p:attrName>
                                        </p:attrNameLst>
                                      </p:cBhvr>
                                      <p:to>
                                        <p:strVal val="visible"/>
                                      </p:to>
                                    </p:set>
                                    <p:animEffect transition="in" filter="fade">
                                      <p:cBhvr additive="repl">
                                        <p:cTn id="68" dur="2000"/>
                                        <p:tgtEl>
                                          <p:spTgt spid="32783"/>
                                        </p:tgtEl>
                                      </p:cBhvr>
                                    </p:animEffect>
                                    <p:anim calcmode="lin" valueType="num">
                                      <p:cBhvr additive="repl">
                                        <p:cTn id="69" dur="2000" fill="hold"/>
                                        <p:tgtEl>
                                          <p:spTgt spid="32783"/>
                                        </p:tgtEl>
                                        <p:attrNameLst>
                                          <p:attrName>ppt_x</p:attrName>
                                        </p:attrNameLst>
                                      </p:cBhvr>
                                      <p:tavLst>
                                        <p:tav tm="100000">
                                          <p:val>
                                            <p:strVal val="#ppt_x"/>
                                          </p:val>
                                        </p:tav>
                                        <p:tav>
                                          <p:val>
                                            <p:strVal val="#ppt_x"/>
                                          </p:val>
                                        </p:tav>
                                      </p:tavLst>
                                    </p:anim>
                                    <p:anim calcmode="lin" valueType="num">
                                      <p:cBhvr additive="repl">
                                        <p:cTn id="70" dur="2000" fill="hold"/>
                                        <p:tgtEl>
                                          <p:spTgt spid="32783"/>
                                        </p:tgtEl>
                                        <p:attrNameLst>
                                          <p:attrName>ppt_y</p:attrName>
                                        </p:attrNameLst>
                                      </p:cBhvr>
                                      <p:tavLst>
                                        <p:tav tm="100000">
                                          <p:val>
                                            <p:strVal val="#ppt_y+.1"/>
                                          </p:val>
                                        </p:tav>
                                        <p:tav>
                                          <p:val>
                                            <p:strVal val="#ppt_y"/>
                                          </p:val>
                                        </p:tav>
                                      </p:tavLst>
                                    </p:anim>
                                  </p:childTnLst>
                                </p:cTn>
                              </p:par>
                            </p:childTnLst>
                          </p:cTn>
                        </p:par>
                        <p:par>
                          <p:cTn id="71" fill="hold" nodeType="afterGroup">
                            <p:stCondLst>
                              <p:cond delay="25000"/>
                            </p:stCondLst>
                            <p:childTnLst>
                              <p:par>
                                <p:cTn id="72" presetID="9" presetClass="entr" fill="hold" nodeType="afterEffect">
                                  <p:stCondLst>
                                    <p:cond delay="0"/>
                                  </p:stCondLst>
                                  <p:childTnLst>
                                    <p:set>
                                      <p:cBhvr additive="repl">
                                        <p:cTn id="73" dur="1" fill="hold">
                                          <p:stCondLst>
                                            <p:cond delay="0"/>
                                          </p:stCondLst>
                                        </p:cTn>
                                        <p:tgtEl>
                                          <p:spTgt spid="32775"/>
                                        </p:tgtEl>
                                        <p:attrNameLst>
                                          <p:attrName>style.visibility</p:attrName>
                                        </p:attrNameLst>
                                      </p:cBhvr>
                                      <p:to>
                                        <p:strVal val="visible"/>
                                      </p:to>
                                    </p:set>
                                    <p:animEffect transition="in" filter="dissolve">
                                      <p:cBhvr additive="repl">
                                        <p:cTn id="74" dur="2000"/>
                                        <p:tgtEl>
                                          <p:spTgt spid="32775"/>
                                        </p:tgtEl>
                                      </p:cBhvr>
                                    </p:animEffect>
                                  </p:childTnLst>
                                </p:cTn>
                              </p:par>
                            </p:childTnLst>
                          </p:cTn>
                        </p:par>
                        <p:par>
                          <p:cTn id="75" fill="hold" nodeType="afterGroup">
                            <p:stCondLst>
                              <p:cond delay="27000"/>
                            </p:stCondLst>
                            <p:childTnLst>
                              <p:par>
                                <p:cTn id="76" presetID="9" presetClass="entr" fill="hold" nodeType="afterEffect">
                                  <p:stCondLst>
                                    <p:cond delay="0"/>
                                  </p:stCondLst>
                                  <p:childTnLst>
                                    <p:set>
                                      <p:cBhvr additive="repl">
                                        <p:cTn id="77" dur="1" fill="hold">
                                          <p:stCondLst>
                                            <p:cond delay="0"/>
                                          </p:stCondLst>
                                        </p:cTn>
                                        <p:tgtEl>
                                          <p:spTgt spid="32781"/>
                                        </p:tgtEl>
                                        <p:attrNameLst>
                                          <p:attrName>style.visibility</p:attrName>
                                        </p:attrNameLst>
                                      </p:cBhvr>
                                      <p:to>
                                        <p:strVal val="visible"/>
                                      </p:to>
                                    </p:set>
                                    <p:animEffect transition="in" filter="dissolve">
                                      <p:cBhvr additive="repl">
                                        <p:cTn id="78" dur="2000"/>
                                        <p:tgtEl>
                                          <p:spTgt spid="32781"/>
                                        </p:tgtEl>
                                      </p:cBhvr>
                                    </p:animEffect>
                                  </p:childTnLst>
                                </p:cTn>
                              </p:par>
                            </p:childTnLst>
                          </p:cTn>
                        </p:par>
                        <p:par>
                          <p:cTn id="79" fill="hold" nodeType="afterGroup">
                            <p:stCondLst>
                              <p:cond delay="29000"/>
                            </p:stCondLst>
                            <p:childTnLst>
                              <p:par>
                                <p:cTn id="80" presetID="9" presetClass="entr" fill="hold" nodeType="afterEffect">
                                  <p:stCondLst>
                                    <p:cond delay="0"/>
                                  </p:stCondLst>
                                  <p:iterate type="lt">
                                    <p:tmPct val="0"/>
                                  </p:iterate>
                                  <p:childTnLst>
                                    <p:set>
                                      <p:cBhvr additive="repl">
                                        <p:cTn id="81"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82" dur="2000"/>
                                        <p:tgtEl>
                                          <p:spTgt spid="32781">
                                            <p:txEl>
                                              <p:pRg st="0" end="0"/>
                                            </p:txEl>
                                          </p:spTgt>
                                        </p:tgtEl>
                                      </p:cBhvr>
                                    </p:animEffect>
                                  </p:childTnLst>
                                </p:cTn>
                              </p:par>
                              <p:par>
                                <p:cTn id="83" presetID="9" presetClass="entr" fill="hold" nodeType="withEffect">
                                  <p:stCondLst>
                                    <p:cond delay="0"/>
                                  </p:stCondLst>
                                  <p:iterate type="lt">
                                    <p:tmPct val="0"/>
                                  </p:iterate>
                                  <p:childTnLst>
                                    <p:set>
                                      <p:cBhvr additive="repl">
                                        <p:cTn id="84"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85" dur="2000"/>
                                        <p:tgtEl>
                                          <p:spTgt spid="32781">
                                            <p:txEl>
                                              <p:pRg st="1" end="1"/>
                                            </p:txEl>
                                          </p:spTgt>
                                        </p:tgtEl>
                                      </p:cBhvr>
                                    </p:animEffect>
                                  </p:childTnLst>
                                </p:cTn>
                              </p:par>
                            </p:childTnLst>
                          </p:cTn>
                        </p:par>
                        <p:par>
                          <p:cTn id="86" fill="hold" nodeType="afterGroup">
                            <p:stCondLst>
                              <p:cond delay="31000"/>
                            </p:stCondLst>
                            <p:childTnLst>
                              <p:par>
                                <p:cTn id="87" presetID="42" presetClass="entr" fill="hold" nodeType="afterEffect">
                                  <p:stCondLst>
                                    <p:cond delay="0"/>
                                  </p:stCondLst>
                                  <p:childTnLst>
                                    <p:set>
                                      <p:cBhvr additive="repl">
                                        <p:cTn id="88" dur="1" fill="hold">
                                          <p:stCondLst>
                                            <p:cond delay="0"/>
                                          </p:stCondLst>
                                        </p:cTn>
                                        <p:tgtEl>
                                          <p:spTgt spid="32784"/>
                                        </p:tgtEl>
                                        <p:attrNameLst>
                                          <p:attrName>style.visibility</p:attrName>
                                        </p:attrNameLst>
                                      </p:cBhvr>
                                      <p:to>
                                        <p:strVal val="visible"/>
                                      </p:to>
                                    </p:set>
                                    <p:animEffect transition="in" filter="fade">
                                      <p:cBhvr additive="repl">
                                        <p:cTn id="89" dur="2000"/>
                                        <p:tgtEl>
                                          <p:spTgt spid="32784"/>
                                        </p:tgtEl>
                                      </p:cBhvr>
                                    </p:animEffect>
                                    <p:anim calcmode="lin" valueType="num">
                                      <p:cBhvr additive="repl">
                                        <p:cTn id="90" dur="2000" fill="hold"/>
                                        <p:tgtEl>
                                          <p:spTgt spid="32784"/>
                                        </p:tgtEl>
                                        <p:attrNameLst>
                                          <p:attrName>ppt_x</p:attrName>
                                        </p:attrNameLst>
                                      </p:cBhvr>
                                      <p:tavLst>
                                        <p:tav tm="100000">
                                          <p:val>
                                            <p:strVal val="#ppt_x"/>
                                          </p:val>
                                        </p:tav>
                                        <p:tav>
                                          <p:val>
                                            <p:strVal val="#ppt_x"/>
                                          </p:val>
                                        </p:tav>
                                      </p:tavLst>
                                    </p:anim>
                                    <p:anim calcmode="lin" valueType="num">
                                      <p:cBhvr additive="repl">
                                        <p:cTn id="91" dur="2000" fill="hold"/>
                                        <p:tgtEl>
                                          <p:spTgt spid="32784"/>
                                        </p:tgtEl>
                                        <p:attrNameLst>
                                          <p:attrName>ppt_y</p:attrName>
                                        </p:attrNameLst>
                                      </p:cBhvr>
                                      <p:tavLst>
                                        <p:tav tm="100000">
                                          <p:val>
                                            <p:strVal val="#ppt_y+.1"/>
                                          </p:val>
                                        </p:tav>
                                        <p:tav>
                                          <p:val>
                                            <p:strVal val="#ppt_y"/>
                                          </p:val>
                                        </p:tav>
                                      </p:tavLst>
                                    </p:anim>
                                  </p:childTnLst>
                                </p:cTn>
                              </p:par>
                            </p:childTnLst>
                          </p:cTn>
                        </p:par>
                        <p:par>
                          <p:cTn id="92" fill="hold" nodeType="afterGroup">
                            <p:stCondLst>
                              <p:cond delay="33000"/>
                            </p:stCondLst>
                            <p:childTnLst>
                              <p:par>
                                <p:cTn id="93" presetID="9" presetClass="entr" fill="hold" nodeType="afterEffect">
                                  <p:stCondLst>
                                    <p:cond delay="0"/>
                                  </p:stCondLst>
                                  <p:childTnLst>
                                    <p:set>
                                      <p:cBhvr additive="repl">
                                        <p:cTn id="94" dur="1" fill="hold">
                                          <p:stCondLst>
                                            <p:cond delay="0"/>
                                          </p:stCondLst>
                                        </p:cTn>
                                        <p:tgtEl>
                                          <p:spTgt spid="32782"/>
                                        </p:tgtEl>
                                        <p:attrNameLst>
                                          <p:attrName>style.visibility</p:attrName>
                                        </p:attrNameLst>
                                      </p:cBhvr>
                                      <p:to>
                                        <p:strVal val="visible"/>
                                      </p:to>
                                    </p:set>
                                    <p:animEffect transition="in" filter="dissolve">
                                      <p:cBhvr additive="repl">
                                        <p:cTn id="95" dur="2000"/>
                                        <p:tgtEl>
                                          <p:spTgt spid="32782"/>
                                        </p:tgtEl>
                                      </p:cBhvr>
                                    </p:animEffect>
                                  </p:childTnLst>
                                </p:cTn>
                              </p:par>
                            </p:childTnLst>
                          </p:cTn>
                        </p:par>
                        <p:par>
                          <p:cTn id="96" fill="hold" nodeType="afterGroup">
                            <p:stCondLst>
                              <p:cond delay="35000"/>
                            </p:stCondLst>
                            <p:childTnLst>
                              <p:par>
                                <p:cTn id="97" presetID="47" presetClass="entr" fill="hold" nodeType="afterEffect">
                                  <p:stCondLst>
                                    <p:cond delay="0"/>
                                  </p:stCondLst>
                                  <p:childTnLst>
                                    <p:set>
                                      <p:cBhvr additive="repl">
                                        <p:cTn id="98" dur="1" fill="hold">
                                          <p:stCondLst>
                                            <p:cond delay="0"/>
                                          </p:stCondLst>
                                        </p:cTn>
                                        <p:tgtEl>
                                          <p:spTgt spid="19"/>
                                        </p:tgtEl>
                                        <p:attrNameLst>
                                          <p:attrName>style.visibility</p:attrName>
                                        </p:attrNameLst>
                                      </p:cBhvr>
                                      <p:to>
                                        <p:strVal val="visible"/>
                                      </p:to>
                                    </p:set>
                                    <p:animEffect transition="in" filter="fade">
                                      <p:cBhvr additive="repl">
                                        <p:cTn id="99" dur="2000"/>
                                        <p:tgtEl>
                                          <p:spTgt spid="19"/>
                                        </p:tgtEl>
                                      </p:cBhvr>
                                    </p:animEffect>
                                    <p:anim calcmode="lin" valueType="num">
                                      <p:cBhvr additive="repl">
                                        <p:cTn id="100" dur="2000" fill="hold"/>
                                        <p:tgtEl>
                                          <p:spTgt spid="19"/>
                                        </p:tgtEl>
                                        <p:attrNameLst>
                                          <p:attrName>ppt_x</p:attrName>
                                        </p:attrNameLst>
                                      </p:cBhvr>
                                      <p:tavLst>
                                        <p:tav tm="100000">
                                          <p:val>
                                            <p:strVal val="#ppt_x"/>
                                          </p:val>
                                        </p:tav>
                                        <p:tav>
                                          <p:val>
                                            <p:strVal val="#ppt_x"/>
                                          </p:val>
                                        </p:tav>
                                      </p:tavLst>
                                    </p:anim>
                                    <p:anim calcmode="lin" valueType="num">
                                      <p:cBhvr additive="repl">
                                        <p:cTn id="101" dur="2000" fill="hold"/>
                                        <p:tgtEl>
                                          <p:spTgt spid="19"/>
                                        </p:tgtEl>
                                        <p:attrNameLst>
                                          <p:attrName>ppt_y</p:attrName>
                                        </p:attrNameLst>
                                      </p:cBhvr>
                                      <p:tavLst>
                                        <p:tav tm="100000">
                                          <p:val>
                                            <p:strVal val="#ppt_y-.1"/>
                                          </p:val>
                                        </p:tav>
                                        <p:tav>
                                          <p:val>
                                            <p:strVal val="#ppt_y"/>
                                          </p:val>
                                        </p:tav>
                                      </p:tavLst>
                                    </p:anim>
                                  </p:childTnLst>
                                </p:cTn>
                              </p:par>
                            </p:childTnLst>
                          </p:cTn>
                        </p:par>
                        <p:par>
                          <p:cTn id="102" fill="hold">
                            <p:stCondLst>
                              <p:cond delay="37000"/>
                            </p:stCondLst>
                            <p:childTnLst>
                              <p:par>
                                <p:cTn id="103" presetID="22" presetClass="entr" presetSubtype="8"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wipe(left)">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pSp>
        <p:nvGrpSpPr>
          <p:cNvPr id="178178" name="Group 15"/>
          <p:cNvGrpSpPr>
            <a:grpSpLocks/>
          </p:cNvGrpSpPr>
          <p:nvPr/>
        </p:nvGrpSpPr>
        <p:grpSpPr bwMode="auto">
          <a:xfrm rot="-145363">
            <a:off x="333392" y="3283717"/>
            <a:ext cx="2349694" cy="3386138"/>
            <a:chOff x="1738" y="1774"/>
            <a:chExt cx="1488" cy="2146"/>
          </a:xfrm>
        </p:grpSpPr>
        <p:pic>
          <p:nvPicPr>
            <p:cNvPr id="45064" name="Picture 8"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62" name="AutoShape 6"/>
            <p:cNvSpPr>
              <a:spLocks noChangeArrowheads="1"/>
            </p:cNvSpPr>
            <p:nvPr/>
          </p:nvSpPr>
          <p:spPr bwMode="auto">
            <a:xfrm>
              <a:off x="2057" y="1890"/>
              <a:ext cx="1061" cy="1954"/>
            </a:xfrm>
            <a:prstGeom prst="foldedCorner">
              <a:avLst>
                <a:gd name="adj" fmla="val 125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قائمة البقالة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بيض</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حليب</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جبنة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 معكرونة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 سكر</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زبدة جوز الهند</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اسكارغو</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45063" name="AutoShape 7"/>
          <p:cNvSpPr>
            <a:spLocks noChangeArrowheads="1"/>
          </p:cNvSpPr>
          <p:nvPr/>
        </p:nvSpPr>
        <p:spPr bwMode="auto">
          <a:xfrm rot="261650">
            <a:off x="703263" y="-203428"/>
            <a:ext cx="4230687" cy="359931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السبي</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70 سنة (605 إلى 536 ق.م)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السبب – عبادة الأوثان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القصد – إله موسى لا يقهر    حقيقي وأمين</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178180" name="Group 17"/>
          <p:cNvGrpSpPr>
            <a:grpSpLocks/>
          </p:cNvGrpSpPr>
          <p:nvPr/>
        </p:nvGrpSpPr>
        <p:grpSpPr bwMode="auto">
          <a:xfrm rot="153363">
            <a:off x="7270750" y="239713"/>
            <a:ext cx="2654300" cy="3170237"/>
            <a:chOff x="4559" y="162"/>
            <a:chExt cx="1768" cy="2194"/>
          </a:xfrm>
        </p:grpSpPr>
        <p:pic>
          <p:nvPicPr>
            <p:cNvPr id="45067" name="Picture 11"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72" name="Text Box 16"/>
            <p:cNvSpPr txBox="1">
              <a:spLocks noChangeArrowheads="1"/>
            </p:cNvSpPr>
            <p:nvPr/>
          </p:nvSpPr>
          <p:spPr bwMode="auto">
            <a:xfrm rot="454103">
              <a:off x="4692" y="1916"/>
              <a:ext cx="1361"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صديقي العزيز وأنا</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45094" name="Picture 38"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45097"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utoShape 17">
            <a:extLst>
              <a:ext uri="{FF2B5EF4-FFF2-40B4-BE49-F238E27FC236}">
                <a16:creationId xmlns:a16="http://schemas.microsoft.com/office/drawing/2014/main" id="{3BEB7F0C-DBDE-539E-7056-A5B2C743F52A}"/>
              </a:ext>
            </a:extLst>
          </p:cNvPr>
          <p:cNvSpPr>
            <a:spLocks noChangeArrowheads="1"/>
          </p:cNvSpPr>
          <p:nvPr/>
        </p:nvSpPr>
        <p:spPr bwMode="auto">
          <a:xfrm rot="-399096">
            <a:off x="5554663" y="3478123"/>
            <a:ext cx="4397375" cy="3110091"/>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ar-JO" sz="3200" b="1" dirty="0">
                <a:latin typeface="Arial" panose="020B0604020202020204" pitchFamily="34" charset="0"/>
                <a:cs typeface="Arial" panose="020B0604020202020204" pitchFamily="34" charset="0"/>
              </a:rPr>
              <a:t>حزقيال</a:t>
            </a:r>
            <a:endParaRPr lang="en-US" sz="2800" dirty="0">
              <a:latin typeface="Arial" panose="020B0604020202020204" pitchFamily="34" charset="0"/>
              <a:cs typeface="Arial" panose="020B0604020202020204" pitchFamily="34" charset="0"/>
            </a:endParaRPr>
          </a:p>
          <a:p>
            <a:pPr marL="284163" indent="-284163" algn="r" rtl="1">
              <a:buFontTx/>
              <a:buChar char="•"/>
              <a:defRPr/>
            </a:pPr>
            <a:r>
              <a:rPr lang="ar-JO" sz="2800" dirty="0">
                <a:latin typeface="Arial" panose="020B0604020202020204" pitchFamily="34" charset="0"/>
                <a:cs typeface="Arial" panose="020B0604020202020204" pitchFamily="34" charset="0"/>
              </a:rPr>
              <a:t>الشعب مخطئ</a:t>
            </a:r>
            <a:endParaRPr lang="en-US" sz="2800" dirty="0">
              <a:latin typeface="Arial" panose="020B0604020202020204" pitchFamily="34" charset="0"/>
              <a:cs typeface="Arial" panose="020B0604020202020204" pitchFamily="34" charset="0"/>
            </a:endParaRPr>
          </a:p>
          <a:p>
            <a:pPr marL="284163" indent="-284163" algn="r" rtl="1">
              <a:buFontTx/>
              <a:buChar char="•"/>
              <a:defRPr/>
            </a:pPr>
            <a:r>
              <a:rPr lang="ar-JO" sz="2800" dirty="0">
                <a:latin typeface="Arial" panose="020B0604020202020204" pitchFamily="34" charset="0"/>
                <a:cs typeface="Arial" panose="020B0604020202020204" pitchFamily="34" charset="0"/>
              </a:rPr>
              <a:t>خابور</a:t>
            </a:r>
            <a:endParaRPr lang="en-US" sz="2800" dirty="0">
              <a:latin typeface="Arial" panose="020B0604020202020204" pitchFamily="34" charset="0"/>
              <a:cs typeface="Arial" panose="020B0604020202020204" pitchFamily="34" charset="0"/>
            </a:endParaRPr>
          </a:p>
          <a:p>
            <a:pPr marL="284163" indent="-284163" algn="r" rtl="1">
              <a:buFontTx/>
              <a:buChar char="•"/>
              <a:defRPr/>
            </a:pPr>
            <a:r>
              <a:rPr lang="ar-JO" sz="2800" dirty="0">
                <a:latin typeface="Arial" panose="020B0604020202020204" pitchFamily="34" charset="0"/>
                <a:cs typeface="Arial" panose="020B0604020202020204" pitchFamily="34" charset="0"/>
              </a:rPr>
              <a:t>نبوات ضد إسرائيل</a:t>
            </a:r>
            <a:endParaRPr lang="en-US" sz="2800" dirty="0">
              <a:latin typeface="Arial" panose="020B0604020202020204" pitchFamily="34" charset="0"/>
              <a:cs typeface="Arial" panose="020B0604020202020204" pitchFamily="34" charset="0"/>
            </a:endParaRPr>
          </a:p>
          <a:p>
            <a:pPr marL="284163" indent="-284163" algn="r" rtl="1">
              <a:buFontTx/>
              <a:buChar char="•"/>
              <a:defRPr/>
            </a:pPr>
            <a:r>
              <a:rPr lang="ar-JO" sz="2800" dirty="0">
                <a:latin typeface="Arial" panose="020B0604020202020204" pitchFamily="34" charset="0"/>
                <a:cs typeface="Arial" panose="020B0604020202020204" pitchFamily="34" charset="0"/>
              </a:rPr>
              <a:t>الكلمة المفتاحية: الرجاء - الإسترداد</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4548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45094"/>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45094"/>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4509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9000">
                <p:cTn id="27" fill="hold" display="0">
                  <p:stCondLst>
                    <p:cond delay="indefinite"/>
                  </p:stCondLst>
                  <p:endCondLst>
                    <p:cond evt="onPrev" delay="0">
                      <p:tgtEl>
                        <p:sldTgt/>
                      </p:tgtEl>
                    </p:cond>
                    <p:cond evt="onStopAudio" delay="0">
                      <p:tgtEl>
                        <p:sldTgt/>
                      </p:tgtEl>
                    </p:cond>
                  </p:endCondLst>
                </p:cTn>
                <p:tgtEl>
                  <p:spTgt spid="45097"/>
                </p:tgtEl>
              </p:cMediaNode>
            </p:audio>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58" name="Oval 38"/>
          <p:cNvSpPr>
            <a:spLocks noChangeArrowheads="1"/>
          </p:cNvSpPr>
          <p:nvPr/>
        </p:nvSpPr>
        <p:spPr bwMode="auto">
          <a:xfrm>
            <a:off x="6496050" y="3657600"/>
            <a:ext cx="3314700" cy="2952750"/>
          </a:xfrm>
          <a:prstGeom prst="ellipse">
            <a:avLst/>
          </a:prstGeom>
          <a:solidFill>
            <a:srgbClr val="99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56357" name="Oval 37"/>
          <p:cNvSpPr>
            <a:spLocks noChangeArrowheads="1"/>
          </p:cNvSpPr>
          <p:nvPr/>
        </p:nvSpPr>
        <p:spPr bwMode="auto">
          <a:xfrm>
            <a:off x="2697163" y="1252538"/>
            <a:ext cx="4846637" cy="3281362"/>
          </a:xfrm>
          <a:prstGeom prst="ellipse">
            <a:avLst/>
          </a:prstGeom>
          <a:solidFill>
            <a:srgbClr val="99FFCC"/>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56356" name="Oval 36"/>
          <p:cNvSpPr>
            <a:spLocks noChangeArrowheads="1"/>
          </p:cNvSpPr>
          <p:nvPr/>
        </p:nvSpPr>
        <p:spPr bwMode="auto">
          <a:xfrm>
            <a:off x="285750" y="3486150"/>
            <a:ext cx="3600450" cy="3028950"/>
          </a:xfrm>
          <a:prstGeom prst="ellipse">
            <a:avLst/>
          </a:prstGeom>
          <a:solidFill>
            <a:srgbClr val="CCCCFF"/>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632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212998" name="Group 3"/>
          <p:cNvGrpSpPr>
            <a:grpSpLocks/>
          </p:cNvGrpSpPr>
          <p:nvPr/>
        </p:nvGrpSpPr>
        <p:grpSpPr bwMode="auto">
          <a:xfrm>
            <a:off x="1831975" y="238125"/>
            <a:ext cx="419100" cy="381000"/>
            <a:chOff x="1056" y="672"/>
            <a:chExt cx="264" cy="240"/>
          </a:xfrm>
        </p:grpSpPr>
        <p:sp>
          <p:nvSpPr>
            <p:cNvPr id="5632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2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2999" name="Group 6"/>
          <p:cNvGrpSpPr>
            <a:grpSpLocks/>
          </p:cNvGrpSpPr>
          <p:nvPr/>
        </p:nvGrpSpPr>
        <p:grpSpPr bwMode="auto">
          <a:xfrm>
            <a:off x="484188" y="238125"/>
            <a:ext cx="419100" cy="381000"/>
            <a:chOff x="1056" y="672"/>
            <a:chExt cx="264" cy="240"/>
          </a:xfrm>
        </p:grpSpPr>
        <p:sp>
          <p:nvSpPr>
            <p:cNvPr id="5632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2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0" name="Group 9"/>
          <p:cNvGrpSpPr>
            <a:grpSpLocks/>
          </p:cNvGrpSpPr>
          <p:nvPr/>
        </p:nvGrpSpPr>
        <p:grpSpPr bwMode="auto">
          <a:xfrm>
            <a:off x="3009900" y="231775"/>
            <a:ext cx="419100" cy="381000"/>
            <a:chOff x="1056" y="672"/>
            <a:chExt cx="264" cy="240"/>
          </a:xfrm>
        </p:grpSpPr>
        <p:sp>
          <p:nvSpPr>
            <p:cNvPr id="5633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1" name="Group 12"/>
          <p:cNvGrpSpPr>
            <a:grpSpLocks/>
          </p:cNvGrpSpPr>
          <p:nvPr/>
        </p:nvGrpSpPr>
        <p:grpSpPr bwMode="auto">
          <a:xfrm>
            <a:off x="4270375" y="239713"/>
            <a:ext cx="419100" cy="381000"/>
            <a:chOff x="1056" y="672"/>
            <a:chExt cx="264" cy="240"/>
          </a:xfrm>
        </p:grpSpPr>
        <p:sp>
          <p:nvSpPr>
            <p:cNvPr id="5633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2" name="Group 15"/>
          <p:cNvGrpSpPr>
            <a:grpSpLocks/>
          </p:cNvGrpSpPr>
          <p:nvPr/>
        </p:nvGrpSpPr>
        <p:grpSpPr bwMode="auto">
          <a:xfrm>
            <a:off x="5610225" y="223838"/>
            <a:ext cx="419100" cy="381000"/>
            <a:chOff x="1056" y="672"/>
            <a:chExt cx="264" cy="240"/>
          </a:xfrm>
        </p:grpSpPr>
        <p:sp>
          <p:nvSpPr>
            <p:cNvPr id="5633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3" name="Group 18"/>
          <p:cNvGrpSpPr>
            <a:grpSpLocks/>
          </p:cNvGrpSpPr>
          <p:nvPr/>
        </p:nvGrpSpPr>
        <p:grpSpPr bwMode="auto">
          <a:xfrm>
            <a:off x="9182100" y="223838"/>
            <a:ext cx="419100" cy="381000"/>
            <a:chOff x="1056" y="672"/>
            <a:chExt cx="264" cy="240"/>
          </a:xfrm>
        </p:grpSpPr>
        <p:sp>
          <p:nvSpPr>
            <p:cNvPr id="5633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4" name="Group 21"/>
          <p:cNvGrpSpPr>
            <a:grpSpLocks/>
          </p:cNvGrpSpPr>
          <p:nvPr/>
        </p:nvGrpSpPr>
        <p:grpSpPr bwMode="auto">
          <a:xfrm>
            <a:off x="8039100" y="214313"/>
            <a:ext cx="419100" cy="381000"/>
            <a:chOff x="1056" y="672"/>
            <a:chExt cx="264" cy="240"/>
          </a:xfrm>
        </p:grpSpPr>
        <p:sp>
          <p:nvSpPr>
            <p:cNvPr id="5634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5" name="Group 24"/>
          <p:cNvGrpSpPr>
            <a:grpSpLocks/>
          </p:cNvGrpSpPr>
          <p:nvPr/>
        </p:nvGrpSpPr>
        <p:grpSpPr bwMode="auto">
          <a:xfrm>
            <a:off x="6838950" y="228600"/>
            <a:ext cx="419100" cy="381000"/>
            <a:chOff x="1056" y="672"/>
            <a:chExt cx="264" cy="240"/>
          </a:xfrm>
        </p:grpSpPr>
        <p:sp>
          <p:nvSpPr>
            <p:cNvPr id="5634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cxnSp>
        <p:nvCxnSpPr>
          <p:cNvPr id="5634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6349"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51" name="AutoShape 31"/>
          <p:cNvSpPr>
            <a:spLocks noChangeArrowheads="1"/>
          </p:cNvSpPr>
          <p:nvPr/>
        </p:nvSpPr>
        <p:spPr bwMode="auto">
          <a:xfrm>
            <a:off x="4270376" y="755650"/>
            <a:ext cx="488950" cy="458788"/>
          </a:xfrm>
          <a:prstGeom prst="curvedRightArrow">
            <a:avLst>
              <a:gd name="adj1" fmla="val 22566"/>
              <a:gd name="adj2" fmla="val 45132"/>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52" name="Rectangle 32"/>
          <p:cNvSpPr>
            <a:spLocks noChangeArrowheads="1"/>
          </p:cNvSpPr>
          <p:nvPr/>
        </p:nvSpPr>
        <p:spPr bwMode="auto">
          <a:xfrm>
            <a:off x="4759326" y="865188"/>
            <a:ext cx="126402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ar-JO" sz="2000" dirty="0">
                <a:solidFill>
                  <a:srgbClr val="000000"/>
                </a:solidFill>
                <a:latin typeface="Arial" panose="020B0604020202020204" pitchFamily="34" charset="0"/>
                <a:cs typeface="Arial" panose="020B0604020202020204" pitchFamily="34" charset="0"/>
              </a:rPr>
              <a:t>القصد</a:t>
            </a:r>
            <a:endParaRPr lang="en-US" sz="2000" dirty="0">
              <a:solidFill>
                <a:srgbClr val="000000"/>
              </a:solidFill>
              <a:latin typeface="Arial" panose="020B0604020202020204" pitchFamily="34" charset="0"/>
              <a:cs typeface="Arial" panose="020B0604020202020204" pitchFamily="34" charset="0"/>
            </a:endParaRPr>
          </a:p>
        </p:txBody>
      </p:sp>
      <p:sp>
        <p:nvSpPr>
          <p:cNvPr id="56353" name="Text Box 33"/>
          <p:cNvSpPr txBox="1">
            <a:spLocks noChangeArrowheads="1"/>
          </p:cNvSpPr>
          <p:nvPr/>
        </p:nvSpPr>
        <p:spPr bwMode="auto">
          <a:xfrm>
            <a:off x="6553200" y="4427538"/>
            <a:ext cx="333375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3200" b="1" dirty="0">
                <a:solidFill>
                  <a:srgbClr val="000000"/>
                </a:solidFill>
                <a:latin typeface="Arial" panose="020B0604020202020204" pitchFamily="34" charset="0"/>
                <a:cs typeface="Arial" panose="020B0604020202020204" pitchFamily="34" charset="0"/>
              </a:rPr>
              <a:t>عقيدة القيامة - الرجاء</a:t>
            </a:r>
            <a:endParaRPr lang="en-US" sz="3200" b="1" dirty="0">
              <a:solidFill>
                <a:srgbClr val="000000"/>
              </a:solidFill>
              <a:latin typeface="Arial" panose="020B0604020202020204" pitchFamily="34" charset="0"/>
              <a:cs typeface="Arial" panose="020B0604020202020204" pitchFamily="34" charset="0"/>
            </a:endParaRPr>
          </a:p>
        </p:txBody>
      </p:sp>
      <p:sp>
        <p:nvSpPr>
          <p:cNvPr id="56354" name="Rectangle 34"/>
          <p:cNvSpPr>
            <a:spLocks noChangeArrowheads="1"/>
          </p:cNvSpPr>
          <p:nvPr/>
        </p:nvSpPr>
        <p:spPr bwMode="auto">
          <a:xfrm>
            <a:off x="1434355" y="4256088"/>
            <a:ext cx="1435008"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b="1" dirty="0">
                <a:solidFill>
                  <a:srgbClr val="000000"/>
                </a:solidFill>
                <a:latin typeface="Arial" panose="020B0604020202020204" pitchFamily="34" charset="0"/>
                <a:cs typeface="Arial" panose="020B0604020202020204" pitchFamily="34" charset="0"/>
              </a:rPr>
              <a:t>الفهم </a:t>
            </a:r>
          </a:p>
          <a:p>
            <a:pPr>
              <a:defRPr/>
            </a:pPr>
            <a:r>
              <a:rPr lang="ar-JO" sz="3200" b="1" dirty="0">
                <a:solidFill>
                  <a:srgbClr val="000000"/>
                </a:solidFill>
                <a:latin typeface="Arial" panose="020B0604020202020204" pitchFamily="34" charset="0"/>
                <a:cs typeface="Arial" panose="020B0604020202020204" pitchFamily="34" charset="0"/>
              </a:rPr>
              <a:t>اللاهوتي </a:t>
            </a:r>
          </a:p>
          <a:p>
            <a:pPr>
              <a:defRPr/>
            </a:pPr>
            <a:r>
              <a:rPr lang="ar-JO" sz="3200" b="1" dirty="0">
                <a:solidFill>
                  <a:srgbClr val="000000"/>
                </a:solidFill>
                <a:latin typeface="Arial" panose="020B0604020202020204" pitchFamily="34" charset="0"/>
                <a:cs typeface="Arial" panose="020B0604020202020204" pitchFamily="34" charset="0"/>
              </a:rPr>
              <a:t>للتاريخ</a:t>
            </a:r>
            <a:endParaRPr lang="en-US" sz="3200" b="1" dirty="0">
              <a:solidFill>
                <a:srgbClr val="000000"/>
              </a:solidFill>
              <a:latin typeface="Arial" panose="020B0604020202020204" pitchFamily="34" charset="0"/>
              <a:cs typeface="Arial" panose="020B0604020202020204" pitchFamily="34" charset="0"/>
            </a:endParaRPr>
          </a:p>
        </p:txBody>
      </p:sp>
      <p:sp>
        <p:nvSpPr>
          <p:cNvPr id="56355" name="Rectangle 35"/>
          <p:cNvSpPr>
            <a:spLocks noChangeArrowheads="1"/>
          </p:cNvSpPr>
          <p:nvPr/>
        </p:nvSpPr>
        <p:spPr bwMode="auto">
          <a:xfrm>
            <a:off x="2843213" y="1638300"/>
            <a:ext cx="4400550"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3200" b="1" dirty="0">
                <a:solidFill>
                  <a:srgbClr val="000000"/>
                </a:solidFill>
                <a:latin typeface="Arial" panose="020B0604020202020204" pitchFamily="34" charset="0"/>
                <a:cs typeface="Arial" panose="020B0604020202020204" pitchFamily="34" charset="0"/>
              </a:rPr>
              <a:t>القصد من التاريخ</a:t>
            </a:r>
          </a:p>
          <a:p>
            <a:pPr>
              <a:defRPr/>
            </a:pPr>
            <a:r>
              <a:rPr lang="ar-JO" sz="3200" b="1" dirty="0">
                <a:solidFill>
                  <a:srgbClr val="000000"/>
                </a:solidFill>
                <a:latin typeface="Arial" panose="020B0604020202020204" pitchFamily="34" charset="0"/>
                <a:cs typeface="Arial" panose="020B0604020202020204" pitchFamily="34" charset="0"/>
              </a:rPr>
              <a:t>- التعليم من الماضي / </a:t>
            </a:r>
          </a:p>
          <a:p>
            <a:pPr>
              <a:defRPr/>
            </a:pPr>
            <a:r>
              <a:rPr lang="ar-JO" sz="3200" b="1" dirty="0">
                <a:solidFill>
                  <a:srgbClr val="000000"/>
                </a:solidFill>
                <a:latin typeface="Arial" panose="020B0604020202020204" pitchFamily="34" charset="0"/>
                <a:cs typeface="Arial" panose="020B0604020202020204" pitchFamily="34" charset="0"/>
              </a:rPr>
              <a:t>يعطي الرجاء </a:t>
            </a:r>
          </a:p>
          <a:p>
            <a:pPr>
              <a:defRPr/>
            </a:pPr>
            <a:r>
              <a:rPr lang="ar-JO" sz="3200" b="1" dirty="0">
                <a:solidFill>
                  <a:srgbClr val="000000"/>
                </a:solidFill>
                <a:latin typeface="Arial" panose="020B0604020202020204" pitchFamily="34" charset="0"/>
                <a:cs typeface="Arial" panose="020B0604020202020204" pitchFamily="34" charset="0"/>
              </a:rPr>
              <a:t>للحاضر والمستقبل</a:t>
            </a:r>
            <a:endParaRPr lang="en-US" sz="3200" b="1" dirty="0">
              <a:solidFill>
                <a:srgbClr val="000000"/>
              </a:solidFill>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00689568-42ED-D9B0-1E9A-2FB4597C8B4B}"/>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49"/>
                                        </p:tgtEl>
                                        <p:attrNameLst>
                                          <p:attrName>style.visibility</p:attrName>
                                        </p:attrNameLst>
                                      </p:cBhvr>
                                      <p:to>
                                        <p:strVal val="visible"/>
                                      </p:to>
                                    </p:set>
                                    <p:animEffect transition="in" filter="fade">
                                      <p:cBhvr>
                                        <p:cTn id="7" dur="2000"/>
                                        <p:tgtEl>
                                          <p:spTgt spid="5634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6349"/>
                                        </p:tgtEl>
                                      </p:cBhvr>
                                    </p:animEffect>
                                    <p:animScale>
                                      <p:cBhvr>
                                        <p:cTn id="11" dur="1000" autoRev="1" fill="hold"/>
                                        <p:tgtEl>
                                          <p:spTgt spid="5634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6351"/>
                                        </p:tgtEl>
                                        <p:attrNameLst>
                                          <p:attrName>style.visibility</p:attrName>
                                        </p:attrNameLst>
                                      </p:cBhvr>
                                      <p:to>
                                        <p:strVal val="visible"/>
                                      </p:to>
                                    </p:set>
                                    <p:anim calcmode="lin" valueType="num">
                                      <p:cBhvr>
                                        <p:cTn id="16" dur="500" fill="hold"/>
                                        <p:tgtEl>
                                          <p:spTgt spid="56351"/>
                                        </p:tgtEl>
                                        <p:attrNameLst>
                                          <p:attrName>ppt_w</p:attrName>
                                        </p:attrNameLst>
                                      </p:cBhvr>
                                      <p:tavLst>
                                        <p:tav tm="0">
                                          <p:val>
                                            <p:fltVal val="0"/>
                                          </p:val>
                                        </p:tav>
                                        <p:tav tm="100000">
                                          <p:val>
                                            <p:strVal val="#ppt_w"/>
                                          </p:val>
                                        </p:tav>
                                      </p:tavLst>
                                    </p:anim>
                                    <p:anim calcmode="lin" valueType="num">
                                      <p:cBhvr>
                                        <p:cTn id="17" dur="500" fill="hold"/>
                                        <p:tgtEl>
                                          <p:spTgt spid="56351"/>
                                        </p:tgtEl>
                                        <p:attrNameLst>
                                          <p:attrName>ppt_h</p:attrName>
                                        </p:attrNameLst>
                                      </p:cBhvr>
                                      <p:tavLst>
                                        <p:tav tm="0">
                                          <p:val>
                                            <p:fltVal val="0"/>
                                          </p:val>
                                        </p:tav>
                                        <p:tav tm="100000">
                                          <p:val>
                                            <p:strVal val="#ppt_h"/>
                                          </p:val>
                                        </p:tav>
                                      </p:tavLst>
                                    </p:anim>
                                    <p:anim calcmode="lin" valueType="num">
                                      <p:cBhvr>
                                        <p:cTn id="18" dur="500" fill="hold"/>
                                        <p:tgtEl>
                                          <p:spTgt spid="56351"/>
                                        </p:tgtEl>
                                        <p:attrNameLst>
                                          <p:attrName>style.rotation</p:attrName>
                                        </p:attrNameLst>
                                      </p:cBhvr>
                                      <p:tavLst>
                                        <p:tav tm="0">
                                          <p:val>
                                            <p:fltVal val="360"/>
                                          </p:val>
                                        </p:tav>
                                        <p:tav tm="100000">
                                          <p:val>
                                            <p:fltVal val="0"/>
                                          </p:val>
                                        </p:tav>
                                      </p:tavLst>
                                    </p:anim>
                                    <p:animEffect transition="in" filter="fade">
                                      <p:cBhvr>
                                        <p:cTn id="19" dur="500"/>
                                        <p:tgtEl>
                                          <p:spTgt spid="56351"/>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6352">
                                            <p:txEl>
                                              <p:pRg st="0" end="0"/>
                                            </p:txEl>
                                          </p:spTgt>
                                        </p:tgtEl>
                                        <p:attrNameLst>
                                          <p:attrName>style.visibility</p:attrName>
                                        </p:attrNameLst>
                                      </p:cBhvr>
                                      <p:to>
                                        <p:strVal val="visible"/>
                                      </p:to>
                                    </p:set>
                                    <p:anim calcmode="lin" valueType="num">
                                      <p:cBhvr>
                                        <p:cTn id="23" dur="500" fill="hold"/>
                                        <p:tgtEl>
                                          <p:spTgt spid="563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5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63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5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6354">
                                            <p:txEl>
                                              <p:pRg st="0" end="0"/>
                                            </p:txEl>
                                          </p:spTgt>
                                        </p:tgtEl>
                                        <p:attrNameLst>
                                          <p:attrName>style.visibility</p:attrName>
                                        </p:attrNameLst>
                                      </p:cBhvr>
                                      <p:to>
                                        <p:strVal val="visible"/>
                                      </p:to>
                                    </p:set>
                                    <p:animEffect transition="in" filter="dissolve">
                                      <p:cBhvr>
                                        <p:cTn id="32" dur="500"/>
                                        <p:tgtEl>
                                          <p:spTgt spid="56354">
                                            <p:txEl>
                                              <p:pRg st="0" end="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6354">
                                            <p:txEl>
                                              <p:pRg st="1" end="1"/>
                                            </p:txEl>
                                          </p:spTgt>
                                        </p:tgtEl>
                                        <p:attrNameLst>
                                          <p:attrName>style.visibility</p:attrName>
                                        </p:attrNameLst>
                                      </p:cBhvr>
                                      <p:to>
                                        <p:strVal val="visible"/>
                                      </p:to>
                                    </p:set>
                                    <p:animEffect transition="in" filter="dissolve">
                                      <p:cBhvr>
                                        <p:cTn id="35" dur="500"/>
                                        <p:tgtEl>
                                          <p:spTgt spid="56354">
                                            <p:txEl>
                                              <p:pRg st="1" end="1"/>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56354">
                                            <p:txEl>
                                              <p:pRg st="2" end="2"/>
                                            </p:txEl>
                                          </p:spTgt>
                                        </p:tgtEl>
                                        <p:attrNameLst>
                                          <p:attrName>style.visibility</p:attrName>
                                        </p:attrNameLst>
                                      </p:cBhvr>
                                      <p:to>
                                        <p:strVal val="visible"/>
                                      </p:to>
                                    </p:set>
                                    <p:animEffect transition="in" filter="dissolve">
                                      <p:cBhvr>
                                        <p:cTn id="38" dur="500"/>
                                        <p:tgtEl>
                                          <p:spTgt spid="56354">
                                            <p:txEl>
                                              <p:pRg st="2" end="2"/>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6356"/>
                                        </p:tgtEl>
                                        <p:attrNameLst>
                                          <p:attrName>style.visibility</p:attrName>
                                        </p:attrNameLst>
                                      </p:cBhvr>
                                      <p:to>
                                        <p:strVal val="visible"/>
                                      </p:to>
                                    </p:set>
                                    <p:anim calcmode="lin" valueType="num">
                                      <p:cBhvr>
                                        <p:cTn id="41" dur="500" fill="hold"/>
                                        <p:tgtEl>
                                          <p:spTgt spid="56356"/>
                                        </p:tgtEl>
                                        <p:attrNameLst>
                                          <p:attrName>ppt_w</p:attrName>
                                        </p:attrNameLst>
                                      </p:cBhvr>
                                      <p:tavLst>
                                        <p:tav tm="0">
                                          <p:val>
                                            <p:fltVal val="0"/>
                                          </p:val>
                                        </p:tav>
                                        <p:tav tm="100000">
                                          <p:val>
                                            <p:strVal val="#ppt_w"/>
                                          </p:val>
                                        </p:tav>
                                      </p:tavLst>
                                    </p:anim>
                                    <p:anim calcmode="lin" valueType="num">
                                      <p:cBhvr>
                                        <p:cTn id="42" dur="500" fill="hold"/>
                                        <p:tgtEl>
                                          <p:spTgt spid="56356"/>
                                        </p:tgtEl>
                                        <p:attrNameLst>
                                          <p:attrName>ppt_h</p:attrName>
                                        </p:attrNameLst>
                                      </p:cBhvr>
                                      <p:tavLst>
                                        <p:tav tm="0">
                                          <p:val>
                                            <p:fltVal val="0"/>
                                          </p:val>
                                        </p:tav>
                                        <p:tav tm="100000">
                                          <p:val>
                                            <p:strVal val="#ppt_h"/>
                                          </p:val>
                                        </p:tav>
                                      </p:tavLst>
                                    </p:anim>
                                    <p:animEffect transition="in" filter="fade">
                                      <p:cBhvr>
                                        <p:cTn id="43" dur="500"/>
                                        <p:tgtEl>
                                          <p:spTgt spid="563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56355">
                                            <p:txEl>
                                              <p:pRg st="0" end="0"/>
                                            </p:txEl>
                                          </p:spTgt>
                                        </p:tgtEl>
                                        <p:attrNameLst>
                                          <p:attrName>style.visibility</p:attrName>
                                        </p:attrNameLst>
                                      </p:cBhvr>
                                      <p:to>
                                        <p:strVal val="visible"/>
                                      </p:to>
                                    </p:set>
                                    <p:animEffect transition="in" filter="dissolve">
                                      <p:cBhvr>
                                        <p:cTn id="48" dur="500"/>
                                        <p:tgtEl>
                                          <p:spTgt spid="56355">
                                            <p:txEl>
                                              <p:pRg st="0" end="0"/>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56355">
                                            <p:txEl>
                                              <p:pRg st="1" end="1"/>
                                            </p:txEl>
                                          </p:spTgt>
                                        </p:tgtEl>
                                        <p:attrNameLst>
                                          <p:attrName>style.visibility</p:attrName>
                                        </p:attrNameLst>
                                      </p:cBhvr>
                                      <p:to>
                                        <p:strVal val="visible"/>
                                      </p:to>
                                    </p:set>
                                    <p:animEffect transition="in" filter="dissolve">
                                      <p:cBhvr>
                                        <p:cTn id="51" dur="500"/>
                                        <p:tgtEl>
                                          <p:spTgt spid="56355">
                                            <p:txEl>
                                              <p:pRg st="1" end="1"/>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56355">
                                            <p:txEl>
                                              <p:pRg st="2" end="2"/>
                                            </p:txEl>
                                          </p:spTgt>
                                        </p:tgtEl>
                                        <p:attrNameLst>
                                          <p:attrName>style.visibility</p:attrName>
                                        </p:attrNameLst>
                                      </p:cBhvr>
                                      <p:to>
                                        <p:strVal val="visible"/>
                                      </p:to>
                                    </p:set>
                                    <p:animEffect transition="in" filter="dissolve">
                                      <p:cBhvr>
                                        <p:cTn id="54" dur="500"/>
                                        <p:tgtEl>
                                          <p:spTgt spid="56355">
                                            <p:txEl>
                                              <p:pRg st="2" end="2"/>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56355">
                                            <p:txEl>
                                              <p:pRg st="3" end="3"/>
                                            </p:txEl>
                                          </p:spTgt>
                                        </p:tgtEl>
                                        <p:attrNameLst>
                                          <p:attrName>style.visibility</p:attrName>
                                        </p:attrNameLst>
                                      </p:cBhvr>
                                      <p:to>
                                        <p:strVal val="visible"/>
                                      </p:to>
                                    </p:set>
                                    <p:animEffect transition="in" filter="dissolve">
                                      <p:cBhvr>
                                        <p:cTn id="57" dur="500"/>
                                        <p:tgtEl>
                                          <p:spTgt spid="56355">
                                            <p:txEl>
                                              <p:pRg st="3" end="3"/>
                                            </p:txEl>
                                          </p:spTgt>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56357"/>
                                        </p:tgtEl>
                                        <p:attrNameLst>
                                          <p:attrName>style.visibility</p:attrName>
                                        </p:attrNameLst>
                                      </p:cBhvr>
                                      <p:to>
                                        <p:strVal val="visible"/>
                                      </p:to>
                                    </p:set>
                                    <p:anim calcmode="lin" valueType="num">
                                      <p:cBhvr>
                                        <p:cTn id="60" dur="500" fill="hold"/>
                                        <p:tgtEl>
                                          <p:spTgt spid="56357"/>
                                        </p:tgtEl>
                                        <p:attrNameLst>
                                          <p:attrName>ppt_w</p:attrName>
                                        </p:attrNameLst>
                                      </p:cBhvr>
                                      <p:tavLst>
                                        <p:tav tm="0">
                                          <p:val>
                                            <p:fltVal val="0"/>
                                          </p:val>
                                        </p:tav>
                                        <p:tav tm="100000">
                                          <p:val>
                                            <p:strVal val="#ppt_w"/>
                                          </p:val>
                                        </p:tav>
                                      </p:tavLst>
                                    </p:anim>
                                    <p:anim calcmode="lin" valueType="num">
                                      <p:cBhvr>
                                        <p:cTn id="61" dur="500" fill="hold"/>
                                        <p:tgtEl>
                                          <p:spTgt spid="56357"/>
                                        </p:tgtEl>
                                        <p:attrNameLst>
                                          <p:attrName>ppt_h</p:attrName>
                                        </p:attrNameLst>
                                      </p:cBhvr>
                                      <p:tavLst>
                                        <p:tav tm="0">
                                          <p:val>
                                            <p:fltVal val="0"/>
                                          </p:val>
                                        </p:tav>
                                        <p:tav tm="100000">
                                          <p:val>
                                            <p:strVal val="#ppt_h"/>
                                          </p:val>
                                        </p:tav>
                                      </p:tavLst>
                                    </p:anim>
                                    <p:animEffect transition="in" filter="fade">
                                      <p:cBhvr>
                                        <p:cTn id="62" dur="500"/>
                                        <p:tgtEl>
                                          <p:spTgt spid="5635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56353">
                                            <p:txEl>
                                              <p:pRg st="0" end="0"/>
                                            </p:txEl>
                                          </p:spTgt>
                                        </p:tgtEl>
                                        <p:attrNameLst>
                                          <p:attrName>style.visibility</p:attrName>
                                        </p:attrNameLst>
                                      </p:cBhvr>
                                      <p:to>
                                        <p:strVal val="visible"/>
                                      </p:to>
                                    </p:set>
                                    <p:animEffect transition="in" filter="dissolve">
                                      <p:cBhvr>
                                        <p:cTn id="67" dur="500"/>
                                        <p:tgtEl>
                                          <p:spTgt spid="56353">
                                            <p:txEl>
                                              <p:pRg st="0" end="0"/>
                                            </p:txEl>
                                          </p:spTgt>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56358"/>
                                        </p:tgtEl>
                                        <p:attrNameLst>
                                          <p:attrName>style.visibility</p:attrName>
                                        </p:attrNameLst>
                                      </p:cBhvr>
                                      <p:to>
                                        <p:strVal val="visible"/>
                                      </p:to>
                                    </p:set>
                                    <p:anim calcmode="lin" valueType="num">
                                      <p:cBhvr>
                                        <p:cTn id="70" dur="500" fill="hold"/>
                                        <p:tgtEl>
                                          <p:spTgt spid="56358"/>
                                        </p:tgtEl>
                                        <p:attrNameLst>
                                          <p:attrName>ppt_w</p:attrName>
                                        </p:attrNameLst>
                                      </p:cBhvr>
                                      <p:tavLst>
                                        <p:tav tm="0">
                                          <p:val>
                                            <p:fltVal val="0"/>
                                          </p:val>
                                        </p:tav>
                                        <p:tav tm="100000">
                                          <p:val>
                                            <p:strVal val="#ppt_w"/>
                                          </p:val>
                                        </p:tav>
                                      </p:tavLst>
                                    </p:anim>
                                    <p:anim calcmode="lin" valueType="num">
                                      <p:cBhvr>
                                        <p:cTn id="71" dur="500" fill="hold"/>
                                        <p:tgtEl>
                                          <p:spTgt spid="56358"/>
                                        </p:tgtEl>
                                        <p:attrNameLst>
                                          <p:attrName>ppt_h</p:attrName>
                                        </p:attrNameLst>
                                      </p:cBhvr>
                                      <p:tavLst>
                                        <p:tav tm="0">
                                          <p:val>
                                            <p:fltVal val="0"/>
                                          </p:val>
                                        </p:tav>
                                        <p:tav tm="100000">
                                          <p:val>
                                            <p:strVal val="#ppt_h"/>
                                          </p:val>
                                        </p:tav>
                                      </p:tavLst>
                                    </p:anim>
                                    <p:animEffect transition="in" filter="fade">
                                      <p:cBhvr>
                                        <p:cTn id="72" dur="500"/>
                                        <p:tgtEl>
                                          <p:spTgt spid="5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animBg="1"/>
      <p:bldP spid="56357" grpId="0" animBg="1"/>
      <p:bldP spid="56356" grpId="0" animBg="1"/>
      <p:bldP spid="56349" grpId="0" animBg="1"/>
      <p:bldP spid="56349" grpId="1" animBg="1"/>
      <p:bldP spid="563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5043" name="Group 3"/>
          <p:cNvGrpSpPr>
            <a:grpSpLocks/>
          </p:cNvGrpSpPr>
          <p:nvPr/>
        </p:nvGrpSpPr>
        <p:grpSpPr bwMode="auto">
          <a:xfrm>
            <a:off x="1831975" y="238125"/>
            <a:ext cx="419100" cy="381000"/>
            <a:chOff x="1056" y="672"/>
            <a:chExt cx="264" cy="240"/>
          </a:xfrm>
        </p:grpSpPr>
        <p:sp>
          <p:nvSpPr>
            <p:cNvPr id="5734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4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4" name="Group 6"/>
          <p:cNvGrpSpPr>
            <a:grpSpLocks/>
          </p:cNvGrpSpPr>
          <p:nvPr/>
        </p:nvGrpSpPr>
        <p:grpSpPr bwMode="auto">
          <a:xfrm>
            <a:off x="484188" y="238125"/>
            <a:ext cx="419100" cy="381000"/>
            <a:chOff x="1056" y="672"/>
            <a:chExt cx="264" cy="240"/>
          </a:xfrm>
        </p:grpSpPr>
        <p:sp>
          <p:nvSpPr>
            <p:cNvPr id="5735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5" name="Group 9"/>
          <p:cNvGrpSpPr>
            <a:grpSpLocks/>
          </p:cNvGrpSpPr>
          <p:nvPr/>
        </p:nvGrpSpPr>
        <p:grpSpPr bwMode="auto">
          <a:xfrm>
            <a:off x="3009900" y="231775"/>
            <a:ext cx="419100" cy="381000"/>
            <a:chOff x="1056" y="672"/>
            <a:chExt cx="264" cy="240"/>
          </a:xfrm>
        </p:grpSpPr>
        <p:sp>
          <p:nvSpPr>
            <p:cNvPr id="5735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6" name="Group 12"/>
          <p:cNvGrpSpPr>
            <a:grpSpLocks/>
          </p:cNvGrpSpPr>
          <p:nvPr/>
        </p:nvGrpSpPr>
        <p:grpSpPr bwMode="auto">
          <a:xfrm>
            <a:off x="4270375" y="239713"/>
            <a:ext cx="419100" cy="381000"/>
            <a:chOff x="1056" y="672"/>
            <a:chExt cx="264" cy="240"/>
          </a:xfrm>
        </p:grpSpPr>
        <p:sp>
          <p:nvSpPr>
            <p:cNvPr id="5735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7" name="Group 15"/>
          <p:cNvGrpSpPr>
            <a:grpSpLocks/>
          </p:cNvGrpSpPr>
          <p:nvPr/>
        </p:nvGrpSpPr>
        <p:grpSpPr bwMode="auto">
          <a:xfrm>
            <a:off x="5610225" y="223838"/>
            <a:ext cx="419100" cy="381000"/>
            <a:chOff x="1056" y="672"/>
            <a:chExt cx="264" cy="240"/>
          </a:xfrm>
        </p:grpSpPr>
        <p:sp>
          <p:nvSpPr>
            <p:cNvPr id="5736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8" name="Group 18"/>
          <p:cNvGrpSpPr>
            <a:grpSpLocks/>
          </p:cNvGrpSpPr>
          <p:nvPr/>
        </p:nvGrpSpPr>
        <p:grpSpPr bwMode="auto">
          <a:xfrm>
            <a:off x="9182100" y="223838"/>
            <a:ext cx="419100" cy="381000"/>
            <a:chOff x="1056" y="672"/>
            <a:chExt cx="264" cy="240"/>
          </a:xfrm>
        </p:grpSpPr>
        <p:sp>
          <p:nvSpPr>
            <p:cNvPr id="5736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9" name="Group 21"/>
          <p:cNvGrpSpPr>
            <a:grpSpLocks/>
          </p:cNvGrpSpPr>
          <p:nvPr/>
        </p:nvGrpSpPr>
        <p:grpSpPr bwMode="auto">
          <a:xfrm>
            <a:off x="8039100" y="214313"/>
            <a:ext cx="419100" cy="381000"/>
            <a:chOff x="1056" y="672"/>
            <a:chExt cx="264" cy="240"/>
          </a:xfrm>
        </p:grpSpPr>
        <p:sp>
          <p:nvSpPr>
            <p:cNvPr id="5736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50" name="Group 24"/>
          <p:cNvGrpSpPr>
            <a:grpSpLocks/>
          </p:cNvGrpSpPr>
          <p:nvPr/>
        </p:nvGrpSpPr>
        <p:grpSpPr bwMode="auto">
          <a:xfrm>
            <a:off x="6838950" y="228600"/>
            <a:ext cx="419100" cy="381000"/>
            <a:chOff x="1056" y="672"/>
            <a:chExt cx="264" cy="240"/>
          </a:xfrm>
        </p:grpSpPr>
        <p:sp>
          <p:nvSpPr>
            <p:cNvPr id="5736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57372"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7373"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4" name="AutoShape 30"/>
          <p:cNvSpPr>
            <a:spLocks noChangeArrowheads="1"/>
          </p:cNvSpPr>
          <p:nvPr/>
        </p:nvSpPr>
        <p:spPr bwMode="auto">
          <a:xfrm>
            <a:off x="4053386" y="739775"/>
            <a:ext cx="521790" cy="833438"/>
          </a:xfrm>
          <a:prstGeom prst="curvedRightArrow">
            <a:avLst>
              <a:gd name="adj1" fmla="val 38868"/>
              <a:gd name="adj2" fmla="val 77736"/>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5" name="Rectangle 31"/>
          <p:cNvSpPr>
            <a:spLocks noChangeArrowheads="1"/>
          </p:cNvSpPr>
          <p:nvPr/>
        </p:nvSpPr>
        <p:spPr bwMode="auto">
          <a:xfrm>
            <a:off x="4689476" y="865188"/>
            <a:ext cx="181133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endParaRPr lang="en-US" sz="2000" dirty="0">
              <a:latin typeface="Arial" panose="020B0604020202020204" pitchFamily="34" charset="0"/>
              <a:cs typeface="Arial" panose="020B0604020202020204" pitchFamily="34" charset="0"/>
            </a:endParaRPr>
          </a:p>
        </p:txBody>
      </p:sp>
      <p:sp>
        <p:nvSpPr>
          <p:cNvPr id="57376" name="Text Box 32"/>
          <p:cNvSpPr txBox="1">
            <a:spLocks noChangeArrowheads="1"/>
          </p:cNvSpPr>
          <p:nvPr/>
        </p:nvSpPr>
        <p:spPr bwMode="auto">
          <a:xfrm>
            <a:off x="1829975" y="2936875"/>
            <a:ext cx="6782626"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b="1" dirty="0">
                <a:latin typeface="Arial" panose="020B0604020202020204" pitchFamily="34" charset="0"/>
                <a:cs typeface="Arial" panose="020B0604020202020204" pitchFamily="34" charset="0"/>
              </a:rPr>
              <a:t>الله قاضيَّ</a:t>
            </a:r>
            <a:endParaRPr lang="en-US" sz="3200" b="1" dirty="0">
              <a:latin typeface="Arial" panose="020B0604020202020204" pitchFamily="34" charset="0"/>
              <a:cs typeface="Arial" panose="020B0604020202020204" pitchFamily="34" charset="0"/>
            </a:endParaRPr>
          </a:p>
          <a:p>
            <a:pPr>
              <a:defRPr/>
            </a:pPr>
            <a:r>
              <a:rPr lang="ar-JO" sz="3200" b="1" dirty="0">
                <a:latin typeface="Arial" panose="020B0604020202020204" pitchFamily="34" charset="0"/>
                <a:cs typeface="Arial" panose="020B0604020202020204" pitchFamily="34" charset="0"/>
              </a:rPr>
              <a:t>ذهب غلى السبي طوال حياته تقريباً</a:t>
            </a:r>
            <a:endParaRPr lang="en-US" sz="3200" b="1" dirty="0">
              <a:latin typeface="Arial" panose="020B0604020202020204" pitchFamily="34" charset="0"/>
              <a:cs typeface="Arial" panose="020B0604020202020204" pitchFamily="34" charset="0"/>
            </a:endParaRPr>
          </a:p>
          <a:p>
            <a:pPr>
              <a:defRPr/>
            </a:pPr>
            <a:r>
              <a:rPr lang="ar-JO" sz="3200" b="1" dirty="0">
                <a:latin typeface="Arial" panose="020B0604020202020204" pitchFamily="34" charset="0"/>
                <a:cs typeface="Arial" panose="020B0604020202020204" pitchFamily="34" charset="0"/>
              </a:rPr>
              <a:t>تم ترحيله إلى بابل في 605 ق.م في سن 16 سنة</a:t>
            </a:r>
          </a:p>
          <a:p>
            <a:pPr>
              <a:defRPr/>
            </a:pPr>
            <a:r>
              <a:rPr lang="ar-JO" sz="3200" b="1" dirty="0">
                <a:latin typeface="Arial" panose="020B0604020202020204" pitchFamily="34" charset="0"/>
                <a:cs typeface="Arial" panose="020B0604020202020204" pitchFamily="34" charset="0"/>
              </a:rPr>
              <a:t>عمل في بلاط الملك في سن 19 سنة</a:t>
            </a:r>
            <a:endParaRPr lang="en-US" sz="3200" b="1" dirty="0">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8E96AFD5-9DF1-4DEC-8CBA-C2FDE3617451}"/>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74"/>
                                        </p:tgtEl>
                                        <p:attrNameLst>
                                          <p:attrName>style.visibility</p:attrName>
                                        </p:attrNameLst>
                                      </p:cBhvr>
                                      <p:to>
                                        <p:strVal val="visible"/>
                                      </p:to>
                                    </p:set>
                                    <p:anim calcmode="lin" valueType="num">
                                      <p:cBhvr>
                                        <p:cTn id="7" dur="500" fill="hold"/>
                                        <p:tgtEl>
                                          <p:spTgt spid="57374"/>
                                        </p:tgtEl>
                                        <p:attrNameLst>
                                          <p:attrName>ppt_w</p:attrName>
                                        </p:attrNameLst>
                                      </p:cBhvr>
                                      <p:tavLst>
                                        <p:tav tm="0">
                                          <p:val>
                                            <p:fltVal val="0"/>
                                          </p:val>
                                        </p:tav>
                                        <p:tav tm="100000">
                                          <p:val>
                                            <p:strVal val="#ppt_w"/>
                                          </p:val>
                                        </p:tav>
                                      </p:tavLst>
                                    </p:anim>
                                    <p:anim calcmode="lin" valueType="num">
                                      <p:cBhvr>
                                        <p:cTn id="8" dur="500" fill="hold"/>
                                        <p:tgtEl>
                                          <p:spTgt spid="57374"/>
                                        </p:tgtEl>
                                        <p:attrNameLst>
                                          <p:attrName>ppt_h</p:attrName>
                                        </p:attrNameLst>
                                      </p:cBhvr>
                                      <p:tavLst>
                                        <p:tav tm="0">
                                          <p:val>
                                            <p:fltVal val="0"/>
                                          </p:val>
                                        </p:tav>
                                        <p:tav tm="100000">
                                          <p:val>
                                            <p:strVal val="#ppt_h"/>
                                          </p:val>
                                        </p:tav>
                                      </p:tavLst>
                                    </p:anim>
                                    <p:anim calcmode="lin" valueType="num">
                                      <p:cBhvr>
                                        <p:cTn id="9" dur="500" fill="hold"/>
                                        <p:tgtEl>
                                          <p:spTgt spid="57374"/>
                                        </p:tgtEl>
                                        <p:attrNameLst>
                                          <p:attrName>style.rotation</p:attrName>
                                        </p:attrNameLst>
                                      </p:cBhvr>
                                      <p:tavLst>
                                        <p:tav tm="0">
                                          <p:val>
                                            <p:fltVal val="360"/>
                                          </p:val>
                                        </p:tav>
                                        <p:tav tm="100000">
                                          <p:val>
                                            <p:fltVal val="0"/>
                                          </p:val>
                                        </p:tav>
                                      </p:tavLst>
                                    </p:anim>
                                    <p:animEffect transition="in" filter="fade">
                                      <p:cBhvr>
                                        <p:cTn id="10" dur="500"/>
                                        <p:tgtEl>
                                          <p:spTgt spid="57374"/>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7376">
                                            <p:txEl>
                                              <p:pRg st="0" end="0"/>
                                            </p:txEl>
                                          </p:spTgt>
                                        </p:tgtEl>
                                        <p:attrNameLst>
                                          <p:attrName>style.visibility</p:attrName>
                                        </p:attrNameLst>
                                      </p:cBhvr>
                                      <p:to>
                                        <p:strVal val="visible"/>
                                      </p:to>
                                    </p:set>
                                    <p:animEffect transition="in" filter="fade">
                                      <p:cBhvr>
                                        <p:cTn id="15" dur="1000"/>
                                        <p:tgtEl>
                                          <p:spTgt spid="57376">
                                            <p:txEl>
                                              <p:pRg st="0" end="0"/>
                                            </p:txEl>
                                          </p:spTgt>
                                        </p:tgtEl>
                                      </p:cBhvr>
                                    </p:animEffect>
                                    <p:anim calcmode="lin" valueType="num">
                                      <p:cBhvr>
                                        <p:cTn id="16" dur="1000" fill="hold"/>
                                        <p:tgtEl>
                                          <p:spTgt spid="5737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737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73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7376">
                                            <p:txEl>
                                              <p:pRg st="1" end="1"/>
                                            </p:txEl>
                                          </p:spTgt>
                                        </p:tgtEl>
                                        <p:attrNameLst>
                                          <p:attrName>style.visibility</p:attrName>
                                        </p:attrNameLst>
                                      </p:cBhvr>
                                      <p:to>
                                        <p:strVal val="visible"/>
                                      </p:to>
                                    </p:set>
                                    <p:animEffect transition="in" filter="fade">
                                      <p:cBhvr>
                                        <p:cTn id="23" dur="1000"/>
                                        <p:tgtEl>
                                          <p:spTgt spid="57376">
                                            <p:txEl>
                                              <p:pRg st="1" end="1"/>
                                            </p:txEl>
                                          </p:spTgt>
                                        </p:tgtEl>
                                      </p:cBhvr>
                                    </p:animEffect>
                                    <p:anim calcmode="lin" valueType="num">
                                      <p:cBhvr>
                                        <p:cTn id="24" dur="1000" fill="hold"/>
                                        <p:tgtEl>
                                          <p:spTgt spid="57376">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7376">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73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7376">
                                            <p:txEl>
                                              <p:pRg st="2" end="2"/>
                                            </p:txEl>
                                          </p:spTgt>
                                        </p:tgtEl>
                                        <p:attrNameLst>
                                          <p:attrName>style.visibility</p:attrName>
                                        </p:attrNameLst>
                                      </p:cBhvr>
                                      <p:to>
                                        <p:strVal val="visible"/>
                                      </p:to>
                                    </p:set>
                                    <p:animEffect transition="in" filter="fade">
                                      <p:cBhvr>
                                        <p:cTn id="31" dur="1000"/>
                                        <p:tgtEl>
                                          <p:spTgt spid="57376">
                                            <p:txEl>
                                              <p:pRg st="2" end="2"/>
                                            </p:txEl>
                                          </p:spTgt>
                                        </p:tgtEl>
                                      </p:cBhvr>
                                    </p:animEffect>
                                    <p:anim calcmode="lin" valueType="num">
                                      <p:cBhvr>
                                        <p:cTn id="32" dur="1000" fill="hold"/>
                                        <p:tgtEl>
                                          <p:spTgt spid="57376">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7376">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37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57376">
                                            <p:txEl>
                                              <p:pRg st="3" end="3"/>
                                            </p:txEl>
                                          </p:spTgt>
                                        </p:tgtEl>
                                        <p:attrNameLst>
                                          <p:attrName>style.visibility</p:attrName>
                                        </p:attrNameLst>
                                      </p:cBhvr>
                                      <p:to>
                                        <p:strVal val="visible"/>
                                      </p:to>
                                    </p:set>
                                    <p:animEffect transition="in" filter="fade">
                                      <p:cBhvr>
                                        <p:cTn id="39" dur="1000"/>
                                        <p:tgtEl>
                                          <p:spTgt spid="57376">
                                            <p:txEl>
                                              <p:pRg st="3" end="3"/>
                                            </p:txEl>
                                          </p:spTgt>
                                        </p:tgtEl>
                                      </p:cBhvr>
                                    </p:animEffect>
                                    <p:anim calcmode="lin" valueType="num">
                                      <p:cBhvr>
                                        <p:cTn id="40" dur="1000" fill="hold"/>
                                        <p:tgtEl>
                                          <p:spTgt spid="57376">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7376">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737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837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7091" name="Group 3"/>
          <p:cNvGrpSpPr>
            <a:grpSpLocks/>
          </p:cNvGrpSpPr>
          <p:nvPr/>
        </p:nvGrpSpPr>
        <p:grpSpPr bwMode="auto">
          <a:xfrm>
            <a:off x="1831975" y="238125"/>
            <a:ext cx="419100" cy="381000"/>
            <a:chOff x="1056" y="672"/>
            <a:chExt cx="264" cy="240"/>
          </a:xfrm>
        </p:grpSpPr>
        <p:sp>
          <p:nvSpPr>
            <p:cNvPr id="5837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2" name="Group 6"/>
          <p:cNvGrpSpPr>
            <a:grpSpLocks/>
          </p:cNvGrpSpPr>
          <p:nvPr/>
        </p:nvGrpSpPr>
        <p:grpSpPr bwMode="auto">
          <a:xfrm>
            <a:off x="484188" y="238125"/>
            <a:ext cx="419100" cy="381000"/>
            <a:chOff x="1056" y="672"/>
            <a:chExt cx="264" cy="240"/>
          </a:xfrm>
        </p:grpSpPr>
        <p:sp>
          <p:nvSpPr>
            <p:cNvPr id="5837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3" name="Group 9"/>
          <p:cNvGrpSpPr>
            <a:grpSpLocks/>
          </p:cNvGrpSpPr>
          <p:nvPr/>
        </p:nvGrpSpPr>
        <p:grpSpPr bwMode="auto">
          <a:xfrm>
            <a:off x="3009900" y="231775"/>
            <a:ext cx="419100" cy="381000"/>
            <a:chOff x="1056" y="672"/>
            <a:chExt cx="264" cy="240"/>
          </a:xfrm>
        </p:grpSpPr>
        <p:sp>
          <p:nvSpPr>
            <p:cNvPr id="5837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4" name="Group 12"/>
          <p:cNvGrpSpPr>
            <a:grpSpLocks/>
          </p:cNvGrpSpPr>
          <p:nvPr/>
        </p:nvGrpSpPr>
        <p:grpSpPr bwMode="auto">
          <a:xfrm>
            <a:off x="4270375" y="239713"/>
            <a:ext cx="419100" cy="381000"/>
            <a:chOff x="1056" y="672"/>
            <a:chExt cx="264" cy="240"/>
          </a:xfrm>
        </p:grpSpPr>
        <p:sp>
          <p:nvSpPr>
            <p:cNvPr id="5838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5" name="Group 15"/>
          <p:cNvGrpSpPr>
            <a:grpSpLocks/>
          </p:cNvGrpSpPr>
          <p:nvPr/>
        </p:nvGrpSpPr>
        <p:grpSpPr bwMode="auto">
          <a:xfrm>
            <a:off x="5610225" y="223838"/>
            <a:ext cx="419100" cy="381000"/>
            <a:chOff x="1056" y="672"/>
            <a:chExt cx="264" cy="240"/>
          </a:xfrm>
        </p:grpSpPr>
        <p:sp>
          <p:nvSpPr>
            <p:cNvPr id="5838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6" name="Group 18"/>
          <p:cNvGrpSpPr>
            <a:grpSpLocks/>
          </p:cNvGrpSpPr>
          <p:nvPr/>
        </p:nvGrpSpPr>
        <p:grpSpPr bwMode="auto">
          <a:xfrm>
            <a:off x="9182100" y="223838"/>
            <a:ext cx="419100" cy="381000"/>
            <a:chOff x="1056" y="672"/>
            <a:chExt cx="264" cy="240"/>
          </a:xfrm>
        </p:grpSpPr>
        <p:sp>
          <p:nvSpPr>
            <p:cNvPr id="5838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7" name="Group 21"/>
          <p:cNvGrpSpPr>
            <a:grpSpLocks/>
          </p:cNvGrpSpPr>
          <p:nvPr/>
        </p:nvGrpSpPr>
        <p:grpSpPr bwMode="auto">
          <a:xfrm>
            <a:off x="8039100" y="214313"/>
            <a:ext cx="419100" cy="381000"/>
            <a:chOff x="1056" y="672"/>
            <a:chExt cx="264" cy="240"/>
          </a:xfrm>
        </p:grpSpPr>
        <p:sp>
          <p:nvSpPr>
            <p:cNvPr id="5839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8" name="Group 24"/>
          <p:cNvGrpSpPr>
            <a:grpSpLocks/>
          </p:cNvGrpSpPr>
          <p:nvPr/>
        </p:nvGrpSpPr>
        <p:grpSpPr bwMode="auto">
          <a:xfrm>
            <a:off x="6838950" y="228600"/>
            <a:ext cx="419100" cy="381000"/>
            <a:chOff x="1056" y="672"/>
            <a:chExt cx="264" cy="240"/>
          </a:xfrm>
        </p:grpSpPr>
        <p:sp>
          <p:nvSpPr>
            <p:cNvPr id="5839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58396"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8397"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8" name="AutoShape 30"/>
          <p:cNvSpPr>
            <a:spLocks noChangeArrowheads="1"/>
          </p:cNvSpPr>
          <p:nvPr/>
        </p:nvSpPr>
        <p:spPr bwMode="auto">
          <a:xfrm>
            <a:off x="3971500" y="908051"/>
            <a:ext cx="603676" cy="992187"/>
          </a:xfrm>
          <a:prstGeom prst="curvedRightArrow">
            <a:avLst>
              <a:gd name="adj1" fmla="val 55170"/>
              <a:gd name="adj2" fmla="val 110340"/>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9" name="Rectangle 31"/>
          <p:cNvSpPr>
            <a:spLocks noChangeArrowheads="1"/>
          </p:cNvSpPr>
          <p:nvPr/>
        </p:nvSpPr>
        <p:spPr bwMode="auto">
          <a:xfrm>
            <a:off x="4804012" y="865188"/>
            <a:ext cx="1111013"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endParaRPr lang="en-US" sz="2000" dirty="0">
              <a:latin typeface="Arial" panose="020B0604020202020204" pitchFamily="34" charset="0"/>
              <a:cs typeface="Arial" panose="020B0604020202020204" pitchFamily="34" charset="0"/>
            </a:endParaRPr>
          </a:p>
        </p:txBody>
      </p:sp>
      <p:sp>
        <p:nvSpPr>
          <p:cNvPr id="58400" name="Text Box 32"/>
          <p:cNvSpPr txBox="1">
            <a:spLocks noChangeArrowheads="1"/>
          </p:cNvSpPr>
          <p:nvPr/>
        </p:nvSpPr>
        <p:spPr bwMode="auto">
          <a:xfrm>
            <a:off x="4198411" y="2952750"/>
            <a:ext cx="4636205"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ar-JO" sz="3200" b="1" dirty="0">
                <a:latin typeface="Arial" panose="020B0604020202020204" pitchFamily="34" charset="0"/>
                <a:cs typeface="Arial" panose="020B0604020202020204" pitchFamily="34" charset="0"/>
              </a:rPr>
              <a:t>يفسر دانيال أحلام الآخرين (1-6)</a:t>
            </a:r>
          </a:p>
          <a:p>
            <a:pPr algn="r">
              <a:defRPr/>
            </a:pPr>
            <a:r>
              <a:rPr lang="ar-JO" sz="3200" b="1" dirty="0">
                <a:latin typeface="Arial" panose="020B0604020202020204" pitchFamily="34" charset="0"/>
                <a:cs typeface="Arial" panose="020B0604020202020204" pitchFamily="34" charset="0"/>
              </a:rPr>
              <a:t>يفسر الملاك أحلام دانيال (7-12)</a:t>
            </a:r>
            <a:endParaRPr lang="en-US" sz="3200" b="1" dirty="0">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8FDB10C1-4762-77A3-3761-AB75C7E1F86A}"/>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8398"/>
                                        </p:tgtEl>
                                        <p:attrNameLst>
                                          <p:attrName>style.visibility</p:attrName>
                                        </p:attrNameLst>
                                      </p:cBhvr>
                                      <p:to>
                                        <p:strVal val="visible"/>
                                      </p:to>
                                    </p:set>
                                    <p:anim calcmode="lin" valueType="num">
                                      <p:cBhvr>
                                        <p:cTn id="7" dur="500" fill="hold"/>
                                        <p:tgtEl>
                                          <p:spTgt spid="58398"/>
                                        </p:tgtEl>
                                        <p:attrNameLst>
                                          <p:attrName>ppt_w</p:attrName>
                                        </p:attrNameLst>
                                      </p:cBhvr>
                                      <p:tavLst>
                                        <p:tav tm="0">
                                          <p:val>
                                            <p:fltVal val="0"/>
                                          </p:val>
                                        </p:tav>
                                        <p:tav tm="100000">
                                          <p:val>
                                            <p:strVal val="#ppt_w"/>
                                          </p:val>
                                        </p:tav>
                                      </p:tavLst>
                                    </p:anim>
                                    <p:anim calcmode="lin" valueType="num">
                                      <p:cBhvr>
                                        <p:cTn id="8" dur="500" fill="hold"/>
                                        <p:tgtEl>
                                          <p:spTgt spid="58398"/>
                                        </p:tgtEl>
                                        <p:attrNameLst>
                                          <p:attrName>ppt_h</p:attrName>
                                        </p:attrNameLst>
                                      </p:cBhvr>
                                      <p:tavLst>
                                        <p:tav tm="0">
                                          <p:val>
                                            <p:fltVal val="0"/>
                                          </p:val>
                                        </p:tav>
                                        <p:tav tm="100000">
                                          <p:val>
                                            <p:strVal val="#ppt_h"/>
                                          </p:val>
                                        </p:tav>
                                      </p:tavLst>
                                    </p:anim>
                                    <p:anim calcmode="lin" valueType="num">
                                      <p:cBhvr>
                                        <p:cTn id="9" dur="500" fill="hold"/>
                                        <p:tgtEl>
                                          <p:spTgt spid="58398"/>
                                        </p:tgtEl>
                                        <p:attrNameLst>
                                          <p:attrName>style.rotation</p:attrName>
                                        </p:attrNameLst>
                                      </p:cBhvr>
                                      <p:tavLst>
                                        <p:tav tm="0">
                                          <p:val>
                                            <p:fltVal val="360"/>
                                          </p:val>
                                        </p:tav>
                                        <p:tav tm="100000">
                                          <p:val>
                                            <p:fltVal val="0"/>
                                          </p:val>
                                        </p:tav>
                                      </p:tavLst>
                                    </p:anim>
                                    <p:animEffect transition="in" filter="fade">
                                      <p:cBhvr>
                                        <p:cTn id="10" dur="500"/>
                                        <p:tgtEl>
                                          <p:spTgt spid="583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8400"/>
                                        </p:tgtEl>
                                        <p:attrNameLst>
                                          <p:attrName>style.visibility</p:attrName>
                                        </p:attrNameLst>
                                      </p:cBhvr>
                                      <p:to>
                                        <p:strVal val="visible"/>
                                      </p:to>
                                    </p:set>
                                    <p:anim calcmode="discrete" valueType="clr">
                                      <p:cBhvr override="childStyle">
                                        <p:cTn id="15" dur="80"/>
                                        <p:tgtEl>
                                          <p:spTgt spid="5840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8400"/>
                                        </p:tgtEl>
                                        <p:attrNameLst>
                                          <p:attrName>fillcolor</p:attrName>
                                        </p:attrNameLst>
                                      </p:cBhvr>
                                      <p:tavLst>
                                        <p:tav tm="0">
                                          <p:val>
                                            <p:clrVal>
                                              <a:schemeClr val="accent2"/>
                                            </p:clrVal>
                                          </p:val>
                                        </p:tav>
                                        <p:tav tm="50000">
                                          <p:val>
                                            <p:clrVal>
                                              <a:schemeClr val="hlink"/>
                                            </p:clrVal>
                                          </p:val>
                                        </p:tav>
                                      </p:tavLst>
                                    </p:anim>
                                    <p:set>
                                      <p:cBhvr>
                                        <p:cTn id="17" dur="80"/>
                                        <p:tgtEl>
                                          <p:spTgt spid="584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8" grpId="0" animBg="1"/>
      <p:bldP spid="584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4625" y="950913"/>
            <a:ext cx="101123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endParaRPr lang="en-US" sz="1800">
              <a:latin typeface="Arial" charset="0"/>
              <a:cs typeface="+mn-cs"/>
            </a:endParaRPr>
          </a:p>
        </p:txBody>
      </p:sp>
      <p:sp>
        <p:nvSpPr>
          <p:cNvPr id="19459" name="Text Box 3"/>
          <p:cNvSpPr txBox="1">
            <a:spLocks noChangeArrowheads="1"/>
          </p:cNvSpPr>
          <p:nvPr/>
        </p:nvSpPr>
        <p:spPr bwMode="auto">
          <a:xfrm>
            <a:off x="1714500" y="371475"/>
            <a:ext cx="6819900"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dirty="0">
                <a:solidFill>
                  <a:schemeClr val="accent1"/>
                </a:solidFill>
                <a:latin typeface="Arial" panose="020B0604020202020204" pitchFamily="34" charset="0"/>
                <a:cs typeface="Arial" panose="020B0604020202020204" pitchFamily="34" charset="0"/>
              </a:rPr>
              <a:t>فتمرد الأبناء علي</a:t>
            </a:r>
          </a:p>
          <a:p>
            <a:pPr>
              <a:defRPr/>
            </a:pPr>
            <a:r>
              <a:rPr lang="ar-JO" dirty="0">
                <a:solidFill>
                  <a:schemeClr val="accent1"/>
                </a:solidFill>
                <a:latin typeface="Arial" panose="020B0604020202020204" pitchFamily="34" charset="0"/>
                <a:cs typeface="Arial" panose="020B0604020202020204" pitchFamily="34" charset="0"/>
              </a:rPr>
              <a:t>لم يسلكوا في فرائضي </a:t>
            </a:r>
          </a:p>
          <a:p>
            <a:pPr>
              <a:defRPr/>
            </a:pPr>
            <a:r>
              <a:rPr lang="ar-JO" dirty="0">
                <a:solidFill>
                  <a:schemeClr val="accent1"/>
                </a:solidFill>
                <a:latin typeface="Arial" panose="020B0604020202020204" pitchFamily="34" charset="0"/>
                <a:cs typeface="Arial" panose="020B0604020202020204" pitchFamily="34" charset="0"/>
              </a:rPr>
              <a:t>ولم يحفظوا أحكامي ليعملوها</a:t>
            </a:r>
          </a:p>
          <a:p>
            <a:pPr>
              <a:defRPr/>
            </a:pPr>
            <a:endParaRPr lang="en-US" dirty="0">
              <a:solidFill>
                <a:srgbClr val="3399FF"/>
              </a:solidFill>
              <a:latin typeface="Arial" panose="020B0604020202020204" pitchFamily="34" charset="0"/>
              <a:cs typeface="Arial" panose="020B0604020202020204" pitchFamily="34" charset="0"/>
            </a:endParaRPr>
          </a:p>
          <a:p>
            <a:pPr>
              <a:defRPr/>
            </a:pPr>
            <a:r>
              <a:rPr lang="ar-JO" dirty="0">
                <a:solidFill>
                  <a:srgbClr val="3399FF"/>
                </a:solidFill>
                <a:latin typeface="Arial" panose="020B0604020202020204" pitchFamily="34" charset="0"/>
                <a:cs typeface="Arial" panose="020B0604020202020204" pitchFamily="34" charset="0"/>
              </a:rPr>
              <a:t>حزقيال 20: 21</a:t>
            </a:r>
            <a:endParaRPr lang="en-US" dirty="0">
              <a:solidFill>
                <a:srgbClr val="3399FF"/>
              </a:solidFill>
              <a:latin typeface="Arial" panose="020B0604020202020204" pitchFamily="34" charset="0"/>
              <a:cs typeface="Arial" panose="020B0604020202020204" pitchFamily="34" charset="0"/>
            </a:endParaRPr>
          </a:p>
        </p:txBody>
      </p:sp>
      <p:sp>
        <p:nvSpPr>
          <p:cNvPr id="19460" name="Text Box 4"/>
          <p:cNvSpPr txBox="1">
            <a:spLocks noChangeArrowheads="1"/>
          </p:cNvSpPr>
          <p:nvPr/>
        </p:nvSpPr>
        <p:spPr bwMode="auto">
          <a:xfrm>
            <a:off x="2193925" y="1447800"/>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a:latin typeface="Arial"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xit" presetSubtype="0" fill="hold" nodeType="withEffect">
                                  <p:stCondLst>
                                    <p:cond delay="0"/>
                                  </p:stCondLst>
                                  <p:iterate type="lt">
                                    <p:tmPct val="50000"/>
                                  </p:iterate>
                                  <p:childTnLst>
                                    <p:anim calcmode="discrete" valueType="clr">
                                      <p:cBhvr override="childStyle">
                                        <p:cTn id="6" dur="80"/>
                                        <p:tgtEl>
                                          <p:spTgt spid="19459">
                                            <p:txEl>
                                              <p:pRg st="0" end="0"/>
                                            </p:txEl>
                                          </p:spTgt>
                                        </p:tgtEl>
                                        <p:attrNameLst>
                                          <p:attrName>style.color</p:attrName>
                                        </p:attrNameLst>
                                      </p:cBhvr>
                                      <p:tavLst>
                                        <p:tav tm="0">
                                          <p:val>
                                            <p:clrVal>
                                              <a:srgbClr val="66FF33"/>
                                            </p:clrVal>
                                          </p:val>
                                        </p:tav>
                                        <p:tav tm="50000">
                                          <p:val>
                                            <p:clrVal>
                                              <a:srgbClr val="FF00FF"/>
                                            </p:clrVal>
                                          </p:val>
                                        </p:tav>
                                      </p:tavLst>
                                    </p:anim>
                                    <p:anim calcmode="discrete" valueType="clr">
                                      <p:cBhvr>
                                        <p:cTn id="7" dur="80"/>
                                        <p:tgtEl>
                                          <p:spTgt spid="19459">
                                            <p:txEl>
                                              <p:pRg st="0" end="0"/>
                                            </p:txEl>
                                          </p:spTgt>
                                        </p:tgtEl>
                                        <p:attrNameLst>
                                          <p:attrName>fillcolor</p:attrName>
                                        </p:attrNameLst>
                                      </p:cBhvr>
                                      <p:tavLst>
                                        <p:tav tm="0">
                                          <p:val>
                                            <p:clrVal>
                                              <a:schemeClr val="hlink"/>
                                            </p:clrVal>
                                          </p:val>
                                        </p:tav>
                                        <p:tav tm="50000">
                                          <p:val>
                                            <p:clrVal>
                                              <a:schemeClr val="accent2"/>
                                            </p:clrVal>
                                          </p:val>
                                        </p:tav>
                                      </p:tavLst>
                                    </p:anim>
                                    <p:set>
                                      <p:cBhvr>
                                        <p:cTn id="8" dur="80"/>
                                        <p:tgtEl>
                                          <p:spTgt spid="19459">
                                            <p:txEl>
                                              <p:pRg st="0" end="0"/>
                                            </p:txEl>
                                          </p:spTgt>
                                        </p:tgtEl>
                                        <p:attrNameLst>
                                          <p:attrName>fill.type</p:attrName>
                                        </p:attrNameLst>
                                      </p:cBhvr>
                                      <p:to>
                                        <p:strVal val="solid"/>
                                      </p:to>
                                    </p:set>
                                    <p:set>
                                      <p:cBhvr>
                                        <p:cTn id="9" dur="1" fill="hold">
                                          <p:stCondLst>
                                            <p:cond delay="79"/>
                                          </p:stCondLst>
                                        </p:cTn>
                                        <p:tgtEl>
                                          <p:spTgt spid="19459">
                                            <p:txEl>
                                              <p:pRg st="0" end="0"/>
                                            </p:txEl>
                                          </p:spTgt>
                                        </p:tgtEl>
                                        <p:attrNameLst>
                                          <p:attrName>style.visibility</p:attrName>
                                        </p:attrNameLst>
                                      </p:cBhvr>
                                      <p:to>
                                        <p:strVal val="hidden"/>
                                      </p:to>
                                    </p:set>
                                  </p:childTnLst>
                                </p:cTn>
                              </p:par>
                              <p:par>
                                <p:cTn id="10" presetID="27" presetClass="exit" presetSubtype="0" fill="hold" nodeType="withEffect">
                                  <p:stCondLst>
                                    <p:cond delay="0"/>
                                  </p:stCondLst>
                                  <p:iterate type="lt">
                                    <p:tmPct val="50000"/>
                                  </p:iterate>
                                  <p:childTnLst>
                                    <p:anim calcmode="discrete" valueType="clr">
                                      <p:cBhvr override="childStyle">
                                        <p:cTn id="11" dur="80"/>
                                        <p:tgtEl>
                                          <p:spTgt spid="19459">
                                            <p:txEl>
                                              <p:pRg st="1" end="1"/>
                                            </p:txEl>
                                          </p:spTgt>
                                        </p:tgtEl>
                                        <p:attrNameLst>
                                          <p:attrName>style.color</p:attrName>
                                        </p:attrNameLst>
                                      </p:cBhvr>
                                      <p:tavLst>
                                        <p:tav tm="0">
                                          <p:val>
                                            <p:clrVal>
                                              <a:srgbClr val="66FF33"/>
                                            </p:clrVal>
                                          </p:val>
                                        </p:tav>
                                        <p:tav tm="50000">
                                          <p:val>
                                            <p:clrVal>
                                              <a:srgbClr val="FF00FF"/>
                                            </p:clrVal>
                                          </p:val>
                                        </p:tav>
                                      </p:tavLst>
                                    </p:anim>
                                    <p:anim calcmode="discrete" valueType="clr">
                                      <p:cBhvr>
                                        <p:cTn id="12" dur="80"/>
                                        <p:tgtEl>
                                          <p:spTgt spid="19459">
                                            <p:txEl>
                                              <p:pRg st="1" end="1"/>
                                            </p:txEl>
                                          </p:spTgt>
                                        </p:tgtEl>
                                        <p:attrNameLst>
                                          <p:attrName>fillcolor</p:attrName>
                                        </p:attrNameLst>
                                      </p:cBhvr>
                                      <p:tavLst>
                                        <p:tav tm="0">
                                          <p:val>
                                            <p:clrVal>
                                              <a:schemeClr val="hlink"/>
                                            </p:clrVal>
                                          </p:val>
                                        </p:tav>
                                        <p:tav tm="50000">
                                          <p:val>
                                            <p:clrVal>
                                              <a:schemeClr val="accent2"/>
                                            </p:clrVal>
                                          </p:val>
                                        </p:tav>
                                      </p:tavLst>
                                    </p:anim>
                                    <p:set>
                                      <p:cBhvr>
                                        <p:cTn id="13" dur="80"/>
                                        <p:tgtEl>
                                          <p:spTgt spid="19459">
                                            <p:txEl>
                                              <p:pRg st="1" end="1"/>
                                            </p:txEl>
                                          </p:spTgt>
                                        </p:tgtEl>
                                        <p:attrNameLst>
                                          <p:attrName>fill.type</p:attrName>
                                        </p:attrNameLst>
                                      </p:cBhvr>
                                      <p:to>
                                        <p:strVal val="solid"/>
                                      </p:to>
                                    </p:set>
                                    <p:set>
                                      <p:cBhvr>
                                        <p:cTn id="14" dur="1" fill="hold">
                                          <p:stCondLst>
                                            <p:cond delay="79"/>
                                          </p:stCondLst>
                                        </p:cTn>
                                        <p:tgtEl>
                                          <p:spTgt spid="19459">
                                            <p:txEl>
                                              <p:pRg st="1" end="1"/>
                                            </p:txEl>
                                          </p:spTgt>
                                        </p:tgtEl>
                                        <p:attrNameLst>
                                          <p:attrName>style.visibility</p:attrName>
                                        </p:attrNameLst>
                                      </p:cBhvr>
                                      <p:to>
                                        <p:strVal val="hidden"/>
                                      </p:to>
                                    </p:set>
                                  </p:childTnLst>
                                </p:cTn>
                              </p:par>
                              <p:par>
                                <p:cTn id="15" presetID="27" presetClass="exit" presetSubtype="0" fill="hold" nodeType="withEffect">
                                  <p:stCondLst>
                                    <p:cond delay="0"/>
                                  </p:stCondLst>
                                  <p:iterate type="lt">
                                    <p:tmPct val="50000"/>
                                  </p:iterate>
                                  <p:childTnLst>
                                    <p:anim calcmode="discrete" valueType="clr">
                                      <p:cBhvr override="childStyle">
                                        <p:cTn id="16" dur="80"/>
                                        <p:tgtEl>
                                          <p:spTgt spid="19459">
                                            <p:txEl>
                                              <p:pRg st="2" end="2"/>
                                            </p:txEl>
                                          </p:spTgt>
                                        </p:tgtEl>
                                        <p:attrNameLst>
                                          <p:attrName>style.color</p:attrName>
                                        </p:attrNameLst>
                                      </p:cBhvr>
                                      <p:tavLst>
                                        <p:tav tm="0">
                                          <p:val>
                                            <p:clrVal>
                                              <a:srgbClr val="66FF33"/>
                                            </p:clrVal>
                                          </p:val>
                                        </p:tav>
                                        <p:tav tm="50000">
                                          <p:val>
                                            <p:clrVal>
                                              <a:srgbClr val="FF00FF"/>
                                            </p:clrVal>
                                          </p:val>
                                        </p:tav>
                                      </p:tavLst>
                                    </p:anim>
                                    <p:anim calcmode="discrete" valueType="clr">
                                      <p:cBhvr>
                                        <p:cTn id="17" dur="80"/>
                                        <p:tgtEl>
                                          <p:spTgt spid="19459">
                                            <p:txEl>
                                              <p:pRg st="2" end="2"/>
                                            </p:txEl>
                                          </p:spTgt>
                                        </p:tgtEl>
                                        <p:attrNameLst>
                                          <p:attrName>fillcolor</p:attrName>
                                        </p:attrNameLst>
                                      </p:cBhvr>
                                      <p:tavLst>
                                        <p:tav tm="0">
                                          <p:val>
                                            <p:clrVal>
                                              <a:schemeClr val="hlink"/>
                                            </p:clrVal>
                                          </p:val>
                                        </p:tav>
                                        <p:tav tm="50000">
                                          <p:val>
                                            <p:clrVal>
                                              <a:schemeClr val="accent2"/>
                                            </p:clrVal>
                                          </p:val>
                                        </p:tav>
                                      </p:tavLst>
                                    </p:anim>
                                    <p:set>
                                      <p:cBhvr>
                                        <p:cTn id="18" dur="80"/>
                                        <p:tgtEl>
                                          <p:spTgt spid="19459">
                                            <p:txEl>
                                              <p:pRg st="2" end="2"/>
                                            </p:txEl>
                                          </p:spTgt>
                                        </p:tgtEl>
                                        <p:attrNameLst>
                                          <p:attrName>fill.type</p:attrName>
                                        </p:attrNameLst>
                                      </p:cBhvr>
                                      <p:to>
                                        <p:strVal val="solid"/>
                                      </p:to>
                                    </p:set>
                                    <p:set>
                                      <p:cBhvr>
                                        <p:cTn id="19" dur="1" fill="hold">
                                          <p:stCondLst>
                                            <p:cond delay="79"/>
                                          </p:stCondLst>
                                        </p:cTn>
                                        <p:tgtEl>
                                          <p:spTgt spid="19459">
                                            <p:txEl>
                                              <p:pRg st="2" end="2"/>
                                            </p:txEl>
                                          </p:spTgt>
                                        </p:tgtEl>
                                        <p:attrNameLst>
                                          <p:attrName>style.visibility</p:attrName>
                                        </p:attrNameLst>
                                      </p:cBhvr>
                                      <p:to>
                                        <p:strVal val="hidden"/>
                                      </p:to>
                                    </p:set>
                                  </p:childTnLst>
                                </p:cTn>
                              </p:par>
                              <p:par>
                                <p:cTn id="20" presetID="27" presetClass="exit" presetSubtype="0" fill="hold" nodeType="withEffect">
                                  <p:stCondLst>
                                    <p:cond delay="0"/>
                                  </p:stCondLst>
                                  <p:iterate type="lt">
                                    <p:tmPct val="50000"/>
                                  </p:iterate>
                                  <p:childTnLst>
                                    <p:anim calcmode="discrete" valueType="clr">
                                      <p:cBhvr override="childStyle">
                                        <p:cTn id="21" dur="80"/>
                                        <p:tgtEl>
                                          <p:spTgt spid="19459">
                                            <p:txEl>
                                              <p:pRg st="4" end="4"/>
                                            </p:txEl>
                                          </p:spTgt>
                                        </p:tgtEl>
                                        <p:attrNameLst>
                                          <p:attrName>style.color</p:attrName>
                                        </p:attrNameLst>
                                      </p:cBhvr>
                                      <p:tavLst>
                                        <p:tav tm="0">
                                          <p:val>
                                            <p:clrVal>
                                              <a:srgbClr val="FF33CC"/>
                                            </p:clrVal>
                                          </p:val>
                                        </p:tav>
                                        <p:tav tm="50000">
                                          <p:val>
                                            <p:clrVal>
                                              <a:srgbClr val="CCCC00"/>
                                            </p:clrVal>
                                          </p:val>
                                        </p:tav>
                                      </p:tavLst>
                                    </p:anim>
                                    <p:anim calcmode="discrete" valueType="clr">
                                      <p:cBhvr>
                                        <p:cTn id="22" dur="80"/>
                                        <p:tgtEl>
                                          <p:spTgt spid="19459">
                                            <p:txEl>
                                              <p:pRg st="4" end="4"/>
                                            </p:txEl>
                                          </p:spTgt>
                                        </p:tgtEl>
                                        <p:attrNameLst>
                                          <p:attrName>fillcolor</p:attrName>
                                        </p:attrNameLst>
                                      </p:cBhvr>
                                      <p:tavLst>
                                        <p:tav tm="0">
                                          <p:val>
                                            <p:clrVal>
                                              <a:schemeClr val="hlink"/>
                                            </p:clrVal>
                                          </p:val>
                                        </p:tav>
                                        <p:tav tm="50000">
                                          <p:val>
                                            <p:clrVal>
                                              <a:schemeClr val="accent2"/>
                                            </p:clrVal>
                                          </p:val>
                                        </p:tav>
                                      </p:tavLst>
                                    </p:anim>
                                    <p:set>
                                      <p:cBhvr>
                                        <p:cTn id="23" dur="80"/>
                                        <p:tgtEl>
                                          <p:spTgt spid="19459">
                                            <p:txEl>
                                              <p:pRg st="4" end="4"/>
                                            </p:txEl>
                                          </p:spTgt>
                                        </p:tgtEl>
                                        <p:attrNameLst>
                                          <p:attrName>fill.type</p:attrName>
                                        </p:attrNameLst>
                                      </p:cBhvr>
                                      <p:to>
                                        <p:strVal val="solid"/>
                                      </p:to>
                                    </p:set>
                                    <p:set>
                                      <p:cBhvr>
                                        <p:cTn id="24" dur="1" fill="hold">
                                          <p:stCondLst>
                                            <p:cond delay="7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9139" name="Group 3"/>
          <p:cNvGrpSpPr>
            <a:grpSpLocks/>
          </p:cNvGrpSpPr>
          <p:nvPr/>
        </p:nvGrpSpPr>
        <p:grpSpPr bwMode="auto">
          <a:xfrm>
            <a:off x="1831975" y="238125"/>
            <a:ext cx="419100" cy="381000"/>
            <a:chOff x="1056" y="672"/>
            <a:chExt cx="264" cy="240"/>
          </a:xfrm>
        </p:grpSpPr>
        <p:sp>
          <p:nvSpPr>
            <p:cNvPr id="747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0" name="Group 6"/>
          <p:cNvGrpSpPr>
            <a:grpSpLocks/>
          </p:cNvGrpSpPr>
          <p:nvPr/>
        </p:nvGrpSpPr>
        <p:grpSpPr bwMode="auto">
          <a:xfrm>
            <a:off x="484188" y="238125"/>
            <a:ext cx="419100" cy="381000"/>
            <a:chOff x="1056" y="672"/>
            <a:chExt cx="264" cy="240"/>
          </a:xfrm>
        </p:grpSpPr>
        <p:sp>
          <p:nvSpPr>
            <p:cNvPr id="747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1" name="Group 9"/>
          <p:cNvGrpSpPr>
            <a:grpSpLocks/>
          </p:cNvGrpSpPr>
          <p:nvPr/>
        </p:nvGrpSpPr>
        <p:grpSpPr bwMode="auto">
          <a:xfrm>
            <a:off x="3009900" y="231775"/>
            <a:ext cx="419100" cy="381000"/>
            <a:chOff x="1056" y="672"/>
            <a:chExt cx="264" cy="240"/>
          </a:xfrm>
        </p:grpSpPr>
        <p:sp>
          <p:nvSpPr>
            <p:cNvPr id="747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2" name="Group 12"/>
          <p:cNvGrpSpPr>
            <a:grpSpLocks/>
          </p:cNvGrpSpPr>
          <p:nvPr/>
        </p:nvGrpSpPr>
        <p:grpSpPr bwMode="auto">
          <a:xfrm>
            <a:off x="4270375" y="239713"/>
            <a:ext cx="419100" cy="381000"/>
            <a:chOff x="1056" y="672"/>
            <a:chExt cx="264" cy="240"/>
          </a:xfrm>
        </p:grpSpPr>
        <p:sp>
          <p:nvSpPr>
            <p:cNvPr id="747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3" name="Group 15"/>
          <p:cNvGrpSpPr>
            <a:grpSpLocks/>
          </p:cNvGrpSpPr>
          <p:nvPr/>
        </p:nvGrpSpPr>
        <p:grpSpPr bwMode="auto">
          <a:xfrm>
            <a:off x="5610225" y="223838"/>
            <a:ext cx="419100" cy="381000"/>
            <a:chOff x="1056" y="672"/>
            <a:chExt cx="264" cy="240"/>
          </a:xfrm>
        </p:grpSpPr>
        <p:sp>
          <p:nvSpPr>
            <p:cNvPr id="747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4" name="Group 18"/>
          <p:cNvGrpSpPr>
            <a:grpSpLocks/>
          </p:cNvGrpSpPr>
          <p:nvPr/>
        </p:nvGrpSpPr>
        <p:grpSpPr bwMode="auto">
          <a:xfrm>
            <a:off x="9182100" y="223838"/>
            <a:ext cx="419100" cy="381000"/>
            <a:chOff x="1056" y="672"/>
            <a:chExt cx="264" cy="240"/>
          </a:xfrm>
        </p:grpSpPr>
        <p:sp>
          <p:nvSpPr>
            <p:cNvPr id="747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5" name="Group 21"/>
          <p:cNvGrpSpPr>
            <a:grpSpLocks/>
          </p:cNvGrpSpPr>
          <p:nvPr/>
        </p:nvGrpSpPr>
        <p:grpSpPr bwMode="auto">
          <a:xfrm>
            <a:off x="8039100" y="214313"/>
            <a:ext cx="419100" cy="381000"/>
            <a:chOff x="1056" y="672"/>
            <a:chExt cx="264" cy="240"/>
          </a:xfrm>
        </p:grpSpPr>
        <p:sp>
          <p:nvSpPr>
            <p:cNvPr id="747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6" name="Group 24"/>
          <p:cNvGrpSpPr>
            <a:grpSpLocks/>
          </p:cNvGrpSpPr>
          <p:nvPr/>
        </p:nvGrpSpPr>
        <p:grpSpPr bwMode="auto">
          <a:xfrm>
            <a:off x="6838950" y="228600"/>
            <a:ext cx="419100" cy="381000"/>
            <a:chOff x="1056" y="672"/>
            <a:chExt cx="264" cy="240"/>
          </a:xfrm>
        </p:grpSpPr>
        <p:sp>
          <p:nvSpPr>
            <p:cNvPr id="747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74780"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4781"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83" name="Rectangle 31"/>
          <p:cNvSpPr>
            <a:spLocks noChangeArrowheads="1"/>
          </p:cNvSpPr>
          <p:nvPr/>
        </p:nvSpPr>
        <p:spPr bwMode="auto">
          <a:xfrm>
            <a:off x="4764090" y="865188"/>
            <a:ext cx="1736723"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p>
          <a:p>
            <a:pPr algn="l">
              <a:defRPr/>
            </a:pPr>
            <a:r>
              <a:rPr lang="ar-JO" sz="2000" dirty="0">
                <a:latin typeface="Arial" panose="020B0604020202020204" pitchFamily="34" charset="0"/>
                <a:cs typeface="Arial" panose="020B0604020202020204" pitchFamily="34" charset="0"/>
              </a:rPr>
              <a:t>المفاتيح</a:t>
            </a:r>
            <a:endParaRPr lang="en-US" sz="2000" dirty="0">
              <a:latin typeface="Arial" panose="020B0604020202020204" pitchFamily="34" charset="0"/>
              <a:cs typeface="Arial" panose="020B0604020202020204" pitchFamily="34" charset="0"/>
            </a:endParaRPr>
          </a:p>
        </p:txBody>
      </p:sp>
      <p:pic>
        <p:nvPicPr>
          <p:cNvPr id="74784" name="The Successo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556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85" name="Text Box 33"/>
          <p:cNvSpPr txBox="1">
            <a:spLocks noChangeArrowheads="1"/>
          </p:cNvSpPr>
          <p:nvPr/>
        </p:nvSpPr>
        <p:spPr bwMode="auto">
          <a:xfrm>
            <a:off x="0" y="2298700"/>
            <a:ext cx="10287000" cy="3477875"/>
          </a:xfrm>
          <a:prstGeom prst="rect">
            <a:avLst/>
          </a:prstGeom>
          <a:solidFill>
            <a:srgbClr val="FF9900">
              <a:alpha val="36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b="1" dirty="0">
                <a:latin typeface="Arial" panose="020B0604020202020204" pitchFamily="34" charset="0"/>
                <a:cs typeface="Arial" panose="020B0604020202020204" pitchFamily="34" charset="0"/>
              </a:rPr>
              <a:t>يعلن القرار من قبل الرسل</a:t>
            </a:r>
          </a:p>
          <a:p>
            <a:pPr>
              <a:defRPr/>
            </a:pPr>
            <a:r>
              <a:rPr lang="ar-JO" b="1" dirty="0">
                <a:latin typeface="Arial" panose="020B0604020202020204" pitchFamily="34" charset="0"/>
                <a:cs typeface="Arial" panose="020B0604020202020204" pitchFamily="34" charset="0"/>
              </a:rPr>
              <a:t>ويعلن القديسون الحكم</a:t>
            </a:r>
          </a:p>
          <a:p>
            <a:pPr>
              <a:defRPr/>
            </a:pPr>
            <a:r>
              <a:rPr lang="ar-JO" b="1" dirty="0">
                <a:latin typeface="Arial" panose="020B0604020202020204" pitchFamily="34" charset="0"/>
                <a:cs typeface="Arial" panose="020B0604020202020204" pitchFamily="34" charset="0"/>
              </a:rPr>
              <a:t>لتعلم الأحياء أن العلي متسلط على ممالك الناس </a:t>
            </a:r>
          </a:p>
          <a:p>
            <a:pPr>
              <a:defRPr/>
            </a:pPr>
            <a:r>
              <a:rPr lang="ar-JO" b="1" dirty="0">
                <a:latin typeface="Arial" panose="020B0604020202020204" pitchFamily="34" charset="0"/>
                <a:cs typeface="Arial" panose="020B0604020202020204" pitchFamily="34" charset="0"/>
              </a:rPr>
              <a:t>فيعطيها من يشاء ويقيم عليها أدنى الناس.</a:t>
            </a:r>
          </a:p>
          <a:p>
            <a:pPr>
              <a:defRPr/>
            </a:pPr>
            <a:r>
              <a:rPr lang="ar-JO" b="1" dirty="0">
                <a:solidFill>
                  <a:schemeClr val="hlink"/>
                </a:solidFill>
                <a:latin typeface="Arial" panose="020B0604020202020204" pitchFamily="34" charset="0"/>
                <a:cs typeface="Arial" panose="020B0604020202020204" pitchFamily="34" charset="0"/>
              </a:rPr>
              <a:t>دانيال 4: 17</a:t>
            </a:r>
            <a:endParaRPr lang="en-US" b="1" dirty="0">
              <a:solidFill>
                <a:schemeClr val="hlink"/>
              </a:solidFill>
              <a:latin typeface="Arial" panose="020B0604020202020204" pitchFamily="34" charset="0"/>
              <a:cs typeface="Arial" panose="020B0604020202020204" pitchFamily="34" charset="0"/>
            </a:endParaRPr>
          </a:p>
        </p:txBody>
      </p:sp>
      <p:sp>
        <p:nvSpPr>
          <p:cNvPr id="74786" name="Text Box 34"/>
          <p:cNvSpPr txBox="1">
            <a:spLocks noChangeArrowheads="1"/>
          </p:cNvSpPr>
          <p:nvPr/>
        </p:nvSpPr>
        <p:spPr bwMode="auto">
          <a:xfrm>
            <a:off x="3540564" y="3060700"/>
            <a:ext cx="3323346"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12000"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السيادة</a:t>
            </a:r>
            <a:endParaRPr lang="en-US" sz="12000"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116D00EB-3639-3527-4781-F8F23B534B33}"/>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ea typeface="ＭＳ Ｐゴシック" charset="0"/>
              <a:cs typeface="Arial" panose="020B0604020202020204" pitchFamily="34" charset="0"/>
            </a:endParaRPr>
          </a:p>
        </p:txBody>
      </p:sp>
      <p:sp>
        <p:nvSpPr>
          <p:cNvPr id="3" name="AutoShape 30">
            <a:extLst>
              <a:ext uri="{FF2B5EF4-FFF2-40B4-BE49-F238E27FC236}">
                <a16:creationId xmlns:a16="http://schemas.microsoft.com/office/drawing/2014/main" id="{8C23BB2E-0ACC-54DE-8B8F-CA2809D00907}"/>
              </a:ext>
            </a:extLst>
          </p:cNvPr>
          <p:cNvSpPr>
            <a:spLocks noChangeArrowheads="1"/>
          </p:cNvSpPr>
          <p:nvPr/>
        </p:nvSpPr>
        <p:spPr bwMode="auto">
          <a:xfrm>
            <a:off x="4238219" y="755650"/>
            <a:ext cx="420687" cy="1503363"/>
          </a:xfrm>
          <a:prstGeom prst="curvedRightArrow">
            <a:avLst>
              <a:gd name="adj1" fmla="val 71472"/>
              <a:gd name="adj2" fmla="val 14294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74783">
                                            <p:txEl>
                                              <p:pRg st="0" end="0"/>
                                            </p:txEl>
                                          </p:spTgt>
                                        </p:tgtEl>
                                        <p:attrNameLst>
                                          <p:attrName>style.visibility</p:attrName>
                                        </p:attrNameLst>
                                      </p:cBhvr>
                                      <p:to>
                                        <p:strVal val="visible"/>
                                      </p:to>
                                    </p:set>
                                    <p:anim calcmode="lin" valueType="num">
                                      <p:cBhvr>
                                        <p:cTn id="14" dur="500" fill="hold"/>
                                        <p:tgtEl>
                                          <p:spTgt spid="747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478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47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47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4783">
                                            <p:txEl>
                                              <p:pRg st="0" end="0"/>
                                            </p:txEl>
                                          </p:spTgt>
                                        </p:tgtEl>
                                      </p:cBhvr>
                                    </p:animEffect>
                                  </p:childTnLst>
                                </p:cTn>
                              </p:par>
                            </p:childTnLst>
                          </p:cTn>
                        </p:par>
                        <p:par>
                          <p:cTn id="19" fill="hold">
                            <p:stCondLst>
                              <p:cond delay="12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74783">
                                            <p:txEl>
                                              <p:pRg st="1" end="1"/>
                                            </p:txEl>
                                          </p:spTgt>
                                        </p:tgtEl>
                                        <p:attrNameLst>
                                          <p:attrName>style.visibility</p:attrName>
                                        </p:attrNameLst>
                                      </p:cBhvr>
                                      <p:to>
                                        <p:strVal val="visible"/>
                                      </p:to>
                                    </p:set>
                                    <p:anim calcmode="lin" valueType="num">
                                      <p:cBhvr>
                                        <p:cTn id="22" dur="500" fill="hold"/>
                                        <p:tgtEl>
                                          <p:spTgt spid="747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478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747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47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4783">
                                            <p:txEl>
                                              <p:pRg st="1" end="1"/>
                                            </p:txEl>
                                          </p:spTgt>
                                        </p:tgtEl>
                                      </p:cBhvr>
                                    </p:animEffect>
                                  </p:childTnLst>
                                </p:cTn>
                              </p:par>
                            </p:childTnLst>
                          </p:cTn>
                        </p:par>
                        <p:par>
                          <p:cTn id="27" fill="hold">
                            <p:stCondLst>
                              <p:cond delay="19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74783">
                                            <p:txEl>
                                              <p:pRg st="2" end="2"/>
                                            </p:txEl>
                                          </p:spTgt>
                                        </p:tgtEl>
                                        <p:attrNameLst>
                                          <p:attrName>style.visibility</p:attrName>
                                        </p:attrNameLst>
                                      </p:cBhvr>
                                      <p:to>
                                        <p:strVal val="visible"/>
                                      </p:to>
                                    </p:set>
                                    <p:anim calcmode="lin" valueType="num">
                                      <p:cBhvr>
                                        <p:cTn id="30" dur="500" fill="hold"/>
                                        <p:tgtEl>
                                          <p:spTgt spid="747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478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747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47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4783">
                                            <p:txEl>
                                              <p:pRg st="2" end="2"/>
                                            </p:txEl>
                                          </p:spTgt>
                                        </p:tgtEl>
                                      </p:cBhvr>
                                    </p:animEffect>
                                  </p:childTnLst>
                                </p:cTn>
                              </p:par>
                            </p:childTnLst>
                          </p:cTn>
                        </p:par>
                        <p:par>
                          <p:cTn id="35" fill="hold">
                            <p:stCondLst>
                              <p:cond delay="2650"/>
                            </p:stCondLst>
                            <p:childTnLst>
                              <p:par>
                                <p:cTn id="36" presetID="41" presetClass="entr" presetSubtype="0" fill="hold" nodeType="afterEffect">
                                  <p:stCondLst>
                                    <p:cond delay="0"/>
                                  </p:stCondLst>
                                  <p:iterate type="lt">
                                    <p:tmPct val="10000"/>
                                  </p:iterate>
                                  <p:childTnLst>
                                    <p:set>
                                      <p:cBhvr>
                                        <p:cTn id="37" dur="1" fill="hold">
                                          <p:stCondLst>
                                            <p:cond delay="0"/>
                                          </p:stCondLst>
                                        </p:cTn>
                                        <p:tgtEl>
                                          <p:spTgt spid="74783">
                                            <p:txEl>
                                              <p:pRg st="3" end="3"/>
                                            </p:txEl>
                                          </p:spTgt>
                                        </p:tgtEl>
                                        <p:attrNameLst>
                                          <p:attrName>style.visibility</p:attrName>
                                        </p:attrNameLst>
                                      </p:cBhvr>
                                      <p:to>
                                        <p:strVal val="visible"/>
                                      </p:to>
                                    </p:set>
                                    <p:anim calcmode="lin" valueType="num">
                                      <p:cBhvr>
                                        <p:cTn id="38" dur="500" fill="hold"/>
                                        <p:tgtEl>
                                          <p:spTgt spid="747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74783">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747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747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74783">
                                            <p:txEl>
                                              <p:pRg st="3" end="3"/>
                                            </p:txEl>
                                          </p:spTgt>
                                        </p:tgtEl>
                                      </p:cBhvr>
                                    </p:animEffect>
                                  </p:childTnLst>
                                </p:cTn>
                              </p:par>
                            </p:childTnLst>
                          </p:cTn>
                        </p:par>
                        <p:par>
                          <p:cTn id="43" fill="hold" nodeType="afterGroup">
                            <p:stCondLst>
                              <p:cond delay="3500"/>
                            </p:stCondLst>
                            <p:childTnLst>
                              <p:par>
                                <p:cTn id="44" presetID="1" presetClass="mediacall" presetSubtype="0" fill="hold" nodeType="afterEffect">
                                  <p:stCondLst>
                                    <p:cond delay="0"/>
                                  </p:stCondLst>
                                  <p:childTnLst>
                                    <p:cmd type="call" cmd="playFrom(320.0)">
                                      <p:cBhvr>
                                        <p:cTn id="45" dur="90512" fill="hold"/>
                                        <p:tgtEl>
                                          <p:spTgt spid="74784"/>
                                        </p:tgtEl>
                                      </p:cBhvr>
                                    </p:cmd>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4785"/>
                                        </p:tgtEl>
                                        <p:attrNameLst>
                                          <p:attrName>style.visibility</p:attrName>
                                        </p:attrNameLst>
                                      </p:cBhvr>
                                      <p:to>
                                        <p:strVal val="visible"/>
                                      </p:to>
                                    </p:set>
                                    <p:animEffect transition="in" filter="fade">
                                      <p:cBhvr>
                                        <p:cTn id="50" dur="2000"/>
                                        <p:tgtEl>
                                          <p:spTgt spid="7478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xit" presetSubtype="0" fill="hold" grpId="1" nodeType="clickEffect">
                                  <p:stCondLst>
                                    <p:cond delay="0"/>
                                  </p:stCondLst>
                                  <p:childTnLst>
                                    <p:animEffect transition="out" filter="fade">
                                      <p:cBhvr>
                                        <p:cTn id="54" dur="1000"/>
                                        <p:tgtEl>
                                          <p:spTgt spid="74785"/>
                                        </p:tgtEl>
                                      </p:cBhvr>
                                    </p:animEffect>
                                    <p:anim calcmode="lin" valueType="num">
                                      <p:cBhvr>
                                        <p:cTn id="55" dur="1000"/>
                                        <p:tgtEl>
                                          <p:spTgt spid="74785"/>
                                        </p:tgtEl>
                                        <p:attrNameLst>
                                          <p:attrName>ppt_x</p:attrName>
                                        </p:attrNameLst>
                                      </p:cBhvr>
                                      <p:tavLst>
                                        <p:tav tm="0">
                                          <p:val>
                                            <p:strVal val="ppt_x"/>
                                          </p:val>
                                        </p:tav>
                                        <p:tav tm="100000">
                                          <p:val>
                                            <p:strVal val="ppt_x"/>
                                          </p:val>
                                        </p:tav>
                                      </p:tavLst>
                                    </p:anim>
                                    <p:anim calcmode="lin" valueType="num">
                                      <p:cBhvr>
                                        <p:cTn id="56" dur="1000"/>
                                        <p:tgtEl>
                                          <p:spTgt spid="74785"/>
                                        </p:tgtEl>
                                        <p:attrNameLst>
                                          <p:attrName>ppt_y</p:attrName>
                                        </p:attrNameLst>
                                      </p:cBhvr>
                                      <p:tavLst>
                                        <p:tav tm="0">
                                          <p:val>
                                            <p:strVal val="ppt_y"/>
                                          </p:val>
                                        </p:tav>
                                        <p:tav tm="100000">
                                          <p:val>
                                            <p:strVal val="ppt_y+.1"/>
                                          </p:val>
                                        </p:tav>
                                      </p:tavLst>
                                    </p:anim>
                                    <p:set>
                                      <p:cBhvr>
                                        <p:cTn id="57" dur="1" fill="hold">
                                          <p:stCondLst>
                                            <p:cond delay="999"/>
                                          </p:stCondLst>
                                        </p:cTn>
                                        <p:tgtEl>
                                          <p:spTgt spid="74785"/>
                                        </p:tgtEl>
                                        <p:attrNameLst>
                                          <p:attrName>style.visibility</p:attrName>
                                        </p:attrNameLst>
                                      </p:cBhvr>
                                      <p:to>
                                        <p:strVal val="hidden"/>
                                      </p:to>
                                    </p:set>
                                  </p:childTnLst>
                                </p:cTn>
                              </p:par>
                            </p:childTnLst>
                          </p:cTn>
                        </p:par>
                        <p:par>
                          <p:cTn id="58" fill="hold" nodeType="afterGroup">
                            <p:stCondLst>
                              <p:cond delay="100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74786"/>
                                        </p:tgtEl>
                                        <p:attrNameLst>
                                          <p:attrName>style.visibility</p:attrName>
                                        </p:attrNameLst>
                                      </p:cBhvr>
                                      <p:to>
                                        <p:strVal val="visible"/>
                                      </p:to>
                                    </p:set>
                                    <p:anim by="(-#ppt_w*2)" calcmode="lin" valueType="num">
                                      <p:cBhvr rctx="PPT">
                                        <p:cTn id="61" dur="500" autoRev="1" fill="hold">
                                          <p:stCondLst>
                                            <p:cond delay="0"/>
                                          </p:stCondLst>
                                        </p:cTn>
                                        <p:tgtEl>
                                          <p:spTgt spid="74786"/>
                                        </p:tgtEl>
                                        <p:attrNameLst>
                                          <p:attrName>ppt_w</p:attrName>
                                        </p:attrNameLst>
                                      </p:cBhvr>
                                    </p:anim>
                                    <p:anim by="(#ppt_w*0.50)" calcmode="lin" valueType="num">
                                      <p:cBhvr>
                                        <p:cTn id="62" dur="500" decel="50000" autoRev="1" fill="hold">
                                          <p:stCondLst>
                                            <p:cond delay="0"/>
                                          </p:stCondLst>
                                        </p:cTn>
                                        <p:tgtEl>
                                          <p:spTgt spid="74786"/>
                                        </p:tgtEl>
                                        <p:attrNameLst>
                                          <p:attrName>ppt_x</p:attrName>
                                        </p:attrNameLst>
                                      </p:cBhvr>
                                    </p:anim>
                                    <p:anim from="(-#ppt_h/2)" to="(#ppt_y)" calcmode="lin" valueType="num">
                                      <p:cBhvr>
                                        <p:cTn id="63" dur="1000" fill="hold">
                                          <p:stCondLst>
                                            <p:cond delay="0"/>
                                          </p:stCondLst>
                                        </p:cTn>
                                        <p:tgtEl>
                                          <p:spTgt spid="74786"/>
                                        </p:tgtEl>
                                        <p:attrNameLst>
                                          <p:attrName>ppt_y</p:attrName>
                                        </p:attrNameLst>
                                      </p:cBhvr>
                                    </p:anim>
                                    <p:animRot by="21600000">
                                      <p:cBhvr>
                                        <p:cTn id="64" dur="1000" fill="hold">
                                          <p:stCondLst>
                                            <p:cond delay="0"/>
                                          </p:stCondLst>
                                        </p:cTn>
                                        <p:tgtEl>
                                          <p:spTgt spid="747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6000" numSld="2">
                <p:cTn id="65" fill="hold" display="0">
                  <p:stCondLst>
                    <p:cond delay="indefinite"/>
                  </p:stCondLst>
                  <p:endCondLst>
                    <p:cond evt="onPrev" delay="0">
                      <p:tgtEl>
                        <p:sldTgt/>
                      </p:tgtEl>
                    </p:cond>
                    <p:cond evt="onStopAudio" delay="0">
                      <p:tgtEl>
                        <p:sldTgt/>
                      </p:tgtEl>
                    </p:cond>
                  </p:endCondLst>
                </p:cTn>
                <p:tgtEl>
                  <p:spTgt spid="74784"/>
                </p:tgtEl>
              </p:cMediaNode>
            </p:audio>
          </p:childTnLst>
        </p:cTn>
      </p:par>
    </p:tnLst>
    <p:bldLst>
      <p:bldP spid="74785" grpId="0" animBg="1"/>
      <p:bldP spid="74785" grpId="1" animBg="1"/>
      <p:bldP spid="74786"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FFB0"/>
        </a:solidFill>
        <a:effectLst/>
      </p:bgPr>
    </p:bg>
    <p:spTree>
      <p:nvGrpSpPr>
        <p:cNvPr id="1" name=""/>
        <p:cNvGrpSpPr/>
        <p:nvPr/>
      </p:nvGrpSpPr>
      <p:grpSpPr>
        <a:xfrm>
          <a:off x="0" y="0"/>
          <a:ext cx="0" cy="0"/>
          <a:chOff x="0" y="0"/>
          <a:chExt cx="0" cy="0"/>
        </a:xfrm>
      </p:grpSpPr>
      <p:sp>
        <p:nvSpPr>
          <p:cNvPr id="109574" name="Rectangle 6"/>
          <p:cNvSpPr>
            <a:spLocks noChangeArrowheads="1"/>
          </p:cNvSpPr>
          <p:nvPr/>
        </p:nvSpPr>
        <p:spPr bwMode="auto">
          <a:xfrm>
            <a:off x="0" y="304800"/>
            <a:ext cx="10287000" cy="666750"/>
          </a:xfrm>
          <a:prstGeom prst="rect">
            <a:avLst/>
          </a:prstGeom>
          <a:solidFill>
            <a:srgbClr val="99CCFF">
              <a:alpha val="64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09572" name="Text Box 4"/>
          <p:cNvSpPr txBox="1">
            <a:spLocks noChangeArrowheads="1"/>
          </p:cNvSpPr>
          <p:nvPr/>
        </p:nvSpPr>
        <p:spPr bwMode="auto">
          <a:xfrm>
            <a:off x="3378503" y="342900"/>
            <a:ext cx="368081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b="1" dirty="0">
                <a:solidFill>
                  <a:srgbClr val="000000"/>
                </a:solidFill>
                <a:latin typeface="Arial" panose="020B0604020202020204" pitchFamily="34" charset="0"/>
                <a:cs typeface="Arial" panose="020B0604020202020204" pitchFamily="34" charset="0"/>
              </a:rPr>
              <a:t>يفسر دانيال الأحلام (1-6)</a:t>
            </a:r>
            <a:endParaRPr lang="en-US" sz="3200" b="1" dirty="0">
              <a:solidFill>
                <a:srgbClr val="000000"/>
              </a:solidFill>
              <a:latin typeface="Arial" panose="020B0604020202020204" pitchFamily="34" charset="0"/>
              <a:cs typeface="Arial" panose="020B0604020202020204" pitchFamily="34" charset="0"/>
            </a:endParaRPr>
          </a:p>
        </p:txBody>
      </p:sp>
      <p:sp>
        <p:nvSpPr>
          <p:cNvPr id="109573" name="Text Box 5"/>
          <p:cNvSpPr txBox="1">
            <a:spLocks noChangeArrowheads="1"/>
          </p:cNvSpPr>
          <p:nvPr/>
        </p:nvSpPr>
        <p:spPr bwMode="auto">
          <a:xfrm>
            <a:off x="368490" y="1568450"/>
            <a:ext cx="9621671"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3200" dirty="0">
                <a:solidFill>
                  <a:srgbClr val="000000"/>
                </a:solidFill>
                <a:latin typeface="Arial" panose="020B0604020202020204" pitchFamily="34" charset="0"/>
                <a:cs typeface="Arial" panose="020B0604020202020204" pitchFamily="34" charset="0"/>
              </a:rPr>
              <a:t>1 – يظهر الإخلاص لشريعة الله. يُبهر الملك بالحكمة والفهم</a:t>
            </a:r>
          </a:p>
          <a:p>
            <a:pPr algn="r">
              <a:defRPr/>
            </a:pPr>
            <a:r>
              <a:rPr lang="ar-JO" sz="3200" dirty="0">
                <a:solidFill>
                  <a:srgbClr val="000000"/>
                </a:solidFill>
                <a:latin typeface="Arial" panose="020B0604020202020204" pitchFamily="34" charset="0"/>
                <a:cs typeface="Arial" panose="020B0604020202020204" pitchFamily="34" charset="0"/>
              </a:rPr>
              <a:t>2 – يفسر حلم الملك عن دمار التمثال ذي المواد العديدة</a:t>
            </a:r>
            <a:endParaRPr lang="en-US" sz="3200" dirty="0">
              <a:solidFill>
                <a:srgbClr val="000000"/>
              </a:solidFill>
              <a:latin typeface="Arial" panose="020B0604020202020204" pitchFamily="34" charset="0"/>
              <a:cs typeface="Arial" panose="020B0604020202020204" pitchFamily="34" charset="0"/>
            </a:endParaRPr>
          </a:p>
          <a:p>
            <a:pPr algn="r">
              <a:defRPr/>
            </a:pPr>
            <a:r>
              <a:rPr lang="ar-JO" sz="3200" dirty="0">
                <a:solidFill>
                  <a:srgbClr val="000000"/>
                </a:solidFill>
                <a:latin typeface="Arial" panose="020B0604020202020204" pitchFamily="34" charset="0"/>
                <a:cs typeface="Arial" panose="020B0604020202020204" pitchFamily="34" charset="0"/>
              </a:rPr>
              <a:t>3 – ينقض الأصدقاء من أتون النار</a:t>
            </a:r>
            <a:endParaRPr lang="en-US" sz="3200" dirty="0">
              <a:solidFill>
                <a:srgbClr val="000000"/>
              </a:solidFill>
              <a:latin typeface="Arial" panose="020B0604020202020204" pitchFamily="34" charset="0"/>
              <a:cs typeface="Arial" panose="020B0604020202020204" pitchFamily="34" charset="0"/>
            </a:endParaRPr>
          </a:p>
          <a:p>
            <a:pPr algn="r">
              <a:defRPr/>
            </a:pPr>
            <a:r>
              <a:rPr lang="ar-JO" sz="3200" dirty="0">
                <a:solidFill>
                  <a:srgbClr val="000000"/>
                </a:solidFill>
                <a:latin typeface="Arial" panose="020B0604020202020204" pitchFamily="34" charset="0"/>
                <a:cs typeface="Arial" panose="020B0604020202020204" pitchFamily="34" charset="0"/>
              </a:rPr>
              <a:t>4 – يفسر حلم نبوخدنصر عن دمار الشجرة العظيمة</a:t>
            </a:r>
            <a:endParaRPr lang="en-US" sz="3200" dirty="0">
              <a:solidFill>
                <a:srgbClr val="000000"/>
              </a:solidFill>
              <a:latin typeface="Arial" panose="020B0604020202020204" pitchFamily="34" charset="0"/>
              <a:cs typeface="Arial" panose="020B0604020202020204" pitchFamily="34" charset="0"/>
            </a:endParaRPr>
          </a:p>
          <a:p>
            <a:pPr algn="r">
              <a:defRPr/>
            </a:pPr>
            <a:r>
              <a:rPr lang="ar-JO" sz="3200" dirty="0">
                <a:solidFill>
                  <a:srgbClr val="000000"/>
                </a:solidFill>
                <a:latin typeface="Arial" panose="020B0604020202020204" pitchFamily="34" charset="0"/>
                <a:cs typeface="Arial" panose="020B0604020202020204" pitchFamily="34" charset="0"/>
              </a:rPr>
              <a:t>5 – يفسر الكتابة على الحائط</a:t>
            </a:r>
          </a:p>
          <a:p>
            <a:pPr algn="r">
              <a:defRPr/>
            </a:pPr>
            <a:r>
              <a:rPr lang="ar-JO" sz="3200" dirty="0">
                <a:solidFill>
                  <a:srgbClr val="000000"/>
                </a:solidFill>
                <a:latin typeface="Arial" panose="020B0604020202020204" pitchFamily="34" charset="0"/>
                <a:cs typeface="Arial" panose="020B0604020202020204" pitchFamily="34" charset="0"/>
              </a:rPr>
              <a:t>6 – الخلاص من جب الأسود</a:t>
            </a:r>
            <a:endParaRPr lang="en-US" sz="32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9573">
                                            <p:txEl>
                                              <p:pRg st="0" end="0"/>
                                            </p:txEl>
                                          </p:spTgt>
                                        </p:tgtEl>
                                        <p:attrNameLst>
                                          <p:attrName>style.visibility</p:attrName>
                                        </p:attrNameLst>
                                      </p:cBhvr>
                                      <p:to>
                                        <p:strVal val="visible"/>
                                      </p:to>
                                    </p:set>
                                    <p:anim calcmode="lin" valueType="num">
                                      <p:cBhvr>
                                        <p:cTn id="7" dur="500" fill="hold"/>
                                        <p:tgtEl>
                                          <p:spTgt spid="1095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57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95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5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57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9573">
                                            <p:txEl>
                                              <p:pRg st="1" end="1"/>
                                            </p:txEl>
                                          </p:spTgt>
                                        </p:tgtEl>
                                        <p:attrNameLst>
                                          <p:attrName>style.visibility</p:attrName>
                                        </p:attrNameLst>
                                      </p:cBhvr>
                                      <p:to>
                                        <p:strVal val="visible"/>
                                      </p:to>
                                    </p:set>
                                    <p:anim calcmode="lin" valueType="num">
                                      <p:cBhvr>
                                        <p:cTn id="16" dur="500" fill="hold"/>
                                        <p:tgtEl>
                                          <p:spTgt spid="10957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957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0957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957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957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09573">
                                            <p:txEl>
                                              <p:pRg st="2" end="2"/>
                                            </p:txEl>
                                          </p:spTgt>
                                        </p:tgtEl>
                                        <p:attrNameLst>
                                          <p:attrName>style.visibility</p:attrName>
                                        </p:attrNameLst>
                                      </p:cBhvr>
                                      <p:to>
                                        <p:strVal val="visible"/>
                                      </p:to>
                                    </p:set>
                                    <p:anim calcmode="lin" valueType="num">
                                      <p:cBhvr>
                                        <p:cTn id="25" dur="500" fill="hold"/>
                                        <p:tgtEl>
                                          <p:spTgt spid="10957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957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0957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957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957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9573">
                                            <p:txEl>
                                              <p:pRg st="3" end="3"/>
                                            </p:txEl>
                                          </p:spTgt>
                                        </p:tgtEl>
                                        <p:attrNameLst>
                                          <p:attrName>style.visibility</p:attrName>
                                        </p:attrNameLst>
                                      </p:cBhvr>
                                      <p:to>
                                        <p:strVal val="visible"/>
                                      </p:to>
                                    </p:set>
                                    <p:anim calcmode="lin" valueType="num">
                                      <p:cBhvr>
                                        <p:cTn id="34" dur="500" fill="hold"/>
                                        <p:tgtEl>
                                          <p:spTgt spid="10957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957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0957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957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957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09573">
                                            <p:txEl>
                                              <p:pRg st="4" end="4"/>
                                            </p:txEl>
                                          </p:spTgt>
                                        </p:tgtEl>
                                        <p:attrNameLst>
                                          <p:attrName>style.visibility</p:attrName>
                                        </p:attrNameLst>
                                      </p:cBhvr>
                                      <p:to>
                                        <p:strVal val="visible"/>
                                      </p:to>
                                    </p:set>
                                    <p:anim calcmode="lin" valueType="num">
                                      <p:cBhvr>
                                        <p:cTn id="43" dur="500" fill="hold"/>
                                        <p:tgtEl>
                                          <p:spTgt spid="10957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957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957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957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957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09573">
                                            <p:txEl>
                                              <p:pRg st="5" end="5"/>
                                            </p:txEl>
                                          </p:spTgt>
                                        </p:tgtEl>
                                        <p:attrNameLst>
                                          <p:attrName>style.visibility</p:attrName>
                                        </p:attrNameLst>
                                      </p:cBhvr>
                                      <p:to>
                                        <p:strVal val="visible"/>
                                      </p:to>
                                    </p:set>
                                    <p:anim calcmode="lin" valueType="num">
                                      <p:cBhvr>
                                        <p:cTn id="52" dur="500" fill="hold"/>
                                        <p:tgtEl>
                                          <p:spTgt spid="10957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957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0957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957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95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305878" y="253455"/>
            <a:ext cx="5433392" cy="769441"/>
          </a:xfrm>
          <a:prstGeom prst="rect">
            <a:avLst/>
          </a:prstGeom>
          <a:solidFill>
            <a:srgbClr val="CCFF66">
              <a:alpha val="64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endParaRPr lang="en-US" b="1">
              <a:solidFill>
                <a:srgbClr val="000000"/>
              </a:solidFill>
              <a:latin typeface="Arial" panose="020B0604020202020204" pitchFamily="34" charset="0"/>
              <a:cs typeface="Arial" panose="020B0604020202020204" pitchFamily="34" charset="0"/>
            </a:endParaRPr>
          </a:p>
        </p:txBody>
      </p:sp>
      <p:sp>
        <p:nvSpPr>
          <p:cNvPr id="110595" name="Text Box 3"/>
          <p:cNvSpPr txBox="1">
            <a:spLocks noChangeArrowheads="1"/>
          </p:cNvSpPr>
          <p:nvPr/>
        </p:nvSpPr>
        <p:spPr bwMode="auto">
          <a:xfrm flipH="1">
            <a:off x="0" y="342900"/>
            <a:ext cx="10287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b="1" dirty="0">
                <a:solidFill>
                  <a:srgbClr val="000000"/>
                </a:solidFill>
                <a:latin typeface="Arial" panose="020B0604020202020204" pitchFamily="34" charset="0"/>
                <a:cs typeface="Arial" panose="020B0604020202020204" pitchFamily="34" charset="0"/>
              </a:rPr>
              <a:t>يفسر الملاك أحلام دانيال (7-12)</a:t>
            </a:r>
            <a:endParaRPr lang="en-US" sz="3200" b="1" dirty="0">
              <a:solidFill>
                <a:srgbClr val="000000"/>
              </a:solidFill>
              <a:latin typeface="Arial" panose="020B0604020202020204" pitchFamily="34" charset="0"/>
              <a:cs typeface="Arial" panose="020B0604020202020204" pitchFamily="34" charset="0"/>
            </a:endParaRPr>
          </a:p>
        </p:txBody>
      </p:sp>
      <p:sp>
        <p:nvSpPr>
          <p:cNvPr id="110596" name="Text Box 4"/>
          <p:cNvSpPr txBox="1">
            <a:spLocks noChangeArrowheads="1"/>
          </p:cNvSpPr>
          <p:nvPr/>
        </p:nvSpPr>
        <p:spPr bwMode="auto">
          <a:xfrm>
            <a:off x="-57150" y="1311275"/>
            <a:ext cx="1034415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795338" indent="-795338" algn="l">
              <a:defRPr>
                <a:solidFill>
                  <a:schemeClr val="tx1"/>
                </a:solidFill>
                <a:latin typeface="Arial" charset="0"/>
                <a:ea typeface="ＭＳ Ｐゴシック" charset="0"/>
              </a:defRPr>
            </a:lvl1pPr>
            <a:lvl2pPr marL="909638" algn="l">
              <a:defRPr>
                <a:solidFill>
                  <a:schemeClr val="tx1"/>
                </a:solidFill>
                <a:latin typeface="Arial" charset="0"/>
                <a:ea typeface="ＭＳ Ｐゴシック" charset="0"/>
              </a:defRPr>
            </a:lvl2pPr>
            <a:lvl3pPr marL="1023938" algn="l">
              <a:defRPr>
                <a:solidFill>
                  <a:schemeClr val="tx1"/>
                </a:solidFill>
                <a:latin typeface="Arial" charset="0"/>
                <a:ea typeface="ＭＳ Ｐゴシック" charset="0"/>
              </a:defRPr>
            </a:lvl3pPr>
            <a:lvl4pPr algn="l">
              <a:defRPr>
                <a:solidFill>
                  <a:schemeClr val="tx1"/>
                </a:solidFill>
                <a:latin typeface="Arial" charset="0"/>
                <a:ea typeface="ＭＳ Ｐゴシック" charset="0"/>
              </a:defRPr>
            </a:lvl4pPr>
            <a:lvl5pPr algn="l">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r">
              <a:defRPr/>
            </a:pPr>
            <a:r>
              <a:rPr lang="ar-JO" sz="2800" b="1" dirty="0">
                <a:solidFill>
                  <a:srgbClr val="000000"/>
                </a:solidFill>
                <a:latin typeface="Arial" panose="020B0604020202020204" pitchFamily="34" charset="0"/>
                <a:cs typeface="Arial" panose="020B0604020202020204" pitchFamily="34" charset="0"/>
              </a:rPr>
              <a:t>7 – يظهر الملاك الأسد (بابل)، الدب (مادي وفارس)، النمر (اليونان) والوحش (روما).</a:t>
            </a:r>
            <a:endParaRPr lang="en-US" sz="2800" b="1" dirty="0">
              <a:solidFill>
                <a:srgbClr val="000000"/>
              </a:solidFill>
              <a:latin typeface="Arial" panose="020B0604020202020204" pitchFamily="34" charset="0"/>
              <a:cs typeface="Arial" panose="020B0604020202020204" pitchFamily="34" charset="0"/>
            </a:endParaRPr>
          </a:p>
          <a:p>
            <a:pPr algn="r">
              <a:defRPr/>
            </a:pPr>
            <a:r>
              <a:rPr lang="ar-JO" sz="2800" b="1" dirty="0">
                <a:solidFill>
                  <a:srgbClr val="000000"/>
                </a:solidFill>
                <a:latin typeface="Arial" panose="020B0604020202020204" pitchFamily="34" charset="0"/>
                <a:cs typeface="Arial" panose="020B0604020202020204" pitchFamily="34" charset="0"/>
              </a:rPr>
              <a:t>8 -  يفسر جبرائيل الكبش (مادي وفارس) والتيس (الإسكندر).</a:t>
            </a:r>
            <a:endParaRPr lang="en-US" sz="2800" b="1" dirty="0">
              <a:solidFill>
                <a:srgbClr val="000000"/>
              </a:solidFill>
              <a:latin typeface="Arial" panose="020B0604020202020204" pitchFamily="34" charset="0"/>
              <a:cs typeface="Arial" panose="020B0604020202020204" pitchFamily="34" charset="0"/>
            </a:endParaRPr>
          </a:p>
          <a:p>
            <a:pPr algn="r">
              <a:defRPr/>
            </a:pPr>
            <a:r>
              <a:rPr lang="ar-JO" sz="2800" b="1" dirty="0">
                <a:solidFill>
                  <a:srgbClr val="000000"/>
                </a:solidFill>
                <a:latin typeface="Arial" panose="020B0604020202020204" pitchFamily="34" charset="0"/>
                <a:cs typeface="Arial" panose="020B0604020202020204" pitchFamily="34" charset="0"/>
              </a:rPr>
              <a:t>9 – باقي 3 سنوات للسبي، يعطي جبرائيل رسالة الأسابيع السبعين (490 سنة)</a:t>
            </a:r>
            <a:endParaRPr lang="en-US" sz="2800" b="1" dirty="0">
              <a:solidFill>
                <a:srgbClr val="000000"/>
              </a:solidFill>
              <a:latin typeface="Arial" panose="020B0604020202020204" pitchFamily="34" charset="0"/>
              <a:cs typeface="Arial" panose="020B0604020202020204" pitchFamily="34" charset="0"/>
            </a:endParaRPr>
          </a:p>
          <a:p>
            <a:pPr algn="r">
              <a:defRPr/>
            </a:pPr>
            <a:r>
              <a:rPr lang="ar-JO" sz="2800" b="1" dirty="0">
                <a:solidFill>
                  <a:srgbClr val="000000"/>
                </a:solidFill>
                <a:latin typeface="Arial" panose="020B0604020202020204" pitchFamily="34" charset="0"/>
                <a:cs typeface="Arial" panose="020B0604020202020204" pitchFamily="34" charset="0"/>
              </a:rPr>
              <a:t>10– يفسر جبرائيل لماذا أتى إلى دانيال</a:t>
            </a:r>
            <a:endParaRPr lang="en-US" sz="2800" b="1" dirty="0">
              <a:solidFill>
                <a:srgbClr val="000000"/>
              </a:solidFill>
              <a:latin typeface="Arial" panose="020B0604020202020204" pitchFamily="34" charset="0"/>
              <a:cs typeface="Arial" panose="020B0604020202020204" pitchFamily="34" charset="0"/>
            </a:endParaRPr>
          </a:p>
          <a:p>
            <a:pPr algn="r">
              <a:defRPr/>
            </a:pPr>
            <a:r>
              <a:rPr lang="ar-JO" sz="2800" b="1" dirty="0">
                <a:solidFill>
                  <a:srgbClr val="000000"/>
                </a:solidFill>
                <a:latin typeface="Arial" panose="020B0604020202020204" pitchFamily="34" charset="0"/>
                <a:cs typeface="Arial" panose="020B0604020202020204" pitchFamily="34" charset="0"/>
              </a:rPr>
              <a:t>11– يفسر جبرائيل تاريخ إسرائيل</a:t>
            </a:r>
            <a:endParaRPr lang="en-US" sz="2800" b="1" dirty="0">
              <a:solidFill>
                <a:srgbClr val="000000"/>
              </a:solidFill>
              <a:latin typeface="Arial" panose="020B0604020202020204" pitchFamily="34" charset="0"/>
              <a:cs typeface="Arial" panose="020B0604020202020204" pitchFamily="34" charset="0"/>
            </a:endParaRPr>
          </a:p>
          <a:p>
            <a:pPr algn="r">
              <a:defRPr/>
            </a:pPr>
            <a:r>
              <a:rPr lang="ar-JO" sz="2800" b="1" dirty="0">
                <a:solidFill>
                  <a:srgbClr val="000000"/>
                </a:solidFill>
                <a:latin typeface="Arial" panose="020B0604020202020204" pitchFamily="34" charset="0"/>
                <a:cs typeface="Arial" panose="020B0604020202020204" pitchFamily="34" charset="0"/>
              </a:rPr>
              <a:t>12- يأمر جبرائيل دانيال بأن يكتب النبوات ويحفظها لإسرائيل </a:t>
            </a:r>
            <a:endParaRPr lang="en-US" sz="28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p:cTn id="7" dur="500" fill="hold"/>
                                        <p:tgtEl>
                                          <p:spTgt spid="11059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59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059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59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59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0596">
                                            <p:txEl>
                                              <p:pRg st="1" end="1"/>
                                            </p:txEl>
                                          </p:spTgt>
                                        </p:tgtEl>
                                        <p:attrNameLst>
                                          <p:attrName>style.visibility</p:attrName>
                                        </p:attrNameLst>
                                      </p:cBhvr>
                                      <p:to>
                                        <p:strVal val="visible"/>
                                      </p:to>
                                    </p:set>
                                    <p:anim calcmode="lin" valueType="num">
                                      <p:cBhvr>
                                        <p:cTn id="16" dur="500" fill="hold"/>
                                        <p:tgtEl>
                                          <p:spTgt spid="11059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059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1059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059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059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0596">
                                            <p:txEl>
                                              <p:pRg st="2" end="2"/>
                                            </p:txEl>
                                          </p:spTgt>
                                        </p:tgtEl>
                                        <p:attrNameLst>
                                          <p:attrName>style.visibility</p:attrName>
                                        </p:attrNameLst>
                                      </p:cBhvr>
                                      <p:to>
                                        <p:strVal val="visible"/>
                                      </p:to>
                                    </p:set>
                                    <p:anim calcmode="lin" valueType="num">
                                      <p:cBhvr>
                                        <p:cTn id="25" dur="500" fill="hold"/>
                                        <p:tgtEl>
                                          <p:spTgt spid="11059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059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1059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059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059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10596">
                                            <p:txEl>
                                              <p:pRg st="3" end="3"/>
                                            </p:txEl>
                                          </p:spTgt>
                                        </p:tgtEl>
                                        <p:attrNameLst>
                                          <p:attrName>style.visibility</p:attrName>
                                        </p:attrNameLst>
                                      </p:cBhvr>
                                      <p:to>
                                        <p:strVal val="visible"/>
                                      </p:to>
                                    </p:set>
                                    <p:anim calcmode="lin" valueType="num">
                                      <p:cBhvr>
                                        <p:cTn id="34" dur="500" fill="hold"/>
                                        <p:tgtEl>
                                          <p:spTgt spid="11059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059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1059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059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059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10596">
                                            <p:txEl>
                                              <p:pRg st="4" end="4"/>
                                            </p:txEl>
                                          </p:spTgt>
                                        </p:tgtEl>
                                        <p:attrNameLst>
                                          <p:attrName>style.visibility</p:attrName>
                                        </p:attrNameLst>
                                      </p:cBhvr>
                                      <p:to>
                                        <p:strVal val="visible"/>
                                      </p:to>
                                    </p:set>
                                    <p:anim calcmode="lin" valueType="num">
                                      <p:cBhvr>
                                        <p:cTn id="43" dur="500" fill="hold"/>
                                        <p:tgtEl>
                                          <p:spTgt spid="11059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0596">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1059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059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059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10596">
                                            <p:txEl>
                                              <p:pRg st="5" end="5"/>
                                            </p:txEl>
                                          </p:spTgt>
                                        </p:tgtEl>
                                        <p:attrNameLst>
                                          <p:attrName>style.visibility</p:attrName>
                                        </p:attrNameLst>
                                      </p:cBhvr>
                                      <p:to>
                                        <p:strVal val="visible"/>
                                      </p:to>
                                    </p:set>
                                    <p:anim calcmode="lin" valueType="num">
                                      <p:cBhvr>
                                        <p:cTn id="52" dur="500" fill="hold"/>
                                        <p:tgtEl>
                                          <p:spTgt spid="11059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0596">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1059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059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0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041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nvGrpSpPr>
          <p:cNvPr id="225283" name="Group 3"/>
          <p:cNvGrpSpPr>
            <a:grpSpLocks/>
          </p:cNvGrpSpPr>
          <p:nvPr/>
        </p:nvGrpSpPr>
        <p:grpSpPr bwMode="auto">
          <a:xfrm>
            <a:off x="1831975" y="238125"/>
            <a:ext cx="419100" cy="381000"/>
            <a:chOff x="1056" y="672"/>
            <a:chExt cx="264" cy="240"/>
          </a:xfrm>
        </p:grpSpPr>
        <p:sp>
          <p:nvSpPr>
            <p:cNvPr id="6042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2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4" name="Group 6"/>
          <p:cNvGrpSpPr>
            <a:grpSpLocks/>
          </p:cNvGrpSpPr>
          <p:nvPr/>
        </p:nvGrpSpPr>
        <p:grpSpPr bwMode="auto">
          <a:xfrm>
            <a:off x="484188" y="238125"/>
            <a:ext cx="419100" cy="381000"/>
            <a:chOff x="1056" y="672"/>
            <a:chExt cx="264" cy="240"/>
          </a:xfrm>
        </p:grpSpPr>
        <p:sp>
          <p:nvSpPr>
            <p:cNvPr id="6042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2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5" name="Group 9"/>
          <p:cNvGrpSpPr>
            <a:grpSpLocks/>
          </p:cNvGrpSpPr>
          <p:nvPr/>
        </p:nvGrpSpPr>
        <p:grpSpPr bwMode="auto">
          <a:xfrm>
            <a:off x="3009900" y="231775"/>
            <a:ext cx="419100" cy="381000"/>
            <a:chOff x="1056" y="672"/>
            <a:chExt cx="264" cy="240"/>
          </a:xfrm>
        </p:grpSpPr>
        <p:sp>
          <p:nvSpPr>
            <p:cNvPr id="6042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2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6" name="Group 12"/>
          <p:cNvGrpSpPr>
            <a:grpSpLocks/>
          </p:cNvGrpSpPr>
          <p:nvPr/>
        </p:nvGrpSpPr>
        <p:grpSpPr bwMode="auto">
          <a:xfrm>
            <a:off x="4270375" y="239713"/>
            <a:ext cx="419100" cy="381000"/>
            <a:chOff x="1056" y="672"/>
            <a:chExt cx="264" cy="240"/>
          </a:xfrm>
        </p:grpSpPr>
        <p:sp>
          <p:nvSpPr>
            <p:cNvPr id="6042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3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7" name="Group 15"/>
          <p:cNvGrpSpPr>
            <a:grpSpLocks/>
          </p:cNvGrpSpPr>
          <p:nvPr/>
        </p:nvGrpSpPr>
        <p:grpSpPr bwMode="auto">
          <a:xfrm>
            <a:off x="5610225" y="223838"/>
            <a:ext cx="419100" cy="381000"/>
            <a:chOff x="1056" y="672"/>
            <a:chExt cx="264" cy="240"/>
          </a:xfrm>
        </p:grpSpPr>
        <p:sp>
          <p:nvSpPr>
            <p:cNvPr id="6043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3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8" name="Group 18"/>
          <p:cNvGrpSpPr>
            <a:grpSpLocks/>
          </p:cNvGrpSpPr>
          <p:nvPr/>
        </p:nvGrpSpPr>
        <p:grpSpPr bwMode="auto">
          <a:xfrm>
            <a:off x="9182100" y="223838"/>
            <a:ext cx="419100" cy="381000"/>
            <a:chOff x="1056" y="672"/>
            <a:chExt cx="264" cy="240"/>
          </a:xfrm>
        </p:grpSpPr>
        <p:sp>
          <p:nvSpPr>
            <p:cNvPr id="6043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3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89" name="Group 21"/>
          <p:cNvGrpSpPr>
            <a:grpSpLocks/>
          </p:cNvGrpSpPr>
          <p:nvPr/>
        </p:nvGrpSpPr>
        <p:grpSpPr bwMode="auto">
          <a:xfrm>
            <a:off x="8039100" y="214313"/>
            <a:ext cx="419100" cy="381000"/>
            <a:chOff x="1056" y="672"/>
            <a:chExt cx="264" cy="240"/>
          </a:xfrm>
        </p:grpSpPr>
        <p:sp>
          <p:nvSpPr>
            <p:cNvPr id="6043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3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25290" name="Group 24"/>
          <p:cNvGrpSpPr>
            <a:grpSpLocks/>
          </p:cNvGrpSpPr>
          <p:nvPr/>
        </p:nvGrpSpPr>
        <p:grpSpPr bwMode="auto">
          <a:xfrm>
            <a:off x="6838950" y="228600"/>
            <a:ext cx="419100" cy="381000"/>
            <a:chOff x="1056" y="672"/>
            <a:chExt cx="264" cy="240"/>
          </a:xfrm>
        </p:grpSpPr>
        <p:sp>
          <p:nvSpPr>
            <p:cNvPr id="6044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4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cxnSp>
        <p:nvCxnSpPr>
          <p:cNvPr id="60444"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0445"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46" name="AutoShape 30"/>
          <p:cNvSpPr>
            <a:spLocks noChangeArrowheads="1"/>
          </p:cNvSpPr>
          <p:nvPr/>
        </p:nvSpPr>
        <p:spPr bwMode="auto">
          <a:xfrm>
            <a:off x="4081671" y="738189"/>
            <a:ext cx="607804" cy="1981200"/>
          </a:xfrm>
          <a:prstGeom prst="curvedRightArrow">
            <a:avLst>
              <a:gd name="adj1" fmla="val 94113"/>
              <a:gd name="adj2" fmla="val 188227"/>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0447" name="Rectangle 31"/>
          <p:cNvSpPr>
            <a:spLocks noChangeArrowheads="1"/>
          </p:cNvSpPr>
          <p:nvPr/>
        </p:nvSpPr>
        <p:spPr bwMode="auto">
          <a:xfrm>
            <a:off x="4810540" y="865188"/>
            <a:ext cx="898526"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ar-JO" sz="2000" dirty="0">
                <a:latin typeface="Arial" panose="020B0604020202020204" pitchFamily="34" charset="0"/>
                <a:cs typeface="Arial" panose="020B0604020202020204" pitchFamily="34" charset="0"/>
              </a:rPr>
              <a:t>القصد</a:t>
            </a:r>
          </a:p>
          <a:p>
            <a:pPr algn="l">
              <a:defRPr/>
            </a:pPr>
            <a:r>
              <a:rPr lang="ar-JO" sz="2000" dirty="0">
                <a:latin typeface="Arial" panose="020B0604020202020204" pitchFamily="34" charset="0"/>
                <a:cs typeface="Arial" panose="020B0604020202020204" pitchFamily="34" charset="0"/>
              </a:rPr>
              <a:t>النبي</a:t>
            </a:r>
          </a:p>
          <a:p>
            <a:pPr algn="l">
              <a:defRPr/>
            </a:pPr>
            <a:r>
              <a:rPr lang="ar-JO" sz="2000" dirty="0">
                <a:latin typeface="Arial" panose="020B0604020202020204" pitchFamily="34" charset="0"/>
                <a:cs typeface="Arial" panose="020B0604020202020204" pitchFamily="34" charset="0"/>
              </a:rPr>
              <a:t>الملخص</a:t>
            </a:r>
          </a:p>
          <a:p>
            <a:pPr algn="l">
              <a:defRPr/>
            </a:pPr>
            <a:r>
              <a:rPr lang="ar-JO" sz="2000" dirty="0">
                <a:latin typeface="Arial" panose="020B0604020202020204" pitchFamily="34" charset="0"/>
                <a:cs typeface="Arial" panose="020B0604020202020204" pitchFamily="34" charset="0"/>
              </a:rPr>
              <a:t>المفاتيح</a:t>
            </a:r>
          </a:p>
          <a:p>
            <a:pPr algn="l">
              <a:defRPr/>
            </a:pPr>
            <a:r>
              <a:rPr lang="ar-JO" sz="2000" dirty="0">
                <a:latin typeface="Arial" panose="020B0604020202020204" pitchFamily="34" charset="0"/>
                <a:cs typeface="Arial" panose="020B0604020202020204" pitchFamily="34" charset="0"/>
              </a:rPr>
              <a:t>التطبيق</a:t>
            </a:r>
            <a:endParaRPr lang="en-US" sz="2000" dirty="0">
              <a:latin typeface="Arial" panose="020B0604020202020204" pitchFamily="34" charset="0"/>
              <a:cs typeface="Arial" panose="020B0604020202020204" pitchFamily="34" charset="0"/>
            </a:endParaRPr>
          </a:p>
        </p:txBody>
      </p:sp>
      <p:sp>
        <p:nvSpPr>
          <p:cNvPr id="60448" name="Text Box 32"/>
          <p:cNvSpPr txBox="1">
            <a:spLocks noChangeArrowheads="1"/>
          </p:cNvSpPr>
          <p:nvPr/>
        </p:nvSpPr>
        <p:spPr bwMode="auto">
          <a:xfrm>
            <a:off x="0" y="3214251"/>
            <a:ext cx="10287000" cy="2585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5400" b="1" dirty="0">
                <a:latin typeface="Arial" panose="020B0604020202020204" pitchFamily="34" charset="0"/>
                <a:cs typeface="Arial" panose="020B0604020202020204" pitchFamily="34" charset="0"/>
              </a:rPr>
              <a:t>الله سيد، قوي وأمين لشعبه. </a:t>
            </a:r>
          </a:p>
          <a:p>
            <a:pPr>
              <a:defRPr/>
            </a:pPr>
            <a:r>
              <a:rPr lang="ar-JO" sz="5400" b="1" dirty="0">
                <a:latin typeface="Arial" panose="020B0604020202020204" pitchFamily="34" charset="0"/>
                <a:cs typeface="Arial" panose="020B0604020202020204" pitchFamily="34" charset="0"/>
              </a:rPr>
              <a:t>كن صبوراً بينما تنتظره </a:t>
            </a:r>
          </a:p>
          <a:p>
            <a:pPr>
              <a:defRPr/>
            </a:pPr>
            <a:r>
              <a:rPr lang="ar-JO" sz="5400" b="1" dirty="0">
                <a:latin typeface="Arial" panose="020B0604020202020204" pitchFamily="34" charset="0"/>
                <a:cs typeface="Arial" panose="020B0604020202020204" pitchFamily="34" charset="0"/>
              </a:rPr>
              <a:t>ولا تحبط من الأحداث العالمية</a:t>
            </a:r>
            <a:endParaRPr lang="en-US" sz="5400" b="1" dirty="0">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92D62A58-A4DE-1942-1E61-4C0484A4A886}"/>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 calcmode="lin" valueType="num">
                                      <p:cBhvr>
                                        <p:cTn id="7" dur="500" fill="hold"/>
                                        <p:tgtEl>
                                          <p:spTgt spid="60446"/>
                                        </p:tgtEl>
                                        <p:attrNameLst>
                                          <p:attrName>ppt_w</p:attrName>
                                        </p:attrNameLst>
                                      </p:cBhvr>
                                      <p:tavLst>
                                        <p:tav tm="0">
                                          <p:val>
                                            <p:fltVal val="0"/>
                                          </p:val>
                                        </p:tav>
                                        <p:tav tm="100000">
                                          <p:val>
                                            <p:strVal val="#ppt_w"/>
                                          </p:val>
                                        </p:tav>
                                      </p:tavLst>
                                    </p:anim>
                                    <p:anim calcmode="lin" valueType="num">
                                      <p:cBhvr>
                                        <p:cTn id="8" dur="500" fill="hold"/>
                                        <p:tgtEl>
                                          <p:spTgt spid="60446"/>
                                        </p:tgtEl>
                                        <p:attrNameLst>
                                          <p:attrName>ppt_h</p:attrName>
                                        </p:attrNameLst>
                                      </p:cBhvr>
                                      <p:tavLst>
                                        <p:tav tm="0">
                                          <p:val>
                                            <p:fltVal val="0"/>
                                          </p:val>
                                        </p:tav>
                                        <p:tav tm="100000">
                                          <p:val>
                                            <p:strVal val="#ppt_h"/>
                                          </p:val>
                                        </p:tav>
                                      </p:tavLst>
                                    </p:anim>
                                    <p:anim calcmode="lin" valueType="num">
                                      <p:cBhvr>
                                        <p:cTn id="9" dur="500" fill="hold"/>
                                        <p:tgtEl>
                                          <p:spTgt spid="60446"/>
                                        </p:tgtEl>
                                        <p:attrNameLst>
                                          <p:attrName>style.rotation</p:attrName>
                                        </p:attrNameLst>
                                      </p:cBhvr>
                                      <p:tavLst>
                                        <p:tav tm="0">
                                          <p:val>
                                            <p:fltVal val="360"/>
                                          </p:val>
                                        </p:tav>
                                        <p:tav tm="100000">
                                          <p:val>
                                            <p:fltVal val="0"/>
                                          </p:val>
                                        </p:tav>
                                      </p:tavLst>
                                    </p:anim>
                                    <p:animEffect transition="in" filter="fade">
                                      <p:cBhvr>
                                        <p:cTn id="10" dur="500"/>
                                        <p:tgtEl>
                                          <p:spTgt spid="60446"/>
                                        </p:tgtEl>
                                      </p:cBhvr>
                                    </p:animEffect>
                                  </p:childTnLst>
                                </p:cTn>
                              </p:par>
                            </p:childTnLst>
                          </p:cTn>
                        </p:par>
                        <p:par>
                          <p:cTn id="11" fill="hold">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60447">
                                            <p:txEl>
                                              <p:pRg st="4" end="4"/>
                                            </p:txEl>
                                          </p:spTgt>
                                        </p:tgtEl>
                                        <p:attrNameLst>
                                          <p:attrName>style.visibility</p:attrName>
                                        </p:attrNameLst>
                                      </p:cBhvr>
                                      <p:to>
                                        <p:strVal val="visible"/>
                                      </p:to>
                                    </p:set>
                                    <p:anim calcmode="lin" valueType="num">
                                      <p:cBhvr>
                                        <p:cTn id="14" dur="500" fill="hold"/>
                                        <p:tgtEl>
                                          <p:spTgt spid="604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0447">
                                            <p:txEl>
                                              <p:pRg st="4" end="4"/>
                                            </p:txEl>
                                          </p:spTgt>
                                        </p:tgtEl>
                                        <p:attrNameLst>
                                          <p:attrName>ppt_y</p:attrName>
                                        </p:attrNameLst>
                                      </p:cBhvr>
                                      <p:tavLst>
                                        <p:tav tm="0">
                                          <p:val>
                                            <p:strVal val="#ppt_y"/>
                                          </p:val>
                                        </p:tav>
                                        <p:tav tm="100000">
                                          <p:val>
                                            <p:strVal val="#ppt_y"/>
                                          </p:val>
                                        </p:tav>
                                      </p:tavLst>
                                    </p:anim>
                                    <p:anim calcmode="lin" valueType="num">
                                      <p:cBhvr>
                                        <p:cTn id="16" dur="500" fill="hold"/>
                                        <p:tgtEl>
                                          <p:spTgt spid="604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04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044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0448"/>
                                        </p:tgtEl>
                                        <p:attrNameLst>
                                          <p:attrName>style.visibility</p:attrName>
                                        </p:attrNameLst>
                                      </p:cBhvr>
                                      <p:to>
                                        <p:strVal val="visible"/>
                                      </p:to>
                                    </p:set>
                                    <p:anim calcmode="lin" valueType="num">
                                      <p:cBhvr>
                                        <p:cTn id="23" dur="500" fill="hold"/>
                                        <p:tgtEl>
                                          <p:spTgt spid="6044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0448"/>
                                        </p:tgtEl>
                                        <p:attrNameLst>
                                          <p:attrName>ppt_y</p:attrName>
                                        </p:attrNameLst>
                                      </p:cBhvr>
                                      <p:tavLst>
                                        <p:tav tm="0">
                                          <p:val>
                                            <p:strVal val="#ppt_y"/>
                                          </p:val>
                                        </p:tav>
                                        <p:tav tm="100000">
                                          <p:val>
                                            <p:strVal val="#ppt_y"/>
                                          </p:val>
                                        </p:tav>
                                      </p:tavLst>
                                    </p:anim>
                                    <p:anim calcmode="lin" valueType="num">
                                      <p:cBhvr>
                                        <p:cTn id="25" dur="500" fill="hold"/>
                                        <p:tgtEl>
                                          <p:spTgt spid="6044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044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0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6" grpId="0" animBg="1"/>
      <p:bldP spid="604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27331" name="Group 3"/>
          <p:cNvGrpSpPr>
            <a:grpSpLocks/>
          </p:cNvGrpSpPr>
          <p:nvPr/>
        </p:nvGrpSpPr>
        <p:grpSpPr bwMode="auto">
          <a:xfrm>
            <a:off x="1831975" y="238125"/>
            <a:ext cx="419100" cy="381000"/>
            <a:chOff x="1056" y="672"/>
            <a:chExt cx="264" cy="240"/>
          </a:xfrm>
        </p:grpSpPr>
        <p:sp>
          <p:nvSpPr>
            <p:cNvPr id="6144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4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2" name="Group 6"/>
          <p:cNvGrpSpPr>
            <a:grpSpLocks/>
          </p:cNvGrpSpPr>
          <p:nvPr/>
        </p:nvGrpSpPr>
        <p:grpSpPr bwMode="auto">
          <a:xfrm>
            <a:off x="484188" y="238125"/>
            <a:ext cx="419100" cy="381000"/>
            <a:chOff x="1056" y="672"/>
            <a:chExt cx="264" cy="240"/>
          </a:xfrm>
        </p:grpSpPr>
        <p:sp>
          <p:nvSpPr>
            <p:cNvPr id="6144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4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3" name="Group 9"/>
          <p:cNvGrpSpPr>
            <a:grpSpLocks/>
          </p:cNvGrpSpPr>
          <p:nvPr/>
        </p:nvGrpSpPr>
        <p:grpSpPr bwMode="auto">
          <a:xfrm>
            <a:off x="3009900" y="231775"/>
            <a:ext cx="419100" cy="381000"/>
            <a:chOff x="1056" y="672"/>
            <a:chExt cx="264" cy="240"/>
          </a:xfrm>
        </p:grpSpPr>
        <p:sp>
          <p:nvSpPr>
            <p:cNvPr id="6145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4" name="Group 12"/>
          <p:cNvGrpSpPr>
            <a:grpSpLocks/>
          </p:cNvGrpSpPr>
          <p:nvPr/>
        </p:nvGrpSpPr>
        <p:grpSpPr bwMode="auto">
          <a:xfrm>
            <a:off x="4270375" y="239713"/>
            <a:ext cx="419100" cy="381000"/>
            <a:chOff x="1056" y="672"/>
            <a:chExt cx="264" cy="240"/>
          </a:xfrm>
        </p:grpSpPr>
        <p:sp>
          <p:nvSpPr>
            <p:cNvPr id="6145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5" name="Group 15"/>
          <p:cNvGrpSpPr>
            <a:grpSpLocks/>
          </p:cNvGrpSpPr>
          <p:nvPr/>
        </p:nvGrpSpPr>
        <p:grpSpPr bwMode="auto">
          <a:xfrm>
            <a:off x="5610225" y="223838"/>
            <a:ext cx="419100" cy="381000"/>
            <a:chOff x="1056" y="672"/>
            <a:chExt cx="264" cy="240"/>
          </a:xfrm>
        </p:grpSpPr>
        <p:sp>
          <p:nvSpPr>
            <p:cNvPr id="6145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6" name="Group 18"/>
          <p:cNvGrpSpPr>
            <a:grpSpLocks/>
          </p:cNvGrpSpPr>
          <p:nvPr/>
        </p:nvGrpSpPr>
        <p:grpSpPr bwMode="auto">
          <a:xfrm>
            <a:off x="9182100" y="223838"/>
            <a:ext cx="419100" cy="381000"/>
            <a:chOff x="1056" y="672"/>
            <a:chExt cx="264" cy="240"/>
          </a:xfrm>
        </p:grpSpPr>
        <p:sp>
          <p:nvSpPr>
            <p:cNvPr id="6145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7" name="Group 21"/>
          <p:cNvGrpSpPr>
            <a:grpSpLocks/>
          </p:cNvGrpSpPr>
          <p:nvPr/>
        </p:nvGrpSpPr>
        <p:grpSpPr bwMode="auto">
          <a:xfrm>
            <a:off x="8039100" y="214313"/>
            <a:ext cx="419100" cy="381000"/>
            <a:chOff x="1056" y="672"/>
            <a:chExt cx="264" cy="240"/>
          </a:xfrm>
        </p:grpSpPr>
        <p:sp>
          <p:nvSpPr>
            <p:cNvPr id="6146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8" name="Group 24"/>
          <p:cNvGrpSpPr>
            <a:grpSpLocks/>
          </p:cNvGrpSpPr>
          <p:nvPr/>
        </p:nvGrpSpPr>
        <p:grpSpPr bwMode="auto">
          <a:xfrm>
            <a:off x="6838950" y="228600"/>
            <a:ext cx="419100" cy="381000"/>
            <a:chOff x="1056" y="672"/>
            <a:chExt cx="264" cy="240"/>
          </a:xfrm>
        </p:grpSpPr>
        <p:sp>
          <p:nvSpPr>
            <p:cNvPr id="6146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6146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1469" name="Oval 29"/>
          <p:cNvSpPr>
            <a:spLocks noChangeArrowheads="1"/>
          </p:cNvSpPr>
          <p:nvPr/>
        </p:nvSpPr>
        <p:spPr bwMode="auto">
          <a:xfrm>
            <a:off x="66071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70" name="Text Box 30"/>
          <p:cNvSpPr txBox="1">
            <a:spLocks noChangeArrowheads="1"/>
          </p:cNvSpPr>
          <p:nvPr/>
        </p:nvSpPr>
        <p:spPr bwMode="auto">
          <a:xfrm>
            <a:off x="1934199" y="3105150"/>
            <a:ext cx="6569427"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7200" b="1" dirty="0">
                <a:latin typeface="Arial" panose="020B0604020202020204" pitchFamily="34" charset="0"/>
                <a:cs typeface="Arial" panose="020B0604020202020204" pitchFamily="34" charset="0"/>
              </a:rPr>
              <a:t>أسابيع دانيال السبعين</a:t>
            </a:r>
            <a:endParaRPr lang="en-US" sz="7200" b="1" dirty="0">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8AA6617F-224E-E675-18B9-8121BC33E1AB}"/>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9"/>
                                        </p:tgtEl>
                                        <p:attrNameLst>
                                          <p:attrName>style.visibility</p:attrName>
                                        </p:attrNameLst>
                                      </p:cBhvr>
                                      <p:to>
                                        <p:strVal val="visible"/>
                                      </p:to>
                                    </p:set>
                                    <p:animEffect transition="in" filter="fade">
                                      <p:cBhvr>
                                        <p:cTn id="7" dur="2000"/>
                                        <p:tgtEl>
                                          <p:spTgt spid="6146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1469"/>
                                        </p:tgtEl>
                                      </p:cBhvr>
                                    </p:animEffect>
                                    <p:animScale>
                                      <p:cBhvr>
                                        <p:cTn id="11" dur="1000" autoRev="1" fill="hold"/>
                                        <p:tgtEl>
                                          <p:spTgt spid="61469"/>
                                        </p:tgtEl>
                                      </p:cBhvr>
                                      <p:by x="105000" y="105000"/>
                                    </p:animScale>
                                  </p:childTnLst>
                                </p:cTn>
                              </p:par>
                            </p:childTnLst>
                          </p:cTn>
                        </p:par>
                        <p:par>
                          <p:cTn id="12" fill="hold" nodeType="afterGroup">
                            <p:stCondLst>
                              <p:cond delay="10000"/>
                            </p:stCondLst>
                            <p:childTnLst>
                              <p:par>
                                <p:cTn id="13" presetID="34" presetClass="entr" presetSubtype="0" fill="hold" nodeType="afterEffect">
                                  <p:stCondLst>
                                    <p:cond delay="0"/>
                                  </p:stCondLst>
                                  <p:childTnLst>
                                    <p:set>
                                      <p:cBhvr>
                                        <p:cTn id="14" dur="1" fill="hold">
                                          <p:stCondLst>
                                            <p:cond delay="0"/>
                                          </p:stCondLst>
                                        </p:cTn>
                                        <p:tgtEl>
                                          <p:spTgt spid="61470">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61470">
                                            <p:txEl>
                                              <p:pRg st="0" end="0"/>
                                            </p:txEl>
                                          </p:spTgt>
                                        </p:tgtEl>
                                        <p:attrNameLst>
                                          <p:attrName>ppt_x</p:attrName>
                                        </p:attrNameLst>
                                      </p:cBhvr>
                                    </p:anim>
                                    <p:anim from="0" to="-1.0" calcmode="lin" valueType="num">
                                      <p:cBhvr>
                                        <p:cTn id="16" dur="200" decel="50000" autoRev="1" fill="hold">
                                          <p:stCondLst>
                                            <p:cond delay="600"/>
                                          </p:stCondLst>
                                        </p:cTn>
                                        <p:tgtEl>
                                          <p:spTgt spid="61470">
                                            <p:txEl>
                                              <p:pRg st="0" end="0"/>
                                            </p:txEl>
                                          </p:spTgt>
                                        </p:tgtEl>
                                        <p:attrNameLst>
                                          <p:attrName>xshear</p:attrName>
                                        </p:attrNameLst>
                                      </p:cBhvr>
                                    </p:anim>
                                    <p:animScale>
                                      <p:cBhvr>
                                        <p:cTn id="17" dur="200" decel="100000" autoRev="1" fill="hold">
                                          <p:stCondLst>
                                            <p:cond delay="600"/>
                                          </p:stCondLst>
                                        </p:cTn>
                                        <p:tgtEl>
                                          <p:spTgt spid="61470">
                                            <p:txEl>
                                              <p:pRg st="0" end="0"/>
                                            </p:txEl>
                                          </p:spTgt>
                                        </p:tgtEl>
                                      </p:cBhvr>
                                      <p:from x="100000" y="100000"/>
                                      <p:to x="80000" y="100000"/>
                                    </p:animScale>
                                    <p:anim by="(#ppt_h/3+#ppt_w*0.1)" calcmode="lin" valueType="num">
                                      <p:cBhvr additive="sum">
                                        <p:cTn id="18" dur="200" decel="100000" autoRev="1" fill="hold">
                                          <p:stCondLst>
                                            <p:cond delay="600"/>
                                          </p:stCondLst>
                                        </p:cTn>
                                        <p:tgtEl>
                                          <p:spTgt spid="6147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9" grpId="0" animBg="1"/>
      <p:bldP spid="6146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0" y="1236663"/>
            <a:ext cx="10287000" cy="3472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ar-JO" sz="3200" b="1" dirty="0">
                <a:solidFill>
                  <a:srgbClr val="333399"/>
                </a:solidFill>
                <a:latin typeface="Arial" panose="020B0604020202020204" pitchFamily="34" charset="0"/>
                <a:cs typeface="Arial" panose="020B0604020202020204" pitchFamily="34" charset="0"/>
              </a:rPr>
              <a:t>التقويم اليهودي 360 يوم / السنة</a:t>
            </a:r>
            <a:endParaRPr lang="en-US" sz="3200" b="1" dirty="0">
              <a:solidFill>
                <a:srgbClr val="333399"/>
              </a:solidFill>
              <a:latin typeface="Arial" panose="020B0604020202020204" pitchFamily="34" charset="0"/>
              <a:cs typeface="Arial" panose="020B0604020202020204" pitchFamily="34" charset="0"/>
            </a:endParaRPr>
          </a:p>
          <a:p>
            <a:pPr>
              <a:lnSpc>
                <a:spcPct val="130000"/>
              </a:lnSpc>
              <a:defRPr/>
            </a:pPr>
            <a:r>
              <a:rPr lang="ar-JO" sz="3200" b="1" dirty="0">
                <a:solidFill>
                  <a:srgbClr val="333399"/>
                </a:solidFill>
                <a:latin typeface="Arial" panose="020B0604020202020204" pitchFamily="34" charset="0"/>
                <a:cs typeface="Arial" panose="020B0604020202020204" pitchFamily="34" charset="0"/>
              </a:rPr>
              <a:t>483×360 = 173880 يوم</a:t>
            </a:r>
            <a:endParaRPr lang="en-US" sz="3200" b="1" dirty="0">
              <a:solidFill>
                <a:srgbClr val="333399"/>
              </a:solidFill>
              <a:latin typeface="Arial" panose="020B0604020202020204" pitchFamily="34" charset="0"/>
              <a:cs typeface="Arial" panose="020B0604020202020204" pitchFamily="34" charset="0"/>
            </a:endParaRPr>
          </a:p>
          <a:p>
            <a:pPr>
              <a:lnSpc>
                <a:spcPct val="20000"/>
              </a:lnSpc>
              <a:defRPr/>
            </a:pPr>
            <a:endParaRPr lang="en-US" sz="3200" b="1" dirty="0">
              <a:solidFill>
                <a:srgbClr val="333399"/>
              </a:solidFill>
              <a:latin typeface="Arial" panose="020B0604020202020204" pitchFamily="34" charset="0"/>
              <a:cs typeface="Arial" panose="020B0604020202020204" pitchFamily="34" charset="0"/>
            </a:endParaRPr>
          </a:p>
          <a:p>
            <a:pPr>
              <a:lnSpc>
                <a:spcPct val="130000"/>
              </a:lnSpc>
              <a:defRPr/>
            </a:pPr>
            <a:r>
              <a:rPr lang="ar-JO" sz="3200" b="1" dirty="0">
                <a:solidFill>
                  <a:srgbClr val="333399"/>
                </a:solidFill>
                <a:latin typeface="Arial" panose="020B0604020202020204" pitchFamily="34" charset="0"/>
                <a:cs typeface="Arial" panose="020B0604020202020204" pitchFamily="34" charset="0"/>
              </a:rPr>
              <a:t>5 آذار 444 ق.م – 30 آذار 33 م = 476 سنة</a:t>
            </a:r>
            <a:endParaRPr lang="en-US" sz="3200" b="1" dirty="0">
              <a:solidFill>
                <a:srgbClr val="333399"/>
              </a:solidFill>
              <a:latin typeface="Arial" panose="020B0604020202020204" pitchFamily="34" charset="0"/>
              <a:cs typeface="Arial" panose="020B0604020202020204" pitchFamily="34" charset="0"/>
            </a:endParaRPr>
          </a:p>
          <a:p>
            <a:pPr>
              <a:lnSpc>
                <a:spcPct val="30000"/>
              </a:lnSpc>
              <a:defRPr/>
            </a:pPr>
            <a:endParaRPr lang="en-US" sz="3200" b="1" dirty="0">
              <a:solidFill>
                <a:srgbClr val="333399"/>
              </a:solidFill>
              <a:latin typeface="Arial" panose="020B0604020202020204" pitchFamily="34" charset="0"/>
              <a:cs typeface="Arial" panose="020B0604020202020204" pitchFamily="34" charset="0"/>
            </a:endParaRPr>
          </a:p>
          <a:p>
            <a:pPr>
              <a:lnSpc>
                <a:spcPct val="130000"/>
              </a:lnSpc>
              <a:defRPr/>
            </a:pPr>
            <a:r>
              <a:rPr lang="ar-JO" sz="3200" b="1" dirty="0">
                <a:solidFill>
                  <a:srgbClr val="333399"/>
                </a:solidFill>
                <a:latin typeface="Arial" panose="020B0604020202020204" pitchFamily="34" charset="0"/>
                <a:cs typeface="Arial" panose="020B0604020202020204" pitchFamily="34" charset="0"/>
              </a:rPr>
              <a:t>التقويم الغريغوري 365 يوم / سنة</a:t>
            </a:r>
            <a:endParaRPr lang="en-US" sz="3200" b="1" dirty="0">
              <a:solidFill>
                <a:srgbClr val="333399"/>
              </a:solidFill>
              <a:latin typeface="Arial" panose="020B0604020202020204" pitchFamily="34" charset="0"/>
              <a:cs typeface="Arial" panose="020B0604020202020204" pitchFamily="34" charset="0"/>
            </a:endParaRPr>
          </a:p>
          <a:p>
            <a:pPr>
              <a:lnSpc>
                <a:spcPct val="130000"/>
              </a:lnSpc>
              <a:defRPr/>
            </a:pPr>
            <a:r>
              <a:rPr lang="ar-JO" sz="3200" b="1" dirty="0">
                <a:solidFill>
                  <a:srgbClr val="333399"/>
                </a:solidFill>
                <a:latin typeface="Arial" panose="020B0604020202020204" pitchFamily="34" charset="0"/>
                <a:cs typeface="Arial" panose="020B0604020202020204" pitchFamily="34" charset="0"/>
              </a:rPr>
              <a:t>476× 365 = 173740 يوم</a:t>
            </a:r>
            <a:endParaRPr lang="en-US" sz="3200" b="1" dirty="0">
              <a:solidFill>
                <a:srgbClr val="333399"/>
              </a:solidFill>
              <a:latin typeface="Arial" panose="020B0604020202020204" pitchFamily="34" charset="0"/>
              <a:cs typeface="Arial" panose="020B0604020202020204" pitchFamily="34" charset="0"/>
            </a:endParaRPr>
          </a:p>
        </p:txBody>
      </p:sp>
      <p:sp>
        <p:nvSpPr>
          <p:cNvPr id="111622" name="Rectangle 6"/>
          <p:cNvSpPr>
            <a:spLocks noChangeArrowheads="1"/>
          </p:cNvSpPr>
          <p:nvPr/>
        </p:nvSpPr>
        <p:spPr bwMode="auto">
          <a:xfrm>
            <a:off x="2252870" y="161380"/>
            <a:ext cx="5605669" cy="769441"/>
          </a:xfrm>
          <a:prstGeom prst="rect">
            <a:avLst/>
          </a:prstGeom>
          <a:solidFill>
            <a:srgbClr val="99CCFF">
              <a:alpha val="62000"/>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endParaRPr lang="en-US" b="1">
              <a:solidFill>
                <a:srgbClr val="000000"/>
              </a:solidFill>
              <a:latin typeface="Arial" panose="020B0604020202020204" pitchFamily="34" charset="0"/>
              <a:cs typeface="Arial" panose="020B0604020202020204" pitchFamily="34" charset="0"/>
            </a:endParaRPr>
          </a:p>
        </p:txBody>
      </p:sp>
      <p:sp>
        <p:nvSpPr>
          <p:cNvPr id="111620" name="Text Box 4"/>
          <p:cNvSpPr txBox="1">
            <a:spLocks noChangeArrowheads="1"/>
          </p:cNvSpPr>
          <p:nvPr/>
        </p:nvSpPr>
        <p:spPr bwMode="auto">
          <a:xfrm>
            <a:off x="0" y="1301750"/>
            <a:ext cx="10286999" cy="1946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30000"/>
              </a:lnSpc>
              <a:defRPr/>
            </a:pPr>
            <a:r>
              <a:rPr lang="ar-JO" sz="3200" b="1" dirty="0">
                <a:solidFill>
                  <a:srgbClr val="000000"/>
                </a:solidFill>
                <a:latin typeface="Arial" panose="020B0604020202020204" pitchFamily="34" charset="0"/>
                <a:cs typeface="Arial" panose="020B0604020202020204" pitchFamily="34" charset="0"/>
              </a:rPr>
              <a:t>النظرة          التاريخية النقدية</a:t>
            </a:r>
            <a:endParaRPr lang="en-US" sz="3200" b="1" dirty="0">
              <a:solidFill>
                <a:srgbClr val="000000"/>
              </a:solidFill>
              <a:latin typeface="Arial" panose="020B0604020202020204" pitchFamily="34" charset="0"/>
              <a:cs typeface="Arial" panose="020B0604020202020204" pitchFamily="34" charset="0"/>
            </a:endParaRPr>
          </a:p>
          <a:p>
            <a:pPr>
              <a:lnSpc>
                <a:spcPct val="130000"/>
              </a:lnSpc>
              <a:defRPr/>
            </a:pPr>
            <a:r>
              <a:rPr lang="ar-JO" sz="3200" b="1" dirty="0">
                <a:solidFill>
                  <a:srgbClr val="000000"/>
                </a:solidFill>
                <a:latin typeface="Arial" panose="020B0604020202020204" pitchFamily="34" charset="0"/>
                <a:cs typeface="Arial" panose="020B0604020202020204" pitchFamily="34" charset="0"/>
              </a:rPr>
              <a:t>النظرة           التاريخية المسيانية</a:t>
            </a:r>
            <a:endParaRPr lang="en-US" sz="3200" b="1" dirty="0">
              <a:solidFill>
                <a:srgbClr val="000000"/>
              </a:solidFill>
              <a:latin typeface="Arial" panose="020B0604020202020204" pitchFamily="34" charset="0"/>
              <a:cs typeface="Arial" panose="020B0604020202020204" pitchFamily="34" charset="0"/>
            </a:endParaRPr>
          </a:p>
          <a:p>
            <a:pPr>
              <a:lnSpc>
                <a:spcPct val="130000"/>
              </a:lnSpc>
              <a:defRPr/>
            </a:pPr>
            <a:r>
              <a:rPr lang="ar-JO" sz="3200" b="1" dirty="0">
                <a:solidFill>
                  <a:srgbClr val="000000"/>
                </a:solidFill>
                <a:latin typeface="Arial" panose="020B0604020202020204" pitchFamily="34" charset="0"/>
                <a:cs typeface="Arial" panose="020B0604020202020204" pitchFamily="34" charset="0"/>
              </a:rPr>
              <a:t>النظرة           المستقبلية الرمزية</a:t>
            </a:r>
            <a:endParaRPr lang="en-US" sz="3200" b="1" dirty="0">
              <a:solidFill>
                <a:srgbClr val="000000"/>
              </a:solidFill>
              <a:latin typeface="Arial" panose="020B0604020202020204" pitchFamily="34" charset="0"/>
              <a:cs typeface="Arial" panose="020B0604020202020204" pitchFamily="34" charset="0"/>
            </a:endParaRPr>
          </a:p>
        </p:txBody>
      </p:sp>
      <p:sp>
        <p:nvSpPr>
          <p:cNvPr id="111621" name="Text Box 5"/>
          <p:cNvSpPr txBox="1">
            <a:spLocks noChangeArrowheads="1"/>
          </p:cNvSpPr>
          <p:nvPr/>
        </p:nvSpPr>
        <p:spPr bwMode="auto">
          <a:xfrm>
            <a:off x="0" y="212725"/>
            <a:ext cx="10287000" cy="646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600" b="1" dirty="0">
                <a:solidFill>
                  <a:srgbClr val="000000"/>
                </a:solidFill>
                <a:latin typeface="Arial" panose="020B0604020202020204" pitchFamily="34" charset="0"/>
                <a:cs typeface="Arial" panose="020B0604020202020204" pitchFamily="34" charset="0"/>
              </a:rPr>
              <a:t>أسابيع دانيال السبعين</a:t>
            </a:r>
            <a:endParaRPr lang="en-US" sz="3600" b="1" dirty="0">
              <a:solidFill>
                <a:srgbClr val="000000"/>
              </a:solidFill>
              <a:latin typeface="Arial" panose="020B0604020202020204" pitchFamily="34" charset="0"/>
              <a:cs typeface="Arial" panose="020B0604020202020204" pitchFamily="34" charset="0"/>
            </a:endParaRPr>
          </a:p>
        </p:txBody>
      </p:sp>
      <p:sp>
        <p:nvSpPr>
          <p:cNvPr id="111623" name="Rectangle 7"/>
          <p:cNvSpPr>
            <a:spLocks noChangeArrowheads="1"/>
          </p:cNvSpPr>
          <p:nvPr/>
        </p:nvSpPr>
        <p:spPr bwMode="auto">
          <a:xfrm>
            <a:off x="1704975" y="3676650"/>
            <a:ext cx="6858000" cy="762000"/>
          </a:xfrm>
          <a:prstGeom prst="rect">
            <a:avLst/>
          </a:prstGeom>
          <a:noFill/>
          <a:ln w="38100">
            <a:solidFill>
              <a:srgbClr val="FF33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b="1">
              <a:solidFill>
                <a:srgbClr val="000000"/>
              </a:solidFill>
              <a:latin typeface="Arial" panose="020B0604020202020204" pitchFamily="34" charset="0"/>
              <a:cs typeface="Arial" panose="020B0604020202020204" pitchFamily="34" charset="0"/>
            </a:endParaRPr>
          </a:p>
        </p:txBody>
      </p:sp>
      <p:sp>
        <p:nvSpPr>
          <p:cNvPr id="111624" name="Rectangle 8"/>
          <p:cNvSpPr>
            <a:spLocks noChangeArrowheads="1"/>
          </p:cNvSpPr>
          <p:nvPr/>
        </p:nvSpPr>
        <p:spPr bwMode="auto">
          <a:xfrm>
            <a:off x="3258265" y="3693235"/>
            <a:ext cx="3924472" cy="66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defRPr/>
            </a:pPr>
            <a:r>
              <a:rPr lang="ar-JO" sz="3200" b="1" dirty="0">
                <a:solidFill>
                  <a:srgbClr val="000000"/>
                </a:solidFill>
                <a:latin typeface="Arial" panose="020B0604020202020204" pitchFamily="34" charset="0"/>
                <a:cs typeface="Arial" panose="020B0604020202020204" pitchFamily="34" charset="0"/>
              </a:rPr>
              <a:t>النظرة المستقبلية قبل الألفية</a:t>
            </a:r>
            <a:endParaRPr lang="en-US" sz="3200" b="1" dirty="0">
              <a:solidFill>
                <a:srgbClr val="000000"/>
              </a:solidFill>
              <a:latin typeface="Arial" panose="020B0604020202020204" pitchFamily="34" charset="0"/>
              <a:cs typeface="Arial" panose="020B0604020202020204" pitchFamily="34" charset="0"/>
            </a:endParaRPr>
          </a:p>
        </p:txBody>
      </p:sp>
      <p:sp>
        <p:nvSpPr>
          <p:cNvPr id="111626" name="Text Box 10"/>
          <p:cNvSpPr txBox="1">
            <a:spLocks noChangeArrowheads="1"/>
          </p:cNvSpPr>
          <p:nvPr/>
        </p:nvSpPr>
        <p:spPr bwMode="auto">
          <a:xfrm>
            <a:off x="4533900" y="4965700"/>
            <a:ext cx="5657850" cy="1675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rtl="1">
              <a:lnSpc>
                <a:spcPct val="110000"/>
              </a:lnSpc>
              <a:defRPr/>
            </a:pPr>
            <a:r>
              <a:rPr lang="en-US" sz="3200" b="1" dirty="0">
                <a:solidFill>
                  <a:srgbClr val="003300"/>
                </a:solidFill>
                <a:latin typeface="Arial" panose="020B0604020202020204" pitchFamily="34" charset="0"/>
                <a:cs typeface="Arial" panose="020B0604020202020204" pitchFamily="34" charset="0"/>
              </a:rPr>
              <a:t>+ </a:t>
            </a:r>
            <a:r>
              <a:rPr lang="ar-JO" sz="3200" b="1" dirty="0">
                <a:solidFill>
                  <a:srgbClr val="003300"/>
                </a:solidFill>
                <a:latin typeface="Arial" panose="020B0604020202020204" pitchFamily="34" charset="0"/>
                <a:cs typeface="Arial" panose="020B0604020202020204" pitchFamily="34" charset="0"/>
              </a:rPr>
              <a:t>24 يوم</a:t>
            </a:r>
          </a:p>
          <a:p>
            <a:pPr algn="r" rtl="1">
              <a:lnSpc>
                <a:spcPct val="110000"/>
              </a:lnSpc>
              <a:defRPr/>
            </a:pPr>
            <a:r>
              <a:rPr lang="ar-JO" sz="3200" b="1" dirty="0">
                <a:solidFill>
                  <a:srgbClr val="003300"/>
                </a:solidFill>
                <a:latin typeface="Arial" panose="020B0604020202020204" pitchFamily="34" charset="0"/>
                <a:cs typeface="Arial" panose="020B0604020202020204" pitchFamily="34" charset="0"/>
              </a:rPr>
              <a:t>+ 116 يوم للسنوات الكبيسة</a:t>
            </a:r>
            <a:endParaRPr lang="en-US" sz="3200" b="1" dirty="0">
              <a:solidFill>
                <a:srgbClr val="003300"/>
              </a:solidFill>
              <a:latin typeface="Arial" panose="020B0604020202020204" pitchFamily="34" charset="0"/>
              <a:cs typeface="Arial" panose="020B0604020202020204" pitchFamily="34" charset="0"/>
            </a:endParaRPr>
          </a:p>
          <a:p>
            <a:pPr algn="r" rtl="1">
              <a:lnSpc>
                <a:spcPct val="110000"/>
              </a:lnSpc>
              <a:defRPr/>
            </a:pPr>
            <a:r>
              <a:rPr lang="ar-JO" sz="3200" b="1" dirty="0">
                <a:solidFill>
                  <a:srgbClr val="003300"/>
                </a:solidFill>
                <a:latin typeface="Arial" panose="020B0604020202020204" pitchFamily="34" charset="0"/>
                <a:cs typeface="Arial" panose="020B0604020202020204" pitchFamily="34" charset="0"/>
              </a:rPr>
              <a:t>= 173880 يوم</a:t>
            </a:r>
            <a:endParaRPr lang="en-US" sz="3200" b="1" dirty="0">
              <a:solidFill>
                <a:srgbClr val="003300"/>
              </a:solidFill>
              <a:latin typeface="Arial" panose="020B0604020202020204" pitchFamily="34" charset="0"/>
              <a:cs typeface="Arial" panose="020B0604020202020204"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p:cTn id="7" dur="500" fill="hold"/>
                                        <p:tgtEl>
                                          <p:spTgt spid="1116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20">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anim calcmode="lin" valueType="num">
                                      <p:cBhvr>
                                        <p:cTn id="11" dur="500" fill="hold"/>
                                        <p:tgtEl>
                                          <p:spTgt spid="11162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1620">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anim calcmode="lin" valueType="num">
                                      <p:cBhvr>
                                        <p:cTn id="15" dur="500" fill="hold"/>
                                        <p:tgtEl>
                                          <p:spTgt spid="11162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1620">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1624"/>
                                        </p:tgtEl>
                                        <p:attrNameLst>
                                          <p:attrName>style.visibility</p:attrName>
                                        </p:attrNameLst>
                                      </p:cBhvr>
                                      <p:to>
                                        <p:strVal val="visible"/>
                                      </p:to>
                                    </p:set>
                                    <p:anim calcmode="lin" valueType="num">
                                      <p:cBhvr>
                                        <p:cTn id="19" dur="500" fill="hold"/>
                                        <p:tgtEl>
                                          <p:spTgt spid="111624"/>
                                        </p:tgtEl>
                                        <p:attrNameLst>
                                          <p:attrName>ppt_w</p:attrName>
                                        </p:attrNameLst>
                                      </p:cBhvr>
                                      <p:tavLst>
                                        <p:tav tm="0">
                                          <p:val>
                                            <p:fltVal val="0"/>
                                          </p:val>
                                        </p:tav>
                                        <p:tav tm="100000">
                                          <p:val>
                                            <p:strVal val="#ppt_w"/>
                                          </p:val>
                                        </p:tav>
                                      </p:tavLst>
                                    </p:anim>
                                    <p:anim calcmode="lin" valueType="num">
                                      <p:cBhvr>
                                        <p:cTn id="20" dur="500" fill="hold"/>
                                        <p:tgtEl>
                                          <p:spTgt spid="11162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11623"/>
                                        </p:tgtEl>
                                        <p:attrNameLst>
                                          <p:attrName>style.visibility</p:attrName>
                                        </p:attrNameLst>
                                      </p:cBhvr>
                                      <p:to>
                                        <p:strVal val="visible"/>
                                      </p:to>
                                    </p:set>
                                    <p:animEffect transition="in" filter="wedge">
                                      <p:cBhvr>
                                        <p:cTn id="25" dur="2000"/>
                                        <p:tgtEl>
                                          <p:spTgt spid="111623"/>
                                        </p:tgtEl>
                                      </p:cBhvr>
                                    </p:animEffect>
                                  </p:childTnLst>
                                </p:cTn>
                              </p:par>
                            </p:childTnLst>
                          </p:cTn>
                        </p:par>
                        <p:par>
                          <p:cTn id="26" fill="hold" nodeType="afterGroup">
                            <p:stCondLst>
                              <p:cond delay="2000"/>
                            </p:stCondLst>
                            <p:childTnLst>
                              <p:par>
                                <p:cTn id="27" presetID="26" presetClass="emph" presetSubtype="0" repeatCount="3000" fill="hold" grpId="1" nodeType="afterEffect">
                                  <p:stCondLst>
                                    <p:cond delay="0"/>
                                  </p:stCondLst>
                                  <p:childTnLst>
                                    <p:animEffect transition="out" filter="fade">
                                      <p:cBhvr>
                                        <p:cTn id="28" dur="500" tmFilter="0, 0; .2, .5; .8, .5; 1, 0"/>
                                        <p:tgtEl>
                                          <p:spTgt spid="111623"/>
                                        </p:tgtEl>
                                      </p:cBhvr>
                                    </p:animEffect>
                                    <p:animScale>
                                      <p:cBhvr>
                                        <p:cTn id="29" dur="250" autoRev="1" fill="hold"/>
                                        <p:tgtEl>
                                          <p:spTgt spid="111623"/>
                                        </p:tgtEl>
                                      </p:cBhvr>
                                      <p:by x="105000" y="105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xit" presetSubtype="0" fill="hold" grpId="0" nodeType="clickEffect">
                                  <p:stCondLst>
                                    <p:cond delay="0"/>
                                  </p:stCondLst>
                                  <p:childTnLst>
                                    <p:animScale>
                                      <p:cBhvr>
                                        <p:cTn id="33" dur="1000" accel="50000">
                                          <p:stCondLst>
                                            <p:cond delay="0"/>
                                          </p:stCondLst>
                                        </p:cTn>
                                        <p:tgtEl>
                                          <p:spTgt spid="111620">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111620">
                                            <p:txEl>
                                              <p:pRg st="0" end="0"/>
                                            </p:txEl>
                                          </p:spTgt>
                                        </p:tgtEl>
                                        <p:attrNameLst>
                                          <p:attrName>ppt_x</p:attrName>
                                          <p:attrName>ppt_y</p:attrName>
                                        </p:attrNameLst>
                                      </p:cBhvr>
                                    </p:animMotion>
                                    <p:animEffect transition="out" filter="fade">
                                      <p:cBhvr>
                                        <p:cTn id="35" dur="1000"/>
                                        <p:tgtEl>
                                          <p:spTgt spid="111620">
                                            <p:txEl>
                                              <p:pRg st="0" end="0"/>
                                            </p:txEl>
                                          </p:spTgt>
                                        </p:tgtEl>
                                      </p:cBhvr>
                                    </p:animEffect>
                                    <p:set>
                                      <p:cBhvr>
                                        <p:cTn id="36" dur="1" fill="hold">
                                          <p:stCondLst>
                                            <p:cond delay="999"/>
                                          </p:stCondLst>
                                        </p:cTn>
                                        <p:tgtEl>
                                          <p:spTgt spid="111620">
                                            <p:txEl>
                                              <p:pRg st="0" end="0"/>
                                            </p:txEl>
                                          </p:spTgt>
                                        </p:tgtEl>
                                        <p:attrNameLst>
                                          <p:attrName>style.visibility</p:attrName>
                                        </p:attrNameLst>
                                      </p:cBhvr>
                                      <p:to>
                                        <p:strVal val="hidden"/>
                                      </p:to>
                                    </p:set>
                                  </p:childTnLst>
                                </p:cTn>
                              </p:par>
                              <p:par>
                                <p:cTn id="37" presetID="52" presetClass="exit" presetSubtype="0" fill="hold" grpId="0" nodeType="withEffect">
                                  <p:stCondLst>
                                    <p:cond delay="0"/>
                                  </p:stCondLst>
                                  <p:childTnLst>
                                    <p:animScale>
                                      <p:cBhvr>
                                        <p:cTn id="38" dur="1000" accel="50000">
                                          <p:stCondLst>
                                            <p:cond delay="0"/>
                                          </p:stCondLst>
                                        </p:cTn>
                                        <p:tgtEl>
                                          <p:spTgt spid="111620">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111620">
                                            <p:txEl>
                                              <p:pRg st="1" end="1"/>
                                            </p:txEl>
                                          </p:spTgt>
                                        </p:tgtEl>
                                        <p:attrNameLst>
                                          <p:attrName>ppt_x</p:attrName>
                                          <p:attrName>ppt_y</p:attrName>
                                        </p:attrNameLst>
                                      </p:cBhvr>
                                    </p:animMotion>
                                    <p:animEffect transition="out" filter="fade">
                                      <p:cBhvr>
                                        <p:cTn id="40" dur="1000"/>
                                        <p:tgtEl>
                                          <p:spTgt spid="111620">
                                            <p:txEl>
                                              <p:pRg st="1" end="1"/>
                                            </p:txEl>
                                          </p:spTgt>
                                        </p:tgtEl>
                                      </p:cBhvr>
                                    </p:animEffect>
                                    <p:set>
                                      <p:cBhvr>
                                        <p:cTn id="41" dur="1" fill="hold">
                                          <p:stCondLst>
                                            <p:cond delay="999"/>
                                          </p:stCondLst>
                                        </p:cTn>
                                        <p:tgtEl>
                                          <p:spTgt spid="111620">
                                            <p:txEl>
                                              <p:pRg st="1" end="1"/>
                                            </p:txEl>
                                          </p:spTgt>
                                        </p:tgtEl>
                                        <p:attrNameLst>
                                          <p:attrName>style.visibility</p:attrName>
                                        </p:attrNameLst>
                                      </p:cBhvr>
                                      <p:to>
                                        <p:strVal val="hidden"/>
                                      </p:to>
                                    </p:set>
                                  </p:childTnLst>
                                </p:cTn>
                              </p:par>
                              <p:par>
                                <p:cTn id="42" presetID="52" presetClass="exit" presetSubtype="0" fill="hold" grpId="0" nodeType="withEffect">
                                  <p:stCondLst>
                                    <p:cond delay="0"/>
                                  </p:stCondLst>
                                  <p:childTnLst>
                                    <p:animScale>
                                      <p:cBhvr>
                                        <p:cTn id="43" dur="1000" accel="50000">
                                          <p:stCondLst>
                                            <p:cond delay="0"/>
                                          </p:stCondLst>
                                        </p:cTn>
                                        <p:tgtEl>
                                          <p:spTgt spid="111620">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4" dur="1000" accel="50000">
                                          <p:stCondLst>
                                            <p:cond delay="0"/>
                                          </p:stCondLst>
                                        </p:cTn>
                                        <p:tgtEl>
                                          <p:spTgt spid="111620">
                                            <p:txEl>
                                              <p:pRg st="2" end="2"/>
                                            </p:txEl>
                                          </p:spTgt>
                                        </p:tgtEl>
                                        <p:attrNameLst>
                                          <p:attrName>ppt_x</p:attrName>
                                          <p:attrName>ppt_y</p:attrName>
                                        </p:attrNameLst>
                                      </p:cBhvr>
                                    </p:animMotion>
                                    <p:animEffect transition="out" filter="fade">
                                      <p:cBhvr>
                                        <p:cTn id="45" dur="1000"/>
                                        <p:tgtEl>
                                          <p:spTgt spid="111620">
                                            <p:txEl>
                                              <p:pRg st="2" end="2"/>
                                            </p:txEl>
                                          </p:spTgt>
                                        </p:tgtEl>
                                      </p:cBhvr>
                                    </p:animEffect>
                                    <p:set>
                                      <p:cBhvr>
                                        <p:cTn id="46" dur="1" fill="hold">
                                          <p:stCondLst>
                                            <p:cond delay="999"/>
                                          </p:stCondLst>
                                        </p:cTn>
                                        <p:tgtEl>
                                          <p:spTgt spid="111620">
                                            <p:txEl>
                                              <p:pRg st="2" end="2"/>
                                            </p:txEl>
                                          </p:spTgt>
                                        </p:tgtEl>
                                        <p:attrNameLst>
                                          <p:attrName>style.visibility</p:attrName>
                                        </p:attrNameLst>
                                      </p:cBhvr>
                                      <p:to>
                                        <p:strVal val="hidden"/>
                                      </p:to>
                                    </p:set>
                                  </p:childTnLst>
                                </p:cTn>
                              </p:par>
                            </p:childTnLst>
                          </p:cTn>
                        </p:par>
                        <p:par>
                          <p:cTn id="47" fill="hold" nodeType="afterGroup">
                            <p:stCondLst>
                              <p:cond delay="1000"/>
                            </p:stCondLst>
                            <p:childTnLst>
                              <p:par>
                                <p:cTn id="48" presetID="64" presetClass="path" presetSubtype="0" accel="50000" decel="50000" fill="hold" grpId="1" nodeType="afterEffect">
                                  <p:stCondLst>
                                    <p:cond delay="0"/>
                                  </p:stCondLst>
                                  <p:childTnLst>
                                    <p:animMotion origin="layout" path="M 2.59259E-6 2.96296E-6 L 2.59259E-6 -0.45278 " pathEditMode="relative" rAng="0" ptsTypes="AA">
                                      <p:cBhvr>
                                        <p:cTn id="49" dur="2000" fill="hold"/>
                                        <p:tgtEl>
                                          <p:spTgt spid="111624"/>
                                        </p:tgtEl>
                                        <p:attrNameLst>
                                          <p:attrName>ppt_x</p:attrName>
                                          <p:attrName>ppt_y</p:attrName>
                                        </p:attrNameLst>
                                      </p:cBhvr>
                                      <p:rCtr x="0" y="-22639"/>
                                    </p:animMotion>
                                  </p:childTnLst>
                                </p:cTn>
                              </p:par>
                              <p:par>
                                <p:cTn id="50" presetID="10" presetClass="exit" presetSubtype="0" fill="hold" grpId="2" nodeType="withEffect">
                                  <p:stCondLst>
                                    <p:cond delay="0"/>
                                  </p:stCondLst>
                                  <p:childTnLst>
                                    <p:animEffect transition="out" filter="fade">
                                      <p:cBhvr>
                                        <p:cTn id="51" dur="2000"/>
                                        <p:tgtEl>
                                          <p:spTgt spid="111623"/>
                                        </p:tgtEl>
                                      </p:cBhvr>
                                    </p:animEffect>
                                    <p:set>
                                      <p:cBhvr>
                                        <p:cTn id="52" dur="1" fill="hold">
                                          <p:stCondLst>
                                            <p:cond delay="1999"/>
                                          </p:stCondLst>
                                        </p:cTn>
                                        <p:tgtEl>
                                          <p:spTgt spid="1116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11625">
                                            <p:txEl>
                                              <p:pRg st="0" end="0"/>
                                            </p:txEl>
                                          </p:spTgt>
                                        </p:tgtEl>
                                        <p:attrNameLst>
                                          <p:attrName>style.visibility</p:attrName>
                                        </p:attrNameLst>
                                      </p:cBhvr>
                                      <p:to>
                                        <p:strVal val="visible"/>
                                      </p:to>
                                    </p:set>
                                    <p:animEffect transition="in" filter="fade">
                                      <p:cBhvr>
                                        <p:cTn id="57" dur="1000"/>
                                        <p:tgtEl>
                                          <p:spTgt spid="111625">
                                            <p:txEl>
                                              <p:pRg st="0" end="0"/>
                                            </p:txEl>
                                          </p:spTgt>
                                        </p:tgtEl>
                                      </p:cBhvr>
                                    </p:animEffect>
                                    <p:anim calcmode="lin" valueType="num">
                                      <p:cBhvr>
                                        <p:cTn id="58" dur="1000" fill="hold"/>
                                        <p:tgtEl>
                                          <p:spTgt spid="11162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11625">
                                            <p:txEl>
                                              <p:pRg st="0" end="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11625">
                                            <p:txEl>
                                              <p:pRg st="1" end="1"/>
                                            </p:txEl>
                                          </p:spTgt>
                                        </p:tgtEl>
                                        <p:attrNameLst>
                                          <p:attrName>style.visibility</p:attrName>
                                        </p:attrNameLst>
                                      </p:cBhvr>
                                      <p:to>
                                        <p:strVal val="visible"/>
                                      </p:to>
                                    </p:set>
                                    <p:animEffect transition="in" filter="fade">
                                      <p:cBhvr>
                                        <p:cTn id="62" dur="1000"/>
                                        <p:tgtEl>
                                          <p:spTgt spid="111625">
                                            <p:txEl>
                                              <p:pRg st="1" end="1"/>
                                            </p:txEl>
                                          </p:spTgt>
                                        </p:tgtEl>
                                      </p:cBhvr>
                                    </p:animEffect>
                                    <p:anim calcmode="lin" valueType="num">
                                      <p:cBhvr>
                                        <p:cTn id="63" dur="1000" fill="hold"/>
                                        <p:tgtEl>
                                          <p:spTgt spid="11162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116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111625">
                                            <p:txEl>
                                              <p:pRg st="3" end="3"/>
                                            </p:txEl>
                                          </p:spTgt>
                                        </p:tgtEl>
                                        <p:attrNameLst>
                                          <p:attrName>style.visibility</p:attrName>
                                        </p:attrNameLst>
                                      </p:cBhvr>
                                      <p:to>
                                        <p:strVal val="visible"/>
                                      </p:to>
                                    </p:set>
                                    <p:animEffect transition="in" filter="fade">
                                      <p:cBhvr>
                                        <p:cTn id="69" dur="1000"/>
                                        <p:tgtEl>
                                          <p:spTgt spid="111625">
                                            <p:txEl>
                                              <p:pRg st="3" end="3"/>
                                            </p:txEl>
                                          </p:spTgt>
                                        </p:tgtEl>
                                      </p:cBhvr>
                                    </p:animEffect>
                                    <p:anim calcmode="lin" valueType="num">
                                      <p:cBhvr>
                                        <p:cTn id="70" dur="1000" fill="hold"/>
                                        <p:tgtEl>
                                          <p:spTgt spid="111625">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1116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111625">
                                            <p:txEl>
                                              <p:pRg st="5" end="5"/>
                                            </p:txEl>
                                          </p:spTgt>
                                        </p:tgtEl>
                                        <p:attrNameLst>
                                          <p:attrName>style.visibility</p:attrName>
                                        </p:attrNameLst>
                                      </p:cBhvr>
                                      <p:to>
                                        <p:strVal val="visible"/>
                                      </p:to>
                                    </p:set>
                                    <p:animEffect transition="in" filter="fade">
                                      <p:cBhvr>
                                        <p:cTn id="76" dur="1000"/>
                                        <p:tgtEl>
                                          <p:spTgt spid="111625">
                                            <p:txEl>
                                              <p:pRg st="5" end="5"/>
                                            </p:txEl>
                                          </p:spTgt>
                                        </p:tgtEl>
                                      </p:cBhvr>
                                    </p:animEffect>
                                    <p:anim calcmode="lin" valueType="num">
                                      <p:cBhvr>
                                        <p:cTn id="77" dur="1000" fill="hold"/>
                                        <p:tgtEl>
                                          <p:spTgt spid="111625">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111625">
                                            <p:txEl>
                                              <p:pRg st="5" end="5"/>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111625">
                                            <p:txEl>
                                              <p:pRg st="6" end="6"/>
                                            </p:txEl>
                                          </p:spTgt>
                                        </p:tgtEl>
                                        <p:attrNameLst>
                                          <p:attrName>style.visibility</p:attrName>
                                        </p:attrNameLst>
                                      </p:cBhvr>
                                      <p:to>
                                        <p:strVal val="visible"/>
                                      </p:to>
                                    </p:set>
                                    <p:animEffect transition="in" filter="fade">
                                      <p:cBhvr>
                                        <p:cTn id="81" dur="1000"/>
                                        <p:tgtEl>
                                          <p:spTgt spid="111625">
                                            <p:txEl>
                                              <p:pRg st="6" end="6"/>
                                            </p:txEl>
                                          </p:spTgt>
                                        </p:tgtEl>
                                      </p:cBhvr>
                                    </p:animEffect>
                                    <p:anim calcmode="lin" valueType="num">
                                      <p:cBhvr>
                                        <p:cTn id="82" dur="1000" fill="hold"/>
                                        <p:tgtEl>
                                          <p:spTgt spid="111625">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1116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4" presetClass="entr" presetSubtype="0" fill="hold" nodeType="clickEffect">
                                  <p:stCondLst>
                                    <p:cond delay="0"/>
                                  </p:stCondLst>
                                  <p:childTnLst>
                                    <p:set>
                                      <p:cBhvr>
                                        <p:cTn id="87" dur="1" fill="hold">
                                          <p:stCondLst>
                                            <p:cond delay="0"/>
                                          </p:stCondLst>
                                        </p:cTn>
                                        <p:tgtEl>
                                          <p:spTgt spid="111626">
                                            <p:txEl>
                                              <p:pRg st="0" end="0"/>
                                            </p:txEl>
                                          </p:spTgt>
                                        </p:tgtEl>
                                        <p:attrNameLst>
                                          <p:attrName>style.visibility</p:attrName>
                                        </p:attrNameLst>
                                      </p:cBhvr>
                                      <p:to>
                                        <p:strVal val="visible"/>
                                      </p:to>
                                    </p:set>
                                    <p:anim from="(-#ppt_w/2)" to="(#ppt_x)" calcmode="lin" valueType="num">
                                      <p:cBhvr>
                                        <p:cTn id="88" dur="600" fill="hold">
                                          <p:stCondLst>
                                            <p:cond delay="0"/>
                                          </p:stCondLst>
                                        </p:cTn>
                                        <p:tgtEl>
                                          <p:spTgt spid="111626">
                                            <p:txEl>
                                              <p:pRg st="0" end="0"/>
                                            </p:txEl>
                                          </p:spTgt>
                                        </p:tgtEl>
                                        <p:attrNameLst>
                                          <p:attrName>ppt_x</p:attrName>
                                        </p:attrNameLst>
                                      </p:cBhvr>
                                    </p:anim>
                                    <p:anim from="0" to="-1.0" calcmode="lin" valueType="num">
                                      <p:cBhvr>
                                        <p:cTn id="89" dur="200" decel="50000" autoRev="1" fill="hold">
                                          <p:stCondLst>
                                            <p:cond delay="600"/>
                                          </p:stCondLst>
                                        </p:cTn>
                                        <p:tgtEl>
                                          <p:spTgt spid="111626">
                                            <p:txEl>
                                              <p:pRg st="0" end="0"/>
                                            </p:txEl>
                                          </p:spTgt>
                                        </p:tgtEl>
                                        <p:attrNameLst>
                                          <p:attrName>xshear</p:attrName>
                                        </p:attrNameLst>
                                      </p:cBhvr>
                                    </p:anim>
                                    <p:animScale>
                                      <p:cBhvr>
                                        <p:cTn id="90" dur="200" decel="100000" autoRev="1" fill="hold">
                                          <p:stCondLst>
                                            <p:cond delay="600"/>
                                          </p:stCondLst>
                                        </p:cTn>
                                        <p:tgtEl>
                                          <p:spTgt spid="111626">
                                            <p:txEl>
                                              <p:pRg st="0" end="0"/>
                                            </p:txEl>
                                          </p:spTgt>
                                        </p:tgtEl>
                                      </p:cBhvr>
                                      <p:from x="100000" y="100000"/>
                                      <p:to x="80000" y="100000"/>
                                    </p:animScale>
                                    <p:anim by="(#ppt_h/3+#ppt_w*0.1)" calcmode="lin" valueType="num">
                                      <p:cBhvr additive="sum">
                                        <p:cTn id="91" dur="200" decel="100000" autoRev="1" fill="hold">
                                          <p:stCondLst>
                                            <p:cond delay="600"/>
                                          </p:stCondLst>
                                        </p:cTn>
                                        <p:tgtEl>
                                          <p:spTgt spid="111626">
                                            <p:txEl>
                                              <p:pRg st="0" end="0"/>
                                            </p:txEl>
                                          </p:spTgt>
                                        </p:tgtEl>
                                        <p:attrNameLst>
                                          <p:attrName>ppt_x</p:attrName>
                                        </p:attrNameLst>
                                      </p:cBhvr>
                                    </p:anim>
                                  </p:childTnLst>
                                </p:cTn>
                              </p:par>
                            </p:childTnLst>
                          </p:cTn>
                        </p:par>
                        <p:par>
                          <p:cTn id="92" fill="hold">
                            <p:stCondLst>
                              <p:cond delay="1000"/>
                            </p:stCondLst>
                            <p:childTnLst>
                              <p:par>
                                <p:cTn id="93" presetID="34" presetClass="entr" presetSubtype="0" fill="hold" nodeType="afterEffect">
                                  <p:stCondLst>
                                    <p:cond delay="0"/>
                                  </p:stCondLst>
                                  <p:childTnLst>
                                    <p:set>
                                      <p:cBhvr>
                                        <p:cTn id="94" dur="1" fill="hold">
                                          <p:stCondLst>
                                            <p:cond delay="0"/>
                                          </p:stCondLst>
                                        </p:cTn>
                                        <p:tgtEl>
                                          <p:spTgt spid="111626">
                                            <p:txEl>
                                              <p:pRg st="1" end="1"/>
                                            </p:txEl>
                                          </p:spTgt>
                                        </p:tgtEl>
                                        <p:attrNameLst>
                                          <p:attrName>style.visibility</p:attrName>
                                        </p:attrNameLst>
                                      </p:cBhvr>
                                      <p:to>
                                        <p:strVal val="visible"/>
                                      </p:to>
                                    </p:set>
                                    <p:anim from="(-#ppt_w/2)" to="(#ppt_x)" calcmode="lin" valueType="num">
                                      <p:cBhvr>
                                        <p:cTn id="95" dur="600" fill="hold">
                                          <p:stCondLst>
                                            <p:cond delay="0"/>
                                          </p:stCondLst>
                                        </p:cTn>
                                        <p:tgtEl>
                                          <p:spTgt spid="111626">
                                            <p:txEl>
                                              <p:pRg st="1" end="1"/>
                                            </p:txEl>
                                          </p:spTgt>
                                        </p:tgtEl>
                                        <p:attrNameLst>
                                          <p:attrName>ppt_x</p:attrName>
                                        </p:attrNameLst>
                                      </p:cBhvr>
                                    </p:anim>
                                    <p:anim from="0" to="-1.0" calcmode="lin" valueType="num">
                                      <p:cBhvr>
                                        <p:cTn id="96" dur="200" decel="50000" autoRev="1" fill="hold">
                                          <p:stCondLst>
                                            <p:cond delay="600"/>
                                          </p:stCondLst>
                                        </p:cTn>
                                        <p:tgtEl>
                                          <p:spTgt spid="111626">
                                            <p:txEl>
                                              <p:pRg st="1" end="1"/>
                                            </p:txEl>
                                          </p:spTgt>
                                        </p:tgtEl>
                                        <p:attrNameLst>
                                          <p:attrName>xshear</p:attrName>
                                        </p:attrNameLst>
                                      </p:cBhvr>
                                    </p:anim>
                                    <p:animScale>
                                      <p:cBhvr>
                                        <p:cTn id="97" dur="200" decel="100000" autoRev="1" fill="hold">
                                          <p:stCondLst>
                                            <p:cond delay="600"/>
                                          </p:stCondLst>
                                        </p:cTn>
                                        <p:tgtEl>
                                          <p:spTgt spid="111626">
                                            <p:txEl>
                                              <p:pRg st="1" end="1"/>
                                            </p:txEl>
                                          </p:spTgt>
                                        </p:tgtEl>
                                      </p:cBhvr>
                                      <p:from x="100000" y="100000"/>
                                      <p:to x="80000" y="100000"/>
                                    </p:animScale>
                                    <p:anim by="(#ppt_h/3+#ppt_w*0.1)" calcmode="lin" valueType="num">
                                      <p:cBhvr additive="sum">
                                        <p:cTn id="98" dur="200" decel="100000" autoRev="1" fill="hold">
                                          <p:stCondLst>
                                            <p:cond delay="600"/>
                                          </p:stCondLst>
                                        </p:cTn>
                                        <p:tgtEl>
                                          <p:spTgt spid="111626">
                                            <p:txEl>
                                              <p:pRg st="1" end="1"/>
                                            </p:txEl>
                                          </p:spTgt>
                                        </p:tgtEl>
                                        <p:attrNameLst>
                                          <p:attrName>ppt_x</p:attrName>
                                        </p:attrNameLst>
                                      </p:cBhvr>
                                    </p:anim>
                                  </p:childTnLst>
                                </p:cTn>
                              </p:par>
                            </p:childTnLst>
                          </p:cTn>
                        </p:par>
                      </p:childTnLst>
                    </p:cTn>
                  </p:par>
                  <p:par>
                    <p:cTn id="99" fill="hold">
                      <p:stCondLst>
                        <p:cond delay="indefinite"/>
                      </p:stCondLst>
                      <p:childTnLst>
                        <p:par>
                          <p:cTn id="100" fill="hold">
                            <p:stCondLst>
                              <p:cond delay="0"/>
                            </p:stCondLst>
                            <p:childTnLst>
                              <p:par>
                                <p:cTn id="101" presetID="34" presetClass="entr" presetSubtype="0" fill="hold" nodeType="clickEffect">
                                  <p:stCondLst>
                                    <p:cond delay="0"/>
                                  </p:stCondLst>
                                  <p:childTnLst>
                                    <p:set>
                                      <p:cBhvr>
                                        <p:cTn id="102" dur="1" fill="hold">
                                          <p:stCondLst>
                                            <p:cond delay="0"/>
                                          </p:stCondLst>
                                        </p:cTn>
                                        <p:tgtEl>
                                          <p:spTgt spid="111626">
                                            <p:txEl>
                                              <p:pRg st="2" end="2"/>
                                            </p:txEl>
                                          </p:spTgt>
                                        </p:tgtEl>
                                        <p:attrNameLst>
                                          <p:attrName>style.visibility</p:attrName>
                                        </p:attrNameLst>
                                      </p:cBhvr>
                                      <p:to>
                                        <p:strVal val="visible"/>
                                      </p:to>
                                    </p:set>
                                    <p:anim from="(-#ppt_w/2)" to="(#ppt_x)" calcmode="lin" valueType="num">
                                      <p:cBhvr>
                                        <p:cTn id="103" dur="600" fill="hold">
                                          <p:stCondLst>
                                            <p:cond delay="0"/>
                                          </p:stCondLst>
                                        </p:cTn>
                                        <p:tgtEl>
                                          <p:spTgt spid="111626">
                                            <p:txEl>
                                              <p:pRg st="2" end="2"/>
                                            </p:txEl>
                                          </p:spTgt>
                                        </p:tgtEl>
                                        <p:attrNameLst>
                                          <p:attrName>ppt_x</p:attrName>
                                        </p:attrNameLst>
                                      </p:cBhvr>
                                    </p:anim>
                                    <p:anim from="0" to="-1.0" calcmode="lin" valueType="num">
                                      <p:cBhvr>
                                        <p:cTn id="104" dur="200" decel="50000" autoRev="1" fill="hold">
                                          <p:stCondLst>
                                            <p:cond delay="600"/>
                                          </p:stCondLst>
                                        </p:cTn>
                                        <p:tgtEl>
                                          <p:spTgt spid="111626">
                                            <p:txEl>
                                              <p:pRg st="2" end="2"/>
                                            </p:txEl>
                                          </p:spTgt>
                                        </p:tgtEl>
                                        <p:attrNameLst>
                                          <p:attrName>xshear</p:attrName>
                                        </p:attrNameLst>
                                      </p:cBhvr>
                                    </p:anim>
                                    <p:animScale>
                                      <p:cBhvr>
                                        <p:cTn id="105" dur="200" decel="100000" autoRev="1" fill="hold">
                                          <p:stCondLst>
                                            <p:cond delay="600"/>
                                          </p:stCondLst>
                                        </p:cTn>
                                        <p:tgtEl>
                                          <p:spTgt spid="111626">
                                            <p:txEl>
                                              <p:pRg st="2" end="2"/>
                                            </p:txEl>
                                          </p:spTgt>
                                        </p:tgtEl>
                                      </p:cBhvr>
                                      <p:from x="100000" y="100000"/>
                                      <p:to x="80000" y="100000"/>
                                    </p:animScale>
                                    <p:anim by="(#ppt_h/3+#ppt_w*0.1)" calcmode="lin" valueType="num">
                                      <p:cBhvr additive="sum">
                                        <p:cTn id="106" dur="200" decel="100000" autoRev="1" fill="hold">
                                          <p:stCondLst>
                                            <p:cond delay="600"/>
                                          </p:stCondLst>
                                        </p:cTn>
                                        <p:tgtEl>
                                          <p:spTgt spid="111626">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allAtOnce"/>
      <p:bldP spid="111623" grpId="0" animBg="1"/>
      <p:bldP spid="111623" grpId="1" animBg="1"/>
      <p:bldP spid="111623" grpId="2" animBg="1"/>
      <p:bldP spid="111624" grpId="0"/>
      <p:bldP spid="11162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grpSp>
        <p:nvGrpSpPr>
          <p:cNvPr id="178178" name="Group 15"/>
          <p:cNvGrpSpPr>
            <a:grpSpLocks/>
          </p:cNvGrpSpPr>
          <p:nvPr/>
        </p:nvGrpSpPr>
        <p:grpSpPr bwMode="auto">
          <a:xfrm rot="-145363">
            <a:off x="333392" y="3283717"/>
            <a:ext cx="2349694" cy="3386138"/>
            <a:chOff x="1738" y="1774"/>
            <a:chExt cx="1488" cy="2146"/>
          </a:xfrm>
        </p:grpSpPr>
        <p:pic>
          <p:nvPicPr>
            <p:cNvPr id="45064" name="Picture 8"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62" name="AutoShape 6"/>
            <p:cNvSpPr>
              <a:spLocks noChangeArrowheads="1"/>
            </p:cNvSpPr>
            <p:nvPr/>
          </p:nvSpPr>
          <p:spPr bwMode="auto">
            <a:xfrm>
              <a:off x="2057" y="1890"/>
              <a:ext cx="1061" cy="1954"/>
            </a:xfrm>
            <a:prstGeom prst="foldedCorner">
              <a:avLst>
                <a:gd name="adj" fmla="val 1250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قائمة البقالة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بيض</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حليب</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جبنة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 معكرونة</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 سكر</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زبدة جوز الهند</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اسكارغو</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
        <p:nvSpPr>
          <p:cNvPr id="45063" name="AutoShape 7"/>
          <p:cNvSpPr>
            <a:spLocks noChangeArrowheads="1"/>
          </p:cNvSpPr>
          <p:nvPr/>
        </p:nvSpPr>
        <p:spPr bwMode="auto">
          <a:xfrm rot="261650">
            <a:off x="703263" y="-203428"/>
            <a:ext cx="4230687" cy="359931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السبي</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70 سنة (605 إلى 536 ق.م)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السبب – عبادة الأوثان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القصد – إله موسى لا يقهر    حقيقي وأمين</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178180" name="Group 17"/>
          <p:cNvGrpSpPr>
            <a:grpSpLocks/>
          </p:cNvGrpSpPr>
          <p:nvPr/>
        </p:nvGrpSpPr>
        <p:grpSpPr bwMode="auto">
          <a:xfrm rot="153363">
            <a:off x="7270750" y="239713"/>
            <a:ext cx="2654300" cy="3170237"/>
            <a:chOff x="4559" y="162"/>
            <a:chExt cx="1768" cy="2194"/>
          </a:xfrm>
        </p:grpSpPr>
        <p:pic>
          <p:nvPicPr>
            <p:cNvPr id="45067" name="Picture 11"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5072" name="Text Box 16"/>
            <p:cNvSpPr txBox="1">
              <a:spLocks noChangeArrowheads="1"/>
            </p:cNvSpPr>
            <p:nvPr/>
          </p:nvSpPr>
          <p:spPr bwMode="auto">
            <a:xfrm rot="454103">
              <a:off x="4692" y="1916"/>
              <a:ext cx="1361" cy="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صديقي العزيز وأنا</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45094" name="Picture 38"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45097"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utoShape 17">
            <a:extLst>
              <a:ext uri="{FF2B5EF4-FFF2-40B4-BE49-F238E27FC236}">
                <a16:creationId xmlns:a16="http://schemas.microsoft.com/office/drawing/2014/main" id="{3BEB7F0C-DBDE-539E-7056-A5B2C743F52A}"/>
              </a:ext>
            </a:extLst>
          </p:cNvPr>
          <p:cNvSpPr>
            <a:spLocks noChangeArrowheads="1"/>
          </p:cNvSpPr>
          <p:nvPr/>
        </p:nvSpPr>
        <p:spPr bwMode="auto">
          <a:xfrm rot="-399096">
            <a:off x="5554663" y="3478123"/>
            <a:ext cx="4397375" cy="3110091"/>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4163" marR="0" lvl="0" indent="-284163" algn="r" defTabSz="914400" rtl="1" eaLnBrk="1" fontAlgn="base" latinLnBrk="0" hangingPunct="1">
              <a:lnSpc>
                <a:spcPct val="100000"/>
              </a:lnSpc>
              <a:spcBef>
                <a:spcPct val="0"/>
              </a:spcBef>
              <a:spcAft>
                <a:spcPct val="0"/>
              </a:spcAft>
              <a:buClrTx/>
              <a:buSzTx/>
              <a:buFontTx/>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الشعب مخطئ</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4163" marR="0" lvl="0" indent="-284163" algn="r" defTabSz="914400" rtl="1" eaLnBrk="1" fontAlgn="base" latinLnBrk="0" hangingPunct="1">
              <a:lnSpc>
                <a:spcPct val="100000"/>
              </a:lnSpc>
              <a:spcBef>
                <a:spcPct val="0"/>
              </a:spcBef>
              <a:spcAft>
                <a:spcPct val="0"/>
              </a:spcAft>
              <a:buClrTx/>
              <a:buSzTx/>
              <a:buFontTx/>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خابور</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4163" marR="0" lvl="0" indent="-284163" algn="r" defTabSz="914400" rtl="1" eaLnBrk="1" fontAlgn="base" latinLnBrk="0" hangingPunct="1">
              <a:lnSpc>
                <a:spcPct val="100000"/>
              </a:lnSpc>
              <a:spcBef>
                <a:spcPct val="0"/>
              </a:spcBef>
              <a:spcAft>
                <a:spcPct val="0"/>
              </a:spcAft>
              <a:buClrTx/>
              <a:buSzTx/>
              <a:buFontTx/>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نبوات ضد إسرائيل</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4163" marR="0" lvl="0" indent="-284163" algn="r" defTabSz="914400" rtl="1" eaLnBrk="1" fontAlgn="base" latinLnBrk="0" hangingPunct="1">
              <a:lnSpc>
                <a:spcPct val="100000"/>
              </a:lnSpc>
              <a:spcBef>
                <a:spcPct val="0"/>
              </a:spcBef>
              <a:spcAft>
                <a:spcPct val="0"/>
              </a:spcAft>
              <a:buClrTx/>
              <a:buSzTx/>
              <a:buFontTx/>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الكلمة المفتاحية: الرجاء - الإسترداد</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 name="Rectangle 1">
            <a:extLst>
              <a:ext uri="{FF2B5EF4-FFF2-40B4-BE49-F238E27FC236}">
                <a16:creationId xmlns:a16="http://schemas.microsoft.com/office/drawing/2014/main" id="{33529052-EEC0-A9C7-F76F-617BDA1276FC}"/>
              </a:ext>
            </a:extLst>
          </p:cNvPr>
          <p:cNvSpPr/>
          <p:nvPr/>
        </p:nvSpPr>
        <p:spPr bwMode="auto">
          <a:xfrm>
            <a:off x="5976729" y="1378226"/>
            <a:ext cx="3536379"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8000" b="1" i="0" u="none" strike="noStrike" cap="none" normalizeH="0" baseline="0" dirty="0">
                <a:ln>
                  <a:noFill/>
                </a:ln>
                <a:solidFill>
                  <a:srgbClr val="FF9933"/>
                </a:solidFill>
                <a:effectLst/>
                <a:latin typeface="Arial" panose="020B0604020202020204" pitchFamily="34" charset="0"/>
                <a:cs typeface="Arial" panose="020B0604020202020204" pitchFamily="34" charset="0"/>
              </a:rPr>
              <a:t>مراجعة</a:t>
            </a:r>
            <a:endParaRPr kumimoji="0" lang="en-US" sz="8000" b="1" i="0" u="none" strike="noStrike" cap="none" normalizeH="0" baseline="0" dirty="0">
              <a:ln>
                <a:noFill/>
              </a:ln>
              <a:solidFill>
                <a:srgbClr val="FF9933"/>
              </a:solidFill>
              <a:effectLst/>
              <a:latin typeface="Arial" panose="020B0604020202020204" pitchFamily="34" charset="0"/>
              <a:cs typeface="Arial" panose="020B0604020202020204" pitchFamily="34" charset="0"/>
            </a:endParaRPr>
          </a:p>
        </p:txBody>
      </p:sp>
      <p:sp>
        <p:nvSpPr>
          <p:cNvPr id="4" name="AutoShape 17">
            <a:extLst>
              <a:ext uri="{FF2B5EF4-FFF2-40B4-BE49-F238E27FC236}">
                <a16:creationId xmlns:a16="http://schemas.microsoft.com/office/drawing/2014/main" id="{35EEA079-8EA4-BA99-2E5E-D7D90DFE0AF7}"/>
              </a:ext>
            </a:extLst>
          </p:cNvPr>
          <p:cNvSpPr>
            <a:spLocks noChangeArrowheads="1"/>
          </p:cNvSpPr>
          <p:nvPr/>
        </p:nvSpPr>
        <p:spPr bwMode="auto">
          <a:xfrm rot="21289314">
            <a:off x="2444750" y="1962061"/>
            <a:ext cx="4397375" cy="3110091"/>
          </a:xfrm>
          <a:prstGeom prst="foldedCorner">
            <a:avLst>
              <a:gd name="adj" fmla="val 12500"/>
            </a:avLst>
          </a:prstGeom>
          <a:solidFill>
            <a:srgbClr val="66FF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latin typeface="Arial" panose="020B0604020202020204" pitchFamily="34" charset="0"/>
              <a:cs typeface="Arial" panose="020B0604020202020204" pitchFamily="34" charset="0"/>
            </a:endParaRPr>
          </a:p>
          <a:p>
            <a:pPr>
              <a:defRPr/>
            </a:pPr>
            <a:r>
              <a:rPr lang="ar-JO" sz="3200" b="1" dirty="0">
                <a:latin typeface="Arial" panose="020B0604020202020204" pitchFamily="34" charset="0"/>
                <a:cs typeface="Arial" panose="020B0604020202020204" pitchFamily="34" charset="0"/>
              </a:rPr>
              <a:t>دانيال</a:t>
            </a:r>
            <a:endParaRPr lang="en-US" sz="2800" dirty="0">
              <a:latin typeface="Arial" panose="020B0604020202020204" pitchFamily="34" charset="0"/>
              <a:cs typeface="Arial" panose="020B0604020202020204" pitchFamily="34" charset="0"/>
            </a:endParaRPr>
          </a:p>
          <a:p>
            <a:pPr algn="r">
              <a:defRPr/>
            </a:pPr>
            <a:r>
              <a:rPr lang="ar-JO" sz="2800" dirty="0">
                <a:latin typeface="Arial" panose="020B0604020202020204" pitchFamily="34" charset="0"/>
                <a:cs typeface="Arial" panose="020B0604020202020204" pitchFamily="34" charset="0"/>
              </a:rPr>
              <a:t>معنى التاريخ – الماضي/المستقبل</a:t>
            </a:r>
            <a:endParaRPr lang="en-US" sz="2800" dirty="0">
              <a:latin typeface="Arial" panose="020B0604020202020204" pitchFamily="34" charset="0"/>
              <a:cs typeface="Arial" panose="020B0604020202020204" pitchFamily="34" charset="0"/>
            </a:endParaRPr>
          </a:p>
          <a:p>
            <a:pPr algn="r">
              <a:defRPr/>
            </a:pPr>
            <a:r>
              <a:rPr lang="ar-JO" sz="2800" dirty="0">
                <a:latin typeface="Arial" panose="020B0604020202020204" pitchFamily="34" charset="0"/>
                <a:cs typeface="Arial" panose="020B0604020202020204" pitchFamily="34" charset="0"/>
              </a:rPr>
              <a:t>وظيفة في بلاط الملك</a:t>
            </a:r>
          </a:p>
          <a:p>
            <a:pPr algn="r">
              <a:defRPr/>
            </a:pPr>
            <a:r>
              <a:rPr lang="ar-JO" sz="2800" dirty="0">
                <a:latin typeface="Arial" panose="020B0604020202020204" pitchFamily="34" charset="0"/>
                <a:cs typeface="Arial" panose="020B0604020202020204" pitchFamily="34" charset="0"/>
              </a:rPr>
              <a:t>رؤى المستقبل</a:t>
            </a:r>
          </a:p>
          <a:p>
            <a:pPr algn="r">
              <a:defRPr/>
            </a:pPr>
            <a:r>
              <a:rPr lang="ar-JO" sz="2800" dirty="0">
                <a:latin typeface="Arial" panose="020B0604020202020204" pitchFamily="34" charset="0"/>
                <a:cs typeface="Arial" panose="020B0604020202020204" pitchFamily="34" charset="0"/>
              </a:rPr>
              <a:t>الكلمة المفتاحية: السيادة</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03112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45094"/>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45094"/>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4509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by="(-#ppt_w*2)" calcmode="lin" valueType="num">
                                      <p:cBhvr rctx="PPT">
                                        <p:cTn id="31" dur="500" autoRev="1" fill="hold">
                                          <p:stCondLst>
                                            <p:cond delay="0"/>
                                          </p:stCondLst>
                                        </p:cTn>
                                        <p:tgtEl>
                                          <p:spTgt spid="4"/>
                                        </p:tgtEl>
                                        <p:attrNameLst>
                                          <p:attrName>ppt_w</p:attrName>
                                        </p:attrNameLst>
                                      </p:cBhvr>
                                    </p:anim>
                                    <p:anim by="(#ppt_w*0.50)" calcmode="lin" valueType="num">
                                      <p:cBhvr>
                                        <p:cTn id="32" dur="500" decel="50000" autoRev="1" fill="hold">
                                          <p:stCondLst>
                                            <p:cond delay="0"/>
                                          </p:stCondLst>
                                        </p:cTn>
                                        <p:tgtEl>
                                          <p:spTgt spid="4"/>
                                        </p:tgtEl>
                                        <p:attrNameLst>
                                          <p:attrName>ppt_x</p:attrName>
                                        </p:attrNameLst>
                                      </p:cBhvr>
                                    </p:anim>
                                    <p:anim from="(-#ppt_h/2)" to="(#ppt_y)" calcmode="lin" valueType="num">
                                      <p:cBhvr>
                                        <p:cTn id="33" dur="1000" fill="hold">
                                          <p:stCondLst>
                                            <p:cond delay="0"/>
                                          </p:stCondLst>
                                        </p:cTn>
                                        <p:tgtEl>
                                          <p:spTgt spid="4"/>
                                        </p:tgtEl>
                                        <p:attrNameLst>
                                          <p:attrName>ppt_y</p:attrName>
                                        </p:attrNameLst>
                                      </p:cBhvr>
                                    </p:anim>
                                    <p:animRot by="21600000">
                                      <p:cBhvr>
                                        <p:cTn id="3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9000">
                <p:cTn id="35" fill="hold" display="0">
                  <p:stCondLst>
                    <p:cond delay="indefinite"/>
                  </p:stCondLst>
                  <p:endCondLst>
                    <p:cond evt="onPrev" delay="0">
                      <p:tgtEl>
                        <p:sldTgt/>
                      </p:tgtEl>
                    </p:cond>
                    <p:cond evt="onStopAudio" delay="0">
                      <p:tgtEl>
                        <p:sldTgt/>
                      </p:tgtEl>
                    </p:cond>
                  </p:endCondLst>
                </p:cTn>
                <p:tgtEl>
                  <p:spTgt spid="45097"/>
                </p:tgtEl>
              </p:cMediaNode>
            </p:audio>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anguish"/>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4022725" y="3646488"/>
            <a:ext cx="2225675" cy="268763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93195" name="Rectangle 11"/>
          <p:cNvSpPr>
            <a:spLocks noChangeArrowheads="1"/>
          </p:cNvSpPr>
          <p:nvPr/>
        </p:nvSpPr>
        <p:spPr bwMode="auto">
          <a:xfrm>
            <a:off x="342900" y="266700"/>
            <a:ext cx="9677400" cy="6210300"/>
          </a:xfrm>
          <a:prstGeom prst="rect">
            <a:avLst/>
          </a:prstGeom>
          <a:noFill/>
          <a:ln w="38100">
            <a:solidFill>
              <a:srgbClr val="336699"/>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pic>
        <p:nvPicPr>
          <p:cNvPr id="93196" name="game over - seious.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223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A4B8856-BC1B-51DC-938A-44B323871D7F}"/>
              </a:ext>
            </a:extLst>
          </p:cNvPr>
          <p:cNvSpPr/>
          <p:nvPr/>
        </p:nvSpPr>
        <p:spPr bwMode="auto">
          <a:xfrm>
            <a:off x="342900" y="3646488"/>
            <a:ext cx="9677400" cy="283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BoisterBlack" charset="0"/>
              <a:ea typeface="ＭＳ Ｐゴシック" charset="0"/>
            </a:endParaRPr>
          </a:p>
        </p:txBody>
      </p:sp>
      <p:sp>
        <p:nvSpPr>
          <p:cNvPr id="3" name="Rectangle 2">
            <a:extLst>
              <a:ext uri="{FF2B5EF4-FFF2-40B4-BE49-F238E27FC236}">
                <a16:creationId xmlns:a16="http://schemas.microsoft.com/office/drawing/2014/main" id="{AB63B7E3-B9B3-2997-2B47-EED7746A457D}"/>
              </a:ext>
            </a:extLst>
          </p:cNvPr>
          <p:cNvSpPr/>
          <p:nvPr/>
        </p:nvSpPr>
        <p:spPr bwMode="auto">
          <a:xfrm>
            <a:off x="342900" y="266700"/>
            <a:ext cx="9639300" cy="3939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25000" i="0" u="none" strike="noStrike" cap="none" normalizeH="0" baseline="0" dirty="0">
                <a:ln>
                  <a:noFill/>
                </a:ln>
                <a:solidFill>
                  <a:srgbClr val="000000"/>
                </a:solidFill>
                <a:effectLst/>
                <a:latin typeface="Arial" panose="020B0604020202020204" pitchFamily="34" charset="0"/>
                <a:cs typeface="Arial" panose="020B0604020202020204" pitchFamily="34" charset="0"/>
              </a:rPr>
              <a:t>اختبار</a:t>
            </a:r>
            <a:endParaRPr kumimoji="0" lang="en-US" sz="2500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478" fill="hold"/>
                                        <p:tgtEl>
                                          <p:spTgt spid="93196"/>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par>
                                <p:cTn id="11" presetID="7" presetClass="entr" presetSubtype="1" fill="hold" nodeType="with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0" fill="hold"/>
                                        <p:tgtEl>
                                          <p:spTgt spid="93188"/>
                                        </p:tgtEl>
                                        <p:attrNameLst>
                                          <p:attrName>ppt_x</p:attrName>
                                        </p:attrNameLst>
                                      </p:cBhvr>
                                      <p:tavLst>
                                        <p:tav tm="0">
                                          <p:val>
                                            <p:strVal val="#ppt_x"/>
                                          </p:val>
                                        </p:tav>
                                        <p:tav tm="100000">
                                          <p:val>
                                            <p:strVal val="#ppt_x"/>
                                          </p:val>
                                        </p:tav>
                                      </p:tavLst>
                                    </p:anim>
                                    <p:anim calcmode="lin" valueType="num">
                                      <p:cBhvr additive="base">
                                        <p:cTn id="14" dur="5000" fill="hold"/>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3196"/>
                </p:tgtEl>
              </p:cMediaNode>
            </p:audio>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553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nvGrpSpPr>
          <p:cNvPr id="235523" name="Group 3"/>
          <p:cNvGrpSpPr>
            <a:grpSpLocks/>
          </p:cNvGrpSpPr>
          <p:nvPr/>
        </p:nvGrpSpPr>
        <p:grpSpPr bwMode="auto">
          <a:xfrm>
            <a:off x="1831975" y="238125"/>
            <a:ext cx="419100" cy="381000"/>
            <a:chOff x="1056" y="672"/>
            <a:chExt cx="264" cy="240"/>
          </a:xfrm>
        </p:grpSpPr>
        <p:sp>
          <p:nvSpPr>
            <p:cNvPr id="6554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4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4" name="Group 6"/>
          <p:cNvGrpSpPr>
            <a:grpSpLocks/>
          </p:cNvGrpSpPr>
          <p:nvPr/>
        </p:nvGrpSpPr>
        <p:grpSpPr bwMode="auto">
          <a:xfrm>
            <a:off x="484188" y="238125"/>
            <a:ext cx="419100" cy="381000"/>
            <a:chOff x="1056" y="672"/>
            <a:chExt cx="264" cy="240"/>
          </a:xfrm>
        </p:grpSpPr>
        <p:sp>
          <p:nvSpPr>
            <p:cNvPr id="6554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4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5" name="Group 9"/>
          <p:cNvGrpSpPr>
            <a:grpSpLocks/>
          </p:cNvGrpSpPr>
          <p:nvPr/>
        </p:nvGrpSpPr>
        <p:grpSpPr bwMode="auto">
          <a:xfrm>
            <a:off x="3009900" y="231775"/>
            <a:ext cx="419100" cy="381000"/>
            <a:chOff x="1056" y="672"/>
            <a:chExt cx="264" cy="240"/>
          </a:xfrm>
        </p:grpSpPr>
        <p:sp>
          <p:nvSpPr>
            <p:cNvPr id="6554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4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6" name="Group 12"/>
          <p:cNvGrpSpPr>
            <a:grpSpLocks/>
          </p:cNvGrpSpPr>
          <p:nvPr/>
        </p:nvGrpSpPr>
        <p:grpSpPr bwMode="auto">
          <a:xfrm>
            <a:off x="4270375" y="239713"/>
            <a:ext cx="419100" cy="381000"/>
            <a:chOff x="1056" y="672"/>
            <a:chExt cx="264" cy="240"/>
          </a:xfrm>
        </p:grpSpPr>
        <p:sp>
          <p:nvSpPr>
            <p:cNvPr id="6554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5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7" name="Group 15"/>
          <p:cNvGrpSpPr>
            <a:grpSpLocks/>
          </p:cNvGrpSpPr>
          <p:nvPr/>
        </p:nvGrpSpPr>
        <p:grpSpPr bwMode="auto">
          <a:xfrm>
            <a:off x="5610225" y="223838"/>
            <a:ext cx="419100" cy="381000"/>
            <a:chOff x="1056" y="672"/>
            <a:chExt cx="264" cy="240"/>
          </a:xfrm>
        </p:grpSpPr>
        <p:sp>
          <p:nvSpPr>
            <p:cNvPr id="6555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5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8" name="Group 18"/>
          <p:cNvGrpSpPr>
            <a:grpSpLocks/>
          </p:cNvGrpSpPr>
          <p:nvPr/>
        </p:nvGrpSpPr>
        <p:grpSpPr bwMode="auto">
          <a:xfrm>
            <a:off x="9182100" y="223838"/>
            <a:ext cx="419100" cy="381000"/>
            <a:chOff x="1056" y="672"/>
            <a:chExt cx="264" cy="240"/>
          </a:xfrm>
        </p:grpSpPr>
        <p:sp>
          <p:nvSpPr>
            <p:cNvPr id="6555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5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29" name="Group 21"/>
          <p:cNvGrpSpPr>
            <a:grpSpLocks/>
          </p:cNvGrpSpPr>
          <p:nvPr/>
        </p:nvGrpSpPr>
        <p:grpSpPr bwMode="auto">
          <a:xfrm>
            <a:off x="8039100" y="214313"/>
            <a:ext cx="419100" cy="381000"/>
            <a:chOff x="1056" y="672"/>
            <a:chExt cx="264" cy="240"/>
          </a:xfrm>
        </p:grpSpPr>
        <p:sp>
          <p:nvSpPr>
            <p:cNvPr id="6555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5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5530" name="Group 24"/>
          <p:cNvGrpSpPr>
            <a:grpSpLocks/>
          </p:cNvGrpSpPr>
          <p:nvPr/>
        </p:nvGrpSpPr>
        <p:grpSpPr bwMode="auto">
          <a:xfrm>
            <a:off x="6838950" y="228600"/>
            <a:ext cx="419100" cy="381000"/>
            <a:chOff x="1056" y="672"/>
            <a:chExt cx="264" cy="240"/>
          </a:xfrm>
        </p:grpSpPr>
        <p:sp>
          <p:nvSpPr>
            <p:cNvPr id="6556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6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cxnSp>
        <p:nvCxnSpPr>
          <p:cNvPr id="65564"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5565" name="Oval 29"/>
          <p:cNvSpPr>
            <a:spLocks noChangeArrowheads="1"/>
          </p:cNvSpPr>
          <p:nvPr/>
        </p:nvSpPr>
        <p:spPr bwMode="auto">
          <a:xfrm>
            <a:off x="7769225" y="-1905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5579" name="Text Box 43"/>
          <p:cNvSpPr txBox="1">
            <a:spLocks noChangeArrowheads="1"/>
          </p:cNvSpPr>
          <p:nvPr/>
        </p:nvSpPr>
        <p:spPr bwMode="auto">
          <a:xfrm>
            <a:off x="230408" y="1344712"/>
            <a:ext cx="9574774" cy="507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lgn="l">
              <a:defRPr>
                <a:solidFill>
                  <a:schemeClr val="tx1"/>
                </a:solidFill>
                <a:latin typeface="Arial" charset="0"/>
                <a:ea typeface="ＭＳ Ｐゴシック" charset="0"/>
              </a:defRPr>
            </a:lvl1pPr>
            <a:lvl2pPr marL="800100" indent="-342900" algn="l">
              <a:defRPr>
                <a:solidFill>
                  <a:schemeClr val="tx1"/>
                </a:solidFill>
                <a:latin typeface="Arial" charset="0"/>
                <a:ea typeface="ＭＳ Ｐゴシック" charset="0"/>
              </a:defRPr>
            </a:lvl2pPr>
            <a:lvl3pPr marL="1257300" indent="-342900" algn="l">
              <a:defRPr>
                <a:solidFill>
                  <a:schemeClr val="tx1"/>
                </a:solidFill>
                <a:latin typeface="Arial" charset="0"/>
                <a:ea typeface="ＭＳ Ｐゴシック" charset="0"/>
              </a:defRPr>
            </a:lvl3pPr>
            <a:lvl4pPr marL="1714500" indent="-342900" algn="l">
              <a:defRPr>
                <a:solidFill>
                  <a:schemeClr val="tx1"/>
                </a:solidFill>
                <a:latin typeface="Arial" charset="0"/>
                <a:ea typeface="ＭＳ Ｐゴシック" charset="0"/>
              </a:defRPr>
            </a:lvl4pPr>
            <a:lvl5pPr marL="2171700" indent="-342900" algn="l">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527050" indent="-514350" algn="r" rtl="1">
              <a:buAutoNum type="arabicPeriod"/>
              <a:defRPr/>
            </a:pPr>
            <a:r>
              <a:rPr lang="ar-JO" sz="3600" b="1" dirty="0">
                <a:latin typeface="Arial" panose="020B0604020202020204" pitchFamily="34" charset="0"/>
                <a:cs typeface="Arial" panose="020B0604020202020204" pitchFamily="34" charset="0"/>
              </a:rPr>
              <a:t>لماذا أخرج الله شعبه من أرض الموعد ليخلصهم من عبادة الأوثان؟ لماذا احتاجوا إلى مغادرة وطنهم للتعامل مع هذه القضية؟</a:t>
            </a:r>
            <a:endParaRPr lang="en-US" sz="3600" b="1" dirty="0">
              <a:latin typeface="Arial" panose="020B0604020202020204" pitchFamily="34" charset="0"/>
              <a:cs typeface="Arial" panose="020B0604020202020204" pitchFamily="34" charset="0"/>
            </a:endParaRPr>
          </a:p>
          <a:p>
            <a:pPr marL="527050" indent="-514350" algn="r" rtl="1">
              <a:buAutoNum type="arabicPeriod"/>
              <a:defRPr/>
            </a:pPr>
            <a:endParaRPr lang="en-US" sz="3600" b="1" dirty="0">
              <a:latin typeface="Arial" panose="020B0604020202020204" pitchFamily="34" charset="0"/>
              <a:cs typeface="Arial" panose="020B0604020202020204" pitchFamily="34" charset="0"/>
            </a:endParaRPr>
          </a:p>
          <a:p>
            <a:pPr marL="403225" indent="-390525" algn="r" rtl="1">
              <a:defRPr/>
            </a:pPr>
            <a:r>
              <a:rPr lang="ar-JO" sz="3600" b="1" dirty="0">
                <a:latin typeface="Arial" panose="020B0604020202020204" pitchFamily="34" charset="0"/>
                <a:cs typeface="Arial" panose="020B0604020202020204" pitchFamily="34" charset="0"/>
              </a:rPr>
              <a:t>2. تعطى الأحلام بخصوص الأحداث العالمية في العادة للأنبياء/المؤمنين, لماذا يعطي الله أحلاماً كهذه لملك وثني مثل نبوخدنصر؟</a:t>
            </a:r>
            <a:endParaRPr lang="en-US" sz="3600" b="1" dirty="0">
              <a:latin typeface="Arial" panose="020B0604020202020204" pitchFamily="34" charset="0"/>
              <a:cs typeface="Arial" panose="020B0604020202020204" pitchFamily="34" charset="0"/>
            </a:endParaRPr>
          </a:p>
          <a:p>
            <a:pPr marL="403225" indent="-390525" algn="r" rtl="1">
              <a:defRPr/>
            </a:pPr>
            <a:endParaRPr lang="en-US" sz="3600" b="1" dirty="0">
              <a:latin typeface="Arial" panose="020B0604020202020204" pitchFamily="34" charset="0"/>
              <a:cs typeface="Arial" panose="020B0604020202020204" pitchFamily="34" charset="0"/>
            </a:endParaRPr>
          </a:p>
          <a:p>
            <a:pPr marL="403225" indent="-390525" algn="r" rtl="1">
              <a:defRPr/>
            </a:pPr>
            <a:r>
              <a:rPr lang="ar-JO" sz="3600" b="1" dirty="0">
                <a:latin typeface="Arial" panose="020B0604020202020204" pitchFamily="34" charset="0"/>
                <a:cs typeface="Arial" panose="020B0604020202020204" pitchFamily="34" charset="0"/>
              </a:rPr>
              <a:t>3. ما الفروقات بين خدمات حزقيال ودانيال؟</a:t>
            </a:r>
            <a:endParaRPr lang="en-US" sz="3600" b="1" dirty="0">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89BFD64B-B95F-1022-0386-4969B20D2940}"/>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79"/>
                                        </p:tgtEl>
                                        <p:attrNameLst>
                                          <p:attrName>style.visibility</p:attrName>
                                        </p:attrNameLst>
                                      </p:cBhvr>
                                      <p:to>
                                        <p:strVal val="visible"/>
                                      </p:to>
                                    </p:set>
                                    <p:anim calcmode="lin" valueType="num">
                                      <p:cBhvr>
                                        <p:cTn id="7" dur="2000" fill="hold"/>
                                        <p:tgtEl>
                                          <p:spTgt spid="65579"/>
                                        </p:tgtEl>
                                        <p:attrNameLst>
                                          <p:attrName>ppt_w</p:attrName>
                                        </p:attrNameLst>
                                      </p:cBhvr>
                                      <p:tavLst>
                                        <p:tav tm="0">
                                          <p:val>
                                            <p:fltVal val="0"/>
                                          </p:val>
                                        </p:tav>
                                        <p:tav tm="100000">
                                          <p:val>
                                            <p:strVal val="#ppt_w"/>
                                          </p:val>
                                        </p:tav>
                                      </p:tavLst>
                                    </p:anim>
                                    <p:anim calcmode="lin" valueType="num">
                                      <p:cBhvr>
                                        <p:cTn id="8" dur="2000" fill="hold"/>
                                        <p:tgtEl>
                                          <p:spTgt spid="65579"/>
                                        </p:tgtEl>
                                        <p:attrNameLst>
                                          <p:attrName>ppt_h</p:attrName>
                                        </p:attrNameLst>
                                      </p:cBhvr>
                                      <p:tavLst>
                                        <p:tav tm="0">
                                          <p:val>
                                            <p:fltVal val="0"/>
                                          </p:val>
                                        </p:tav>
                                        <p:tav tm="100000">
                                          <p:val>
                                            <p:strVal val="#ppt_h"/>
                                          </p:val>
                                        </p:tav>
                                      </p:tavLst>
                                    </p:anim>
                                    <p:animEffect transition="in" filter="fade">
                                      <p:cBhvr>
                                        <p:cTn id="9" dur="2000"/>
                                        <p:tgtEl>
                                          <p:spTgt spid="65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9" name="Picture 9" descr="smiley"/>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257675" y="1962150"/>
            <a:ext cx="1828800" cy="1371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92164" name="Text Box 4"/>
          <p:cNvSpPr txBox="1">
            <a:spLocks noChangeArrowheads="1"/>
          </p:cNvSpPr>
          <p:nvPr/>
        </p:nvSpPr>
        <p:spPr bwMode="auto">
          <a:xfrm>
            <a:off x="798513" y="841375"/>
            <a:ext cx="8396287"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6000" dirty="0">
                <a:solidFill>
                  <a:srgbClr val="FFCC66"/>
                </a:solidFill>
                <a:latin typeface="Arial" panose="020B0604020202020204" pitchFamily="34" charset="0"/>
                <a:cs typeface="Arial" panose="020B0604020202020204" pitchFamily="34" charset="0"/>
              </a:rPr>
              <a:t>شكراً لك على استمتاعك  باختبارنا الصغير...</a:t>
            </a:r>
          </a:p>
          <a:p>
            <a:pPr>
              <a:defRPr/>
            </a:pPr>
            <a:r>
              <a:rPr lang="ar-JO" sz="6000" dirty="0">
                <a:solidFill>
                  <a:srgbClr val="FFCC66"/>
                </a:solidFill>
                <a:latin typeface="Arial" panose="020B0604020202020204" pitchFamily="34" charset="0"/>
                <a:cs typeface="Arial" panose="020B0604020202020204" pitchFamily="34" charset="0"/>
              </a:rPr>
              <a:t>هل تعلم أنه كان طوعيا،       أليس كذلك؟</a:t>
            </a:r>
            <a:endParaRPr lang="en-US" sz="6000" dirty="0">
              <a:solidFill>
                <a:srgbClr val="FFCC66"/>
              </a:solidFill>
              <a:latin typeface="Arial" panose="020B0604020202020204" pitchFamily="34" charset="0"/>
              <a:cs typeface="Arial" panose="020B0604020202020204" pitchFamily="34" charset="0"/>
            </a:endParaRPr>
          </a:p>
        </p:txBody>
      </p:sp>
      <p:pic>
        <p:nvPicPr>
          <p:cNvPr id="92165"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937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0" y="2925763"/>
            <a:ext cx="10287000" cy="1011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6000" dirty="0">
                <a:solidFill>
                  <a:srgbClr val="FFCC66"/>
                </a:solidFill>
                <a:latin typeface="Arial" panose="020B0604020202020204" pitchFamily="34" charset="0"/>
                <a:cs typeface="Arial" panose="020B0604020202020204" pitchFamily="34" charset="0"/>
              </a:rPr>
              <a:t>على أية حال، لإنهاء كل شيء…</a:t>
            </a:r>
            <a:endParaRPr lang="en-US" sz="6000" dirty="0">
              <a:solidFill>
                <a:srgbClr val="FFCC66"/>
              </a:solidFill>
              <a:latin typeface="Arial" panose="020B0604020202020204" pitchFamily="34" charset="0"/>
              <a:cs typeface="Arial" panose="020B0604020202020204" pitchFamily="34" charset="0"/>
            </a:endParaRPr>
          </a:p>
        </p:txBody>
      </p:sp>
      <p:pic>
        <p:nvPicPr>
          <p:cNvPr id="92167" name="Picture 7" descr="evil smiley"/>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8691563" y="633413"/>
            <a:ext cx="1190625" cy="1117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953" fill="hold"/>
                                        <p:tgtEl>
                                          <p:spTgt spid="92165"/>
                                        </p:tgtEl>
                                      </p:cBhvr>
                                    </p:cmd>
                                  </p:childTnLst>
                                </p:cTn>
                              </p:par>
                              <p:par>
                                <p:cTn id="7" presetID="26" presetClass="entr" presetSubtype="0" fill="hold" nodeType="withEffect">
                                  <p:stCondLst>
                                    <p:cond delay="6000"/>
                                  </p:stCondLst>
                                  <p:childTnLst>
                                    <p:set>
                                      <p:cBhvr>
                                        <p:cTn id="8" dur="1" fill="hold">
                                          <p:stCondLst>
                                            <p:cond delay="0"/>
                                          </p:stCondLst>
                                        </p:cTn>
                                        <p:tgtEl>
                                          <p:spTgt spid="92167"/>
                                        </p:tgtEl>
                                        <p:attrNameLst>
                                          <p:attrName>style.visibility</p:attrName>
                                        </p:attrNameLst>
                                      </p:cBhvr>
                                      <p:to>
                                        <p:strVal val="visible"/>
                                      </p:to>
                                    </p:set>
                                    <p:animEffect transition="in" filter="wipe(down)">
                                      <p:cBhvr>
                                        <p:cTn id="9" dur="580">
                                          <p:stCondLst>
                                            <p:cond delay="0"/>
                                          </p:stCondLst>
                                        </p:cTn>
                                        <p:tgtEl>
                                          <p:spTgt spid="92167"/>
                                        </p:tgtEl>
                                      </p:cBhvr>
                                    </p:animEffect>
                                    <p:anim calcmode="lin" valueType="num">
                                      <p:cBhvr>
                                        <p:cTn id="10" dur="1822" tmFilter="0,0; 0.14,0.36; 0.43,0.73; 0.71,0.91; 1.0,1.0">
                                          <p:stCondLst>
                                            <p:cond delay="0"/>
                                          </p:stCondLst>
                                        </p:cTn>
                                        <p:tgtEl>
                                          <p:spTgt spid="9216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216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216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216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2167"/>
                                        </p:tgtEl>
                                        <p:attrNameLst>
                                          <p:attrName>ppt_y</p:attrName>
                                        </p:attrNameLst>
                                      </p:cBhvr>
                                      <p:tavLst>
                                        <p:tav tm="0" fmla="#ppt_y-sin(pi*$)/81">
                                          <p:val>
                                            <p:fltVal val="0"/>
                                          </p:val>
                                        </p:tav>
                                        <p:tav tm="100000">
                                          <p:val>
                                            <p:fltVal val="1"/>
                                          </p:val>
                                        </p:tav>
                                      </p:tavLst>
                                    </p:anim>
                                    <p:animScale>
                                      <p:cBhvr>
                                        <p:cTn id="15" dur="26">
                                          <p:stCondLst>
                                            <p:cond delay="650"/>
                                          </p:stCondLst>
                                        </p:cTn>
                                        <p:tgtEl>
                                          <p:spTgt spid="92167"/>
                                        </p:tgtEl>
                                      </p:cBhvr>
                                      <p:to x="100000" y="60000"/>
                                    </p:animScale>
                                    <p:animScale>
                                      <p:cBhvr>
                                        <p:cTn id="16" dur="166" decel="50000">
                                          <p:stCondLst>
                                            <p:cond delay="676"/>
                                          </p:stCondLst>
                                        </p:cTn>
                                        <p:tgtEl>
                                          <p:spTgt spid="92167"/>
                                        </p:tgtEl>
                                      </p:cBhvr>
                                      <p:to x="100000" y="100000"/>
                                    </p:animScale>
                                    <p:animScale>
                                      <p:cBhvr>
                                        <p:cTn id="17" dur="26">
                                          <p:stCondLst>
                                            <p:cond delay="1312"/>
                                          </p:stCondLst>
                                        </p:cTn>
                                        <p:tgtEl>
                                          <p:spTgt spid="92167"/>
                                        </p:tgtEl>
                                      </p:cBhvr>
                                      <p:to x="100000" y="80000"/>
                                    </p:animScale>
                                    <p:animScale>
                                      <p:cBhvr>
                                        <p:cTn id="18" dur="166" decel="50000">
                                          <p:stCondLst>
                                            <p:cond delay="1338"/>
                                          </p:stCondLst>
                                        </p:cTn>
                                        <p:tgtEl>
                                          <p:spTgt spid="92167"/>
                                        </p:tgtEl>
                                      </p:cBhvr>
                                      <p:to x="100000" y="100000"/>
                                    </p:animScale>
                                    <p:animScale>
                                      <p:cBhvr>
                                        <p:cTn id="19" dur="26">
                                          <p:stCondLst>
                                            <p:cond delay="1642"/>
                                          </p:stCondLst>
                                        </p:cTn>
                                        <p:tgtEl>
                                          <p:spTgt spid="92167"/>
                                        </p:tgtEl>
                                      </p:cBhvr>
                                      <p:to x="100000" y="90000"/>
                                    </p:animScale>
                                    <p:animScale>
                                      <p:cBhvr>
                                        <p:cTn id="20" dur="166" decel="50000">
                                          <p:stCondLst>
                                            <p:cond delay="1668"/>
                                          </p:stCondLst>
                                        </p:cTn>
                                        <p:tgtEl>
                                          <p:spTgt spid="92167"/>
                                        </p:tgtEl>
                                      </p:cBhvr>
                                      <p:to x="100000" y="100000"/>
                                    </p:animScale>
                                    <p:animScale>
                                      <p:cBhvr>
                                        <p:cTn id="21" dur="26">
                                          <p:stCondLst>
                                            <p:cond delay="1808"/>
                                          </p:stCondLst>
                                        </p:cTn>
                                        <p:tgtEl>
                                          <p:spTgt spid="92167"/>
                                        </p:tgtEl>
                                      </p:cBhvr>
                                      <p:to x="100000" y="95000"/>
                                    </p:animScale>
                                    <p:animScale>
                                      <p:cBhvr>
                                        <p:cTn id="22" dur="166" decel="50000">
                                          <p:stCondLst>
                                            <p:cond delay="1834"/>
                                          </p:stCondLst>
                                        </p:cTn>
                                        <p:tgtEl>
                                          <p:spTgt spid="92167"/>
                                        </p:tgtEl>
                                      </p:cBhvr>
                                      <p:to x="100000" y="100000"/>
                                    </p:animScale>
                                  </p:childTnLst>
                                </p:cTn>
                              </p:par>
                              <p:par>
                                <p:cTn id="23" presetID="32" presetClass="emph" presetSubtype="0" repeatCount="indefinite" fill="hold" nodeType="withEffect">
                                  <p:stCondLst>
                                    <p:cond delay="6000"/>
                                  </p:stCondLst>
                                  <p:endCondLst>
                                    <p:cond evt="onNext" delay="0">
                                      <p:tgtEl>
                                        <p:sldTgt/>
                                      </p:tgtEl>
                                    </p:cond>
                                  </p:endCondLst>
                                  <p:childTnLst>
                                    <p:animClr clrSpc="rgb" dir="cw">
                                      <p:cBhvr override="childStyle">
                                        <p:cTn id="24" dur="100" fill="hold"/>
                                        <p:tgtEl>
                                          <p:spTgt spid="92167"/>
                                        </p:tgtEl>
                                        <p:attrNameLst>
                                          <p:attrName>style.color</p:attrName>
                                        </p:attrNameLst>
                                      </p:cBhvr>
                                      <p:to>
                                        <a:schemeClr val="accent2"/>
                                      </p:to>
                                    </p:animClr>
                                    <p:animClr clrSpc="rgb" dir="cw">
                                      <p:cBhvr>
                                        <p:cTn id="25" dur="100" fill="hold"/>
                                        <p:tgtEl>
                                          <p:spTgt spid="92167"/>
                                        </p:tgtEl>
                                        <p:attrNameLst>
                                          <p:attrName>fillcolor</p:attrName>
                                        </p:attrNameLst>
                                      </p:cBhvr>
                                      <p:to>
                                        <a:schemeClr val="accent2"/>
                                      </p:to>
                                    </p:animClr>
                                    <p:set>
                                      <p:cBhvr>
                                        <p:cTn id="26" dur="100" fill="hold"/>
                                        <p:tgtEl>
                                          <p:spTgt spid="92167"/>
                                        </p:tgtEl>
                                        <p:attrNameLst>
                                          <p:attrName>fill.type</p:attrName>
                                        </p:attrNameLst>
                                      </p:cBhvr>
                                      <p:to>
                                        <p:strVal val="solid"/>
                                      </p:to>
                                    </p:set>
                                    <p:set>
                                      <p:cBhvr>
                                        <p:cTn id="27" dur="100" fill="hold"/>
                                        <p:tgtEl>
                                          <p:spTgt spid="92167"/>
                                        </p:tgtEl>
                                        <p:attrNameLst>
                                          <p:attrName>fill.on</p:attrName>
                                        </p:attrNameLst>
                                      </p:cBhvr>
                                      <p:to>
                                        <p:strVal val="true"/>
                                      </p:to>
                                    </p:set>
                                    <p:animRot by="120000">
                                      <p:cBhvr>
                                        <p:cTn id="28" dur="100" fill="hold">
                                          <p:stCondLst>
                                            <p:cond delay="0"/>
                                          </p:stCondLst>
                                        </p:cTn>
                                        <p:tgtEl>
                                          <p:spTgt spid="92167"/>
                                        </p:tgtEl>
                                        <p:attrNameLst>
                                          <p:attrName>r</p:attrName>
                                        </p:attrNameLst>
                                      </p:cBhvr>
                                    </p:animRot>
                                    <p:animRot by="-240000">
                                      <p:cBhvr>
                                        <p:cTn id="29" dur="200" fill="hold">
                                          <p:stCondLst>
                                            <p:cond delay="200"/>
                                          </p:stCondLst>
                                        </p:cTn>
                                        <p:tgtEl>
                                          <p:spTgt spid="92167"/>
                                        </p:tgtEl>
                                        <p:attrNameLst>
                                          <p:attrName>r</p:attrName>
                                        </p:attrNameLst>
                                      </p:cBhvr>
                                    </p:animRot>
                                    <p:animRot by="240000">
                                      <p:cBhvr>
                                        <p:cTn id="30" dur="200" fill="hold">
                                          <p:stCondLst>
                                            <p:cond delay="400"/>
                                          </p:stCondLst>
                                        </p:cTn>
                                        <p:tgtEl>
                                          <p:spTgt spid="92167"/>
                                        </p:tgtEl>
                                        <p:attrNameLst>
                                          <p:attrName>r</p:attrName>
                                        </p:attrNameLst>
                                      </p:cBhvr>
                                    </p:animRot>
                                    <p:animRot by="-240000">
                                      <p:cBhvr>
                                        <p:cTn id="31" dur="200" fill="hold">
                                          <p:stCondLst>
                                            <p:cond delay="600"/>
                                          </p:stCondLst>
                                        </p:cTn>
                                        <p:tgtEl>
                                          <p:spTgt spid="92167"/>
                                        </p:tgtEl>
                                        <p:attrNameLst>
                                          <p:attrName>r</p:attrName>
                                        </p:attrNameLst>
                                      </p:cBhvr>
                                    </p:animRot>
                                    <p:animRot by="120000">
                                      <p:cBhvr>
                                        <p:cTn id="32" dur="200" fill="hold">
                                          <p:stCondLst>
                                            <p:cond delay="800"/>
                                          </p:stCondLst>
                                        </p:cTn>
                                        <p:tgtEl>
                                          <p:spTgt spid="92167"/>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xit" presetSubtype="0" fill="hold" grpId="0" nodeType="clickEffect">
                                  <p:stCondLst>
                                    <p:cond delay="0"/>
                                  </p:stCondLst>
                                  <p:childTnLst>
                                    <p:animEffect transition="out" filter="fade">
                                      <p:cBhvr>
                                        <p:cTn id="36" dur="1000"/>
                                        <p:tgtEl>
                                          <p:spTgt spid="92164"/>
                                        </p:tgtEl>
                                      </p:cBhvr>
                                    </p:animEffect>
                                    <p:anim calcmode="lin" valueType="num">
                                      <p:cBhvr>
                                        <p:cTn id="37" dur="1000"/>
                                        <p:tgtEl>
                                          <p:spTgt spid="92164"/>
                                        </p:tgtEl>
                                        <p:attrNameLst>
                                          <p:attrName>ppt_x</p:attrName>
                                        </p:attrNameLst>
                                      </p:cBhvr>
                                      <p:tavLst>
                                        <p:tav tm="0">
                                          <p:val>
                                            <p:strVal val="ppt_x"/>
                                          </p:val>
                                        </p:tav>
                                        <p:tav tm="100000">
                                          <p:val>
                                            <p:strVal val="ppt_x"/>
                                          </p:val>
                                        </p:tav>
                                      </p:tavLst>
                                    </p:anim>
                                    <p:anim calcmode="lin" valueType="num">
                                      <p:cBhvr>
                                        <p:cTn id="38" dur="100" decel="100000"/>
                                        <p:tgtEl>
                                          <p:spTgt spid="9216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92164"/>
                                        </p:tgtEl>
                                        <p:attrNameLst>
                                          <p:attrName>ppt_y</p:attrName>
                                        </p:attrNameLst>
                                      </p:cBhvr>
                                      <p:tavLst>
                                        <p:tav tm="0">
                                          <p:val>
                                            <p:strVal val="ppt_y"/>
                                          </p:val>
                                        </p:tav>
                                        <p:tav tm="100000">
                                          <p:val>
                                            <p:strVal val="ppt_y+1"/>
                                          </p:val>
                                        </p:tav>
                                      </p:tavLst>
                                    </p:anim>
                                    <p:set>
                                      <p:cBhvr>
                                        <p:cTn id="40" dur="1" fill="hold">
                                          <p:stCondLst>
                                            <p:cond delay="999"/>
                                          </p:stCondLst>
                                        </p:cTn>
                                        <p:tgtEl>
                                          <p:spTgt spid="92164"/>
                                        </p:tgtEl>
                                        <p:attrNameLst>
                                          <p:attrName>style.visibility</p:attrName>
                                        </p:attrNameLst>
                                      </p:cBhvr>
                                      <p:to>
                                        <p:strVal val="hidden"/>
                                      </p:to>
                                    </p:se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2166"/>
                                        </p:tgtEl>
                                        <p:attrNameLst>
                                          <p:attrName>style.visibility</p:attrName>
                                        </p:attrNameLst>
                                      </p:cBhvr>
                                      <p:to>
                                        <p:strVal val="visible"/>
                                      </p:to>
                                    </p:set>
                                    <p:animEffect transition="in" filter="fade">
                                      <p:cBhvr>
                                        <p:cTn id="44" dur="2000"/>
                                        <p:tgtEl>
                                          <p:spTgt spid="92166"/>
                                        </p:tgtEl>
                                      </p:cBhvr>
                                    </p:animEffect>
                                  </p:childTnLst>
                                </p:cTn>
                              </p:par>
                              <p:par>
                                <p:cTn id="45" presetID="52" presetClass="exit" presetSubtype="0" fill="hold" nodeType="withEffect">
                                  <p:stCondLst>
                                    <p:cond delay="0"/>
                                  </p:stCondLst>
                                  <p:childTnLst>
                                    <p:animScale>
                                      <p:cBhvr>
                                        <p:cTn id="46" dur="1000" accel="50000">
                                          <p:stCondLst>
                                            <p:cond delay="0"/>
                                          </p:stCondLst>
                                        </p:cTn>
                                        <p:tgtEl>
                                          <p:spTgt spid="9216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92167"/>
                                        </p:tgtEl>
                                        <p:attrNameLst>
                                          <p:attrName>ppt_x</p:attrName>
                                          <p:attrName>ppt_y</p:attrName>
                                        </p:attrNameLst>
                                      </p:cBhvr>
                                    </p:animMotion>
                                    <p:animEffect transition="out" filter="fade">
                                      <p:cBhvr>
                                        <p:cTn id="48" dur="1000"/>
                                        <p:tgtEl>
                                          <p:spTgt spid="92167"/>
                                        </p:tgtEl>
                                      </p:cBhvr>
                                    </p:animEffect>
                                    <p:set>
                                      <p:cBhvr>
                                        <p:cTn id="49" dur="1" fill="hold">
                                          <p:stCondLst>
                                            <p:cond delay="999"/>
                                          </p:stCondLst>
                                        </p:cTn>
                                        <p:tgtEl>
                                          <p:spTgt spid="92167"/>
                                        </p:tgtEl>
                                        <p:attrNameLst>
                                          <p:attrName>style.visibility</p:attrName>
                                        </p:attrNameLst>
                                      </p:cBhvr>
                                      <p:to>
                                        <p:strVal val="hidden"/>
                                      </p:to>
                                    </p:set>
                                  </p:childTnLst>
                                </p:cTn>
                              </p:par>
                              <p:par>
                                <p:cTn id="50" presetID="15" presetClass="entr" presetSubtype="0" fill="hold" nodeType="withEffect">
                                  <p:stCondLst>
                                    <p:cond delay="0"/>
                                  </p:stCondLst>
                                  <p:childTnLst>
                                    <p:set>
                                      <p:cBhvr>
                                        <p:cTn id="51" dur="1" fill="hold">
                                          <p:stCondLst>
                                            <p:cond delay="0"/>
                                          </p:stCondLst>
                                        </p:cTn>
                                        <p:tgtEl>
                                          <p:spTgt spid="92169"/>
                                        </p:tgtEl>
                                        <p:attrNameLst>
                                          <p:attrName>style.visibility</p:attrName>
                                        </p:attrNameLst>
                                      </p:cBhvr>
                                      <p:to>
                                        <p:strVal val="visible"/>
                                      </p:to>
                                    </p:set>
                                    <p:anim calcmode="lin" valueType="num">
                                      <p:cBhvr>
                                        <p:cTn id="52" dur="1000" fill="hold"/>
                                        <p:tgtEl>
                                          <p:spTgt spid="92169"/>
                                        </p:tgtEl>
                                        <p:attrNameLst>
                                          <p:attrName>ppt_w</p:attrName>
                                        </p:attrNameLst>
                                      </p:cBhvr>
                                      <p:tavLst>
                                        <p:tav tm="0">
                                          <p:val>
                                            <p:fltVal val="0"/>
                                          </p:val>
                                        </p:tav>
                                        <p:tav tm="100000">
                                          <p:val>
                                            <p:strVal val="#ppt_w"/>
                                          </p:val>
                                        </p:tav>
                                      </p:tavLst>
                                    </p:anim>
                                    <p:anim calcmode="lin" valueType="num">
                                      <p:cBhvr>
                                        <p:cTn id="53" dur="1000" fill="hold"/>
                                        <p:tgtEl>
                                          <p:spTgt spid="92169"/>
                                        </p:tgtEl>
                                        <p:attrNameLst>
                                          <p:attrName>ppt_h</p:attrName>
                                        </p:attrNameLst>
                                      </p:cBhvr>
                                      <p:tavLst>
                                        <p:tav tm="0">
                                          <p:val>
                                            <p:fltVal val="0"/>
                                          </p:val>
                                        </p:tav>
                                        <p:tav tm="100000">
                                          <p:val>
                                            <p:strVal val="#ppt_h"/>
                                          </p:val>
                                        </p:tav>
                                      </p:tavLst>
                                    </p:anim>
                                    <p:anim calcmode="lin" valueType="num">
                                      <p:cBhvr>
                                        <p:cTn id="54" dur="1000" fill="hold"/>
                                        <p:tgtEl>
                                          <p:spTgt spid="9216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21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92165"/>
                </p:tgtEl>
              </p:cMediaNode>
            </p:audio>
          </p:childTnLst>
        </p:cTn>
      </p:par>
    </p:tnLst>
    <p:bldLst>
      <p:bldP spid="92164" grpId="0"/>
      <p:bldP spid="921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6754" name="Rectangle 1026"/>
          <p:cNvSpPr>
            <a:spLocks noGrp="1" noChangeArrowheads="1"/>
          </p:cNvSpPr>
          <p:nvPr>
            <p:ph type="title" idx="4294967295"/>
          </p:nvPr>
        </p:nvSpPr>
        <p:spPr/>
        <p:txBody>
          <a:bodyPr/>
          <a:lstStyle/>
          <a:p>
            <a:r>
              <a:rPr lang="en-US">
                <a:latin typeface="Arial" panose="020B0604020202020204" pitchFamily="34" charset="0"/>
                <a:ea typeface="ＭＳ Ｐゴシック" charset="0"/>
                <a:cs typeface="Arial" panose="020B0604020202020204" pitchFamily="34" charset="0"/>
              </a:rPr>
              <a:t>Sin</a:t>
            </a:r>
          </a:p>
        </p:txBody>
      </p:sp>
      <p:pic>
        <p:nvPicPr>
          <p:cNvPr id="379907" name="Picture 1027" descr="map babylon1"/>
          <p:cNvPicPr>
            <a:picLocks noGrp="1" noChangeAspect="1" noChangeArrowheads="1"/>
          </p:cNvPicPr>
          <p:nvPr>
            <p:ph/>
          </p:nvPr>
        </p:nvPicPr>
        <p:blipFill>
          <a:blip r:embed="rId3">
            <a:lum bright="-42000" contrast="-32000"/>
            <a:extLst>
              <a:ext uri="{28A0092B-C50C-407E-A947-70E740481C1C}">
                <a14:useLocalDpi xmlns:a14="http://schemas.microsoft.com/office/drawing/2010/main"/>
              </a:ext>
            </a:extLst>
          </a:blip>
          <a:srcRect/>
          <a:stretch>
            <a:fillRect/>
          </a:stretch>
        </p:blipFill>
        <p:spPr>
          <a:xfrm>
            <a:off x="571500" y="608014"/>
            <a:ext cx="9144000" cy="5640387"/>
          </a:xfrm>
        </p:spPr>
      </p:pic>
      <p:sp>
        <p:nvSpPr>
          <p:cNvPr id="379908" name="Text Box 1028"/>
          <p:cNvSpPr txBox="1">
            <a:spLocks noChangeArrowheads="1"/>
          </p:cNvSpPr>
          <p:nvPr/>
        </p:nvSpPr>
        <p:spPr bwMode="auto">
          <a:xfrm>
            <a:off x="571500" y="3198832"/>
            <a:ext cx="914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defRPr/>
            </a:pPr>
            <a:r>
              <a:rPr lang="ar-JO" sz="6000" baseline="0" dirty="0">
                <a:solidFill>
                  <a:srgbClr val="C0C0C0"/>
                </a:solidFill>
                <a:latin typeface="Arial" panose="020B0604020202020204" pitchFamily="34" charset="0"/>
                <a:cs typeface="Arial" panose="020B0604020202020204" pitchFamily="34" charset="0"/>
              </a:rPr>
              <a:t>دانيال</a:t>
            </a:r>
            <a:endParaRPr lang="en-US" sz="6000" baseline="0" dirty="0">
              <a:solidFill>
                <a:srgbClr val="C0C0C0"/>
              </a:solidFill>
              <a:latin typeface="Arial" panose="020B0604020202020204" pitchFamily="34" charset="0"/>
              <a:cs typeface="Arial" panose="020B0604020202020204" pitchFamily="34" charset="0"/>
            </a:endParaRPr>
          </a:p>
        </p:txBody>
      </p:sp>
      <p:sp>
        <p:nvSpPr>
          <p:cNvPr id="379909" name="Text Box 1029"/>
          <p:cNvSpPr txBox="1">
            <a:spLocks noChangeArrowheads="1"/>
          </p:cNvSpPr>
          <p:nvPr/>
        </p:nvSpPr>
        <p:spPr bwMode="auto">
          <a:xfrm>
            <a:off x="571500" y="3198832"/>
            <a:ext cx="91440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defRPr/>
            </a:pPr>
            <a:r>
              <a:rPr lang="ar-JO" sz="6000" baseline="0" dirty="0">
                <a:solidFill>
                  <a:srgbClr val="C0C0C0"/>
                </a:solidFill>
                <a:latin typeface="Arial" panose="020B0604020202020204" pitchFamily="34" charset="0"/>
                <a:cs typeface="Arial" panose="020B0604020202020204" pitchFamily="34" charset="0"/>
              </a:rPr>
              <a:t>حزقيال</a:t>
            </a:r>
            <a:endParaRPr lang="en-US" sz="6000" baseline="0" dirty="0">
              <a:solidFill>
                <a:srgbClr val="C0C0C0"/>
              </a:solidFill>
              <a:latin typeface="Arial" panose="020B0604020202020204" pitchFamily="34" charset="0"/>
              <a:cs typeface="Arial" panose="020B0604020202020204" pitchFamily="34" charset="0"/>
            </a:endParaRPr>
          </a:p>
        </p:txBody>
      </p:sp>
      <p:sp>
        <p:nvSpPr>
          <p:cNvPr id="379910" name="Text Box 1030"/>
          <p:cNvSpPr txBox="1">
            <a:spLocks noChangeArrowheads="1"/>
          </p:cNvSpPr>
          <p:nvPr/>
        </p:nvSpPr>
        <p:spPr bwMode="auto">
          <a:xfrm>
            <a:off x="2436814" y="5194300"/>
            <a:ext cx="128592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الخطية</a:t>
            </a:r>
            <a:endParaRPr lang="en-US" sz="4000" baseline="0" dirty="0">
              <a:solidFill>
                <a:srgbClr val="FFFF66"/>
              </a:solidFill>
              <a:latin typeface="Arial" panose="020B0604020202020204" pitchFamily="34" charset="0"/>
              <a:cs typeface="Arial" panose="020B0604020202020204" pitchFamily="34" charset="0"/>
            </a:endParaRPr>
          </a:p>
        </p:txBody>
      </p:sp>
      <p:sp>
        <p:nvSpPr>
          <p:cNvPr id="379911" name="Text Box 1031"/>
          <p:cNvSpPr txBox="1">
            <a:spLocks noChangeArrowheads="1"/>
          </p:cNvSpPr>
          <p:nvPr/>
        </p:nvSpPr>
        <p:spPr bwMode="auto">
          <a:xfrm>
            <a:off x="4130675" y="5899150"/>
            <a:ext cx="154882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العصيان</a:t>
            </a:r>
            <a:endParaRPr lang="en-US" sz="4000" baseline="0" dirty="0">
              <a:solidFill>
                <a:srgbClr val="FFFF66"/>
              </a:solidFill>
              <a:latin typeface="Arial" panose="020B0604020202020204" pitchFamily="34" charset="0"/>
              <a:cs typeface="Arial" panose="020B0604020202020204" pitchFamily="34" charset="0"/>
            </a:endParaRPr>
          </a:p>
        </p:txBody>
      </p:sp>
      <p:sp>
        <p:nvSpPr>
          <p:cNvPr id="379912" name="Text Box 1032"/>
          <p:cNvSpPr txBox="1">
            <a:spLocks noChangeArrowheads="1"/>
          </p:cNvSpPr>
          <p:nvPr/>
        </p:nvSpPr>
        <p:spPr bwMode="auto">
          <a:xfrm>
            <a:off x="5383213" y="4337050"/>
            <a:ext cx="127150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العقوبة</a:t>
            </a:r>
            <a:endParaRPr lang="en-US" sz="4000" baseline="0" dirty="0">
              <a:solidFill>
                <a:srgbClr val="FFFF66"/>
              </a:solidFill>
              <a:latin typeface="Arial" panose="020B0604020202020204" pitchFamily="34" charset="0"/>
              <a:cs typeface="Arial" panose="020B0604020202020204" pitchFamily="34" charset="0"/>
            </a:endParaRPr>
          </a:p>
        </p:txBody>
      </p:sp>
      <p:sp>
        <p:nvSpPr>
          <p:cNvPr id="379913" name="Text Box 1033"/>
          <p:cNvSpPr txBox="1">
            <a:spLocks noChangeArrowheads="1"/>
          </p:cNvSpPr>
          <p:nvPr/>
        </p:nvSpPr>
        <p:spPr bwMode="auto">
          <a:xfrm>
            <a:off x="1947863" y="1936750"/>
            <a:ext cx="139974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الغضب</a:t>
            </a:r>
            <a:endParaRPr lang="en-US" sz="4000" baseline="0" dirty="0">
              <a:solidFill>
                <a:srgbClr val="FFFF66"/>
              </a:solidFill>
              <a:latin typeface="Arial" panose="020B0604020202020204" pitchFamily="34" charset="0"/>
              <a:cs typeface="Arial" panose="020B0604020202020204" pitchFamily="34" charset="0"/>
            </a:endParaRPr>
          </a:p>
        </p:txBody>
      </p:sp>
      <p:sp>
        <p:nvSpPr>
          <p:cNvPr id="379914" name="Text Box 1034"/>
          <p:cNvSpPr txBox="1">
            <a:spLocks noChangeArrowheads="1"/>
          </p:cNvSpPr>
          <p:nvPr/>
        </p:nvSpPr>
        <p:spPr bwMode="auto">
          <a:xfrm>
            <a:off x="777875" y="965200"/>
            <a:ext cx="11913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الوثنية</a:t>
            </a:r>
            <a:endParaRPr lang="en-US" sz="4000" baseline="0" dirty="0">
              <a:solidFill>
                <a:srgbClr val="FFFF66"/>
              </a:solidFill>
              <a:latin typeface="Arial" panose="020B0604020202020204" pitchFamily="34" charset="0"/>
              <a:cs typeface="Arial" panose="020B0604020202020204" pitchFamily="34" charset="0"/>
            </a:endParaRPr>
          </a:p>
        </p:txBody>
      </p:sp>
      <p:sp>
        <p:nvSpPr>
          <p:cNvPr id="379915" name="Text Box 1035"/>
          <p:cNvSpPr txBox="1">
            <a:spLocks noChangeArrowheads="1"/>
          </p:cNvSpPr>
          <p:nvPr/>
        </p:nvSpPr>
        <p:spPr bwMode="auto">
          <a:xfrm>
            <a:off x="6399213" y="241300"/>
            <a:ext cx="136447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cs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defRPr/>
            </a:pPr>
            <a:r>
              <a:rPr lang="ar-JO" sz="4000" baseline="0" dirty="0">
                <a:solidFill>
                  <a:srgbClr val="FFFF66"/>
                </a:solidFill>
                <a:latin typeface="Arial" panose="020B0604020202020204" pitchFamily="34" charset="0"/>
                <a:cs typeface="Arial" panose="020B0604020202020204" pitchFamily="34" charset="0"/>
              </a:rPr>
              <a:t>الدينونة</a:t>
            </a:r>
            <a:endParaRPr lang="en-US" sz="4000" baseline="0" dirty="0">
              <a:solidFill>
                <a:srgbClr val="FFFF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72131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79910">
                                            <p:txEl>
                                              <p:pRg st="0" end="0"/>
                                            </p:txEl>
                                          </p:spTgt>
                                        </p:tgtEl>
                                        <p:attrNameLst>
                                          <p:attrName>style.visibility</p:attrName>
                                        </p:attrNameLst>
                                      </p:cBhvr>
                                      <p:to>
                                        <p:strVal val="visible"/>
                                      </p:to>
                                    </p:set>
                                    <p:anim calcmode="lin" valueType="num">
                                      <p:cBhvr>
                                        <p:cTn id="7" dur="500" fill="hold"/>
                                        <p:tgtEl>
                                          <p:spTgt spid="3799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99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799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99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9910">
                                            <p:txEl>
                                              <p:pRg st="0" end="0"/>
                                            </p:txEl>
                                          </p:spTgt>
                                        </p:tgtEl>
                                      </p:cBhvr>
                                    </p:animEffect>
                                  </p:childTnLst>
                                </p:cTn>
                              </p:par>
                            </p:childTnLst>
                          </p:cTn>
                        </p:par>
                        <p:par>
                          <p:cTn id="12" fill="hold" nodeType="afterGroup">
                            <p:stCondLst>
                              <p:cond delay="75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379910">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379910">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379910">
                                            <p:txEl>
                                              <p:pRg st="0" end="0"/>
                                            </p:txEl>
                                          </p:spTgt>
                                        </p:tgtEl>
                                      </p:cBhvr>
                                    </p:animEffect>
                                    <p:set>
                                      <p:cBhvr>
                                        <p:cTn id="17" dur="1" fill="hold">
                                          <p:stCondLst>
                                            <p:cond delay="999"/>
                                          </p:stCondLst>
                                        </p:cTn>
                                        <p:tgtEl>
                                          <p:spTgt spid="379910">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379913">
                                            <p:txEl>
                                              <p:pRg st="0" end="0"/>
                                            </p:txEl>
                                          </p:spTgt>
                                        </p:tgtEl>
                                        <p:attrNameLst>
                                          <p:attrName>style.visibility</p:attrName>
                                        </p:attrNameLst>
                                      </p:cBhvr>
                                      <p:to>
                                        <p:strVal val="visible"/>
                                      </p:to>
                                    </p:set>
                                    <p:anim calcmode="lin" valueType="num">
                                      <p:cBhvr>
                                        <p:cTn id="20" dur="500" fill="hold"/>
                                        <p:tgtEl>
                                          <p:spTgt spid="3799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991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799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99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9913">
                                            <p:txEl>
                                              <p:pRg st="0" end="0"/>
                                            </p:txEl>
                                          </p:spTgt>
                                        </p:tgtEl>
                                      </p:cBhvr>
                                    </p:animEffect>
                                  </p:childTnLst>
                                </p:cTn>
                              </p:par>
                            </p:childTnLst>
                          </p:cTn>
                        </p:par>
                        <p:par>
                          <p:cTn id="25" fill="hold" nodeType="afterGroup">
                            <p:stCondLst>
                              <p:cond delay="175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379913">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379913">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379913">
                                            <p:txEl>
                                              <p:pRg st="0" end="0"/>
                                            </p:txEl>
                                          </p:spTgt>
                                        </p:tgtEl>
                                      </p:cBhvr>
                                    </p:animEffect>
                                    <p:set>
                                      <p:cBhvr>
                                        <p:cTn id="30" dur="1" fill="hold">
                                          <p:stCondLst>
                                            <p:cond delay="999"/>
                                          </p:stCondLst>
                                        </p:cTn>
                                        <p:tgtEl>
                                          <p:spTgt spid="379913">
                                            <p:txEl>
                                              <p:pRg st="0" end="0"/>
                                            </p:txEl>
                                          </p:spTgt>
                                        </p:tgtEl>
                                        <p:attrNameLst>
                                          <p:attrName>style.visibility</p:attrName>
                                        </p:attrNameLst>
                                      </p:cBhvr>
                                      <p:to>
                                        <p:strVal val="hidden"/>
                                      </p:to>
                                    </p:set>
                                  </p:childTnLst>
                                </p:cTn>
                              </p:par>
                            </p:childTnLst>
                          </p:cTn>
                        </p:par>
                        <p:par>
                          <p:cTn id="31" fill="hold" nodeType="afterGroup">
                            <p:stCondLst>
                              <p:cond delay="275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379911">
                                            <p:txEl>
                                              <p:pRg st="0" end="0"/>
                                            </p:txEl>
                                          </p:spTgt>
                                        </p:tgtEl>
                                        <p:attrNameLst>
                                          <p:attrName>style.visibility</p:attrName>
                                        </p:attrNameLst>
                                      </p:cBhvr>
                                      <p:to>
                                        <p:strVal val="visible"/>
                                      </p:to>
                                    </p:set>
                                    <p:anim calcmode="lin" valueType="num">
                                      <p:cBhvr>
                                        <p:cTn id="34" dur="500" fill="hold"/>
                                        <p:tgtEl>
                                          <p:spTgt spid="3799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7991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799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799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79911">
                                            <p:txEl>
                                              <p:pRg st="0" end="0"/>
                                            </p:txEl>
                                          </p:spTgt>
                                        </p:tgtEl>
                                      </p:cBhvr>
                                    </p:animEffect>
                                  </p:childTnLst>
                                </p:cTn>
                              </p:par>
                            </p:childTnLst>
                          </p:cTn>
                        </p:par>
                        <p:par>
                          <p:cTn id="39" fill="hold" nodeType="afterGroup">
                            <p:stCondLst>
                              <p:cond delay="355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379911">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379911">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379911">
                                            <p:txEl>
                                              <p:pRg st="0" end="0"/>
                                            </p:txEl>
                                          </p:spTgt>
                                        </p:tgtEl>
                                      </p:cBhvr>
                                    </p:animEffect>
                                    <p:set>
                                      <p:cBhvr>
                                        <p:cTn id="44" dur="1" fill="hold">
                                          <p:stCondLst>
                                            <p:cond delay="999"/>
                                          </p:stCondLst>
                                        </p:cTn>
                                        <p:tgtEl>
                                          <p:spTgt spid="379911">
                                            <p:txEl>
                                              <p:pRg st="0" end="0"/>
                                            </p:txEl>
                                          </p:spTgt>
                                        </p:tgtEl>
                                        <p:attrNameLst>
                                          <p:attrName>style.visibility</p:attrName>
                                        </p:attrNameLst>
                                      </p:cBhvr>
                                      <p:to>
                                        <p:strVal val="hidden"/>
                                      </p:to>
                                    </p:set>
                                  </p:childTnLst>
                                </p:cTn>
                              </p:par>
                            </p:childTnLst>
                          </p:cTn>
                        </p:par>
                        <p:par>
                          <p:cTn id="45" fill="hold" nodeType="afterGroup">
                            <p:stCondLst>
                              <p:cond delay="45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379915">
                                            <p:txEl>
                                              <p:pRg st="0" end="0"/>
                                            </p:txEl>
                                          </p:spTgt>
                                        </p:tgtEl>
                                        <p:attrNameLst>
                                          <p:attrName>style.visibility</p:attrName>
                                        </p:attrNameLst>
                                      </p:cBhvr>
                                      <p:to>
                                        <p:strVal val="visible"/>
                                      </p:to>
                                    </p:set>
                                    <p:anim calcmode="lin" valueType="num">
                                      <p:cBhvr>
                                        <p:cTn id="48" dur="500" fill="hold"/>
                                        <p:tgtEl>
                                          <p:spTgt spid="3799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9915">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3799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99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9915">
                                            <p:txEl>
                                              <p:pRg st="0" end="0"/>
                                            </p:txEl>
                                          </p:spTgt>
                                        </p:tgtEl>
                                      </p:cBhvr>
                                    </p:animEffect>
                                  </p:childTnLst>
                                </p:cTn>
                              </p:par>
                            </p:childTnLst>
                          </p:cTn>
                        </p:par>
                        <p:par>
                          <p:cTn id="53" fill="hold" nodeType="afterGroup">
                            <p:stCondLst>
                              <p:cond delay="540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379915">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379915">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379915">
                                            <p:txEl>
                                              <p:pRg st="0" end="0"/>
                                            </p:txEl>
                                          </p:spTgt>
                                        </p:tgtEl>
                                      </p:cBhvr>
                                    </p:animEffect>
                                    <p:set>
                                      <p:cBhvr>
                                        <p:cTn id="58" dur="1" fill="hold">
                                          <p:stCondLst>
                                            <p:cond delay="999"/>
                                          </p:stCondLst>
                                        </p:cTn>
                                        <p:tgtEl>
                                          <p:spTgt spid="379915">
                                            <p:txEl>
                                              <p:pRg st="0" end="0"/>
                                            </p:txEl>
                                          </p:spTgt>
                                        </p:tgtEl>
                                        <p:attrNameLst>
                                          <p:attrName>style.visibility</p:attrName>
                                        </p:attrNameLst>
                                      </p:cBhvr>
                                      <p:to>
                                        <p:strVal val="hidden"/>
                                      </p:to>
                                    </p:set>
                                  </p:childTnLst>
                                </p:cTn>
                              </p:par>
                            </p:childTnLst>
                          </p:cTn>
                        </p:par>
                        <p:par>
                          <p:cTn id="59" fill="hold" nodeType="afterGroup">
                            <p:stCondLst>
                              <p:cond delay="640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79914">
                                            <p:txEl>
                                              <p:pRg st="0" end="0"/>
                                            </p:txEl>
                                          </p:spTgt>
                                        </p:tgtEl>
                                        <p:attrNameLst>
                                          <p:attrName>style.visibility</p:attrName>
                                        </p:attrNameLst>
                                      </p:cBhvr>
                                      <p:to>
                                        <p:strVal val="visible"/>
                                      </p:to>
                                    </p:set>
                                    <p:anim calcmode="lin" valueType="num">
                                      <p:cBhvr>
                                        <p:cTn id="62" dur="500" fill="hold"/>
                                        <p:tgtEl>
                                          <p:spTgt spid="3799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79914">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799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799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79914">
                                            <p:txEl>
                                              <p:pRg st="0" end="0"/>
                                            </p:txEl>
                                          </p:spTgt>
                                        </p:tgtEl>
                                      </p:cBhvr>
                                    </p:animEffect>
                                  </p:childTnLst>
                                </p:cTn>
                              </p:par>
                            </p:childTnLst>
                          </p:cTn>
                        </p:par>
                        <p:par>
                          <p:cTn id="67" fill="hold" nodeType="afterGroup">
                            <p:stCondLst>
                              <p:cond delay="720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379914">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379914">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379914">
                                            <p:txEl>
                                              <p:pRg st="0" end="0"/>
                                            </p:txEl>
                                          </p:spTgt>
                                        </p:tgtEl>
                                      </p:cBhvr>
                                    </p:animEffect>
                                    <p:set>
                                      <p:cBhvr>
                                        <p:cTn id="72" dur="1" fill="hold">
                                          <p:stCondLst>
                                            <p:cond delay="999"/>
                                          </p:stCondLst>
                                        </p:cTn>
                                        <p:tgtEl>
                                          <p:spTgt spid="379914">
                                            <p:txEl>
                                              <p:pRg st="0" end="0"/>
                                            </p:txEl>
                                          </p:spTgt>
                                        </p:tgtEl>
                                        <p:attrNameLst>
                                          <p:attrName>style.visibility</p:attrName>
                                        </p:attrNameLst>
                                      </p:cBhvr>
                                      <p:to>
                                        <p:strVal val="hidden"/>
                                      </p:to>
                                    </p:set>
                                  </p:childTnLst>
                                </p:cTn>
                              </p:par>
                            </p:childTnLst>
                          </p:cTn>
                        </p:par>
                        <p:par>
                          <p:cTn id="73" fill="hold" nodeType="afterGroup">
                            <p:stCondLst>
                              <p:cond delay="820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379912">
                                            <p:txEl>
                                              <p:pRg st="0" end="0"/>
                                            </p:txEl>
                                          </p:spTgt>
                                        </p:tgtEl>
                                        <p:attrNameLst>
                                          <p:attrName>style.visibility</p:attrName>
                                        </p:attrNameLst>
                                      </p:cBhvr>
                                      <p:to>
                                        <p:strVal val="visible"/>
                                      </p:to>
                                    </p:set>
                                    <p:anim calcmode="lin" valueType="num">
                                      <p:cBhvr>
                                        <p:cTn id="76" dur="500" fill="hold"/>
                                        <p:tgtEl>
                                          <p:spTgt spid="3799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79912">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3799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799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79912">
                                            <p:txEl>
                                              <p:pRg st="0" end="0"/>
                                            </p:txEl>
                                          </p:spTgt>
                                        </p:tgtEl>
                                      </p:cBhvr>
                                    </p:animEffect>
                                  </p:childTnLst>
                                </p:cTn>
                              </p:par>
                            </p:childTnLst>
                          </p:cTn>
                        </p:par>
                        <p:par>
                          <p:cTn id="81" fill="hold" nodeType="afterGroup">
                            <p:stCondLst>
                              <p:cond delay="900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379912">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379912">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379912">
                                            <p:txEl>
                                              <p:pRg st="0" end="0"/>
                                            </p:txEl>
                                          </p:spTgt>
                                        </p:tgtEl>
                                      </p:cBhvr>
                                    </p:animEffect>
                                    <p:set>
                                      <p:cBhvr>
                                        <p:cTn id="86" dur="1" fill="hold">
                                          <p:stCondLst>
                                            <p:cond delay="999"/>
                                          </p:stCondLst>
                                        </p:cTn>
                                        <p:tgtEl>
                                          <p:spTgt spid="379912">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379907"/>
                                        </p:tgtEl>
                                      </p:cBhvr>
                                    </p:animEffect>
                                    <p:set>
                                      <p:cBhvr>
                                        <p:cTn id="89" dur="1" fill="hold">
                                          <p:stCondLst>
                                            <p:cond delay="4999"/>
                                          </p:stCondLst>
                                        </p:cTn>
                                        <p:tgtEl>
                                          <p:spTgt spid="379907"/>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379909">
                                            <p:txEl>
                                              <p:pRg st="0" end="0"/>
                                            </p:txEl>
                                          </p:spTgt>
                                        </p:tgtEl>
                                        <p:attrNameLst>
                                          <p:attrName>style.visibility</p:attrName>
                                        </p:attrNameLst>
                                      </p:cBhvr>
                                      <p:to>
                                        <p:strVal val="visible"/>
                                      </p:to>
                                    </p:set>
                                    <p:animEffect transition="in" filter="fade">
                                      <p:cBhvr>
                                        <p:cTn id="92" dur="3000"/>
                                        <p:tgtEl>
                                          <p:spTgt spid="379909">
                                            <p:txEl>
                                              <p:pRg st="0" end="0"/>
                                            </p:txEl>
                                          </p:spTgt>
                                        </p:tgtEl>
                                      </p:cBhvr>
                                    </p:animEffect>
                                    <p:anim calcmode="lin" valueType="num">
                                      <p:cBhvr>
                                        <p:cTn id="93" dur="3000" fill="hold"/>
                                        <p:tgtEl>
                                          <p:spTgt spid="379909">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379909">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379908"/>
                                        </p:tgtEl>
                                        <p:attrNameLst>
                                          <p:attrName>style.visibility</p:attrName>
                                        </p:attrNameLst>
                                      </p:cBhvr>
                                      <p:to>
                                        <p:strVal val="visible"/>
                                      </p:to>
                                    </p:set>
                                    <p:animEffect transition="in" filter="fade">
                                      <p:cBhvr>
                                        <p:cTn id="97" dur="3000"/>
                                        <p:tgtEl>
                                          <p:spTgt spid="379908"/>
                                        </p:tgtEl>
                                      </p:cBhvr>
                                    </p:animEffect>
                                    <p:anim calcmode="lin" valueType="num">
                                      <p:cBhvr>
                                        <p:cTn id="98" dur="3000" fill="hold"/>
                                        <p:tgtEl>
                                          <p:spTgt spid="379908"/>
                                        </p:tgtEl>
                                        <p:attrNameLst>
                                          <p:attrName>ppt_w</p:attrName>
                                        </p:attrNameLst>
                                      </p:cBhvr>
                                      <p:tavLst>
                                        <p:tav tm="0" fmla="#ppt_w*sin(2.5*pi*$)">
                                          <p:val>
                                            <p:fltVal val="0"/>
                                          </p:val>
                                        </p:tav>
                                        <p:tav tm="100000">
                                          <p:val>
                                            <p:fltVal val="1"/>
                                          </p:val>
                                        </p:tav>
                                      </p:tavLst>
                                    </p:anim>
                                    <p:anim calcmode="lin" valueType="num">
                                      <p:cBhvr>
                                        <p:cTn id="99" dur="3000" fill="hold"/>
                                        <p:tgtEl>
                                          <p:spTgt spid="379908"/>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400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379909">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379909">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379909">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379908"/>
                                        </p:tgtEl>
                                        <p:attrNameLst>
                                          <p:attrName>ppt_x</p:attrName>
                                        </p:attrNameLst>
                                      </p:cBhvr>
                                      <p:tavLst>
                                        <p:tav tm="0">
                                          <p:val>
                                            <p:strVal val="ppt_x"/>
                                          </p:val>
                                        </p:tav>
                                        <p:tav tm="100000">
                                          <p:val>
                                            <p:strVal val="ppt_x"/>
                                          </p:val>
                                        </p:tav>
                                      </p:tavLst>
                                    </p:anim>
                                    <p:anim calcmode="lin" valueType="num">
                                      <p:cBhvr additive="base">
                                        <p:cTn id="107" dur="5000"/>
                                        <p:tgtEl>
                                          <p:spTgt spid="379908"/>
                                        </p:tgtEl>
                                        <p:attrNameLst>
                                          <p:attrName>ppt_y</p:attrName>
                                        </p:attrNameLst>
                                      </p:cBhvr>
                                      <p:tavLst>
                                        <p:tav tm="0">
                                          <p:val>
                                            <p:strVal val="ppt_y"/>
                                          </p:val>
                                        </p:tav>
                                        <p:tav tm="100000">
                                          <p:val>
                                            <p:strVal val="1+ppt_h/2"/>
                                          </p:val>
                                        </p:tav>
                                      </p:tavLst>
                                    </p:anim>
                                    <p:set>
                                      <p:cBhvr>
                                        <p:cTn id="108" dur="1" fill="hold">
                                          <p:stCondLst>
                                            <p:cond delay="4999"/>
                                          </p:stCondLst>
                                        </p:cTn>
                                        <p:tgtEl>
                                          <p:spTgt spid="379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p:bldP spid="379908"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656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nvGrpSpPr>
          <p:cNvPr id="239619" name="Group 3"/>
          <p:cNvGrpSpPr>
            <a:grpSpLocks/>
          </p:cNvGrpSpPr>
          <p:nvPr/>
        </p:nvGrpSpPr>
        <p:grpSpPr bwMode="auto">
          <a:xfrm>
            <a:off x="1831975" y="238125"/>
            <a:ext cx="419100" cy="381000"/>
            <a:chOff x="1056" y="672"/>
            <a:chExt cx="264" cy="240"/>
          </a:xfrm>
        </p:grpSpPr>
        <p:sp>
          <p:nvSpPr>
            <p:cNvPr id="6656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6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0" name="Group 6"/>
          <p:cNvGrpSpPr>
            <a:grpSpLocks/>
          </p:cNvGrpSpPr>
          <p:nvPr/>
        </p:nvGrpSpPr>
        <p:grpSpPr bwMode="auto">
          <a:xfrm>
            <a:off x="484188" y="238125"/>
            <a:ext cx="419100" cy="381000"/>
            <a:chOff x="1056" y="672"/>
            <a:chExt cx="264" cy="240"/>
          </a:xfrm>
        </p:grpSpPr>
        <p:sp>
          <p:nvSpPr>
            <p:cNvPr id="6656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6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1" name="Group 9"/>
          <p:cNvGrpSpPr>
            <a:grpSpLocks/>
          </p:cNvGrpSpPr>
          <p:nvPr/>
        </p:nvGrpSpPr>
        <p:grpSpPr bwMode="auto">
          <a:xfrm>
            <a:off x="3009900" y="231775"/>
            <a:ext cx="419100" cy="381000"/>
            <a:chOff x="1056" y="672"/>
            <a:chExt cx="264" cy="240"/>
          </a:xfrm>
        </p:grpSpPr>
        <p:sp>
          <p:nvSpPr>
            <p:cNvPr id="6657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7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2" name="Group 12"/>
          <p:cNvGrpSpPr>
            <a:grpSpLocks/>
          </p:cNvGrpSpPr>
          <p:nvPr/>
        </p:nvGrpSpPr>
        <p:grpSpPr bwMode="auto">
          <a:xfrm>
            <a:off x="4270375" y="239713"/>
            <a:ext cx="419100" cy="381000"/>
            <a:chOff x="1056" y="672"/>
            <a:chExt cx="264" cy="240"/>
          </a:xfrm>
        </p:grpSpPr>
        <p:sp>
          <p:nvSpPr>
            <p:cNvPr id="6657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7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3" name="Group 15"/>
          <p:cNvGrpSpPr>
            <a:grpSpLocks/>
          </p:cNvGrpSpPr>
          <p:nvPr/>
        </p:nvGrpSpPr>
        <p:grpSpPr bwMode="auto">
          <a:xfrm>
            <a:off x="5610225" y="223838"/>
            <a:ext cx="419100" cy="381000"/>
            <a:chOff x="1056" y="672"/>
            <a:chExt cx="264" cy="240"/>
          </a:xfrm>
        </p:grpSpPr>
        <p:sp>
          <p:nvSpPr>
            <p:cNvPr id="6657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7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4" name="Group 18"/>
          <p:cNvGrpSpPr>
            <a:grpSpLocks/>
          </p:cNvGrpSpPr>
          <p:nvPr/>
        </p:nvGrpSpPr>
        <p:grpSpPr bwMode="auto">
          <a:xfrm>
            <a:off x="9182100" y="223838"/>
            <a:ext cx="419100" cy="381000"/>
            <a:chOff x="1056" y="672"/>
            <a:chExt cx="264" cy="240"/>
          </a:xfrm>
        </p:grpSpPr>
        <p:sp>
          <p:nvSpPr>
            <p:cNvPr id="6657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8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5" name="Group 21"/>
          <p:cNvGrpSpPr>
            <a:grpSpLocks/>
          </p:cNvGrpSpPr>
          <p:nvPr/>
        </p:nvGrpSpPr>
        <p:grpSpPr bwMode="auto">
          <a:xfrm>
            <a:off x="8039100" y="214313"/>
            <a:ext cx="419100" cy="381000"/>
            <a:chOff x="1056" y="672"/>
            <a:chExt cx="264" cy="240"/>
          </a:xfrm>
        </p:grpSpPr>
        <p:sp>
          <p:nvSpPr>
            <p:cNvPr id="6658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8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239626" name="Group 24"/>
          <p:cNvGrpSpPr>
            <a:grpSpLocks/>
          </p:cNvGrpSpPr>
          <p:nvPr/>
        </p:nvGrpSpPr>
        <p:grpSpPr bwMode="auto">
          <a:xfrm>
            <a:off x="6838950" y="228600"/>
            <a:ext cx="419100" cy="381000"/>
            <a:chOff x="1056" y="672"/>
            <a:chExt cx="264" cy="240"/>
          </a:xfrm>
        </p:grpSpPr>
        <p:sp>
          <p:nvSpPr>
            <p:cNvPr id="6658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8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cxnSp>
        <p:nvCxnSpPr>
          <p:cNvPr id="6658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6589" name="Oval 29"/>
          <p:cNvSpPr>
            <a:spLocks noChangeArrowheads="1"/>
          </p:cNvSpPr>
          <p:nvPr/>
        </p:nvSpPr>
        <p:spPr bwMode="auto">
          <a:xfrm>
            <a:off x="8912225" y="-1905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6597" name="Text Box 37"/>
          <p:cNvSpPr txBox="1">
            <a:spLocks noChangeArrowheads="1"/>
          </p:cNvSpPr>
          <p:nvPr/>
        </p:nvSpPr>
        <p:spPr bwMode="auto">
          <a:xfrm>
            <a:off x="1488489" y="1354138"/>
            <a:ext cx="1401346"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b="1" dirty="0">
                <a:latin typeface="Arial" panose="020B0604020202020204" pitchFamily="34" charset="0"/>
                <a:cs typeface="Arial" panose="020B0604020202020204" pitchFamily="34" charset="0"/>
              </a:rPr>
              <a:t>الخطية لها</a:t>
            </a:r>
            <a:endParaRPr lang="en-US" sz="2800" b="1" dirty="0">
              <a:latin typeface="Arial" panose="020B0604020202020204" pitchFamily="34" charset="0"/>
              <a:cs typeface="Arial" panose="020B0604020202020204" pitchFamily="34" charset="0"/>
            </a:endParaRPr>
          </a:p>
          <a:p>
            <a:pPr>
              <a:defRPr/>
            </a:pPr>
            <a:r>
              <a:rPr lang="ar-JO" sz="2800" b="1" dirty="0">
                <a:solidFill>
                  <a:srgbClr val="0000FF"/>
                </a:solidFill>
                <a:latin typeface="Arial" panose="020B0604020202020204" pitchFamily="34" charset="0"/>
                <a:cs typeface="Arial" panose="020B0604020202020204" pitchFamily="34" charset="0"/>
              </a:rPr>
              <a:t>عواقب</a:t>
            </a:r>
            <a:endParaRPr lang="en-US" sz="2800" b="1" dirty="0">
              <a:solidFill>
                <a:srgbClr val="0000FF"/>
              </a:solidFill>
              <a:latin typeface="Arial" panose="020B0604020202020204" pitchFamily="34" charset="0"/>
              <a:cs typeface="Arial" panose="020B0604020202020204" pitchFamily="34" charset="0"/>
            </a:endParaRPr>
          </a:p>
        </p:txBody>
      </p:sp>
      <p:sp>
        <p:nvSpPr>
          <p:cNvPr id="66610" name="Text Box 50"/>
          <p:cNvSpPr txBox="1">
            <a:spLocks noChangeArrowheads="1"/>
          </p:cNvSpPr>
          <p:nvPr/>
        </p:nvSpPr>
        <p:spPr bwMode="auto">
          <a:xfrm>
            <a:off x="3919538" y="1125538"/>
            <a:ext cx="5000625"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latin typeface="Arial" panose="020B0604020202020204" pitchFamily="34" charset="0"/>
                <a:cs typeface="Arial" panose="020B0604020202020204" pitchFamily="34" charset="0"/>
              </a:rPr>
              <a:t>علينا أن </a:t>
            </a:r>
            <a:r>
              <a:rPr lang="ar-JO" sz="2800" b="1" dirty="0">
                <a:solidFill>
                  <a:srgbClr val="0070C0"/>
                </a:solidFill>
                <a:latin typeface="Arial" panose="020B0604020202020204" pitchFamily="34" charset="0"/>
                <a:cs typeface="Arial" panose="020B0604020202020204" pitchFamily="34" charset="0"/>
              </a:rPr>
              <a:t>نطيع</a:t>
            </a:r>
            <a:r>
              <a:rPr lang="ar-JO" sz="2800" b="1" dirty="0">
                <a:latin typeface="Arial" panose="020B0604020202020204" pitchFamily="34" charset="0"/>
                <a:cs typeface="Arial" panose="020B0604020202020204" pitchFamily="34" charset="0"/>
              </a:rPr>
              <a:t> </a:t>
            </a:r>
          </a:p>
          <a:p>
            <a:pPr>
              <a:defRPr/>
            </a:pPr>
            <a:r>
              <a:rPr lang="ar-JO" sz="2800" b="1" dirty="0">
                <a:latin typeface="Arial" panose="020B0604020202020204" pitchFamily="34" charset="0"/>
                <a:cs typeface="Arial" panose="020B0604020202020204" pitchFamily="34" charset="0"/>
              </a:rPr>
              <a:t>وصايا الله </a:t>
            </a:r>
          </a:p>
          <a:p>
            <a:pPr>
              <a:defRPr/>
            </a:pPr>
            <a:r>
              <a:rPr lang="ar-JO" sz="2800" b="1" dirty="0">
                <a:latin typeface="Arial" panose="020B0604020202020204" pitchFamily="34" charset="0"/>
                <a:cs typeface="Arial" panose="020B0604020202020204" pitchFamily="34" charset="0"/>
              </a:rPr>
              <a:t>و</a:t>
            </a:r>
            <a:r>
              <a:rPr lang="ar-JO" sz="2800" b="1" dirty="0">
                <a:solidFill>
                  <a:srgbClr val="0070C0"/>
                </a:solidFill>
                <a:latin typeface="Arial" panose="020B0604020202020204" pitchFamily="34" charset="0"/>
                <a:cs typeface="Arial" panose="020B0604020202020204" pitchFamily="34" charset="0"/>
              </a:rPr>
              <a:t>نتوب</a:t>
            </a:r>
            <a:r>
              <a:rPr lang="ar-JO" sz="2800" b="1" dirty="0">
                <a:latin typeface="Arial" panose="020B0604020202020204" pitchFamily="34" charset="0"/>
                <a:cs typeface="Arial" panose="020B0604020202020204" pitchFamily="34" charset="0"/>
              </a:rPr>
              <a:t> عن خطايانا</a:t>
            </a:r>
            <a:endParaRPr lang="en-US" sz="2800" b="1" dirty="0">
              <a:latin typeface="Arial" panose="020B0604020202020204" pitchFamily="34" charset="0"/>
              <a:cs typeface="Arial" panose="020B0604020202020204" pitchFamily="34" charset="0"/>
            </a:endParaRPr>
          </a:p>
        </p:txBody>
      </p:sp>
      <p:sp>
        <p:nvSpPr>
          <p:cNvPr id="66611" name="Text Box 51"/>
          <p:cNvSpPr txBox="1">
            <a:spLocks noChangeArrowheads="1"/>
          </p:cNvSpPr>
          <p:nvPr/>
        </p:nvSpPr>
        <p:spPr bwMode="auto">
          <a:xfrm>
            <a:off x="6840538" y="2741613"/>
            <a:ext cx="344646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solidFill>
                  <a:srgbClr val="0070C0"/>
                </a:solidFill>
                <a:latin typeface="Arial" panose="020B0604020202020204" pitchFamily="34" charset="0"/>
                <a:cs typeface="Arial" panose="020B0604020202020204" pitchFamily="34" charset="0"/>
              </a:rPr>
              <a:t>سيادة </a:t>
            </a:r>
            <a:r>
              <a:rPr lang="ar-JO" sz="2800" b="1" dirty="0">
                <a:latin typeface="Arial" panose="020B0604020202020204" pitchFamily="34" charset="0"/>
                <a:cs typeface="Arial" panose="020B0604020202020204" pitchFamily="34" charset="0"/>
              </a:rPr>
              <a:t>الله </a:t>
            </a:r>
          </a:p>
          <a:p>
            <a:pPr>
              <a:defRPr/>
            </a:pPr>
            <a:r>
              <a:rPr lang="ar-JO" sz="2800" b="1" dirty="0">
                <a:latin typeface="Arial" panose="020B0604020202020204" pitchFamily="34" charset="0"/>
                <a:cs typeface="Arial" panose="020B0604020202020204" pitchFamily="34" charset="0"/>
              </a:rPr>
              <a:t>الكاملة</a:t>
            </a:r>
            <a:endParaRPr lang="en-US" sz="2800" b="1" dirty="0">
              <a:latin typeface="Arial" panose="020B0604020202020204" pitchFamily="34" charset="0"/>
              <a:cs typeface="Arial" panose="020B0604020202020204" pitchFamily="34" charset="0"/>
            </a:endParaRPr>
          </a:p>
        </p:txBody>
      </p:sp>
      <p:sp>
        <p:nvSpPr>
          <p:cNvPr id="66612" name="Text Box 52"/>
          <p:cNvSpPr txBox="1">
            <a:spLocks noChangeArrowheads="1"/>
          </p:cNvSpPr>
          <p:nvPr/>
        </p:nvSpPr>
        <p:spPr bwMode="auto">
          <a:xfrm>
            <a:off x="6019800" y="4478338"/>
            <a:ext cx="3948113"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latin typeface="Arial" panose="020B0604020202020204" pitchFamily="34" charset="0"/>
                <a:cs typeface="Arial" panose="020B0604020202020204" pitchFamily="34" charset="0"/>
              </a:rPr>
              <a:t>يستطيع الله أن </a:t>
            </a:r>
          </a:p>
          <a:p>
            <a:pPr>
              <a:defRPr/>
            </a:pPr>
            <a:r>
              <a:rPr lang="ar-JO" sz="2800" b="1" dirty="0">
                <a:latin typeface="Arial" panose="020B0604020202020204" pitchFamily="34" charset="0"/>
                <a:cs typeface="Arial" panose="020B0604020202020204" pitchFamily="34" charset="0"/>
              </a:rPr>
              <a:t>يستخدم الأشرار</a:t>
            </a:r>
          </a:p>
          <a:p>
            <a:pPr>
              <a:defRPr/>
            </a:pPr>
            <a:r>
              <a:rPr lang="ar-JO" sz="2800" b="1" dirty="0">
                <a:latin typeface="Arial" panose="020B0604020202020204" pitchFamily="34" charset="0"/>
                <a:cs typeface="Arial" panose="020B0604020202020204" pitchFamily="34" charset="0"/>
              </a:rPr>
              <a:t>حتى </a:t>
            </a:r>
            <a:r>
              <a:rPr lang="ar-JO" sz="2800" b="1" dirty="0">
                <a:solidFill>
                  <a:srgbClr val="0070C0"/>
                </a:solidFill>
                <a:latin typeface="Arial" panose="020B0604020202020204" pitchFamily="34" charset="0"/>
                <a:cs typeface="Arial" panose="020B0604020202020204" pitchFamily="34" charset="0"/>
              </a:rPr>
              <a:t>يتمم</a:t>
            </a:r>
            <a:r>
              <a:rPr lang="ar-JO" sz="2800" b="1" dirty="0">
                <a:latin typeface="Arial" panose="020B0604020202020204" pitchFamily="34" charset="0"/>
                <a:cs typeface="Arial" panose="020B0604020202020204" pitchFamily="34" charset="0"/>
              </a:rPr>
              <a:t> خطته</a:t>
            </a:r>
            <a:endParaRPr lang="en-US" sz="2800" b="1" dirty="0">
              <a:latin typeface="Arial" panose="020B0604020202020204" pitchFamily="34" charset="0"/>
              <a:cs typeface="Arial" panose="020B0604020202020204" pitchFamily="34" charset="0"/>
            </a:endParaRPr>
          </a:p>
        </p:txBody>
      </p:sp>
      <p:sp>
        <p:nvSpPr>
          <p:cNvPr id="66613" name="Text Box 53"/>
          <p:cNvSpPr txBox="1">
            <a:spLocks noChangeArrowheads="1"/>
          </p:cNvSpPr>
          <p:nvPr/>
        </p:nvSpPr>
        <p:spPr bwMode="auto">
          <a:xfrm>
            <a:off x="3436938" y="5199063"/>
            <a:ext cx="2784475"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latin typeface="Arial" panose="020B0604020202020204" pitchFamily="34" charset="0"/>
                <a:cs typeface="Arial" panose="020B0604020202020204" pitchFamily="34" charset="0"/>
              </a:rPr>
              <a:t>سيتمم الله</a:t>
            </a:r>
          </a:p>
          <a:p>
            <a:pPr>
              <a:defRPr/>
            </a:pPr>
            <a:r>
              <a:rPr lang="ar-JO" sz="2800" b="1" dirty="0">
                <a:solidFill>
                  <a:srgbClr val="0000FF"/>
                </a:solidFill>
                <a:latin typeface="Arial" panose="020B0604020202020204" pitchFamily="34" charset="0"/>
                <a:cs typeface="Arial" panose="020B0604020202020204" pitchFamily="34" charset="0"/>
              </a:rPr>
              <a:t>قصده</a:t>
            </a:r>
            <a:endParaRPr lang="en-US" sz="2800" b="1" dirty="0">
              <a:solidFill>
                <a:srgbClr val="0000FF"/>
              </a:solidFill>
              <a:latin typeface="Arial" panose="020B0604020202020204" pitchFamily="34" charset="0"/>
              <a:cs typeface="Arial" panose="020B0604020202020204" pitchFamily="34" charset="0"/>
            </a:endParaRPr>
          </a:p>
        </p:txBody>
      </p:sp>
      <p:sp>
        <p:nvSpPr>
          <p:cNvPr id="66614" name="Text Box 54"/>
          <p:cNvSpPr txBox="1">
            <a:spLocks noChangeArrowheads="1"/>
          </p:cNvSpPr>
          <p:nvPr/>
        </p:nvSpPr>
        <p:spPr bwMode="auto">
          <a:xfrm>
            <a:off x="430213" y="4502150"/>
            <a:ext cx="2819400"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latin typeface="Arial" panose="020B0604020202020204" pitchFamily="34" charset="0"/>
                <a:cs typeface="Arial" panose="020B0604020202020204" pitchFamily="34" charset="0"/>
              </a:rPr>
              <a:t>الحكم البشري</a:t>
            </a:r>
          </a:p>
          <a:p>
            <a:pPr>
              <a:defRPr/>
            </a:pPr>
            <a:r>
              <a:rPr lang="ar-JO" sz="2800" b="1" dirty="0">
                <a:latin typeface="Arial" panose="020B0604020202020204" pitchFamily="34" charset="0"/>
                <a:cs typeface="Arial" panose="020B0604020202020204" pitchFamily="34" charset="0"/>
              </a:rPr>
              <a:t>سوف </a:t>
            </a:r>
            <a:r>
              <a:rPr lang="ar-JO" sz="2800" b="1" dirty="0">
                <a:solidFill>
                  <a:srgbClr val="0000FF"/>
                </a:solidFill>
                <a:latin typeface="Arial" panose="020B0604020202020204" pitchFamily="34" charset="0"/>
                <a:cs typeface="Arial" panose="020B0604020202020204" pitchFamily="34" charset="0"/>
              </a:rPr>
              <a:t>يزول</a:t>
            </a:r>
            <a:endParaRPr lang="en-US" sz="2800" b="1" dirty="0">
              <a:solidFill>
                <a:srgbClr val="0000FF"/>
              </a:solidFill>
              <a:latin typeface="Arial" panose="020B0604020202020204" pitchFamily="34" charset="0"/>
              <a:cs typeface="Arial" panose="020B0604020202020204" pitchFamily="34" charset="0"/>
            </a:endParaRPr>
          </a:p>
        </p:txBody>
      </p:sp>
      <p:sp>
        <p:nvSpPr>
          <p:cNvPr id="66615" name="Text Box 55"/>
          <p:cNvSpPr txBox="1">
            <a:spLocks noChangeArrowheads="1"/>
          </p:cNvSpPr>
          <p:nvPr/>
        </p:nvSpPr>
        <p:spPr bwMode="auto">
          <a:xfrm>
            <a:off x="0" y="2741613"/>
            <a:ext cx="344963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b="1" dirty="0">
                <a:latin typeface="Arial" panose="020B0604020202020204" pitchFamily="34" charset="0"/>
                <a:cs typeface="Arial" panose="020B0604020202020204" pitchFamily="34" charset="0"/>
              </a:rPr>
              <a:t>لا يحتقر أحد </a:t>
            </a:r>
          </a:p>
          <a:p>
            <a:pPr>
              <a:defRPr/>
            </a:pPr>
            <a:r>
              <a:rPr lang="ar-JO" sz="2800" b="1" dirty="0">
                <a:solidFill>
                  <a:srgbClr val="0070C0"/>
                </a:solidFill>
                <a:latin typeface="Arial" panose="020B0604020202020204" pitchFamily="34" charset="0"/>
                <a:cs typeface="Arial" panose="020B0604020202020204" pitchFamily="34" charset="0"/>
              </a:rPr>
              <a:t>شبابك</a:t>
            </a:r>
            <a:endParaRPr lang="en-US" sz="2800" b="1" dirty="0">
              <a:solidFill>
                <a:srgbClr val="0070C0"/>
              </a:solidFill>
              <a:latin typeface="Arial" panose="020B0604020202020204" pitchFamily="34" charset="0"/>
              <a:cs typeface="Arial" panose="020B0604020202020204" pitchFamily="34" charset="0"/>
            </a:endParaRPr>
          </a:p>
        </p:txBody>
      </p:sp>
      <p:sp>
        <p:nvSpPr>
          <p:cNvPr id="2" name="Text Box 28">
            <a:extLst>
              <a:ext uri="{FF2B5EF4-FFF2-40B4-BE49-F238E27FC236}">
                <a16:creationId xmlns:a16="http://schemas.microsoft.com/office/drawing/2014/main" id="{42C2B21A-6ED6-A934-3657-37978FA59A98}"/>
              </a:ext>
            </a:extLst>
          </p:cNvPr>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مقدمة</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السبي</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حزقيال</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دانيال</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شؤون</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اختبار </a:t>
            </a:r>
            <a:r>
              <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  </a:t>
            </a:r>
            <a:r>
              <a:rPr kumimoji="0" lang="ar-JO"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rPr>
              <a:t>ملخص</a:t>
            </a:r>
            <a:endParaRPr kumimoji="0" lang="en-US" sz="2000" b="0" i="0" u="none" strike="noStrike" kern="1200" cap="none" spc="0" normalizeH="0" baseline="0" noProof="0" dirty="0">
              <a:ln>
                <a:noFill/>
              </a:ln>
              <a:solidFill>
                <a:srgbClr val="808080"/>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7A99496-0964-64ED-B943-5BA110BA047E}"/>
              </a:ext>
            </a:extLst>
          </p:cNvPr>
          <p:cNvSpPr/>
          <p:nvPr/>
        </p:nvSpPr>
        <p:spPr bwMode="auto">
          <a:xfrm>
            <a:off x="2676939" y="2510533"/>
            <a:ext cx="427631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JO" sz="9600" b="1" i="0" u="none" strike="noStrike" cap="none" normalizeH="0" baseline="0" dirty="0">
                <a:ln>
                  <a:noFill/>
                </a:ln>
                <a:solidFill>
                  <a:srgbClr val="FF3300"/>
                </a:solidFill>
                <a:effectLst/>
                <a:latin typeface="Arial" panose="020B0604020202020204" pitchFamily="34" charset="0"/>
                <a:cs typeface="Arial" panose="020B0604020202020204" pitchFamily="34" charset="0"/>
              </a:rPr>
              <a:t>السبي</a:t>
            </a:r>
            <a:endParaRPr kumimoji="0" lang="en-US" sz="9600" b="1" i="0" u="none" strike="noStrike" cap="none" normalizeH="0" baseline="0" dirty="0">
              <a:ln>
                <a:noFill/>
              </a:ln>
              <a:solidFill>
                <a:srgbClr val="FF3300"/>
              </a:solidFill>
              <a:effectLst/>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89"/>
                                        </p:tgtEl>
                                        <p:attrNameLst>
                                          <p:attrName>style.visibility</p:attrName>
                                        </p:attrNameLst>
                                      </p:cBhvr>
                                      <p:to>
                                        <p:strVal val="visible"/>
                                      </p:to>
                                    </p:set>
                                    <p:animEffect transition="in" filter="fade">
                                      <p:cBhvr>
                                        <p:cTn id="7" dur="2000"/>
                                        <p:tgtEl>
                                          <p:spTgt spid="6658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6589"/>
                                        </p:tgtEl>
                                      </p:cBhvr>
                                    </p:animEffect>
                                    <p:animScale>
                                      <p:cBhvr>
                                        <p:cTn id="11" dur="1000" autoRev="1" fill="hold"/>
                                        <p:tgtEl>
                                          <p:spTgt spid="6658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6597"/>
                                        </p:tgtEl>
                                        <p:attrNameLst>
                                          <p:attrName>style.visibility</p:attrName>
                                        </p:attrNameLst>
                                      </p:cBhvr>
                                      <p:to>
                                        <p:strVal val="visible"/>
                                      </p:to>
                                    </p:set>
                                    <p:anim calcmode="lin" valueType="num">
                                      <p:cBhvr>
                                        <p:cTn id="16" dur="500" fill="hold"/>
                                        <p:tgtEl>
                                          <p:spTgt spid="66597"/>
                                        </p:tgtEl>
                                        <p:attrNameLst>
                                          <p:attrName>ppt_w</p:attrName>
                                        </p:attrNameLst>
                                      </p:cBhvr>
                                      <p:tavLst>
                                        <p:tav tm="0">
                                          <p:val>
                                            <p:fltVal val="0"/>
                                          </p:val>
                                        </p:tav>
                                        <p:tav tm="100000">
                                          <p:val>
                                            <p:strVal val="#ppt_w"/>
                                          </p:val>
                                        </p:tav>
                                      </p:tavLst>
                                    </p:anim>
                                    <p:anim calcmode="lin" valueType="num">
                                      <p:cBhvr>
                                        <p:cTn id="17" dur="500" fill="hold"/>
                                        <p:tgtEl>
                                          <p:spTgt spid="6659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6610"/>
                                        </p:tgtEl>
                                        <p:attrNameLst>
                                          <p:attrName>style.visibility</p:attrName>
                                        </p:attrNameLst>
                                      </p:cBhvr>
                                      <p:to>
                                        <p:strVal val="visible"/>
                                      </p:to>
                                    </p:set>
                                    <p:anim calcmode="lin" valueType="num">
                                      <p:cBhvr>
                                        <p:cTn id="22" dur="500" fill="hold"/>
                                        <p:tgtEl>
                                          <p:spTgt spid="66610"/>
                                        </p:tgtEl>
                                        <p:attrNameLst>
                                          <p:attrName>ppt_w</p:attrName>
                                        </p:attrNameLst>
                                      </p:cBhvr>
                                      <p:tavLst>
                                        <p:tav tm="0">
                                          <p:val>
                                            <p:fltVal val="0"/>
                                          </p:val>
                                        </p:tav>
                                        <p:tav tm="100000">
                                          <p:val>
                                            <p:strVal val="#ppt_w"/>
                                          </p:val>
                                        </p:tav>
                                      </p:tavLst>
                                    </p:anim>
                                    <p:anim calcmode="lin" valueType="num">
                                      <p:cBhvr>
                                        <p:cTn id="23" dur="500" fill="hold"/>
                                        <p:tgtEl>
                                          <p:spTgt spid="6661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6611"/>
                                        </p:tgtEl>
                                        <p:attrNameLst>
                                          <p:attrName>style.visibility</p:attrName>
                                        </p:attrNameLst>
                                      </p:cBhvr>
                                      <p:to>
                                        <p:strVal val="visible"/>
                                      </p:to>
                                    </p:set>
                                    <p:anim calcmode="lin" valueType="num">
                                      <p:cBhvr>
                                        <p:cTn id="28" dur="500" fill="hold"/>
                                        <p:tgtEl>
                                          <p:spTgt spid="66611"/>
                                        </p:tgtEl>
                                        <p:attrNameLst>
                                          <p:attrName>ppt_w</p:attrName>
                                        </p:attrNameLst>
                                      </p:cBhvr>
                                      <p:tavLst>
                                        <p:tav tm="0">
                                          <p:val>
                                            <p:fltVal val="0"/>
                                          </p:val>
                                        </p:tav>
                                        <p:tav tm="100000">
                                          <p:val>
                                            <p:strVal val="#ppt_w"/>
                                          </p:val>
                                        </p:tav>
                                      </p:tavLst>
                                    </p:anim>
                                    <p:anim calcmode="lin" valueType="num">
                                      <p:cBhvr>
                                        <p:cTn id="29" dur="500" fill="hold"/>
                                        <p:tgtEl>
                                          <p:spTgt spid="66611"/>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6612"/>
                                        </p:tgtEl>
                                        <p:attrNameLst>
                                          <p:attrName>style.visibility</p:attrName>
                                        </p:attrNameLst>
                                      </p:cBhvr>
                                      <p:to>
                                        <p:strVal val="visible"/>
                                      </p:to>
                                    </p:set>
                                    <p:anim calcmode="lin" valueType="num">
                                      <p:cBhvr>
                                        <p:cTn id="34" dur="500" fill="hold"/>
                                        <p:tgtEl>
                                          <p:spTgt spid="66612"/>
                                        </p:tgtEl>
                                        <p:attrNameLst>
                                          <p:attrName>ppt_w</p:attrName>
                                        </p:attrNameLst>
                                      </p:cBhvr>
                                      <p:tavLst>
                                        <p:tav tm="0">
                                          <p:val>
                                            <p:fltVal val="0"/>
                                          </p:val>
                                        </p:tav>
                                        <p:tav tm="100000">
                                          <p:val>
                                            <p:strVal val="#ppt_w"/>
                                          </p:val>
                                        </p:tav>
                                      </p:tavLst>
                                    </p:anim>
                                    <p:anim calcmode="lin" valueType="num">
                                      <p:cBhvr>
                                        <p:cTn id="35" dur="500" fill="hold"/>
                                        <p:tgtEl>
                                          <p:spTgt spid="66612"/>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66613"/>
                                        </p:tgtEl>
                                        <p:attrNameLst>
                                          <p:attrName>style.visibility</p:attrName>
                                        </p:attrNameLst>
                                      </p:cBhvr>
                                      <p:to>
                                        <p:strVal val="visible"/>
                                      </p:to>
                                    </p:set>
                                    <p:anim calcmode="lin" valueType="num">
                                      <p:cBhvr>
                                        <p:cTn id="40" dur="500" fill="hold"/>
                                        <p:tgtEl>
                                          <p:spTgt spid="66613"/>
                                        </p:tgtEl>
                                        <p:attrNameLst>
                                          <p:attrName>ppt_w</p:attrName>
                                        </p:attrNameLst>
                                      </p:cBhvr>
                                      <p:tavLst>
                                        <p:tav tm="0">
                                          <p:val>
                                            <p:fltVal val="0"/>
                                          </p:val>
                                        </p:tav>
                                        <p:tav tm="100000">
                                          <p:val>
                                            <p:strVal val="#ppt_w"/>
                                          </p:val>
                                        </p:tav>
                                      </p:tavLst>
                                    </p:anim>
                                    <p:anim calcmode="lin" valueType="num">
                                      <p:cBhvr>
                                        <p:cTn id="41" dur="500" fill="hold"/>
                                        <p:tgtEl>
                                          <p:spTgt spid="66613"/>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6614"/>
                                        </p:tgtEl>
                                        <p:attrNameLst>
                                          <p:attrName>style.visibility</p:attrName>
                                        </p:attrNameLst>
                                      </p:cBhvr>
                                      <p:to>
                                        <p:strVal val="visible"/>
                                      </p:to>
                                    </p:set>
                                    <p:anim calcmode="lin" valueType="num">
                                      <p:cBhvr>
                                        <p:cTn id="46" dur="500" fill="hold"/>
                                        <p:tgtEl>
                                          <p:spTgt spid="66614"/>
                                        </p:tgtEl>
                                        <p:attrNameLst>
                                          <p:attrName>ppt_w</p:attrName>
                                        </p:attrNameLst>
                                      </p:cBhvr>
                                      <p:tavLst>
                                        <p:tav tm="0">
                                          <p:val>
                                            <p:fltVal val="0"/>
                                          </p:val>
                                        </p:tav>
                                        <p:tav tm="100000">
                                          <p:val>
                                            <p:strVal val="#ppt_w"/>
                                          </p:val>
                                        </p:tav>
                                      </p:tavLst>
                                    </p:anim>
                                    <p:anim calcmode="lin" valueType="num">
                                      <p:cBhvr>
                                        <p:cTn id="47" dur="500" fill="hold"/>
                                        <p:tgtEl>
                                          <p:spTgt spid="66614"/>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66615"/>
                                        </p:tgtEl>
                                        <p:attrNameLst>
                                          <p:attrName>style.visibility</p:attrName>
                                        </p:attrNameLst>
                                      </p:cBhvr>
                                      <p:to>
                                        <p:strVal val="visible"/>
                                      </p:to>
                                    </p:set>
                                    <p:anim calcmode="lin" valueType="num">
                                      <p:cBhvr>
                                        <p:cTn id="52" dur="500" fill="hold"/>
                                        <p:tgtEl>
                                          <p:spTgt spid="66615"/>
                                        </p:tgtEl>
                                        <p:attrNameLst>
                                          <p:attrName>ppt_w</p:attrName>
                                        </p:attrNameLst>
                                      </p:cBhvr>
                                      <p:tavLst>
                                        <p:tav tm="0">
                                          <p:val>
                                            <p:fltVal val="0"/>
                                          </p:val>
                                        </p:tav>
                                        <p:tav tm="100000">
                                          <p:val>
                                            <p:strVal val="#ppt_w"/>
                                          </p:val>
                                        </p:tav>
                                      </p:tavLst>
                                    </p:anim>
                                    <p:anim calcmode="lin" valueType="num">
                                      <p:cBhvr>
                                        <p:cTn id="53" dur="500" fill="hold"/>
                                        <p:tgtEl>
                                          <p:spTgt spid="66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9" grpId="0" animBg="1"/>
      <p:bldP spid="66589" grpId="1" animBg="1"/>
      <p:bldP spid="66597" grpId="0"/>
      <p:bldP spid="66610" grpId="0"/>
      <p:bldP spid="66611" grpId="0"/>
      <p:bldP spid="66612" grpId="0"/>
      <p:bldP spid="66613" grpId="0"/>
      <p:bldP spid="66614" grpId="0"/>
      <p:bldP spid="666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descr="2663777-lg"/>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0" y="571500"/>
            <a:ext cx="10287000" cy="5715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7043" name="Text Box 3"/>
          <p:cNvSpPr txBox="1">
            <a:spLocks noChangeArrowheads="1"/>
          </p:cNvSpPr>
          <p:nvPr/>
        </p:nvSpPr>
        <p:spPr bwMode="auto">
          <a:xfrm>
            <a:off x="7634831" y="6278563"/>
            <a:ext cx="133241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3200" dirty="0">
                <a:solidFill>
                  <a:schemeClr val="accent1"/>
                </a:solidFill>
                <a:latin typeface="Arial" panose="020B0604020202020204" pitchFamily="34" charset="0"/>
                <a:cs typeface="Arial" panose="020B0604020202020204" pitchFamily="34" charset="0"/>
              </a:rPr>
              <a:t>النهر هنا</a:t>
            </a:r>
            <a:endParaRPr lang="en-US" sz="3200" dirty="0">
              <a:solidFill>
                <a:schemeClr val="accent1"/>
              </a:solidFill>
              <a:latin typeface="Arial" panose="020B0604020202020204" pitchFamily="34" charset="0"/>
              <a:cs typeface="Arial" panose="020B0604020202020204" pitchFamily="34" charset="0"/>
            </a:endParaRPr>
          </a:p>
        </p:txBody>
      </p:sp>
      <p:sp>
        <p:nvSpPr>
          <p:cNvPr id="87044" name="Text Box 4"/>
          <p:cNvSpPr txBox="1">
            <a:spLocks noChangeArrowheads="1"/>
          </p:cNvSpPr>
          <p:nvPr/>
        </p:nvSpPr>
        <p:spPr bwMode="auto">
          <a:xfrm>
            <a:off x="2385391" y="1433513"/>
            <a:ext cx="5925172" cy="3539430"/>
          </a:xfrm>
          <a:prstGeom prst="rect">
            <a:avLst/>
          </a:prstGeom>
          <a:solidFill>
            <a:srgbClr val="BBE0E3">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أسفل الجبل</a:t>
            </a:r>
          </a:p>
          <a:p>
            <a:pPr>
              <a:defRPr/>
            </a:pPr>
            <a:r>
              <a:rPr lang="ar-JO" sz="3200" dirty="0">
                <a:latin typeface="Arial" panose="020B0604020202020204" pitchFamily="34" charset="0"/>
                <a:cs typeface="Arial" panose="020B0604020202020204" pitchFamily="34" charset="0"/>
              </a:rPr>
              <a:t>يتدفق النهر</a:t>
            </a:r>
          </a:p>
          <a:p>
            <a:pPr>
              <a:defRPr/>
            </a:pPr>
            <a:r>
              <a:rPr lang="ar-JO" sz="3200" dirty="0">
                <a:latin typeface="Arial" panose="020B0604020202020204" pitchFamily="34" charset="0"/>
                <a:cs typeface="Arial" panose="020B0604020202020204" pitchFamily="34" charset="0"/>
              </a:rPr>
              <a:t>ويجلب الإنتعاش أينما ذهب</a:t>
            </a:r>
          </a:p>
          <a:p>
            <a:pPr>
              <a:defRPr/>
            </a:pPr>
            <a:r>
              <a:rPr lang="ar-JO" sz="3200" dirty="0">
                <a:latin typeface="Arial" panose="020B0604020202020204" pitchFamily="34" charset="0"/>
                <a:cs typeface="Arial" panose="020B0604020202020204" pitchFamily="34" charset="0"/>
              </a:rPr>
              <a:t>من خلال الوديان</a:t>
            </a:r>
          </a:p>
          <a:p>
            <a:pPr>
              <a:defRPr/>
            </a:pPr>
            <a:r>
              <a:rPr lang="ar-JO" sz="3200" dirty="0">
                <a:latin typeface="Arial" panose="020B0604020202020204" pitchFamily="34" charset="0"/>
                <a:cs typeface="Arial" panose="020B0604020202020204" pitchFamily="34" charset="0"/>
              </a:rPr>
              <a:t>وفوق الحقول</a:t>
            </a:r>
          </a:p>
          <a:p>
            <a:pPr>
              <a:defRPr/>
            </a:pPr>
            <a:r>
              <a:rPr lang="ar-JO" sz="3200" dirty="0">
                <a:latin typeface="Arial" panose="020B0604020202020204" pitchFamily="34" charset="0"/>
                <a:cs typeface="Arial" panose="020B0604020202020204" pitchFamily="34" charset="0"/>
              </a:rPr>
              <a:t>النهر يندفع</a:t>
            </a:r>
          </a:p>
          <a:p>
            <a:pPr>
              <a:defRPr/>
            </a:pPr>
            <a:r>
              <a:rPr lang="ar-JO" sz="3200" dirty="0">
                <a:latin typeface="Arial" panose="020B0604020202020204" pitchFamily="34" charset="0"/>
                <a:cs typeface="Arial" panose="020B0604020202020204" pitchFamily="34" charset="0"/>
              </a:rPr>
              <a:t>والنهر هنا</a:t>
            </a:r>
            <a:endParaRPr lang="en-US" sz="3200" dirty="0">
              <a:latin typeface="Arial" panose="020B0604020202020204" pitchFamily="34" charset="0"/>
              <a:cs typeface="Arial" panose="020B0604020202020204" pitchFamily="34" charset="0"/>
            </a:endParaRPr>
          </a:p>
        </p:txBody>
      </p:sp>
      <p:sp>
        <p:nvSpPr>
          <p:cNvPr id="87045" name="Text Box 5"/>
          <p:cNvSpPr txBox="1">
            <a:spLocks noChangeArrowheads="1"/>
          </p:cNvSpPr>
          <p:nvPr/>
        </p:nvSpPr>
        <p:spPr bwMode="auto">
          <a:xfrm>
            <a:off x="2385391" y="1444625"/>
            <a:ext cx="5875959" cy="2554545"/>
          </a:xfrm>
          <a:prstGeom prst="rect">
            <a:avLst/>
          </a:prstGeom>
          <a:solidFill>
            <a:srgbClr val="9999FF">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نهر الله يجعل أقدامنا ترقص</a:t>
            </a:r>
          </a:p>
          <a:p>
            <a:pPr>
              <a:defRPr/>
            </a:pPr>
            <a:r>
              <a:rPr lang="ar-JO" sz="3200" dirty="0">
                <a:latin typeface="Arial" panose="020B0604020202020204" pitchFamily="34" charset="0"/>
                <a:cs typeface="Arial" panose="020B0604020202020204" pitchFamily="34" charset="0"/>
              </a:rPr>
              <a:t>نهر الله يملأ قلوبنا بالبهجة</a:t>
            </a:r>
          </a:p>
          <a:p>
            <a:pPr>
              <a:defRPr/>
            </a:pPr>
            <a:r>
              <a:rPr lang="ar-JO" sz="3200" dirty="0">
                <a:latin typeface="Arial" panose="020B0604020202020204" pitchFamily="34" charset="0"/>
                <a:cs typeface="Arial" panose="020B0604020202020204" pitchFamily="34" charset="0"/>
              </a:rPr>
              <a:t>نهر الله يملأ أفواهنا بالضحك</a:t>
            </a:r>
          </a:p>
          <a:p>
            <a:pPr>
              <a:defRPr/>
            </a:pPr>
            <a:r>
              <a:rPr lang="ar-JO" sz="3200" dirty="0">
                <a:latin typeface="Arial" panose="020B0604020202020204" pitchFamily="34" charset="0"/>
                <a:cs typeface="Arial" panose="020B0604020202020204" pitchFamily="34" charset="0"/>
              </a:rPr>
              <a:t>ونحن نفرح</a:t>
            </a:r>
          </a:p>
          <a:p>
            <a:pPr>
              <a:defRPr/>
            </a:pPr>
            <a:r>
              <a:rPr lang="ar-JO" sz="3200" dirty="0">
                <a:latin typeface="Arial" panose="020B0604020202020204" pitchFamily="34" charset="0"/>
                <a:cs typeface="Arial" panose="020B0604020202020204" pitchFamily="34" charset="0"/>
              </a:rPr>
              <a:t>لأن النهر هنا</a:t>
            </a:r>
            <a:endParaRPr lang="en-US" sz="3200" dirty="0">
              <a:latin typeface="Arial" panose="020B0604020202020204" pitchFamily="34" charset="0"/>
              <a:cs typeface="Arial" panose="020B0604020202020204" pitchFamily="34" charset="0"/>
            </a:endParaRPr>
          </a:p>
        </p:txBody>
      </p:sp>
      <p:sp>
        <p:nvSpPr>
          <p:cNvPr id="87046" name="Text Box 6"/>
          <p:cNvSpPr txBox="1">
            <a:spLocks noChangeArrowheads="1"/>
          </p:cNvSpPr>
          <p:nvPr/>
        </p:nvSpPr>
        <p:spPr bwMode="auto">
          <a:xfrm>
            <a:off x="2385392" y="1422400"/>
            <a:ext cx="5879134" cy="4031873"/>
          </a:xfrm>
          <a:prstGeom prst="rect">
            <a:avLst/>
          </a:prstGeom>
          <a:solidFill>
            <a:srgbClr val="BBE0E3">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نهر الله</a:t>
            </a:r>
          </a:p>
          <a:p>
            <a:pPr>
              <a:defRPr/>
            </a:pPr>
            <a:r>
              <a:rPr lang="ar-JO" sz="3200" dirty="0">
                <a:latin typeface="Arial" panose="020B0604020202020204" pitchFamily="34" charset="0"/>
                <a:cs typeface="Arial" panose="020B0604020202020204" pitchFamily="34" charset="0"/>
              </a:rPr>
              <a:t>يعج بالحياة</a:t>
            </a:r>
          </a:p>
          <a:p>
            <a:pPr>
              <a:defRPr/>
            </a:pPr>
            <a:r>
              <a:rPr lang="ar-JO" sz="3200" dirty="0">
                <a:latin typeface="Arial" panose="020B0604020202020204" pitchFamily="34" charset="0"/>
                <a:cs typeface="Arial" panose="020B0604020202020204" pitchFamily="34" charset="0"/>
              </a:rPr>
              <a:t>وكل من لمسه</a:t>
            </a:r>
          </a:p>
          <a:p>
            <a:pPr>
              <a:defRPr/>
            </a:pPr>
            <a:r>
              <a:rPr lang="ar-JO" sz="3200" dirty="0">
                <a:latin typeface="Arial" panose="020B0604020202020204" pitchFamily="34" charset="0"/>
                <a:cs typeface="Arial" panose="020B0604020202020204" pitchFamily="34" charset="0"/>
              </a:rPr>
              <a:t>يمكن إحياؤه</a:t>
            </a:r>
          </a:p>
          <a:p>
            <a:pPr>
              <a:defRPr/>
            </a:pPr>
            <a:r>
              <a:rPr lang="ar-JO" sz="3200" dirty="0">
                <a:latin typeface="Arial" panose="020B0604020202020204" pitchFamily="34" charset="0"/>
                <a:cs typeface="Arial" panose="020B0604020202020204" pitchFamily="34" charset="0"/>
              </a:rPr>
              <a:t>وأولئك الذين يبقون</a:t>
            </a:r>
          </a:p>
          <a:p>
            <a:pPr>
              <a:defRPr/>
            </a:pPr>
            <a:r>
              <a:rPr lang="ar-JO" sz="3200" dirty="0">
                <a:latin typeface="Arial" panose="020B0604020202020204" pitchFamily="34" charset="0"/>
                <a:cs typeface="Arial" panose="020B0604020202020204" pitchFamily="34" charset="0"/>
              </a:rPr>
              <a:t>على شاطئ هذا النهر</a:t>
            </a:r>
          </a:p>
          <a:p>
            <a:pPr>
              <a:defRPr/>
            </a:pPr>
            <a:r>
              <a:rPr lang="ar-JO" sz="3200" dirty="0">
                <a:latin typeface="Arial" panose="020B0604020202020204" pitchFamily="34" charset="0"/>
                <a:cs typeface="Arial" panose="020B0604020202020204" pitchFamily="34" charset="0"/>
              </a:rPr>
              <a:t>سيعودون عطشى</a:t>
            </a:r>
          </a:p>
          <a:p>
            <a:pPr>
              <a:defRPr/>
            </a:pPr>
            <a:r>
              <a:rPr lang="ar-JO" sz="3200" dirty="0">
                <a:latin typeface="Arial" panose="020B0604020202020204" pitchFamily="34" charset="0"/>
                <a:cs typeface="Arial" panose="020B0604020202020204" pitchFamily="34" charset="0"/>
              </a:rPr>
              <a:t>للمزيد من الرب.</a:t>
            </a:r>
            <a:endParaRPr lang="en-US" sz="3200" dirty="0">
              <a:latin typeface="Arial" panose="020B0604020202020204" pitchFamily="34" charset="0"/>
              <a:cs typeface="Arial" panose="020B0604020202020204" pitchFamily="34" charset="0"/>
            </a:endParaRPr>
          </a:p>
        </p:txBody>
      </p:sp>
      <p:sp>
        <p:nvSpPr>
          <p:cNvPr id="87047" name="Text Box 7"/>
          <p:cNvSpPr txBox="1">
            <a:spLocks noChangeArrowheads="1"/>
          </p:cNvSpPr>
          <p:nvPr/>
        </p:nvSpPr>
        <p:spPr bwMode="auto">
          <a:xfrm>
            <a:off x="2385391" y="1433513"/>
            <a:ext cx="5936284" cy="4031873"/>
          </a:xfrm>
          <a:prstGeom prst="rect">
            <a:avLst/>
          </a:prstGeom>
          <a:solidFill>
            <a:srgbClr val="BBE0E3">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حتى الجبل</a:t>
            </a:r>
          </a:p>
          <a:p>
            <a:pPr>
              <a:defRPr/>
            </a:pPr>
            <a:r>
              <a:rPr lang="ar-JO" sz="3200" dirty="0">
                <a:latin typeface="Arial" panose="020B0604020202020204" pitchFamily="34" charset="0"/>
                <a:cs typeface="Arial" panose="020B0604020202020204" pitchFamily="34" charset="0"/>
              </a:rPr>
              <a:t>نحن نحب أن نذهب</a:t>
            </a:r>
          </a:p>
          <a:p>
            <a:pPr>
              <a:defRPr/>
            </a:pPr>
            <a:r>
              <a:rPr lang="ar-JO" sz="3200" dirty="0">
                <a:latin typeface="Arial" panose="020B0604020202020204" pitchFamily="34" charset="0"/>
                <a:cs typeface="Arial" panose="020B0604020202020204" pitchFamily="34" charset="0"/>
              </a:rPr>
              <a:t>للعثور على                               حضور الرب</a:t>
            </a:r>
          </a:p>
          <a:p>
            <a:pPr>
              <a:defRPr/>
            </a:pPr>
            <a:r>
              <a:rPr lang="ar-JO" sz="3200" dirty="0">
                <a:latin typeface="Arial" panose="020B0604020202020204" pitchFamily="34" charset="0"/>
                <a:cs typeface="Arial" panose="020B0604020202020204" pitchFamily="34" charset="0"/>
              </a:rPr>
              <a:t>على طول ضفاف</a:t>
            </a:r>
          </a:p>
          <a:p>
            <a:pPr>
              <a:defRPr/>
            </a:pPr>
            <a:r>
              <a:rPr lang="ar-JO" sz="3200" dirty="0">
                <a:latin typeface="Arial" panose="020B0604020202020204" pitchFamily="34" charset="0"/>
                <a:cs typeface="Arial" panose="020B0604020202020204" pitchFamily="34" charset="0"/>
              </a:rPr>
              <a:t>النهر الذي نجريه</a:t>
            </a:r>
          </a:p>
          <a:p>
            <a:pPr>
              <a:defRPr/>
            </a:pPr>
            <a:r>
              <a:rPr lang="ar-JO" sz="3200" dirty="0">
                <a:latin typeface="Arial" panose="020B0604020202020204" pitchFamily="34" charset="0"/>
                <a:cs typeface="Arial" panose="020B0604020202020204" pitchFamily="34" charset="0"/>
              </a:rPr>
              <a:t>نحن نرقص مع الضحك</a:t>
            </a:r>
          </a:p>
          <a:p>
            <a:pPr>
              <a:defRPr/>
            </a:pPr>
            <a:r>
              <a:rPr lang="ar-JO" sz="3200" dirty="0">
                <a:latin typeface="Arial" panose="020B0604020202020204" pitchFamily="34" charset="0"/>
                <a:cs typeface="Arial" panose="020B0604020202020204" pitchFamily="34" charset="0"/>
              </a:rPr>
              <a:t>وإعطاء الثناء للابن</a:t>
            </a:r>
            <a:endParaRPr lang="en-US" sz="3200" dirty="0">
              <a:latin typeface="Arial" panose="020B0604020202020204" pitchFamily="34" charset="0"/>
              <a:cs typeface="Arial" panose="020B0604020202020204" pitchFamily="34" charset="0"/>
            </a:endParaRPr>
          </a:p>
        </p:txBody>
      </p:sp>
      <p:sp>
        <p:nvSpPr>
          <p:cNvPr id="87048" name="Text Box 8"/>
          <p:cNvSpPr txBox="1">
            <a:spLocks noChangeArrowheads="1"/>
          </p:cNvSpPr>
          <p:nvPr/>
        </p:nvSpPr>
        <p:spPr bwMode="auto">
          <a:xfrm>
            <a:off x="2358404" y="1433513"/>
            <a:ext cx="5925171" cy="2554545"/>
          </a:xfrm>
          <a:prstGeom prst="rect">
            <a:avLst/>
          </a:prstGeom>
          <a:solidFill>
            <a:srgbClr val="9999FF">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نهر الله يجعل أقدامنا ترقص</a:t>
            </a:r>
          </a:p>
          <a:p>
            <a:pPr>
              <a:defRPr/>
            </a:pPr>
            <a:r>
              <a:rPr lang="ar-JO" sz="3200" dirty="0">
                <a:latin typeface="Arial" panose="020B0604020202020204" pitchFamily="34" charset="0"/>
                <a:cs typeface="Arial" panose="020B0604020202020204" pitchFamily="34" charset="0"/>
              </a:rPr>
              <a:t>نهر الله يملأ قلوبنا بالبهجة</a:t>
            </a:r>
          </a:p>
          <a:p>
            <a:pPr>
              <a:defRPr/>
            </a:pPr>
            <a:r>
              <a:rPr lang="ar-JO" sz="3200" dirty="0">
                <a:latin typeface="Arial" panose="020B0604020202020204" pitchFamily="34" charset="0"/>
                <a:cs typeface="Arial" panose="020B0604020202020204" pitchFamily="34" charset="0"/>
              </a:rPr>
              <a:t>نهر الله يملأ أفواهنا بالضحك</a:t>
            </a:r>
          </a:p>
          <a:p>
            <a:pPr>
              <a:defRPr/>
            </a:pPr>
            <a:r>
              <a:rPr lang="ar-JO" sz="3200" dirty="0">
                <a:latin typeface="Arial" panose="020B0604020202020204" pitchFamily="34" charset="0"/>
                <a:cs typeface="Arial" panose="020B0604020202020204" pitchFamily="34" charset="0"/>
              </a:rPr>
              <a:t>ونفرح لأن</a:t>
            </a:r>
          </a:p>
          <a:p>
            <a:pPr>
              <a:defRPr/>
            </a:pPr>
            <a:r>
              <a:rPr lang="ar-JO" sz="3200" dirty="0">
                <a:latin typeface="Arial" panose="020B0604020202020204" pitchFamily="34" charset="0"/>
                <a:cs typeface="Arial" panose="020B0604020202020204" pitchFamily="34" charset="0"/>
              </a:rPr>
              <a:t>النهر هنا</a:t>
            </a:r>
            <a:endParaRPr lang="en-US" sz="3200" dirty="0">
              <a:latin typeface="Arial" panose="020B0604020202020204" pitchFamily="34" charset="0"/>
              <a:cs typeface="Arial" panose="020B0604020202020204" pitchFamily="34" charset="0"/>
            </a:endParaRPr>
          </a:p>
        </p:txBody>
      </p:sp>
      <p:sp>
        <p:nvSpPr>
          <p:cNvPr id="87049" name="Text Box 9"/>
          <p:cNvSpPr txBox="1">
            <a:spLocks noChangeArrowheads="1"/>
          </p:cNvSpPr>
          <p:nvPr/>
        </p:nvSpPr>
        <p:spPr bwMode="auto">
          <a:xfrm>
            <a:off x="2382216" y="1425575"/>
            <a:ext cx="5856910" cy="2554545"/>
          </a:xfrm>
          <a:prstGeom prst="rect">
            <a:avLst/>
          </a:prstGeom>
          <a:solidFill>
            <a:srgbClr val="9999FF">
              <a:alpha val="60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200" dirty="0">
                <a:latin typeface="Arial" panose="020B0604020202020204" pitchFamily="34" charset="0"/>
                <a:cs typeface="Arial" panose="020B0604020202020204" pitchFamily="34" charset="0"/>
              </a:rPr>
              <a:t>نهر الله يجعل أقدامنا ترقص</a:t>
            </a:r>
          </a:p>
          <a:p>
            <a:pPr>
              <a:defRPr/>
            </a:pPr>
            <a:r>
              <a:rPr lang="ar-JO" sz="3200" dirty="0">
                <a:latin typeface="Arial" panose="020B0604020202020204" pitchFamily="34" charset="0"/>
                <a:cs typeface="Arial" panose="020B0604020202020204" pitchFamily="34" charset="0"/>
              </a:rPr>
              <a:t>نهر الله يملأ قلوبنا بالبهجة</a:t>
            </a:r>
          </a:p>
          <a:p>
            <a:pPr>
              <a:defRPr/>
            </a:pPr>
            <a:r>
              <a:rPr lang="ar-JO" sz="3200" dirty="0">
                <a:latin typeface="Arial" panose="020B0604020202020204" pitchFamily="34" charset="0"/>
                <a:cs typeface="Arial" panose="020B0604020202020204" pitchFamily="34" charset="0"/>
              </a:rPr>
              <a:t>نهر الله يملأ أفواهنا بالضحك</a:t>
            </a:r>
          </a:p>
          <a:p>
            <a:pPr>
              <a:defRPr/>
            </a:pPr>
            <a:r>
              <a:rPr lang="ar-JO" sz="3200" dirty="0">
                <a:latin typeface="Arial" panose="020B0604020202020204" pitchFamily="34" charset="0"/>
                <a:cs typeface="Arial" panose="020B0604020202020204" pitchFamily="34" charset="0"/>
              </a:rPr>
              <a:t>ونفرح لأن</a:t>
            </a:r>
          </a:p>
          <a:p>
            <a:pPr>
              <a:defRPr/>
            </a:pPr>
            <a:r>
              <a:rPr lang="ar-JO" sz="3200" dirty="0">
                <a:latin typeface="Arial" panose="020B0604020202020204" pitchFamily="34" charset="0"/>
                <a:cs typeface="Arial" panose="020B0604020202020204" pitchFamily="34" charset="0"/>
              </a:rPr>
              <a:t>النهر هنا</a:t>
            </a:r>
            <a:endParaRPr lang="en-US" sz="3200" dirty="0">
              <a:latin typeface="Arial" panose="020B0604020202020204" pitchFamily="34" charset="0"/>
              <a:cs typeface="Arial" panose="020B0604020202020204" pitchFamily="34" charset="0"/>
            </a:endParaRPr>
          </a:p>
        </p:txBody>
      </p:sp>
      <p:pic>
        <p:nvPicPr>
          <p:cNvPr id="87057" name="River is her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6991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5000"/>
                                  </p:stCondLst>
                                  <p:iterate type="lt">
                                    <p:tmPct val="10000"/>
                                  </p:iterate>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7043">
                                            <p:txEl>
                                              <p:pRg st="0" end="0"/>
                                            </p:txEl>
                                          </p:spTgt>
                                        </p:tgtEl>
                                        <p:attrNameLst>
                                          <p:attrName>ppt_h</p:attrName>
                                        </p:attrNameLst>
                                      </p:cBhvr>
                                      <p:tavLst>
                                        <p:tav tm="0">
                                          <p:val>
                                            <p:strVal val="#ppt_h"/>
                                          </p:val>
                                        </p:tav>
                                        <p:tav tm="100000">
                                          <p:val>
                                            <p:strVal val="#ppt_h"/>
                                          </p:val>
                                        </p:tav>
                                      </p:tavLst>
                                    </p:anim>
                                  </p:childTnLst>
                                </p:cTn>
                              </p:par>
                              <p:par>
                                <p:cTn id="10" presetID="1" presetClass="mediacall" presetSubtype="0" fill="hold" nodeType="withEffect">
                                  <p:stCondLst>
                                    <p:cond delay="0"/>
                                  </p:stCondLst>
                                  <p:childTnLst>
                                    <p:cmd type="call" cmd="playFrom(0.0)">
                                      <p:cBhvr>
                                        <p:cTn id="11" dur="1" fill="hold"/>
                                        <p:tgtEl>
                                          <p:spTgt spid="87057"/>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7044"/>
                                        </p:tgtEl>
                                        <p:attrNameLst>
                                          <p:attrName>style.visibility</p:attrName>
                                        </p:attrNameLst>
                                      </p:cBhvr>
                                      <p:to>
                                        <p:strVal val="visible"/>
                                      </p:to>
                                    </p:set>
                                    <p:animEffect transition="in" filter="fade">
                                      <p:cBhvr>
                                        <p:cTn id="16" dur="2000"/>
                                        <p:tgtEl>
                                          <p:spTgt spid="870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childTnLst>
                                    <p:animEffect transition="out" filter="fade">
                                      <p:cBhvr>
                                        <p:cTn id="20" dur="1000"/>
                                        <p:tgtEl>
                                          <p:spTgt spid="87044"/>
                                        </p:tgtEl>
                                      </p:cBhvr>
                                    </p:animEffect>
                                    <p:anim calcmode="lin" valueType="num">
                                      <p:cBhvr>
                                        <p:cTn id="21" dur="1000"/>
                                        <p:tgtEl>
                                          <p:spTgt spid="87044"/>
                                        </p:tgtEl>
                                        <p:attrNameLst>
                                          <p:attrName>ppt_x</p:attrName>
                                        </p:attrNameLst>
                                      </p:cBhvr>
                                      <p:tavLst>
                                        <p:tav tm="0">
                                          <p:val>
                                            <p:strVal val="ppt_x"/>
                                          </p:val>
                                        </p:tav>
                                        <p:tav tm="100000">
                                          <p:val>
                                            <p:strVal val="ppt_x"/>
                                          </p:val>
                                        </p:tav>
                                      </p:tavLst>
                                    </p:anim>
                                    <p:anim calcmode="lin" valueType="num">
                                      <p:cBhvr>
                                        <p:cTn id="22" dur="1000"/>
                                        <p:tgtEl>
                                          <p:spTgt spid="87044"/>
                                        </p:tgtEl>
                                        <p:attrNameLst>
                                          <p:attrName>ppt_y</p:attrName>
                                        </p:attrNameLst>
                                      </p:cBhvr>
                                      <p:tavLst>
                                        <p:tav tm="0">
                                          <p:val>
                                            <p:strVal val="ppt_y"/>
                                          </p:val>
                                        </p:tav>
                                        <p:tav tm="100000">
                                          <p:val>
                                            <p:strVal val="ppt_y+.1"/>
                                          </p:val>
                                        </p:tav>
                                      </p:tavLst>
                                    </p:anim>
                                    <p:set>
                                      <p:cBhvr>
                                        <p:cTn id="23" dur="1" fill="hold">
                                          <p:stCondLst>
                                            <p:cond delay="999"/>
                                          </p:stCondLst>
                                        </p:cTn>
                                        <p:tgtEl>
                                          <p:spTgt spid="87044"/>
                                        </p:tgtEl>
                                        <p:attrNameLst>
                                          <p:attrName>style.visibility</p:attrName>
                                        </p:attrNameLst>
                                      </p:cBhvr>
                                      <p:to>
                                        <p:strVal val="hidden"/>
                                      </p:to>
                                    </p:set>
                                  </p:childTnLst>
                                </p:cTn>
                              </p:par>
                              <p:par>
                                <p:cTn id="24" presetID="47" presetClass="entr" presetSubtype="0" fill="hold" grpId="0" nodeType="withEffect">
                                  <p:stCondLst>
                                    <p:cond delay="0"/>
                                  </p:stCondLst>
                                  <p:childTnLst>
                                    <p:set>
                                      <p:cBhvr>
                                        <p:cTn id="25" dur="1" fill="hold">
                                          <p:stCondLst>
                                            <p:cond delay="0"/>
                                          </p:stCondLst>
                                        </p:cTn>
                                        <p:tgtEl>
                                          <p:spTgt spid="87045"/>
                                        </p:tgtEl>
                                        <p:attrNameLst>
                                          <p:attrName>style.visibility</p:attrName>
                                        </p:attrNameLst>
                                      </p:cBhvr>
                                      <p:to>
                                        <p:strVal val="visible"/>
                                      </p:to>
                                    </p:set>
                                    <p:animEffect transition="in" filter="fade">
                                      <p:cBhvr>
                                        <p:cTn id="26" dur="1000"/>
                                        <p:tgtEl>
                                          <p:spTgt spid="87045"/>
                                        </p:tgtEl>
                                      </p:cBhvr>
                                    </p:animEffect>
                                    <p:anim calcmode="lin" valueType="num">
                                      <p:cBhvr>
                                        <p:cTn id="27" dur="1000" fill="hold"/>
                                        <p:tgtEl>
                                          <p:spTgt spid="87045"/>
                                        </p:tgtEl>
                                        <p:attrNameLst>
                                          <p:attrName>ppt_x</p:attrName>
                                        </p:attrNameLst>
                                      </p:cBhvr>
                                      <p:tavLst>
                                        <p:tav tm="0">
                                          <p:val>
                                            <p:strVal val="#ppt_x"/>
                                          </p:val>
                                        </p:tav>
                                        <p:tav tm="100000">
                                          <p:val>
                                            <p:strVal val="#ppt_x"/>
                                          </p:val>
                                        </p:tav>
                                      </p:tavLst>
                                    </p:anim>
                                    <p:anim calcmode="lin" valueType="num">
                                      <p:cBhvr>
                                        <p:cTn id="28" dur="1000" fill="hold"/>
                                        <p:tgtEl>
                                          <p:spTgt spid="8704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xit" presetSubtype="0" fill="hold" grpId="1" nodeType="clickEffect">
                                  <p:stCondLst>
                                    <p:cond delay="0"/>
                                  </p:stCondLst>
                                  <p:childTnLst>
                                    <p:animEffect transition="out" filter="fade">
                                      <p:cBhvr>
                                        <p:cTn id="32" dur="1000"/>
                                        <p:tgtEl>
                                          <p:spTgt spid="87045"/>
                                        </p:tgtEl>
                                      </p:cBhvr>
                                    </p:animEffect>
                                    <p:anim calcmode="lin" valueType="num">
                                      <p:cBhvr>
                                        <p:cTn id="33" dur="1000"/>
                                        <p:tgtEl>
                                          <p:spTgt spid="87045"/>
                                        </p:tgtEl>
                                        <p:attrNameLst>
                                          <p:attrName>ppt_x</p:attrName>
                                        </p:attrNameLst>
                                      </p:cBhvr>
                                      <p:tavLst>
                                        <p:tav tm="0">
                                          <p:val>
                                            <p:strVal val="ppt_x"/>
                                          </p:val>
                                        </p:tav>
                                        <p:tav tm="100000">
                                          <p:val>
                                            <p:strVal val="ppt_x"/>
                                          </p:val>
                                        </p:tav>
                                      </p:tavLst>
                                    </p:anim>
                                    <p:anim calcmode="lin" valueType="num">
                                      <p:cBhvr>
                                        <p:cTn id="34" dur="1000"/>
                                        <p:tgtEl>
                                          <p:spTgt spid="87045"/>
                                        </p:tgtEl>
                                        <p:attrNameLst>
                                          <p:attrName>ppt_y</p:attrName>
                                        </p:attrNameLst>
                                      </p:cBhvr>
                                      <p:tavLst>
                                        <p:tav tm="0">
                                          <p:val>
                                            <p:strVal val="ppt_y"/>
                                          </p:val>
                                        </p:tav>
                                        <p:tav tm="100000">
                                          <p:val>
                                            <p:strVal val="ppt_y+.1"/>
                                          </p:val>
                                        </p:tav>
                                      </p:tavLst>
                                    </p:anim>
                                    <p:set>
                                      <p:cBhvr>
                                        <p:cTn id="35" dur="1" fill="hold">
                                          <p:stCondLst>
                                            <p:cond delay="999"/>
                                          </p:stCondLst>
                                        </p:cTn>
                                        <p:tgtEl>
                                          <p:spTgt spid="87045"/>
                                        </p:tgtEl>
                                        <p:attrNameLst>
                                          <p:attrName>style.visibility</p:attrName>
                                        </p:attrNameLst>
                                      </p:cBhvr>
                                      <p:to>
                                        <p:strVal val="hidden"/>
                                      </p:to>
                                    </p:set>
                                  </p:childTnLst>
                                </p:cTn>
                              </p:par>
                              <p:par>
                                <p:cTn id="36" presetID="47" presetClass="entr" presetSubtype="0" fill="hold" grpId="0" nodeType="withEffect">
                                  <p:stCondLst>
                                    <p:cond delay="0"/>
                                  </p:stCondLst>
                                  <p:childTnLst>
                                    <p:set>
                                      <p:cBhvr>
                                        <p:cTn id="37" dur="1" fill="hold">
                                          <p:stCondLst>
                                            <p:cond delay="0"/>
                                          </p:stCondLst>
                                        </p:cTn>
                                        <p:tgtEl>
                                          <p:spTgt spid="87046"/>
                                        </p:tgtEl>
                                        <p:attrNameLst>
                                          <p:attrName>style.visibility</p:attrName>
                                        </p:attrNameLst>
                                      </p:cBhvr>
                                      <p:to>
                                        <p:strVal val="visible"/>
                                      </p:to>
                                    </p:set>
                                    <p:animEffect transition="in" filter="fade">
                                      <p:cBhvr>
                                        <p:cTn id="38" dur="1000"/>
                                        <p:tgtEl>
                                          <p:spTgt spid="87046"/>
                                        </p:tgtEl>
                                      </p:cBhvr>
                                    </p:animEffect>
                                    <p:anim calcmode="lin" valueType="num">
                                      <p:cBhvr>
                                        <p:cTn id="39" dur="1000" fill="hold"/>
                                        <p:tgtEl>
                                          <p:spTgt spid="87046"/>
                                        </p:tgtEl>
                                        <p:attrNameLst>
                                          <p:attrName>ppt_x</p:attrName>
                                        </p:attrNameLst>
                                      </p:cBhvr>
                                      <p:tavLst>
                                        <p:tav tm="0">
                                          <p:val>
                                            <p:strVal val="#ppt_x"/>
                                          </p:val>
                                        </p:tav>
                                        <p:tav tm="100000">
                                          <p:val>
                                            <p:strVal val="#ppt_x"/>
                                          </p:val>
                                        </p:tav>
                                      </p:tavLst>
                                    </p:anim>
                                    <p:anim calcmode="lin" valueType="num">
                                      <p:cBhvr>
                                        <p:cTn id="40"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xit" presetSubtype="0" fill="hold" grpId="1" nodeType="clickEffect">
                                  <p:stCondLst>
                                    <p:cond delay="0"/>
                                  </p:stCondLst>
                                  <p:childTnLst>
                                    <p:animEffect transition="out" filter="fade">
                                      <p:cBhvr>
                                        <p:cTn id="44" dur="1000"/>
                                        <p:tgtEl>
                                          <p:spTgt spid="87046"/>
                                        </p:tgtEl>
                                      </p:cBhvr>
                                    </p:animEffect>
                                    <p:anim calcmode="lin" valueType="num">
                                      <p:cBhvr>
                                        <p:cTn id="45" dur="1000"/>
                                        <p:tgtEl>
                                          <p:spTgt spid="87046"/>
                                        </p:tgtEl>
                                        <p:attrNameLst>
                                          <p:attrName>ppt_x</p:attrName>
                                        </p:attrNameLst>
                                      </p:cBhvr>
                                      <p:tavLst>
                                        <p:tav tm="0">
                                          <p:val>
                                            <p:strVal val="ppt_x"/>
                                          </p:val>
                                        </p:tav>
                                        <p:tav tm="100000">
                                          <p:val>
                                            <p:strVal val="ppt_x"/>
                                          </p:val>
                                        </p:tav>
                                      </p:tavLst>
                                    </p:anim>
                                    <p:anim calcmode="lin" valueType="num">
                                      <p:cBhvr>
                                        <p:cTn id="46" dur="1000"/>
                                        <p:tgtEl>
                                          <p:spTgt spid="87046"/>
                                        </p:tgtEl>
                                        <p:attrNameLst>
                                          <p:attrName>ppt_y</p:attrName>
                                        </p:attrNameLst>
                                      </p:cBhvr>
                                      <p:tavLst>
                                        <p:tav tm="0">
                                          <p:val>
                                            <p:strVal val="ppt_y"/>
                                          </p:val>
                                        </p:tav>
                                        <p:tav tm="100000">
                                          <p:val>
                                            <p:strVal val="ppt_y+.1"/>
                                          </p:val>
                                        </p:tav>
                                      </p:tavLst>
                                    </p:anim>
                                    <p:set>
                                      <p:cBhvr>
                                        <p:cTn id="47" dur="1" fill="hold">
                                          <p:stCondLst>
                                            <p:cond delay="999"/>
                                          </p:stCondLst>
                                        </p:cTn>
                                        <p:tgtEl>
                                          <p:spTgt spid="87046"/>
                                        </p:tgtEl>
                                        <p:attrNameLst>
                                          <p:attrName>style.visibility</p:attrName>
                                        </p:attrNameLst>
                                      </p:cBhvr>
                                      <p:to>
                                        <p:strVal val="hidden"/>
                                      </p:to>
                                    </p:set>
                                  </p:childTnLst>
                                </p:cTn>
                              </p:par>
                              <p:par>
                                <p:cTn id="48" presetID="47" presetClass="entr" presetSubtype="0" fill="hold" grpId="0" nodeType="withEffect">
                                  <p:stCondLst>
                                    <p:cond delay="0"/>
                                  </p:stCondLst>
                                  <p:childTnLst>
                                    <p:set>
                                      <p:cBhvr>
                                        <p:cTn id="49" dur="1" fill="hold">
                                          <p:stCondLst>
                                            <p:cond delay="0"/>
                                          </p:stCondLst>
                                        </p:cTn>
                                        <p:tgtEl>
                                          <p:spTgt spid="87049"/>
                                        </p:tgtEl>
                                        <p:attrNameLst>
                                          <p:attrName>style.visibility</p:attrName>
                                        </p:attrNameLst>
                                      </p:cBhvr>
                                      <p:to>
                                        <p:strVal val="visible"/>
                                      </p:to>
                                    </p:set>
                                    <p:animEffect transition="in" filter="fade">
                                      <p:cBhvr>
                                        <p:cTn id="50" dur="1000"/>
                                        <p:tgtEl>
                                          <p:spTgt spid="87049"/>
                                        </p:tgtEl>
                                      </p:cBhvr>
                                    </p:animEffect>
                                    <p:anim calcmode="lin" valueType="num">
                                      <p:cBhvr>
                                        <p:cTn id="51" dur="1000" fill="hold"/>
                                        <p:tgtEl>
                                          <p:spTgt spid="87049"/>
                                        </p:tgtEl>
                                        <p:attrNameLst>
                                          <p:attrName>ppt_x</p:attrName>
                                        </p:attrNameLst>
                                      </p:cBhvr>
                                      <p:tavLst>
                                        <p:tav tm="0">
                                          <p:val>
                                            <p:strVal val="#ppt_x"/>
                                          </p:val>
                                        </p:tav>
                                        <p:tav tm="100000">
                                          <p:val>
                                            <p:strVal val="#ppt_x"/>
                                          </p:val>
                                        </p:tav>
                                      </p:tavLst>
                                    </p:anim>
                                    <p:anim calcmode="lin" valueType="num">
                                      <p:cBhvr>
                                        <p:cTn id="52" dur="1000" fill="hold"/>
                                        <p:tgtEl>
                                          <p:spTgt spid="87049"/>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xit" presetSubtype="0" fill="hold" grpId="1" nodeType="clickEffect">
                                  <p:stCondLst>
                                    <p:cond delay="0"/>
                                  </p:stCondLst>
                                  <p:childTnLst>
                                    <p:animEffect transition="out" filter="fade">
                                      <p:cBhvr>
                                        <p:cTn id="56" dur="1000"/>
                                        <p:tgtEl>
                                          <p:spTgt spid="87049"/>
                                        </p:tgtEl>
                                      </p:cBhvr>
                                    </p:animEffect>
                                    <p:anim calcmode="lin" valueType="num">
                                      <p:cBhvr>
                                        <p:cTn id="57" dur="1000"/>
                                        <p:tgtEl>
                                          <p:spTgt spid="87049"/>
                                        </p:tgtEl>
                                        <p:attrNameLst>
                                          <p:attrName>ppt_x</p:attrName>
                                        </p:attrNameLst>
                                      </p:cBhvr>
                                      <p:tavLst>
                                        <p:tav tm="0">
                                          <p:val>
                                            <p:strVal val="ppt_x"/>
                                          </p:val>
                                        </p:tav>
                                        <p:tav tm="100000">
                                          <p:val>
                                            <p:strVal val="ppt_x"/>
                                          </p:val>
                                        </p:tav>
                                      </p:tavLst>
                                    </p:anim>
                                    <p:anim calcmode="lin" valueType="num">
                                      <p:cBhvr>
                                        <p:cTn id="58" dur="1000"/>
                                        <p:tgtEl>
                                          <p:spTgt spid="87049"/>
                                        </p:tgtEl>
                                        <p:attrNameLst>
                                          <p:attrName>ppt_y</p:attrName>
                                        </p:attrNameLst>
                                      </p:cBhvr>
                                      <p:tavLst>
                                        <p:tav tm="0">
                                          <p:val>
                                            <p:strVal val="ppt_y"/>
                                          </p:val>
                                        </p:tav>
                                        <p:tav tm="100000">
                                          <p:val>
                                            <p:strVal val="ppt_y+.1"/>
                                          </p:val>
                                        </p:tav>
                                      </p:tavLst>
                                    </p:anim>
                                    <p:set>
                                      <p:cBhvr>
                                        <p:cTn id="59" dur="1" fill="hold">
                                          <p:stCondLst>
                                            <p:cond delay="999"/>
                                          </p:stCondLst>
                                        </p:cTn>
                                        <p:tgtEl>
                                          <p:spTgt spid="87049"/>
                                        </p:tgtEl>
                                        <p:attrNameLst>
                                          <p:attrName>style.visibility</p:attrName>
                                        </p:attrNameLst>
                                      </p:cBhvr>
                                      <p:to>
                                        <p:strVal val="hidden"/>
                                      </p:to>
                                    </p:set>
                                  </p:childTnLst>
                                </p:cTn>
                              </p:par>
                              <p:par>
                                <p:cTn id="60" presetID="47" presetClass="entr" presetSubtype="0" fill="hold" grpId="0" nodeType="withEffect">
                                  <p:stCondLst>
                                    <p:cond delay="0"/>
                                  </p:stCondLst>
                                  <p:childTnLst>
                                    <p:set>
                                      <p:cBhvr>
                                        <p:cTn id="61" dur="1" fill="hold">
                                          <p:stCondLst>
                                            <p:cond delay="0"/>
                                          </p:stCondLst>
                                        </p:cTn>
                                        <p:tgtEl>
                                          <p:spTgt spid="87047"/>
                                        </p:tgtEl>
                                        <p:attrNameLst>
                                          <p:attrName>style.visibility</p:attrName>
                                        </p:attrNameLst>
                                      </p:cBhvr>
                                      <p:to>
                                        <p:strVal val="visible"/>
                                      </p:to>
                                    </p:set>
                                    <p:animEffect transition="in" filter="fade">
                                      <p:cBhvr>
                                        <p:cTn id="62" dur="1000"/>
                                        <p:tgtEl>
                                          <p:spTgt spid="87047"/>
                                        </p:tgtEl>
                                      </p:cBhvr>
                                    </p:animEffect>
                                    <p:anim calcmode="lin" valueType="num">
                                      <p:cBhvr>
                                        <p:cTn id="63" dur="1000" fill="hold"/>
                                        <p:tgtEl>
                                          <p:spTgt spid="87047"/>
                                        </p:tgtEl>
                                        <p:attrNameLst>
                                          <p:attrName>ppt_x</p:attrName>
                                        </p:attrNameLst>
                                      </p:cBhvr>
                                      <p:tavLst>
                                        <p:tav tm="0">
                                          <p:val>
                                            <p:strVal val="#ppt_x"/>
                                          </p:val>
                                        </p:tav>
                                        <p:tav tm="100000">
                                          <p:val>
                                            <p:strVal val="#ppt_x"/>
                                          </p:val>
                                        </p:tav>
                                      </p:tavLst>
                                    </p:anim>
                                    <p:anim calcmode="lin" valueType="num">
                                      <p:cBhvr>
                                        <p:cTn id="64" dur="1000" fill="hold"/>
                                        <p:tgtEl>
                                          <p:spTgt spid="87047"/>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xit" presetSubtype="0" fill="hold" grpId="1" nodeType="clickEffect">
                                  <p:stCondLst>
                                    <p:cond delay="0"/>
                                  </p:stCondLst>
                                  <p:childTnLst>
                                    <p:animEffect transition="out" filter="fade">
                                      <p:cBhvr>
                                        <p:cTn id="68" dur="1000"/>
                                        <p:tgtEl>
                                          <p:spTgt spid="87047"/>
                                        </p:tgtEl>
                                      </p:cBhvr>
                                    </p:animEffect>
                                    <p:anim calcmode="lin" valueType="num">
                                      <p:cBhvr>
                                        <p:cTn id="69" dur="1000"/>
                                        <p:tgtEl>
                                          <p:spTgt spid="87047"/>
                                        </p:tgtEl>
                                        <p:attrNameLst>
                                          <p:attrName>ppt_x</p:attrName>
                                        </p:attrNameLst>
                                      </p:cBhvr>
                                      <p:tavLst>
                                        <p:tav tm="0">
                                          <p:val>
                                            <p:strVal val="ppt_x"/>
                                          </p:val>
                                        </p:tav>
                                        <p:tav tm="100000">
                                          <p:val>
                                            <p:strVal val="ppt_x"/>
                                          </p:val>
                                        </p:tav>
                                      </p:tavLst>
                                    </p:anim>
                                    <p:anim calcmode="lin" valueType="num">
                                      <p:cBhvr>
                                        <p:cTn id="70" dur="1000"/>
                                        <p:tgtEl>
                                          <p:spTgt spid="87047"/>
                                        </p:tgtEl>
                                        <p:attrNameLst>
                                          <p:attrName>ppt_y</p:attrName>
                                        </p:attrNameLst>
                                      </p:cBhvr>
                                      <p:tavLst>
                                        <p:tav tm="0">
                                          <p:val>
                                            <p:strVal val="ppt_y"/>
                                          </p:val>
                                        </p:tav>
                                        <p:tav tm="100000">
                                          <p:val>
                                            <p:strVal val="ppt_y+.1"/>
                                          </p:val>
                                        </p:tav>
                                      </p:tavLst>
                                    </p:anim>
                                    <p:set>
                                      <p:cBhvr>
                                        <p:cTn id="71" dur="1" fill="hold">
                                          <p:stCondLst>
                                            <p:cond delay="999"/>
                                          </p:stCondLst>
                                        </p:cTn>
                                        <p:tgtEl>
                                          <p:spTgt spid="87047"/>
                                        </p:tgtEl>
                                        <p:attrNameLst>
                                          <p:attrName>style.visibility</p:attrName>
                                        </p:attrNameLst>
                                      </p:cBhvr>
                                      <p:to>
                                        <p:strVal val="hidden"/>
                                      </p:to>
                                    </p:set>
                                  </p:childTnLst>
                                </p:cTn>
                              </p:par>
                              <p:par>
                                <p:cTn id="72" presetID="47" presetClass="entr" presetSubtype="0" fill="hold" grpId="0" nodeType="withEffect">
                                  <p:stCondLst>
                                    <p:cond delay="0"/>
                                  </p:stCondLst>
                                  <p:childTnLst>
                                    <p:set>
                                      <p:cBhvr>
                                        <p:cTn id="73" dur="1" fill="hold">
                                          <p:stCondLst>
                                            <p:cond delay="0"/>
                                          </p:stCondLst>
                                        </p:cTn>
                                        <p:tgtEl>
                                          <p:spTgt spid="87048"/>
                                        </p:tgtEl>
                                        <p:attrNameLst>
                                          <p:attrName>style.visibility</p:attrName>
                                        </p:attrNameLst>
                                      </p:cBhvr>
                                      <p:to>
                                        <p:strVal val="visible"/>
                                      </p:to>
                                    </p:set>
                                    <p:animEffect transition="in" filter="fade">
                                      <p:cBhvr>
                                        <p:cTn id="74" dur="1000"/>
                                        <p:tgtEl>
                                          <p:spTgt spid="87048"/>
                                        </p:tgtEl>
                                      </p:cBhvr>
                                    </p:animEffect>
                                    <p:anim calcmode="lin" valueType="num">
                                      <p:cBhvr>
                                        <p:cTn id="75" dur="1000" fill="hold"/>
                                        <p:tgtEl>
                                          <p:spTgt spid="87048"/>
                                        </p:tgtEl>
                                        <p:attrNameLst>
                                          <p:attrName>ppt_x</p:attrName>
                                        </p:attrNameLst>
                                      </p:cBhvr>
                                      <p:tavLst>
                                        <p:tav tm="0">
                                          <p:val>
                                            <p:strVal val="#ppt_x"/>
                                          </p:val>
                                        </p:tav>
                                        <p:tav tm="100000">
                                          <p:val>
                                            <p:strVal val="#ppt_x"/>
                                          </p:val>
                                        </p:tav>
                                      </p:tavLst>
                                    </p:anim>
                                    <p:anim calcmode="lin" valueType="num">
                                      <p:cBhvr>
                                        <p:cTn id="76"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2">
                <p:cTn id="77" fill="hold" display="0">
                  <p:stCondLst>
                    <p:cond delay="indefinite"/>
                  </p:stCondLst>
                  <p:endCondLst>
                    <p:cond evt="onPrev" delay="0">
                      <p:tgtEl>
                        <p:sldTgt/>
                      </p:tgtEl>
                    </p:cond>
                    <p:cond evt="onStopAudio" delay="0">
                      <p:tgtEl>
                        <p:sldTgt/>
                      </p:tgtEl>
                    </p:cond>
                  </p:endCondLst>
                </p:cTn>
                <p:tgtEl>
                  <p:spTgt spid="87057"/>
                </p:tgtEl>
              </p:cMediaNode>
            </p:audio>
          </p:childTnLst>
        </p:cTn>
      </p:par>
    </p:tnLst>
    <p:bldLst>
      <p:bldP spid="87044" grpId="0" animBg="1"/>
      <p:bldP spid="87044" grpId="1" animBg="1"/>
      <p:bldP spid="87045" grpId="0" animBg="1"/>
      <p:bldP spid="87045" grpId="1" animBg="1"/>
      <p:bldP spid="87046" grpId="0" animBg="1"/>
      <p:bldP spid="87046" grpId="1" animBg="1"/>
      <p:bldP spid="87047" grpId="0" animBg="1"/>
      <p:bldP spid="87047" grpId="1" animBg="1"/>
      <p:bldP spid="87048" grpId="0" animBg="1"/>
      <p:bldP spid="87049" grpId="0" animBg="1"/>
      <p:bldP spid="8704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5010" name="Group 18"/>
          <p:cNvGrpSpPr>
            <a:grpSpLocks/>
          </p:cNvGrpSpPr>
          <p:nvPr/>
        </p:nvGrpSpPr>
        <p:grpSpPr bwMode="auto">
          <a:xfrm>
            <a:off x="57150" y="0"/>
            <a:ext cx="1757363" cy="5076825"/>
            <a:chOff x="36" y="0"/>
            <a:chExt cx="1107" cy="3198"/>
          </a:xfrm>
        </p:grpSpPr>
        <p:pic>
          <p:nvPicPr>
            <p:cNvPr id="84994"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 y="0"/>
              <a:ext cx="1091" cy="8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84995"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2160"/>
              <a:ext cx="1107" cy="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43741" name="Picture 5"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 y="1068"/>
              <a:ext cx="1092" cy="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1" name="Text Box 9"/>
            <p:cNvSpPr txBox="1">
              <a:spLocks noChangeArrowheads="1"/>
            </p:cNvSpPr>
            <p:nvPr/>
          </p:nvSpPr>
          <p:spPr bwMode="auto">
            <a:xfrm>
              <a:off x="131" y="720"/>
              <a:ext cx="867"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Vincent</a:t>
              </a:r>
            </a:p>
          </p:txBody>
        </p:sp>
        <p:sp>
          <p:nvSpPr>
            <p:cNvPr id="85003" name="Text Box 11"/>
            <p:cNvSpPr txBox="1">
              <a:spLocks noChangeArrowheads="1"/>
            </p:cNvSpPr>
            <p:nvPr/>
          </p:nvSpPr>
          <p:spPr bwMode="auto">
            <a:xfrm>
              <a:off x="97" y="1785"/>
              <a:ext cx="971"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Yustinus</a:t>
              </a:r>
            </a:p>
          </p:txBody>
        </p:sp>
        <p:sp>
          <p:nvSpPr>
            <p:cNvPr id="85004" name="Text Box 12"/>
            <p:cNvSpPr txBox="1">
              <a:spLocks noChangeArrowheads="1"/>
            </p:cNvSpPr>
            <p:nvPr/>
          </p:nvSpPr>
          <p:spPr bwMode="auto">
            <a:xfrm>
              <a:off x="81" y="2868"/>
              <a:ext cx="971"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Sang-oh</a:t>
              </a:r>
            </a:p>
          </p:txBody>
        </p:sp>
      </p:grpSp>
      <p:grpSp>
        <p:nvGrpSpPr>
          <p:cNvPr id="85009" name="Group 17"/>
          <p:cNvGrpSpPr>
            <a:grpSpLocks/>
          </p:cNvGrpSpPr>
          <p:nvPr/>
        </p:nvGrpSpPr>
        <p:grpSpPr bwMode="auto">
          <a:xfrm>
            <a:off x="8521700" y="0"/>
            <a:ext cx="1765300" cy="4943475"/>
            <a:chOff x="36" y="3264"/>
            <a:chExt cx="1112" cy="3114"/>
          </a:xfrm>
        </p:grpSpPr>
        <p:pic>
          <p:nvPicPr>
            <p:cNvPr id="84996" name="Picture 4" descr="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 y="4320"/>
              <a:ext cx="1112" cy="9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43734" name="Picture 6" descr="Image0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 y="3264"/>
              <a:ext cx="1104"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9" name="Picture 7" descr="face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 y="5376"/>
              <a:ext cx="1112" cy="9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5005" name="Text Box 13"/>
            <p:cNvSpPr txBox="1">
              <a:spLocks noChangeArrowheads="1"/>
            </p:cNvSpPr>
            <p:nvPr/>
          </p:nvSpPr>
          <p:spPr bwMode="auto">
            <a:xfrm>
              <a:off x="266" y="3969"/>
              <a:ext cx="619"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Mary</a:t>
              </a:r>
            </a:p>
          </p:txBody>
        </p:sp>
        <p:sp>
          <p:nvSpPr>
            <p:cNvPr id="85006" name="Text Box 14"/>
            <p:cNvSpPr txBox="1">
              <a:spLocks noChangeArrowheads="1"/>
            </p:cNvSpPr>
            <p:nvPr/>
          </p:nvSpPr>
          <p:spPr bwMode="auto">
            <a:xfrm>
              <a:off x="165" y="5016"/>
              <a:ext cx="846"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Joseph</a:t>
              </a:r>
            </a:p>
          </p:txBody>
        </p:sp>
        <p:sp>
          <p:nvSpPr>
            <p:cNvPr id="85007" name="Text Box 15"/>
            <p:cNvSpPr txBox="1">
              <a:spLocks noChangeArrowheads="1"/>
            </p:cNvSpPr>
            <p:nvPr/>
          </p:nvSpPr>
          <p:spPr bwMode="auto">
            <a:xfrm>
              <a:off x="168" y="6048"/>
              <a:ext cx="858"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Arial" panose="020B0604020202020204" pitchFamily="34" charset="0"/>
                  <a:cs typeface="Arial" panose="020B0604020202020204" pitchFamily="34" charset="0"/>
                </a:rPr>
                <a:t>AUgust</a:t>
              </a:r>
            </a:p>
          </p:txBody>
        </p:sp>
      </p:grpSp>
      <p:sp>
        <p:nvSpPr>
          <p:cNvPr id="85011" name="Text Box 19"/>
          <p:cNvSpPr txBox="1">
            <a:spLocks noChangeArrowheads="1"/>
          </p:cNvSpPr>
          <p:nvPr/>
        </p:nvSpPr>
        <p:spPr bwMode="auto">
          <a:xfrm>
            <a:off x="2119313" y="946150"/>
            <a:ext cx="6122987" cy="5016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3200" dirty="0">
                <a:solidFill>
                  <a:schemeClr val="accent1"/>
                </a:solidFill>
                <a:latin typeface="Arial" panose="020B0604020202020204" pitchFamily="34" charset="0"/>
                <a:cs typeface="Arial" panose="020B0604020202020204" pitchFamily="34" charset="0"/>
              </a:rPr>
              <a:t>نهر الله يجعل </a:t>
            </a:r>
          </a:p>
          <a:p>
            <a:pPr>
              <a:defRPr/>
            </a:pPr>
            <a:r>
              <a:rPr lang="ar-JO" sz="3200" dirty="0">
                <a:solidFill>
                  <a:schemeClr val="accent1"/>
                </a:solidFill>
                <a:latin typeface="Arial" panose="020B0604020202020204" pitchFamily="34" charset="0"/>
                <a:cs typeface="Arial" panose="020B0604020202020204" pitchFamily="34" charset="0"/>
              </a:rPr>
              <a:t>أقدامنا ترقص</a:t>
            </a:r>
          </a:p>
          <a:p>
            <a:pPr>
              <a:defRPr/>
            </a:pPr>
            <a:r>
              <a:rPr lang="ar-JO" sz="3200" dirty="0">
                <a:solidFill>
                  <a:schemeClr val="accent1"/>
                </a:solidFill>
                <a:latin typeface="Arial" panose="020B0604020202020204" pitchFamily="34" charset="0"/>
                <a:cs typeface="Arial" panose="020B0604020202020204" pitchFamily="34" charset="0"/>
              </a:rPr>
              <a:t>نهر الله يملأ</a:t>
            </a:r>
          </a:p>
          <a:p>
            <a:pPr>
              <a:defRPr/>
            </a:pPr>
            <a:r>
              <a:rPr lang="ar-JO" sz="3200" dirty="0">
                <a:solidFill>
                  <a:schemeClr val="accent1"/>
                </a:solidFill>
                <a:latin typeface="Arial" panose="020B0604020202020204" pitchFamily="34" charset="0"/>
                <a:cs typeface="Arial" panose="020B0604020202020204" pitchFamily="34" charset="0"/>
              </a:rPr>
              <a:t>قلوبنا بالبهجة</a:t>
            </a:r>
          </a:p>
          <a:p>
            <a:pPr>
              <a:defRPr/>
            </a:pPr>
            <a:r>
              <a:rPr lang="ar-JO" sz="3200" dirty="0">
                <a:solidFill>
                  <a:schemeClr val="accent1"/>
                </a:solidFill>
                <a:latin typeface="Arial" panose="020B0604020202020204" pitchFamily="34" charset="0"/>
                <a:cs typeface="Arial" panose="020B0604020202020204" pitchFamily="34" charset="0"/>
              </a:rPr>
              <a:t>نهر الله يملأ</a:t>
            </a:r>
          </a:p>
          <a:p>
            <a:pPr>
              <a:defRPr/>
            </a:pPr>
            <a:r>
              <a:rPr lang="ar-JO" sz="3200" dirty="0">
                <a:solidFill>
                  <a:schemeClr val="accent1"/>
                </a:solidFill>
                <a:latin typeface="Arial" panose="020B0604020202020204" pitchFamily="34" charset="0"/>
                <a:cs typeface="Arial" panose="020B0604020202020204" pitchFamily="34" charset="0"/>
              </a:rPr>
              <a:t>أفواهنا بالضحك</a:t>
            </a:r>
          </a:p>
          <a:p>
            <a:pPr>
              <a:defRPr/>
            </a:pPr>
            <a:r>
              <a:rPr lang="ar-JO" sz="3200" dirty="0">
                <a:solidFill>
                  <a:schemeClr val="accent1"/>
                </a:solidFill>
                <a:latin typeface="Arial" panose="020B0604020202020204" pitchFamily="34" charset="0"/>
                <a:cs typeface="Arial" panose="020B0604020202020204" pitchFamily="34" charset="0"/>
              </a:rPr>
              <a:t>ونفرح لأن</a:t>
            </a:r>
          </a:p>
          <a:p>
            <a:pPr>
              <a:defRPr/>
            </a:pPr>
            <a:r>
              <a:rPr lang="ar-JO" sz="3200" dirty="0">
                <a:solidFill>
                  <a:schemeClr val="accent1"/>
                </a:solidFill>
                <a:latin typeface="Arial" panose="020B0604020202020204" pitchFamily="34" charset="0"/>
                <a:cs typeface="Arial" panose="020B0604020202020204" pitchFamily="34" charset="0"/>
              </a:rPr>
              <a:t>النهر هنا</a:t>
            </a:r>
          </a:p>
          <a:p>
            <a:pPr>
              <a:defRPr/>
            </a:pPr>
            <a:r>
              <a:rPr lang="ar-JO" sz="3200" dirty="0">
                <a:solidFill>
                  <a:schemeClr val="accent1"/>
                </a:solidFill>
                <a:latin typeface="Arial" panose="020B0604020202020204" pitchFamily="34" charset="0"/>
                <a:cs typeface="Arial" panose="020B0604020202020204" pitchFamily="34" charset="0"/>
              </a:rPr>
              <a:t>ونفرح لأن</a:t>
            </a:r>
          </a:p>
          <a:p>
            <a:pPr>
              <a:defRPr/>
            </a:pPr>
            <a:r>
              <a:rPr lang="ar-JO" sz="3200" dirty="0">
                <a:solidFill>
                  <a:schemeClr val="accent1"/>
                </a:solidFill>
                <a:latin typeface="Arial" panose="020B0604020202020204" pitchFamily="34" charset="0"/>
                <a:cs typeface="Arial" panose="020B0604020202020204" pitchFamily="34" charset="0"/>
              </a:rPr>
              <a:t>النهر هنا.</a:t>
            </a:r>
            <a:endParaRPr lang="en-US" sz="3200" dirty="0">
              <a:solidFill>
                <a:schemeClr val="accent1"/>
              </a:solidFill>
              <a:latin typeface="Arial" panose="020B0604020202020204" pitchFamily="34" charset="0"/>
              <a:cs typeface="Arial" panose="020B0604020202020204" pitchFamily="34" charset="0"/>
            </a:endParaRPr>
          </a:p>
        </p:txBody>
      </p:sp>
      <p:sp>
        <p:nvSpPr>
          <p:cNvPr id="85012" name="Text Box 20"/>
          <p:cNvSpPr txBox="1">
            <a:spLocks noChangeArrowheads="1"/>
          </p:cNvSpPr>
          <p:nvPr/>
        </p:nvSpPr>
        <p:spPr bwMode="auto">
          <a:xfrm>
            <a:off x="2466976" y="1976438"/>
            <a:ext cx="5128105" cy="3545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3600" dirty="0">
                <a:solidFill>
                  <a:srgbClr val="9999FF"/>
                </a:solidFill>
                <a:latin typeface="Arial" panose="020B0604020202020204" pitchFamily="34" charset="0"/>
                <a:cs typeface="Arial" panose="020B0604020202020204" pitchFamily="34" charset="0"/>
              </a:rPr>
              <a:t>عرض تقديمي جماعي عن</a:t>
            </a:r>
            <a:endParaRPr lang="en-US" sz="3600" dirty="0">
              <a:solidFill>
                <a:srgbClr val="9999FF"/>
              </a:solidFill>
              <a:latin typeface="Arial" panose="020B0604020202020204" pitchFamily="34" charset="0"/>
              <a:cs typeface="Arial" panose="020B0604020202020204" pitchFamily="34" charset="0"/>
            </a:endParaRPr>
          </a:p>
          <a:p>
            <a:pPr>
              <a:lnSpc>
                <a:spcPct val="40000"/>
              </a:lnSpc>
              <a:defRPr/>
            </a:pPr>
            <a:endParaRPr lang="en-US" sz="3600" dirty="0">
              <a:solidFill>
                <a:srgbClr val="9999FF"/>
              </a:solidFill>
              <a:latin typeface="Arial" panose="020B0604020202020204" pitchFamily="34" charset="0"/>
              <a:cs typeface="Arial" panose="020B0604020202020204" pitchFamily="34" charset="0"/>
            </a:endParaRPr>
          </a:p>
          <a:p>
            <a:pPr>
              <a:defRPr/>
            </a:pPr>
            <a:r>
              <a:rPr lang="ar-JO" sz="6000" dirty="0">
                <a:solidFill>
                  <a:srgbClr val="FFCC66"/>
                </a:solidFill>
                <a:latin typeface="Arial" panose="020B0604020202020204" pitchFamily="34" charset="0"/>
                <a:cs typeface="Arial" panose="020B0604020202020204" pitchFamily="34" charset="0"/>
              </a:rPr>
              <a:t>السبي</a:t>
            </a:r>
            <a:endParaRPr lang="en-US" sz="6000" dirty="0">
              <a:solidFill>
                <a:srgbClr val="FFCC66"/>
              </a:solidFill>
              <a:latin typeface="Arial" panose="020B0604020202020204" pitchFamily="34" charset="0"/>
              <a:cs typeface="Arial" panose="020B0604020202020204" pitchFamily="34" charset="0"/>
            </a:endParaRPr>
          </a:p>
          <a:p>
            <a:pPr>
              <a:lnSpc>
                <a:spcPct val="10000"/>
              </a:lnSpc>
              <a:defRPr/>
            </a:pPr>
            <a:endParaRPr lang="en-US" sz="6000" dirty="0">
              <a:solidFill>
                <a:srgbClr val="FFCC66"/>
              </a:solidFill>
              <a:latin typeface="Arial" panose="020B0604020202020204" pitchFamily="34" charset="0"/>
              <a:cs typeface="Arial" panose="020B0604020202020204" pitchFamily="34" charset="0"/>
            </a:endParaRPr>
          </a:p>
          <a:p>
            <a:pPr>
              <a:defRPr/>
            </a:pPr>
            <a:r>
              <a:rPr lang="en-US" sz="3600" dirty="0">
                <a:solidFill>
                  <a:srgbClr val="9999FF"/>
                </a:solidFill>
                <a:latin typeface="Arial" panose="020B0604020202020204" pitchFamily="34" charset="0"/>
                <a:cs typeface="Arial" panose="020B0604020202020204" pitchFamily="34" charset="0"/>
              </a:rPr>
              <a:t>[</a:t>
            </a:r>
            <a:r>
              <a:rPr lang="ar-JO" sz="3600" dirty="0">
                <a:solidFill>
                  <a:srgbClr val="9999FF"/>
                </a:solidFill>
                <a:latin typeface="Arial" panose="020B0604020202020204" pitchFamily="34" charset="0"/>
                <a:cs typeface="Arial" panose="020B0604020202020204" pitchFamily="34" charset="0"/>
              </a:rPr>
              <a:t>حزقيال ودانيال</a:t>
            </a:r>
            <a:r>
              <a:rPr lang="en-US" sz="3600" dirty="0">
                <a:solidFill>
                  <a:srgbClr val="9999FF"/>
                </a:solidFill>
                <a:latin typeface="Arial" panose="020B0604020202020204" pitchFamily="34" charset="0"/>
                <a:cs typeface="Arial" panose="020B0604020202020204" pitchFamily="34" charset="0"/>
              </a:rPr>
              <a:t>]</a:t>
            </a:r>
          </a:p>
          <a:p>
            <a:pPr>
              <a:defRPr/>
            </a:pPr>
            <a:endParaRPr lang="en-US" sz="3600" dirty="0">
              <a:solidFill>
                <a:srgbClr val="9999FF"/>
              </a:solidFill>
              <a:latin typeface="Arial" panose="020B0604020202020204" pitchFamily="34" charset="0"/>
              <a:cs typeface="Arial" panose="020B0604020202020204" pitchFamily="34" charset="0"/>
            </a:endParaRPr>
          </a:p>
          <a:p>
            <a:pPr>
              <a:defRPr/>
            </a:pPr>
            <a:r>
              <a:rPr lang="ar-JO" sz="3600" dirty="0">
                <a:solidFill>
                  <a:srgbClr val="3366FF"/>
                </a:solidFill>
                <a:latin typeface="Arial" panose="020B0604020202020204" pitchFamily="34" charset="0"/>
                <a:cs typeface="Arial" panose="020B0604020202020204" pitchFamily="34" charset="0"/>
              </a:rPr>
              <a:t>شكراً</a:t>
            </a:r>
            <a:endParaRPr lang="en-US" sz="3600" dirty="0">
              <a:solidFill>
                <a:srgbClr val="3366FF"/>
              </a:solidFill>
              <a:latin typeface="Arial" panose="020B0604020202020204" pitchFamily="34" charset="0"/>
              <a:cs typeface="Arial" panose="020B0604020202020204" pitchFamily="34" charset="0"/>
            </a:endParaRPr>
          </a:p>
        </p:txBody>
      </p:sp>
      <p:grpSp>
        <p:nvGrpSpPr>
          <p:cNvPr id="85013" name="Group 21"/>
          <p:cNvGrpSpPr>
            <a:grpSpLocks/>
          </p:cNvGrpSpPr>
          <p:nvPr/>
        </p:nvGrpSpPr>
        <p:grpSpPr bwMode="auto">
          <a:xfrm>
            <a:off x="57150" y="892175"/>
            <a:ext cx="1757363" cy="5076825"/>
            <a:chOff x="36" y="0"/>
            <a:chExt cx="1107" cy="3198"/>
          </a:xfrm>
        </p:grpSpPr>
        <p:pic>
          <p:nvPicPr>
            <p:cNvPr id="243727" name="Picture 2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 y="0"/>
              <a:ext cx="1091" cy="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3728" name="Picture 2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2160"/>
              <a:ext cx="1107" cy="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3729" name="Picture 24"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 y="1068"/>
              <a:ext cx="1092" cy="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17" name="Text Box 25"/>
            <p:cNvSpPr txBox="1">
              <a:spLocks noChangeArrowheads="1"/>
            </p:cNvSpPr>
            <p:nvPr/>
          </p:nvSpPr>
          <p:spPr bwMode="auto">
            <a:xfrm>
              <a:off x="279" y="720"/>
              <a:ext cx="570"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فنسنت</a:t>
              </a:r>
              <a:endParaRPr lang="en-US" sz="2800" dirty="0">
                <a:solidFill>
                  <a:schemeClr val="bg1"/>
                </a:solidFill>
                <a:latin typeface="Arial" panose="020B0604020202020204" pitchFamily="34" charset="0"/>
                <a:cs typeface="Arial" panose="020B0604020202020204" pitchFamily="34" charset="0"/>
              </a:endParaRPr>
            </a:p>
          </p:txBody>
        </p:sp>
        <p:sp>
          <p:nvSpPr>
            <p:cNvPr id="85018" name="Text Box 26"/>
            <p:cNvSpPr txBox="1">
              <a:spLocks noChangeArrowheads="1"/>
            </p:cNvSpPr>
            <p:nvPr/>
          </p:nvSpPr>
          <p:spPr bwMode="auto">
            <a:xfrm>
              <a:off x="163" y="1785"/>
              <a:ext cx="840"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يوستينوس</a:t>
              </a:r>
              <a:endParaRPr lang="en-US" sz="2800" dirty="0">
                <a:solidFill>
                  <a:schemeClr val="bg1"/>
                </a:solidFill>
                <a:latin typeface="Arial" panose="020B0604020202020204" pitchFamily="34" charset="0"/>
                <a:cs typeface="Arial" panose="020B0604020202020204" pitchFamily="34" charset="0"/>
              </a:endParaRPr>
            </a:p>
          </p:txBody>
        </p:sp>
        <p:sp>
          <p:nvSpPr>
            <p:cNvPr id="85019" name="Text Box 27"/>
            <p:cNvSpPr txBox="1">
              <a:spLocks noChangeArrowheads="1"/>
            </p:cNvSpPr>
            <p:nvPr/>
          </p:nvSpPr>
          <p:spPr bwMode="auto">
            <a:xfrm>
              <a:off x="208" y="2868"/>
              <a:ext cx="716"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سانغ أوه</a:t>
              </a:r>
              <a:endParaRPr lang="en-US" sz="2800" dirty="0">
                <a:solidFill>
                  <a:schemeClr val="bg1"/>
                </a:solidFill>
                <a:latin typeface="Arial" panose="020B0604020202020204" pitchFamily="34" charset="0"/>
                <a:cs typeface="Arial" panose="020B0604020202020204" pitchFamily="34" charset="0"/>
              </a:endParaRPr>
            </a:p>
          </p:txBody>
        </p:sp>
      </p:grpSp>
      <p:grpSp>
        <p:nvGrpSpPr>
          <p:cNvPr id="85020" name="Group 28"/>
          <p:cNvGrpSpPr>
            <a:grpSpLocks/>
          </p:cNvGrpSpPr>
          <p:nvPr/>
        </p:nvGrpSpPr>
        <p:grpSpPr bwMode="auto">
          <a:xfrm>
            <a:off x="8521700" y="958850"/>
            <a:ext cx="1765300" cy="4943475"/>
            <a:chOff x="36" y="3264"/>
            <a:chExt cx="1112" cy="3114"/>
          </a:xfrm>
        </p:grpSpPr>
        <p:pic>
          <p:nvPicPr>
            <p:cNvPr id="243721" name="Picture 29" descr="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 y="4320"/>
              <a:ext cx="1112" cy="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3722" name="Picture 30" descr="Image0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 y="3264"/>
              <a:ext cx="1104" cy="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3723" name="Picture 31" descr="face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 y="5376"/>
              <a:ext cx="1112" cy="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24" name="Text Box 32"/>
            <p:cNvSpPr txBox="1">
              <a:spLocks noChangeArrowheads="1"/>
            </p:cNvSpPr>
            <p:nvPr/>
          </p:nvSpPr>
          <p:spPr bwMode="auto">
            <a:xfrm>
              <a:off x="320" y="3969"/>
              <a:ext cx="511"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ماري</a:t>
              </a:r>
              <a:endParaRPr lang="en-US" sz="2800" dirty="0">
                <a:solidFill>
                  <a:schemeClr val="bg1"/>
                </a:solidFill>
                <a:latin typeface="Arial" panose="020B0604020202020204" pitchFamily="34" charset="0"/>
                <a:cs typeface="Arial" panose="020B0604020202020204" pitchFamily="34" charset="0"/>
              </a:endParaRPr>
            </a:p>
          </p:txBody>
        </p:sp>
        <p:sp>
          <p:nvSpPr>
            <p:cNvPr id="85025" name="Text Box 33"/>
            <p:cNvSpPr txBox="1">
              <a:spLocks noChangeArrowheads="1"/>
            </p:cNvSpPr>
            <p:nvPr/>
          </p:nvSpPr>
          <p:spPr bwMode="auto">
            <a:xfrm>
              <a:off x="305" y="5016"/>
              <a:ext cx="569"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يوسف</a:t>
              </a:r>
              <a:endParaRPr lang="en-US" sz="2800" dirty="0">
                <a:solidFill>
                  <a:schemeClr val="bg1"/>
                </a:solidFill>
                <a:latin typeface="Arial" panose="020B0604020202020204" pitchFamily="34" charset="0"/>
                <a:cs typeface="Arial" panose="020B0604020202020204" pitchFamily="34" charset="0"/>
              </a:endParaRPr>
            </a:p>
          </p:txBody>
        </p:sp>
        <p:sp>
          <p:nvSpPr>
            <p:cNvPr id="85026" name="Text Box 34"/>
            <p:cNvSpPr txBox="1">
              <a:spLocks noChangeArrowheads="1"/>
            </p:cNvSpPr>
            <p:nvPr/>
          </p:nvSpPr>
          <p:spPr bwMode="auto">
            <a:xfrm>
              <a:off x="238" y="6048"/>
              <a:ext cx="719" cy="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sz="2800" dirty="0">
                  <a:solidFill>
                    <a:schemeClr val="bg1"/>
                  </a:solidFill>
                  <a:latin typeface="Arial" panose="020B0604020202020204" pitchFamily="34" charset="0"/>
                  <a:cs typeface="Arial" panose="020B0604020202020204" pitchFamily="34" charset="0"/>
                </a:rPr>
                <a:t>أغسطس</a:t>
              </a:r>
              <a:endParaRPr lang="en-US" sz="2800" dirty="0">
                <a:solidFill>
                  <a:schemeClr val="bg1"/>
                </a:solidFill>
                <a:latin typeface="Arial" panose="020B0604020202020204" pitchFamily="34" charset="0"/>
                <a:cs typeface="Arial" panose="020B0604020202020204" pitchFamily="34" charset="0"/>
              </a:endParaRPr>
            </a:p>
          </p:txBody>
        </p:sp>
      </p:grpSp>
      <p:pic>
        <p:nvPicPr>
          <p:cNvPr id="85027" name="zodiac brave story - flourish.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47466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nodeType="withEffect">
                                  <p:stCondLst>
                                    <p:cond delay="0"/>
                                  </p:stCondLst>
                                  <p:childTnLst>
                                    <p:set>
                                      <p:cBhvr>
                                        <p:cTn id="6" dur="1" fill="hold">
                                          <p:stCondLst>
                                            <p:cond delay="0"/>
                                          </p:stCondLst>
                                        </p:cTn>
                                        <p:tgtEl>
                                          <p:spTgt spid="85010"/>
                                        </p:tgtEl>
                                        <p:attrNameLst>
                                          <p:attrName>style.visibility</p:attrName>
                                        </p:attrNameLst>
                                      </p:cBhvr>
                                      <p:to>
                                        <p:strVal val="visible"/>
                                      </p:to>
                                    </p:set>
                                    <p:anim calcmode="lin" valueType="num">
                                      <p:cBhvr>
                                        <p:cTn id="7" dur="15000" fill="hold"/>
                                        <p:tgtEl>
                                          <p:spTgt spid="85010"/>
                                        </p:tgtEl>
                                        <p:attrNameLst>
                                          <p:attrName>ppt_x</p:attrName>
                                        </p:attrNameLst>
                                      </p:cBhvr>
                                      <p:tavLst>
                                        <p:tav tm="0">
                                          <p:val>
                                            <p:strVal val="#ppt_x"/>
                                          </p:val>
                                        </p:tav>
                                        <p:tav tm="100000">
                                          <p:val>
                                            <p:strVal val="#ppt_x"/>
                                          </p:val>
                                        </p:tav>
                                      </p:tavLst>
                                    </p:anim>
                                    <p:anim calcmode="lin" valueType="num">
                                      <p:cBhvr>
                                        <p:cTn id="8" dur="15000" fill="hold"/>
                                        <p:tgtEl>
                                          <p:spTgt spid="85010"/>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6000"/>
                                  </p:stCondLst>
                                  <p:childTnLst>
                                    <p:set>
                                      <p:cBhvr>
                                        <p:cTn id="10" dur="1" fill="hold">
                                          <p:stCondLst>
                                            <p:cond delay="0"/>
                                          </p:stCondLst>
                                        </p:cTn>
                                        <p:tgtEl>
                                          <p:spTgt spid="85009"/>
                                        </p:tgtEl>
                                        <p:attrNameLst>
                                          <p:attrName>style.visibility</p:attrName>
                                        </p:attrNameLst>
                                      </p:cBhvr>
                                      <p:to>
                                        <p:strVal val="visible"/>
                                      </p:to>
                                    </p:set>
                                    <p:anim calcmode="lin" valueType="num">
                                      <p:cBhvr>
                                        <p:cTn id="11" dur="15000" fill="hold"/>
                                        <p:tgtEl>
                                          <p:spTgt spid="85009"/>
                                        </p:tgtEl>
                                        <p:attrNameLst>
                                          <p:attrName>ppt_x</p:attrName>
                                        </p:attrNameLst>
                                      </p:cBhvr>
                                      <p:tavLst>
                                        <p:tav tm="0">
                                          <p:val>
                                            <p:strVal val="#ppt_x"/>
                                          </p:val>
                                        </p:tav>
                                        <p:tav tm="100000">
                                          <p:val>
                                            <p:strVal val="#ppt_x"/>
                                          </p:val>
                                        </p:tav>
                                      </p:tavLst>
                                    </p:anim>
                                    <p:anim calcmode="lin" valueType="num">
                                      <p:cBhvr>
                                        <p:cTn id="12" dur="15000" fill="hold"/>
                                        <p:tgtEl>
                                          <p:spTgt spid="85009"/>
                                        </p:tgtEl>
                                        <p:attrNameLst>
                                          <p:attrName>ppt_y</p:attrName>
                                        </p:attrNameLst>
                                      </p:cBhvr>
                                      <p:tavLst>
                                        <p:tav tm="0">
                                          <p:val>
                                            <p:strVal val="#ppt_y+1"/>
                                          </p:val>
                                        </p:tav>
                                        <p:tav tm="100000">
                                          <p:val>
                                            <p:strVal val="#ppt_y-1"/>
                                          </p:val>
                                        </p:tav>
                                      </p:tavLst>
                                    </p:anim>
                                  </p:childTnLst>
                                </p:cTn>
                              </p:par>
                              <p:par>
                                <p:cTn id="13" presetID="45" presetClass="exit" presetSubtype="0" fill="hold" nodeType="withEffect">
                                  <p:stCondLst>
                                    <p:cond delay="0"/>
                                  </p:stCondLst>
                                  <p:iterate type="lt">
                                    <p:tmPct val="5000"/>
                                  </p:iterate>
                                  <p:childTnLst>
                                    <p:animEffect transition="out" filter="fade">
                                      <p:cBhvr>
                                        <p:cTn id="14" dur="1000"/>
                                        <p:tgtEl>
                                          <p:spTgt spid="85011">
                                            <p:txEl>
                                              <p:pRg st="9" end="9"/>
                                            </p:txEl>
                                          </p:spTgt>
                                        </p:tgtEl>
                                      </p:cBhvr>
                                    </p:animEffect>
                                    <p:anim calcmode="lin" valueType="num">
                                      <p:cBhvr>
                                        <p:cTn id="15" dur="1000"/>
                                        <p:tgtEl>
                                          <p:spTgt spid="85011">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1000"/>
                                        <p:tgtEl>
                                          <p:spTgt spid="85011">
                                            <p:txEl>
                                              <p:pRg st="9" end="9"/>
                                            </p:txEl>
                                          </p:spTgt>
                                        </p:tgtEl>
                                        <p:attrNameLst>
                                          <p:attrName>ppt_h</p:attrName>
                                        </p:attrNameLst>
                                      </p:cBhvr>
                                      <p:tavLst>
                                        <p:tav tm="0">
                                          <p:val>
                                            <p:strVal val="ppt_h"/>
                                          </p:val>
                                        </p:tav>
                                        <p:tav tm="100000">
                                          <p:val>
                                            <p:strVal val="ppt_h"/>
                                          </p:val>
                                        </p:tav>
                                      </p:tavLst>
                                    </p:anim>
                                    <p:set>
                                      <p:cBhvr>
                                        <p:cTn id="17" dur="1" fill="hold">
                                          <p:stCondLst>
                                            <p:cond delay="999"/>
                                          </p:stCondLst>
                                        </p:cTn>
                                        <p:tgtEl>
                                          <p:spTgt spid="85011">
                                            <p:txEl>
                                              <p:pRg st="9" end="9"/>
                                            </p:txEl>
                                          </p:spTgt>
                                        </p:tgtEl>
                                        <p:attrNameLst>
                                          <p:attrName>style.visibility</p:attrName>
                                        </p:attrNameLst>
                                      </p:cBhvr>
                                      <p:to>
                                        <p:strVal val="hidden"/>
                                      </p:to>
                                    </p:set>
                                  </p:childTnLst>
                                </p:cTn>
                              </p:par>
                              <p:par>
                                <p:cTn id="18" presetID="45" presetClass="exit" presetSubtype="0" fill="hold" nodeType="withEffect">
                                  <p:stCondLst>
                                    <p:cond delay="0"/>
                                  </p:stCondLst>
                                  <p:iterate type="lt">
                                    <p:tmPct val="5000"/>
                                  </p:iterate>
                                  <p:childTnLst>
                                    <p:animEffect transition="out" filter="fade">
                                      <p:cBhvr>
                                        <p:cTn id="19" dur="1000"/>
                                        <p:tgtEl>
                                          <p:spTgt spid="85011">
                                            <p:txEl>
                                              <p:pRg st="0" end="0"/>
                                            </p:txEl>
                                          </p:spTgt>
                                        </p:tgtEl>
                                      </p:cBhvr>
                                    </p:animEffect>
                                    <p:anim calcmode="lin" valueType="num">
                                      <p:cBhvr>
                                        <p:cTn id="20" dur="1000"/>
                                        <p:tgtEl>
                                          <p:spTgt spid="85011">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1000"/>
                                        <p:tgtEl>
                                          <p:spTgt spid="85011">
                                            <p:txEl>
                                              <p:pRg st="0" end="0"/>
                                            </p:txEl>
                                          </p:spTgt>
                                        </p:tgtEl>
                                        <p:attrNameLst>
                                          <p:attrName>ppt_h</p:attrName>
                                        </p:attrNameLst>
                                      </p:cBhvr>
                                      <p:tavLst>
                                        <p:tav tm="0">
                                          <p:val>
                                            <p:strVal val="ppt_h"/>
                                          </p:val>
                                        </p:tav>
                                        <p:tav tm="100000">
                                          <p:val>
                                            <p:strVal val="ppt_h"/>
                                          </p:val>
                                        </p:tav>
                                      </p:tavLst>
                                    </p:anim>
                                    <p:set>
                                      <p:cBhvr>
                                        <p:cTn id="22" dur="1" fill="hold">
                                          <p:stCondLst>
                                            <p:cond delay="999"/>
                                          </p:stCondLst>
                                        </p:cTn>
                                        <p:tgtEl>
                                          <p:spTgt spid="85011">
                                            <p:txEl>
                                              <p:pRg st="0" end="0"/>
                                            </p:txEl>
                                          </p:spTgt>
                                        </p:tgtEl>
                                        <p:attrNameLst>
                                          <p:attrName>style.visibility</p:attrName>
                                        </p:attrNameLst>
                                      </p:cBhvr>
                                      <p:to>
                                        <p:strVal val="hidden"/>
                                      </p:to>
                                    </p:set>
                                  </p:childTnLst>
                                </p:cTn>
                              </p:par>
                              <p:par>
                                <p:cTn id="23" presetID="45" presetClass="exit" presetSubtype="0" fill="hold" nodeType="withEffect">
                                  <p:stCondLst>
                                    <p:cond delay="0"/>
                                  </p:stCondLst>
                                  <p:iterate type="lt">
                                    <p:tmPct val="5000"/>
                                  </p:iterate>
                                  <p:childTnLst>
                                    <p:animEffect transition="out" filter="fade">
                                      <p:cBhvr>
                                        <p:cTn id="24" dur="1000"/>
                                        <p:tgtEl>
                                          <p:spTgt spid="85011">
                                            <p:txEl>
                                              <p:pRg st="1" end="1"/>
                                            </p:txEl>
                                          </p:spTgt>
                                        </p:tgtEl>
                                      </p:cBhvr>
                                    </p:animEffect>
                                    <p:anim calcmode="lin" valueType="num">
                                      <p:cBhvr>
                                        <p:cTn id="25" dur="1000"/>
                                        <p:tgtEl>
                                          <p:spTgt spid="85011">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6" dur="1000"/>
                                        <p:tgtEl>
                                          <p:spTgt spid="85011">
                                            <p:txEl>
                                              <p:pRg st="1" end="1"/>
                                            </p:txEl>
                                          </p:spTgt>
                                        </p:tgtEl>
                                        <p:attrNameLst>
                                          <p:attrName>ppt_h</p:attrName>
                                        </p:attrNameLst>
                                      </p:cBhvr>
                                      <p:tavLst>
                                        <p:tav tm="0">
                                          <p:val>
                                            <p:strVal val="ppt_h"/>
                                          </p:val>
                                        </p:tav>
                                        <p:tav tm="100000">
                                          <p:val>
                                            <p:strVal val="ppt_h"/>
                                          </p:val>
                                        </p:tav>
                                      </p:tavLst>
                                    </p:anim>
                                    <p:set>
                                      <p:cBhvr>
                                        <p:cTn id="27" dur="1" fill="hold">
                                          <p:stCondLst>
                                            <p:cond delay="999"/>
                                          </p:stCondLst>
                                        </p:cTn>
                                        <p:tgtEl>
                                          <p:spTgt spid="85011">
                                            <p:txEl>
                                              <p:pRg st="1" end="1"/>
                                            </p:txEl>
                                          </p:spTgt>
                                        </p:tgtEl>
                                        <p:attrNameLst>
                                          <p:attrName>style.visibility</p:attrName>
                                        </p:attrNameLst>
                                      </p:cBhvr>
                                      <p:to>
                                        <p:strVal val="hidden"/>
                                      </p:to>
                                    </p:set>
                                  </p:childTnLst>
                                </p:cTn>
                              </p:par>
                              <p:par>
                                <p:cTn id="28" presetID="45" presetClass="exit" presetSubtype="0" fill="hold" nodeType="withEffect">
                                  <p:stCondLst>
                                    <p:cond delay="0"/>
                                  </p:stCondLst>
                                  <p:iterate type="lt">
                                    <p:tmPct val="5000"/>
                                  </p:iterate>
                                  <p:childTnLst>
                                    <p:animEffect transition="out" filter="fade">
                                      <p:cBhvr>
                                        <p:cTn id="29" dur="1000"/>
                                        <p:tgtEl>
                                          <p:spTgt spid="85011">
                                            <p:txEl>
                                              <p:pRg st="2" end="2"/>
                                            </p:txEl>
                                          </p:spTgt>
                                        </p:tgtEl>
                                      </p:cBhvr>
                                    </p:animEffect>
                                    <p:anim calcmode="lin" valueType="num">
                                      <p:cBhvr>
                                        <p:cTn id="30" dur="1000"/>
                                        <p:tgtEl>
                                          <p:spTgt spid="85011">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1000"/>
                                        <p:tgtEl>
                                          <p:spTgt spid="85011">
                                            <p:txEl>
                                              <p:pRg st="2" end="2"/>
                                            </p:txEl>
                                          </p:spTgt>
                                        </p:tgtEl>
                                        <p:attrNameLst>
                                          <p:attrName>ppt_h</p:attrName>
                                        </p:attrNameLst>
                                      </p:cBhvr>
                                      <p:tavLst>
                                        <p:tav tm="0">
                                          <p:val>
                                            <p:strVal val="ppt_h"/>
                                          </p:val>
                                        </p:tav>
                                        <p:tav tm="100000">
                                          <p:val>
                                            <p:strVal val="ppt_h"/>
                                          </p:val>
                                        </p:tav>
                                      </p:tavLst>
                                    </p:anim>
                                    <p:set>
                                      <p:cBhvr>
                                        <p:cTn id="32" dur="1" fill="hold">
                                          <p:stCondLst>
                                            <p:cond delay="999"/>
                                          </p:stCondLst>
                                        </p:cTn>
                                        <p:tgtEl>
                                          <p:spTgt spid="85011">
                                            <p:txEl>
                                              <p:pRg st="2" end="2"/>
                                            </p:txEl>
                                          </p:spTgt>
                                        </p:tgtEl>
                                        <p:attrNameLst>
                                          <p:attrName>style.visibility</p:attrName>
                                        </p:attrNameLst>
                                      </p:cBhvr>
                                      <p:to>
                                        <p:strVal val="hidden"/>
                                      </p:to>
                                    </p:set>
                                  </p:childTnLst>
                                </p:cTn>
                              </p:par>
                              <p:par>
                                <p:cTn id="33" presetID="45" presetClass="exit" presetSubtype="0" fill="hold" nodeType="withEffect">
                                  <p:stCondLst>
                                    <p:cond delay="0"/>
                                  </p:stCondLst>
                                  <p:iterate type="lt">
                                    <p:tmPct val="5000"/>
                                  </p:iterate>
                                  <p:childTnLst>
                                    <p:animEffect transition="out" filter="fade">
                                      <p:cBhvr>
                                        <p:cTn id="34" dur="1000"/>
                                        <p:tgtEl>
                                          <p:spTgt spid="85011">
                                            <p:txEl>
                                              <p:pRg st="3" end="3"/>
                                            </p:txEl>
                                          </p:spTgt>
                                        </p:tgtEl>
                                      </p:cBhvr>
                                    </p:animEffect>
                                    <p:anim calcmode="lin" valueType="num">
                                      <p:cBhvr>
                                        <p:cTn id="35" dur="1000"/>
                                        <p:tgtEl>
                                          <p:spTgt spid="85011">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1000"/>
                                        <p:tgtEl>
                                          <p:spTgt spid="85011">
                                            <p:txEl>
                                              <p:pRg st="3" end="3"/>
                                            </p:txEl>
                                          </p:spTgt>
                                        </p:tgtEl>
                                        <p:attrNameLst>
                                          <p:attrName>ppt_h</p:attrName>
                                        </p:attrNameLst>
                                      </p:cBhvr>
                                      <p:tavLst>
                                        <p:tav tm="0">
                                          <p:val>
                                            <p:strVal val="ppt_h"/>
                                          </p:val>
                                        </p:tav>
                                        <p:tav tm="100000">
                                          <p:val>
                                            <p:strVal val="ppt_h"/>
                                          </p:val>
                                        </p:tav>
                                      </p:tavLst>
                                    </p:anim>
                                    <p:set>
                                      <p:cBhvr>
                                        <p:cTn id="37" dur="1" fill="hold">
                                          <p:stCondLst>
                                            <p:cond delay="999"/>
                                          </p:stCondLst>
                                        </p:cTn>
                                        <p:tgtEl>
                                          <p:spTgt spid="85011">
                                            <p:txEl>
                                              <p:pRg st="3" end="3"/>
                                            </p:txEl>
                                          </p:spTgt>
                                        </p:tgtEl>
                                        <p:attrNameLst>
                                          <p:attrName>style.visibility</p:attrName>
                                        </p:attrNameLst>
                                      </p:cBhvr>
                                      <p:to>
                                        <p:strVal val="hidden"/>
                                      </p:to>
                                    </p:set>
                                  </p:childTnLst>
                                </p:cTn>
                              </p:par>
                              <p:par>
                                <p:cTn id="38" presetID="45" presetClass="exit" presetSubtype="0" fill="hold" nodeType="withEffect">
                                  <p:stCondLst>
                                    <p:cond delay="0"/>
                                  </p:stCondLst>
                                  <p:iterate type="lt">
                                    <p:tmPct val="5000"/>
                                  </p:iterate>
                                  <p:childTnLst>
                                    <p:animEffect transition="out" filter="fade">
                                      <p:cBhvr>
                                        <p:cTn id="39" dur="1000"/>
                                        <p:tgtEl>
                                          <p:spTgt spid="85011">
                                            <p:txEl>
                                              <p:pRg st="4" end="4"/>
                                            </p:txEl>
                                          </p:spTgt>
                                        </p:tgtEl>
                                      </p:cBhvr>
                                    </p:animEffect>
                                    <p:anim calcmode="lin" valueType="num">
                                      <p:cBhvr>
                                        <p:cTn id="40" dur="1000"/>
                                        <p:tgtEl>
                                          <p:spTgt spid="85011">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1000"/>
                                        <p:tgtEl>
                                          <p:spTgt spid="85011">
                                            <p:txEl>
                                              <p:pRg st="4" end="4"/>
                                            </p:txEl>
                                          </p:spTgt>
                                        </p:tgtEl>
                                        <p:attrNameLst>
                                          <p:attrName>ppt_h</p:attrName>
                                        </p:attrNameLst>
                                      </p:cBhvr>
                                      <p:tavLst>
                                        <p:tav tm="0">
                                          <p:val>
                                            <p:strVal val="ppt_h"/>
                                          </p:val>
                                        </p:tav>
                                        <p:tav tm="100000">
                                          <p:val>
                                            <p:strVal val="ppt_h"/>
                                          </p:val>
                                        </p:tav>
                                      </p:tavLst>
                                    </p:anim>
                                    <p:set>
                                      <p:cBhvr>
                                        <p:cTn id="42" dur="1" fill="hold">
                                          <p:stCondLst>
                                            <p:cond delay="999"/>
                                          </p:stCondLst>
                                        </p:cTn>
                                        <p:tgtEl>
                                          <p:spTgt spid="85011">
                                            <p:txEl>
                                              <p:pRg st="4" end="4"/>
                                            </p:txEl>
                                          </p:spTgt>
                                        </p:tgtEl>
                                        <p:attrNameLst>
                                          <p:attrName>style.visibility</p:attrName>
                                        </p:attrNameLst>
                                      </p:cBhvr>
                                      <p:to>
                                        <p:strVal val="hidden"/>
                                      </p:to>
                                    </p:set>
                                  </p:childTnLst>
                                </p:cTn>
                              </p:par>
                              <p:par>
                                <p:cTn id="43" presetID="45" presetClass="exit" presetSubtype="0" fill="hold" nodeType="withEffect">
                                  <p:stCondLst>
                                    <p:cond delay="0"/>
                                  </p:stCondLst>
                                  <p:iterate type="lt">
                                    <p:tmPct val="5000"/>
                                  </p:iterate>
                                  <p:childTnLst>
                                    <p:animEffect transition="out" filter="fade">
                                      <p:cBhvr>
                                        <p:cTn id="44" dur="1000"/>
                                        <p:tgtEl>
                                          <p:spTgt spid="85011">
                                            <p:txEl>
                                              <p:pRg st="5" end="5"/>
                                            </p:txEl>
                                          </p:spTgt>
                                        </p:tgtEl>
                                      </p:cBhvr>
                                    </p:animEffect>
                                    <p:anim calcmode="lin" valueType="num">
                                      <p:cBhvr>
                                        <p:cTn id="45" dur="1000"/>
                                        <p:tgtEl>
                                          <p:spTgt spid="85011">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85011">
                                            <p:txEl>
                                              <p:pRg st="5" end="5"/>
                                            </p:txEl>
                                          </p:spTgt>
                                        </p:tgtEl>
                                        <p:attrNameLst>
                                          <p:attrName>ppt_h</p:attrName>
                                        </p:attrNameLst>
                                      </p:cBhvr>
                                      <p:tavLst>
                                        <p:tav tm="0">
                                          <p:val>
                                            <p:strVal val="ppt_h"/>
                                          </p:val>
                                        </p:tav>
                                        <p:tav tm="100000">
                                          <p:val>
                                            <p:strVal val="ppt_h"/>
                                          </p:val>
                                        </p:tav>
                                      </p:tavLst>
                                    </p:anim>
                                    <p:set>
                                      <p:cBhvr>
                                        <p:cTn id="47" dur="1" fill="hold">
                                          <p:stCondLst>
                                            <p:cond delay="999"/>
                                          </p:stCondLst>
                                        </p:cTn>
                                        <p:tgtEl>
                                          <p:spTgt spid="85011">
                                            <p:txEl>
                                              <p:pRg st="5" end="5"/>
                                            </p:txEl>
                                          </p:spTgt>
                                        </p:tgtEl>
                                        <p:attrNameLst>
                                          <p:attrName>style.visibility</p:attrName>
                                        </p:attrNameLst>
                                      </p:cBhvr>
                                      <p:to>
                                        <p:strVal val="hidden"/>
                                      </p:to>
                                    </p:set>
                                  </p:childTnLst>
                                </p:cTn>
                              </p:par>
                              <p:par>
                                <p:cTn id="48" presetID="45" presetClass="exit" presetSubtype="0" fill="hold" nodeType="withEffect">
                                  <p:stCondLst>
                                    <p:cond delay="0"/>
                                  </p:stCondLst>
                                  <p:iterate type="lt">
                                    <p:tmPct val="5000"/>
                                  </p:iterate>
                                  <p:childTnLst>
                                    <p:animEffect transition="out" filter="fade">
                                      <p:cBhvr>
                                        <p:cTn id="49" dur="1000"/>
                                        <p:tgtEl>
                                          <p:spTgt spid="85011">
                                            <p:txEl>
                                              <p:pRg st="6" end="6"/>
                                            </p:txEl>
                                          </p:spTgt>
                                        </p:tgtEl>
                                      </p:cBhvr>
                                    </p:animEffect>
                                    <p:anim calcmode="lin" valueType="num">
                                      <p:cBhvr>
                                        <p:cTn id="50" dur="1000"/>
                                        <p:tgtEl>
                                          <p:spTgt spid="85011">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1000"/>
                                        <p:tgtEl>
                                          <p:spTgt spid="85011">
                                            <p:txEl>
                                              <p:pRg st="6" end="6"/>
                                            </p:txEl>
                                          </p:spTgt>
                                        </p:tgtEl>
                                        <p:attrNameLst>
                                          <p:attrName>ppt_h</p:attrName>
                                        </p:attrNameLst>
                                      </p:cBhvr>
                                      <p:tavLst>
                                        <p:tav tm="0">
                                          <p:val>
                                            <p:strVal val="ppt_h"/>
                                          </p:val>
                                        </p:tav>
                                        <p:tav tm="100000">
                                          <p:val>
                                            <p:strVal val="ppt_h"/>
                                          </p:val>
                                        </p:tav>
                                      </p:tavLst>
                                    </p:anim>
                                    <p:set>
                                      <p:cBhvr>
                                        <p:cTn id="52" dur="1" fill="hold">
                                          <p:stCondLst>
                                            <p:cond delay="999"/>
                                          </p:stCondLst>
                                        </p:cTn>
                                        <p:tgtEl>
                                          <p:spTgt spid="85011">
                                            <p:txEl>
                                              <p:pRg st="6" end="6"/>
                                            </p:txEl>
                                          </p:spTgt>
                                        </p:tgtEl>
                                        <p:attrNameLst>
                                          <p:attrName>style.visibility</p:attrName>
                                        </p:attrNameLst>
                                      </p:cBhvr>
                                      <p:to>
                                        <p:strVal val="hidden"/>
                                      </p:to>
                                    </p:set>
                                  </p:childTnLst>
                                </p:cTn>
                              </p:par>
                              <p:par>
                                <p:cTn id="53" presetID="45" presetClass="exit" presetSubtype="0" fill="hold" nodeType="withEffect">
                                  <p:stCondLst>
                                    <p:cond delay="0"/>
                                  </p:stCondLst>
                                  <p:iterate type="lt">
                                    <p:tmPct val="5000"/>
                                  </p:iterate>
                                  <p:childTnLst>
                                    <p:animEffect transition="out" filter="fade">
                                      <p:cBhvr>
                                        <p:cTn id="54" dur="1000"/>
                                        <p:tgtEl>
                                          <p:spTgt spid="85011">
                                            <p:txEl>
                                              <p:pRg st="7" end="7"/>
                                            </p:txEl>
                                          </p:spTgt>
                                        </p:tgtEl>
                                      </p:cBhvr>
                                    </p:animEffect>
                                    <p:anim calcmode="lin" valueType="num">
                                      <p:cBhvr>
                                        <p:cTn id="55" dur="1000"/>
                                        <p:tgtEl>
                                          <p:spTgt spid="85011">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1000"/>
                                        <p:tgtEl>
                                          <p:spTgt spid="85011">
                                            <p:txEl>
                                              <p:pRg st="7" end="7"/>
                                            </p:txEl>
                                          </p:spTgt>
                                        </p:tgtEl>
                                        <p:attrNameLst>
                                          <p:attrName>ppt_h</p:attrName>
                                        </p:attrNameLst>
                                      </p:cBhvr>
                                      <p:tavLst>
                                        <p:tav tm="0">
                                          <p:val>
                                            <p:strVal val="ppt_h"/>
                                          </p:val>
                                        </p:tav>
                                        <p:tav tm="100000">
                                          <p:val>
                                            <p:strVal val="ppt_h"/>
                                          </p:val>
                                        </p:tav>
                                      </p:tavLst>
                                    </p:anim>
                                    <p:set>
                                      <p:cBhvr>
                                        <p:cTn id="57" dur="1" fill="hold">
                                          <p:stCondLst>
                                            <p:cond delay="999"/>
                                          </p:stCondLst>
                                        </p:cTn>
                                        <p:tgtEl>
                                          <p:spTgt spid="85011">
                                            <p:txEl>
                                              <p:pRg st="7" end="7"/>
                                            </p:txEl>
                                          </p:spTgt>
                                        </p:tgtEl>
                                        <p:attrNameLst>
                                          <p:attrName>style.visibility</p:attrName>
                                        </p:attrNameLst>
                                      </p:cBhvr>
                                      <p:to>
                                        <p:strVal val="hidden"/>
                                      </p:to>
                                    </p:set>
                                  </p:childTnLst>
                                </p:cTn>
                              </p:par>
                              <p:par>
                                <p:cTn id="58" presetID="45" presetClass="exit" presetSubtype="0" fill="hold" nodeType="withEffect">
                                  <p:stCondLst>
                                    <p:cond delay="0"/>
                                  </p:stCondLst>
                                  <p:iterate type="lt">
                                    <p:tmPct val="5000"/>
                                  </p:iterate>
                                  <p:childTnLst>
                                    <p:animEffect transition="out" filter="fade">
                                      <p:cBhvr>
                                        <p:cTn id="59" dur="1000"/>
                                        <p:tgtEl>
                                          <p:spTgt spid="85011">
                                            <p:txEl>
                                              <p:pRg st="8" end="8"/>
                                            </p:txEl>
                                          </p:spTgt>
                                        </p:tgtEl>
                                      </p:cBhvr>
                                    </p:animEffect>
                                    <p:anim calcmode="lin" valueType="num">
                                      <p:cBhvr>
                                        <p:cTn id="60" dur="1000"/>
                                        <p:tgtEl>
                                          <p:spTgt spid="85011">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1" dur="1000"/>
                                        <p:tgtEl>
                                          <p:spTgt spid="85011">
                                            <p:txEl>
                                              <p:pRg st="8" end="8"/>
                                            </p:txEl>
                                          </p:spTgt>
                                        </p:tgtEl>
                                        <p:attrNameLst>
                                          <p:attrName>ppt_h</p:attrName>
                                        </p:attrNameLst>
                                      </p:cBhvr>
                                      <p:tavLst>
                                        <p:tav tm="0">
                                          <p:val>
                                            <p:strVal val="ppt_h"/>
                                          </p:val>
                                        </p:tav>
                                        <p:tav tm="100000">
                                          <p:val>
                                            <p:strVal val="ppt_h"/>
                                          </p:val>
                                        </p:tav>
                                      </p:tavLst>
                                    </p:anim>
                                    <p:set>
                                      <p:cBhvr>
                                        <p:cTn id="62" dur="1" fill="hold">
                                          <p:stCondLst>
                                            <p:cond delay="999"/>
                                          </p:stCondLst>
                                        </p:cTn>
                                        <p:tgtEl>
                                          <p:spTgt spid="85011">
                                            <p:txEl>
                                              <p:pRg st="8" end="8"/>
                                            </p:txEl>
                                          </p:spTgt>
                                        </p:tgtEl>
                                        <p:attrNameLst>
                                          <p:attrName>style.visibility</p:attrName>
                                        </p:attrNameLst>
                                      </p:cBhvr>
                                      <p:to>
                                        <p:strVal val="hidden"/>
                                      </p:to>
                                    </p:set>
                                  </p:childTnLst>
                                </p:cTn>
                              </p:par>
                            </p:childTnLst>
                          </p:cTn>
                        </p:par>
                        <p:par>
                          <p:cTn id="63" fill="hold" nodeType="afterGroup">
                            <p:stCondLst>
                              <p:cond delay="21000"/>
                            </p:stCondLst>
                            <p:childTnLst>
                              <p:par>
                                <p:cTn id="64" presetID="1" presetClass="mediacall" presetSubtype="0" fill="hold" nodeType="afterEffect">
                                  <p:stCondLst>
                                    <p:cond delay="0"/>
                                  </p:stCondLst>
                                  <p:childTnLst>
                                    <p:cmd type="call" cmd="playFrom(0.0)">
                                      <p:cBhvr>
                                        <p:cTn id="65" dur="1" fill="hold"/>
                                        <p:tgtEl>
                                          <p:spTgt spid="85027"/>
                                        </p:tgtEl>
                                      </p:cBhvr>
                                    </p:cmd>
                                  </p:childTnLst>
                                </p:cTn>
                              </p:par>
                              <p:par>
                                <p:cTn id="66" presetID="47" presetClass="entr" presetSubtype="0" fill="hold" nodeType="withEffect">
                                  <p:stCondLst>
                                    <p:cond delay="0"/>
                                  </p:stCondLst>
                                  <p:childTnLst>
                                    <p:set>
                                      <p:cBhvr>
                                        <p:cTn id="67" dur="1" fill="hold">
                                          <p:stCondLst>
                                            <p:cond delay="0"/>
                                          </p:stCondLst>
                                        </p:cTn>
                                        <p:tgtEl>
                                          <p:spTgt spid="85012">
                                            <p:txEl>
                                              <p:pRg st="0" end="0"/>
                                            </p:txEl>
                                          </p:spTgt>
                                        </p:tgtEl>
                                        <p:attrNameLst>
                                          <p:attrName>style.visibility</p:attrName>
                                        </p:attrNameLst>
                                      </p:cBhvr>
                                      <p:to>
                                        <p:strVal val="visible"/>
                                      </p:to>
                                    </p:set>
                                    <p:animEffect transition="in" filter="fade">
                                      <p:cBhvr>
                                        <p:cTn id="68" dur="1000"/>
                                        <p:tgtEl>
                                          <p:spTgt spid="85012">
                                            <p:txEl>
                                              <p:pRg st="0" end="0"/>
                                            </p:txEl>
                                          </p:spTgt>
                                        </p:tgtEl>
                                      </p:cBhvr>
                                    </p:animEffect>
                                    <p:anim calcmode="lin" valueType="num">
                                      <p:cBhvr>
                                        <p:cTn id="69" dur="1000" fill="hold"/>
                                        <p:tgtEl>
                                          <p:spTgt spid="85012">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85012">
                                            <p:txEl>
                                              <p:pRg st="0" end="0"/>
                                            </p:txEl>
                                          </p:spTgt>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22000"/>
                            </p:stCondLst>
                            <p:childTnLst>
                              <p:par>
                                <p:cTn id="72" presetID="47" presetClass="entr" presetSubtype="0" fill="hold" nodeType="afterEffect">
                                  <p:stCondLst>
                                    <p:cond delay="0"/>
                                  </p:stCondLst>
                                  <p:childTnLst>
                                    <p:set>
                                      <p:cBhvr>
                                        <p:cTn id="73" dur="1" fill="hold">
                                          <p:stCondLst>
                                            <p:cond delay="0"/>
                                          </p:stCondLst>
                                        </p:cTn>
                                        <p:tgtEl>
                                          <p:spTgt spid="85012">
                                            <p:txEl>
                                              <p:pRg st="2" end="2"/>
                                            </p:txEl>
                                          </p:spTgt>
                                        </p:tgtEl>
                                        <p:attrNameLst>
                                          <p:attrName>style.visibility</p:attrName>
                                        </p:attrNameLst>
                                      </p:cBhvr>
                                      <p:to>
                                        <p:strVal val="visible"/>
                                      </p:to>
                                    </p:set>
                                    <p:animEffect transition="in" filter="fade">
                                      <p:cBhvr>
                                        <p:cTn id="74" dur="1000"/>
                                        <p:tgtEl>
                                          <p:spTgt spid="85012">
                                            <p:txEl>
                                              <p:pRg st="2" end="2"/>
                                            </p:txEl>
                                          </p:spTgt>
                                        </p:tgtEl>
                                      </p:cBhvr>
                                    </p:animEffect>
                                    <p:anim calcmode="lin" valueType="num">
                                      <p:cBhvr>
                                        <p:cTn id="75" dur="1000" fill="hold"/>
                                        <p:tgtEl>
                                          <p:spTgt spid="85012">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85012">
                                            <p:txEl>
                                              <p:pRg st="2" end="2"/>
                                            </p:txEl>
                                          </p:spTgt>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23000"/>
                            </p:stCondLst>
                            <p:childTnLst>
                              <p:par>
                                <p:cTn id="78" presetID="47" presetClass="entr" presetSubtype="0" fill="hold" nodeType="afterEffect">
                                  <p:stCondLst>
                                    <p:cond delay="0"/>
                                  </p:stCondLst>
                                  <p:childTnLst>
                                    <p:set>
                                      <p:cBhvr>
                                        <p:cTn id="79" dur="1" fill="hold">
                                          <p:stCondLst>
                                            <p:cond delay="0"/>
                                          </p:stCondLst>
                                        </p:cTn>
                                        <p:tgtEl>
                                          <p:spTgt spid="85012">
                                            <p:txEl>
                                              <p:pRg st="4" end="4"/>
                                            </p:txEl>
                                          </p:spTgt>
                                        </p:tgtEl>
                                        <p:attrNameLst>
                                          <p:attrName>style.visibility</p:attrName>
                                        </p:attrNameLst>
                                      </p:cBhvr>
                                      <p:to>
                                        <p:strVal val="visible"/>
                                      </p:to>
                                    </p:set>
                                    <p:animEffect transition="in" filter="fade">
                                      <p:cBhvr>
                                        <p:cTn id="80" dur="1000"/>
                                        <p:tgtEl>
                                          <p:spTgt spid="85012">
                                            <p:txEl>
                                              <p:pRg st="4" end="4"/>
                                            </p:txEl>
                                          </p:spTgt>
                                        </p:tgtEl>
                                      </p:cBhvr>
                                    </p:animEffect>
                                    <p:anim calcmode="lin" valueType="num">
                                      <p:cBhvr>
                                        <p:cTn id="81" dur="1000" fill="hold"/>
                                        <p:tgtEl>
                                          <p:spTgt spid="85012">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85012">
                                            <p:txEl>
                                              <p:pRg st="4" end="4"/>
                                            </p:txEl>
                                          </p:spTgt>
                                        </p:tgtEl>
                                        <p:attrNameLst>
                                          <p:attrName>ppt_y</p:attrName>
                                        </p:attrNameLst>
                                      </p:cBhvr>
                                      <p:tavLst>
                                        <p:tav tm="0">
                                          <p:val>
                                            <p:strVal val="#ppt_y-.1"/>
                                          </p:val>
                                        </p:tav>
                                        <p:tav tm="100000">
                                          <p:val>
                                            <p:strVal val="#ppt_y"/>
                                          </p:val>
                                        </p:tav>
                                      </p:tavLst>
                                    </p:anim>
                                  </p:childTnLst>
                                </p:cTn>
                              </p:par>
                              <p:par>
                                <p:cTn id="83" presetID="7" presetClass="entr" presetSubtype="8" fill="hold" nodeType="withEffect">
                                  <p:stCondLst>
                                    <p:cond delay="0"/>
                                  </p:stCondLst>
                                  <p:childTnLst>
                                    <p:set>
                                      <p:cBhvr>
                                        <p:cTn id="84" dur="1" fill="hold">
                                          <p:stCondLst>
                                            <p:cond delay="0"/>
                                          </p:stCondLst>
                                        </p:cTn>
                                        <p:tgtEl>
                                          <p:spTgt spid="85013"/>
                                        </p:tgtEl>
                                        <p:attrNameLst>
                                          <p:attrName>style.visibility</p:attrName>
                                        </p:attrNameLst>
                                      </p:cBhvr>
                                      <p:to>
                                        <p:strVal val="visible"/>
                                      </p:to>
                                    </p:set>
                                    <p:anim calcmode="lin" valueType="num">
                                      <p:cBhvr additive="base">
                                        <p:cTn id="85" dur="3000" fill="hold"/>
                                        <p:tgtEl>
                                          <p:spTgt spid="85013"/>
                                        </p:tgtEl>
                                        <p:attrNameLst>
                                          <p:attrName>ppt_x</p:attrName>
                                        </p:attrNameLst>
                                      </p:cBhvr>
                                      <p:tavLst>
                                        <p:tav tm="0">
                                          <p:val>
                                            <p:strVal val="0-#ppt_w/2"/>
                                          </p:val>
                                        </p:tav>
                                        <p:tav tm="100000">
                                          <p:val>
                                            <p:strVal val="#ppt_x"/>
                                          </p:val>
                                        </p:tav>
                                      </p:tavLst>
                                    </p:anim>
                                    <p:anim calcmode="lin" valueType="num">
                                      <p:cBhvr additive="base">
                                        <p:cTn id="86" dur="3000" fill="hold"/>
                                        <p:tgtEl>
                                          <p:spTgt spid="85013"/>
                                        </p:tgtEl>
                                        <p:attrNameLst>
                                          <p:attrName>ppt_y</p:attrName>
                                        </p:attrNameLst>
                                      </p:cBhvr>
                                      <p:tavLst>
                                        <p:tav tm="0">
                                          <p:val>
                                            <p:strVal val="#ppt_y"/>
                                          </p:val>
                                        </p:tav>
                                        <p:tav tm="100000">
                                          <p:val>
                                            <p:strVal val="#ppt_y"/>
                                          </p:val>
                                        </p:tav>
                                      </p:tavLst>
                                    </p:anim>
                                  </p:childTnLst>
                                </p:cTn>
                              </p:par>
                              <p:par>
                                <p:cTn id="87" presetID="7" presetClass="entr" presetSubtype="2" fill="hold" nodeType="withEffect">
                                  <p:stCondLst>
                                    <p:cond delay="0"/>
                                  </p:stCondLst>
                                  <p:childTnLst>
                                    <p:set>
                                      <p:cBhvr>
                                        <p:cTn id="88" dur="1" fill="hold">
                                          <p:stCondLst>
                                            <p:cond delay="0"/>
                                          </p:stCondLst>
                                        </p:cTn>
                                        <p:tgtEl>
                                          <p:spTgt spid="85020"/>
                                        </p:tgtEl>
                                        <p:attrNameLst>
                                          <p:attrName>style.visibility</p:attrName>
                                        </p:attrNameLst>
                                      </p:cBhvr>
                                      <p:to>
                                        <p:strVal val="visible"/>
                                      </p:to>
                                    </p:set>
                                    <p:anim calcmode="lin" valueType="num">
                                      <p:cBhvr additive="base">
                                        <p:cTn id="89" dur="3000" fill="hold"/>
                                        <p:tgtEl>
                                          <p:spTgt spid="85020"/>
                                        </p:tgtEl>
                                        <p:attrNameLst>
                                          <p:attrName>ppt_x</p:attrName>
                                        </p:attrNameLst>
                                      </p:cBhvr>
                                      <p:tavLst>
                                        <p:tav tm="0">
                                          <p:val>
                                            <p:strVal val="1+#ppt_w/2"/>
                                          </p:val>
                                        </p:tav>
                                        <p:tav tm="100000">
                                          <p:val>
                                            <p:strVal val="#ppt_x"/>
                                          </p:val>
                                        </p:tav>
                                      </p:tavLst>
                                    </p:anim>
                                    <p:anim calcmode="lin" valueType="num">
                                      <p:cBhvr additive="base">
                                        <p:cTn id="90" dur="3000" fill="hold"/>
                                        <p:tgtEl>
                                          <p:spTgt spid="85020"/>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26000"/>
                            </p:stCondLst>
                            <p:childTnLst>
                              <p:par>
                                <p:cTn id="92" presetID="47" presetClass="entr" presetSubtype="0" fill="hold" nodeType="afterEffect">
                                  <p:stCondLst>
                                    <p:cond delay="5000"/>
                                  </p:stCondLst>
                                  <p:childTnLst>
                                    <p:set>
                                      <p:cBhvr>
                                        <p:cTn id="93" dur="1" fill="hold">
                                          <p:stCondLst>
                                            <p:cond delay="0"/>
                                          </p:stCondLst>
                                        </p:cTn>
                                        <p:tgtEl>
                                          <p:spTgt spid="85012">
                                            <p:txEl>
                                              <p:pRg st="6" end="6"/>
                                            </p:txEl>
                                          </p:spTgt>
                                        </p:tgtEl>
                                        <p:attrNameLst>
                                          <p:attrName>style.visibility</p:attrName>
                                        </p:attrNameLst>
                                      </p:cBhvr>
                                      <p:to>
                                        <p:strVal val="visible"/>
                                      </p:to>
                                    </p:set>
                                    <p:animEffect transition="in" filter="fade">
                                      <p:cBhvr>
                                        <p:cTn id="94" dur="1000"/>
                                        <p:tgtEl>
                                          <p:spTgt spid="85012">
                                            <p:txEl>
                                              <p:pRg st="6" end="6"/>
                                            </p:txEl>
                                          </p:spTgt>
                                        </p:tgtEl>
                                      </p:cBhvr>
                                    </p:animEffect>
                                    <p:anim calcmode="lin" valueType="num">
                                      <p:cBhvr>
                                        <p:cTn id="95" dur="1000" fill="hold"/>
                                        <p:tgtEl>
                                          <p:spTgt spid="85012">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850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7" fill="hold" display="0">
                  <p:stCondLst>
                    <p:cond delay="indefinite"/>
                  </p:stCondLst>
                  <p:endCondLst>
                    <p:cond evt="onPrev" delay="0">
                      <p:tgtEl>
                        <p:sldTgt/>
                      </p:tgtEl>
                    </p:cond>
                    <p:cond evt="onStopAudio" delay="0">
                      <p:tgtEl>
                        <p:sldTgt/>
                      </p:tgtEl>
                    </p:cond>
                  </p:endCondLst>
                </p:cTn>
                <p:tgtEl>
                  <p:spTgt spid="8502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82" name="Picture 6" descr="Image00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 y="0"/>
            <a:ext cx="3370263" cy="275748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75784" name="Picture 8" descr="Image00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29438" y="0"/>
            <a:ext cx="3357562" cy="27463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75789" name="Picture 13" descr="Image00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25838" y="4117975"/>
            <a:ext cx="3348037" cy="27400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45765" name="Picture 1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0" y="0"/>
            <a:ext cx="3352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66" name="Picture 12" descr="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114800"/>
            <a:ext cx="33528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92" name="Picture 16" descr="face3"/>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6959600" y="4129088"/>
            <a:ext cx="3327400" cy="272256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5795" name="Text Box 19"/>
          <p:cNvSpPr txBox="1">
            <a:spLocks noChangeArrowheads="1"/>
          </p:cNvSpPr>
          <p:nvPr/>
        </p:nvSpPr>
        <p:spPr bwMode="auto">
          <a:xfrm>
            <a:off x="0" y="2755900"/>
            <a:ext cx="10287000" cy="142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فنسنت</a:t>
            </a:r>
            <a:r>
              <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يوستينوس</a:t>
            </a:r>
            <a:r>
              <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سانغ أوه</a:t>
            </a:r>
            <a:endPar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endParaRPr>
          </a:p>
          <a:p>
            <a:pPr>
              <a:defRPr/>
            </a:pPr>
            <a:endPar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endParaRPr>
          </a:p>
          <a:p>
            <a:pPr>
              <a:defRPr/>
            </a:pP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ماري</a:t>
            </a:r>
            <a:r>
              <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يوسف</a:t>
            </a:r>
            <a:r>
              <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			</a:t>
            </a:r>
            <a:r>
              <a:rPr lang="ar-JO"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rPr>
              <a:t>أغسطس</a:t>
            </a:r>
            <a:endParaRPr lang="en-US" sz="2800" dirty="0">
              <a:solidFill>
                <a:srgbClr val="FFFF00"/>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09" name="Group 6"/>
          <p:cNvGrpSpPr>
            <a:grpSpLocks/>
          </p:cNvGrpSpPr>
          <p:nvPr/>
        </p:nvGrpSpPr>
        <p:grpSpPr bwMode="auto">
          <a:xfrm>
            <a:off x="0" y="384175"/>
            <a:ext cx="10287000" cy="1025525"/>
            <a:chOff x="0" y="617"/>
            <a:chExt cx="6480" cy="646"/>
          </a:xfrm>
        </p:grpSpPr>
        <p:sp>
          <p:nvSpPr>
            <p:cNvPr id="8196" name="Rectangle 4"/>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197" name="Line 5"/>
            <p:cNvSpPr>
              <a:spLocks noChangeShapeType="1"/>
            </p:cNvSpPr>
            <p:nvPr/>
          </p:nvSpPr>
          <p:spPr bwMode="auto">
            <a:xfrm>
              <a:off x="0" y="617"/>
              <a:ext cx="6480" cy="0"/>
            </a:xfrm>
            <a:prstGeom prst="line">
              <a:avLst/>
            </a:prstGeom>
            <a:noFill/>
            <a:ln w="190500">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grpSp>
        <p:nvGrpSpPr>
          <p:cNvPr id="247810" name="Group 7"/>
          <p:cNvGrpSpPr>
            <a:grpSpLocks/>
          </p:cNvGrpSpPr>
          <p:nvPr/>
        </p:nvGrpSpPr>
        <p:grpSpPr bwMode="auto">
          <a:xfrm>
            <a:off x="0" y="1633538"/>
            <a:ext cx="10287000" cy="1025525"/>
            <a:chOff x="0" y="617"/>
            <a:chExt cx="6480" cy="646"/>
          </a:xfrm>
        </p:grpSpPr>
        <p:sp>
          <p:nvSpPr>
            <p:cNvPr id="8200" name="Rectangle 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01" name="Line 9"/>
            <p:cNvSpPr>
              <a:spLocks noChangeShapeType="1"/>
            </p:cNvSpPr>
            <p:nvPr/>
          </p:nvSpPr>
          <p:spPr bwMode="auto">
            <a:xfrm>
              <a:off x="0" y="617"/>
              <a:ext cx="6480" cy="0"/>
            </a:xfrm>
            <a:prstGeom prst="line">
              <a:avLst/>
            </a:prstGeom>
            <a:noFill/>
            <a:ln w="190500">
              <a:solidFill>
                <a:srgbClr val="3399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sp>
        <p:nvSpPr>
          <p:cNvPr id="8202" name="Text Box 10"/>
          <p:cNvSpPr txBox="1">
            <a:spLocks noChangeArrowheads="1"/>
          </p:cNvSpPr>
          <p:nvPr/>
        </p:nvSpPr>
        <p:spPr bwMode="auto">
          <a:xfrm>
            <a:off x="320675" y="504825"/>
            <a:ext cx="952569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6000" dirty="0">
                <a:latin typeface="Arial" panose="020B0604020202020204" pitchFamily="34" charset="0"/>
                <a:cs typeface="Arial" panose="020B0604020202020204" pitchFamily="34" charset="0"/>
              </a:rPr>
              <a:t>السبي</a:t>
            </a:r>
            <a:endParaRPr lang="en-US" sz="6000" dirty="0">
              <a:latin typeface="Arial" panose="020B0604020202020204" pitchFamily="34" charset="0"/>
              <a:cs typeface="Arial" panose="020B0604020202020204" pitchFamily="34" charset="0"/>
            </a:endParaRPr>
          </a:p>
        </p:txBody>
      </p:sp>
      <p:grpSp>
        <p:nvGrpSpPr>
          <p:cNvPr id="247812" name="Group 11"/>
          <p:cNvGrpSpPr>
            <a:grpSpLocks/>
          </p:cNvGrpSpPr>
          <p:nvPr/>
        </p:nvGrpSpPr>
        <p:grpSpPr bwMode="auto">
          <a:xfrm>
            <a:off x="0" y="2916238"/>
            <a:ext cx="10287000" cy="1025525"/>
            <a:chOff x="0" y="617"/>
            <a:chExt cx="6480" cy="646"/>
          </a:xfrm>
        </p:grpSpPr>
        <p:sp>
          <p:nvSpPr>
            <p:cNvPr id="8204" name="Rectangle 12"/>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05" name="Line 13"/>
            <p:cNvSpPr>
              <a:spLocks noChangeShapeType="1"/>
            </p:cNvSpPr>
            <p:nvPr/>
          </p:nvSpPr>
          <p:spPr bwMode="auto">
            <a:xfrm>
              <a:off x="0" y="617"/>
              <a:ext cx="6480" cy="0"/>
            </a:xfrm>
            <a:prstGeom prst="line">
              <a:avLst/>
            </a:prstGeom>
            <a:noFill/>
            <a:ln w="190500">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grpSp>
        <p:nvGrpSpPr>
          <p:cNvPr id="247813" name="Group 14"/>
          <p:cNvGrpSpPr>
            <a:grpSpLocks/>
          </p:cNvGrpSpPr>
          <p:nvPr/>
        </p:nvGrpSpPr>
        <p:grpSpPr bwMode="auto">
          <a:xfrm>
            <a:off x="0" y="4349750"/>
            <a:ext cx="10287000" cy="1025525"/>
            <a:chOff x="0" y="617"/>
            <a:chExt cx="6480" cy="646"/>
          </a:xfrm>
        </p:grpSpPr>
        <p:sp>
          <p:nvSpPr>
            <p:cNvPr id="8207" name="Rectangle 15"/>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08" name="Line 16"/>
            <p:cNvSpPr>
              <a:spLocks noChangeShapeType="1"/>
            </p:cNvSpPr>
            <p:nvPr/>
          </p:nvSpPr>
          <p:spPr bwMode="auto">
            <a:xfrm>
              <a:off x="0" y="617"/>
              <a:ext cx="6480" cy="0"/>
            </a:xfrm>
            <a:prstGeom prst="line">
              <a:avLst/>
            </a:prstGeom>
            <a:noFill/>
            <a:ln w="190500">
              <a:solidFill>
                <a:srgbClr val="66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grpSp>
        <p:nvGrpSpPr>
          <p:cNvPr id="247814" name="Group 17"/>
          <p:cNvGrpSpPr>
            <a:grpSpLocks/>
          </p:cNvGrpSpPr>
          <p:nvPr/>
        </p:nvGrpSpPr>
        <p:grpSpPr bwMode="auto">
          <a:xfrm>
            <a:off x="0" y="5630863"/>
            <a:ext cx="10287000" cy="1025525"/>
            <a:chOff x="0" y="617"/>
            <a:chExt cx="6480" cy="646"/>
          </a:xfrm>
        </p:grpSpPr>
        <p:sp>
          <p:nvSpPr>
            <p:cNvPr id="8210" name="Rectangle 1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8211" name="Line 19"/>
            <p:cNvSpPr>
              <a:spLocks noChangeShapeType="1"/>
            </p:cNvSpPr>
            <p:nvPr/>
          </p:nvSpPr>
          <p:spPr bwMode="auto">
            <a:xfrm>
              <a:off x="0" y="617"/>
              <a:ext cx="6480" cy="0"/>
            </a:xfrm>
            <a:prstGeom prst="line">
              <a:avLst/>
            </a:prstGeom>
            <a:noFill/>
            <a:ln w="190500">
              <a:solidFill>
                <a:srgbClr val="FF66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sp>
        <p:nvSpPr>
          <p:cNvPr id="8212" name="Text Box 20"/>
          <p:cNvSpPr txBox="1">
            <a:spLocks noChangeArrowheads="1"/>
          </p:cNvSpPr>
          <p:nvPr/>
        </p:nvSpPr>
        <p:spPr bwMode="auto">
          <a:xfrm>
            <a:off x="280987" y="1779588"/>
            <a:ext cx="9565377" cy="101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6000" dirty="0">
                <a:latin typeface="Arial" panose="020B0604020202020204" pitchFamily="34" charset="0"/>
                <a:cs typeface="Arial" panose="020B0604020202020204" pitchFamily="34" charset="0"/>
              </a:rPr>
              <a:t>الغضب</a:t>
            </a:r>
            <a:endParaRPr lang="en-US" sz="6000" dirty="0">
              <a:latin typeface="Arial" panose="020B0604020202020204" pitchFamily="34" charset="0"/>
              <a:cs typeface="Arial" panose="020B0604020202020204" pitchFamily="34" charset="0"/>
            </a:endParaRPr>
          </a:p>
        </p:txBody>
      </p:sp>
      <p:sp>
        <p:nvSpPr>
          <p:cNvPr id="8213" name="Text Box 21"/>
          <p:cNvSpPr txBox="1">
            <a:spLocks noChangeArrowheads="1"/>
          </p:cNvSpPr>
          <p:nvPr/>
        </p:nvSpPr>
        <p:spPr bwMode="auto">
          <a:xfrm>
            <a:off x="233362" y="2989263"/>
            <a:ext cx="9613001"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6000" dirty="0">
                <a:latin typeface="Arial" panose="020B0604020202020204" pitchFamily="34" charset="0"/>
                <a:cs typeface="Arial" panose="020B0604020202020204" pitchFamily="34" charset="0"/>
              </a:rPr>
              <a:t>العقاب</a:t>
            </a:r>
            <a:endParaRPr lang="en-US" sz="6000" dirty="0">
              <a:latin typeface="Arial" panose="020B0604020202020204" pitchFamily="34" charset="0"/>
              <a:cs typeface="Arial" panose="020B0604020202020204" pitchFamily="34" charset="0"/>
            </a:endParaRPr>
          </a:p>
        </p:txBody>
      </p:sp>
      <p:sp>
        <p:nvSpPr>
          <p:cNvPr id="8214" name="Text Box 22"/>
          <p:cNvSpPr txBox="1">
            <a:spLocks noChangeArrowheads="1"/>
          </p:cNvSpPr>
          <p:nvPr/>
        </p:nvSpPr>
        <p:spPr bwMode="auto">
          <a:xfrm>
            <a:off x="250825" y="4459288"/>
            <a:ext cx="959553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6000" dirty="0">
                <a:latin typeface="Arial" panose="020B0604020202020204" pitchFamily="34" charset="0"/>
                <a:cs typeface="Arial" panose="020B0604020202020204" pitchFamily="34" charset="0"/>
              </a:rPr>
              <a:t>الفداء</a:t>
            </a:r>
            <a:endParaRPr lang="en-US" sz="6000" dirty="0">
              <a:latin typeface="Arial" panose="020B0604020202020204" pitchFamily="34" charset="0"/>
              <a:cs typeface="Arial" panose="020B0604020202020204" pitchFamily="34" charset="0"/>
            </a:endParaRPr>
          </a:p>
        </p:txBody>
      </p:sp>
      <p:sp>
        <p:nvSpPr>
          <p:cNvPr id="8215" name="Text Box 23"/>
          <p:cNvSpPr txBox="1">
            <a:spLocks noChangeArrowheads="1"/>
          </p:cNvSpPr>
          <p:nvPr/>
        </p:nvSpPr>
        <p:spPr bwMode="auto">
          <a:xfrm>
            <a:off x="250825" y="5851525"/>
            <a:ext cx="9595538"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6000" dirty="0">
                <a:latin typeface="Arial" panose="020B0604020202020204" pitchFamily="34" charset="0"/>
                <a:cs typeface="Arial" panose="020B0604020202020204" pitchFamily="34" charset="0"/>
              </a:rPr>
              <a:t>الرجاء</a:t>
            </a:r>
            <a:endParaRPr lang="en-US" sz="6000" dirty="0">
              <a:latin typeface="Arial" panose="020B0604020202020204" pitchFamily="34" charset="0"/>
              <a:cs typeface="Arial" panose="020B0604020202020204" pitchFamily="34"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hold" nodeType="clickEffect">
                                  <p:stCondLst>
                                    <p:cond delay="0"/>
                                  </p:stCondLst>
                                  <p:iterate type="lt">
                                    <p:tmPct val="15000"/>
                                  </p:iterate>
                                  <p:childTnLst>
                                    <p:animClr clrSpc="rgb" dir="cw">
                                      <p:cBhvr override="childStyle">
                                        <p:cTn id="6" dur="250" autoRev="1" fill="hold"/>
                                        <p:tgtEl>
                                          <p:spTgt spid="8202">
                                            <p:txEl>
                                              <p:pRg st="0" end="0"/>
                                            </p:txEl>
                                          </p:spTgt>
                                        </p:tgtEl>
                                        <p:attrNameLst>
                                          <p:attrName>style.color</p:attrName>
                                        </p:attrNameLst>
                                      </p:cBhvr>
                                      <p:to>
                                        <a:schemeClr val="bg1"/>
                                      </p:to>
                                    </p:animClr>
                                    <p:animClr clrSpc="rgb" dir="cw">
                                      <p:cBhvr>
                                        <p:cTn id="7" dur="250" autoRev="1" fill="hold"/>
                                        <p:tgtEl>
                                          <p:spTgt spid="8202">
                                            <p:txEl>
                                              <p:pRg st="0" end="0"/>
                                            </p:txEl>
                                          </p:spTgt>
                                        </p:tgtEl>
                                        <p:attrNameLst>
                                          <p:attrName>fillcolor</p:attrName>
                                        </p:attrNameLst>
                                      </p:cBhvr>
                                      <p:to>
                                        <a:schemeClr val="bg1"/>
                                      </p:to>
                                    </p:animClr>
                                    <p:set>
                                      <p:cBhvr>
                                        <p:cTn id="8" dur="250" autoRev="1" fill="hold"/>
                                        <p:tgtEl>
                                          <p:spTgt spid="8202">
                                            <p:txEl>
                                              <p:pRg st="0" end="0"/>
                                            </p:txEl>
                                          </p:spTgt>
                                        </p:tgtEl>
                                        <p:attrNameLst>
                                          <p:attrName>fill.type</p:attrName>
                                        </p:attrNameLst>
                                      </p:cBhvr>
                                      <p:to>
                                        <p:strVal val="solid"/>
                                      </p:to>
                                    </p:set>
                                    <p:set>
                                      <p:cBhvr>
                                        <p:cTn id="9" dur="250" autoRev="1" fill="hold"/>
                                        <p:tgtEl>
                                          <p:spTgt spid="8202">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fill="hold" nodeType="clickEffect">
                                  <p:stCondLst>
                                    <p:cond delay="0"/>
                                  </p:stCondLst>
                                  <p:iterate type="lt">
                                    <p:tmPct val="15000"/>
                                  </p:iterate>
                                  <p:childTnLst>
                                    <p:animClr clrSpc="rgb" dir="cw">
                                      <p:cBhvr override="childStyle">
                                        <p:cTn id="13" dur="250" autoRev="1" fill="hold"/>
                                        <p:tgtEl>
                                          <p:spTgt spid="8212">
                                            <p:txEl>
                                              <p:pRg st="0" end="0"/>
                                            </p:txEl>
                                          </p:spTgt>
                                        </p:tgtEl>
                                        <p:attrNameLst>
                                          <p:attrName>style.color</p:attrName>
                                        </p:attrNameLst>
                                      </p:cBhvr>
                                      <p:to>
                                        <a:schemeClr val="bg1"/>
                                      </p:to>
                                    </p:animClr>
                                    <p:animClr clrSpc="rgb" dir="cw">
                                      <p:cBhvr>
                                        <p:cTn id="14" dur="250" autoRev="1" fill="hold"/>
                                        <p:tgtEl>
                                          <p:spTgt spid="8212">
                                            <p:txEl>
                                              <p:pRg st="0" end="0"/>
                                            </p:txEl>
                                          </p:spTgt>
                                        </p:tgtEl>
                                        <p:attrNameLst>
                                          <p:attrName>fillcolor</p:attrName>
                                        </p:attrNameLst>
                                      </p:cBhvr>
                                      <p:to>
                                        <a:schemeClr val="bg1"/>
                                      </p:to>
                                    </p:animClr>
                                    <p:set>
                                      <p:cBhvr>
                                        <p:cTn id="15" dur="250" autoRev="1" fill="hold"/>
                                        <p:tgtEl>
                                          <p:spTgt spid="8212">
                                            <p:txEl>
                                              <p:pRg st="0" end="0"/>
                                            </p:txEl>
                                          </p:spTgt>
                                        </p:tgtEl>
                                        <p:attrNameLst>
                                          <p:attrName>fill.type</p:attrName>
                                        </p:attrNameLst>
                                      </p:cBhvr>
                                      <p:to>
                                        <p:strVal val="solid"/>
                                      </p:to>
                                    </p:set>
                                    <p:set>
                                      <p:cBhvr>
                                        <p:cTn id="16" dur="250" autoRev="1" fill="hold"/>
                                        <p:tgtEl>
                                          <p:spTgt spid="82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57150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57150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ar-EG" sz="4000" b="1" dirty="0">
                <a:solidFill>
                  <a:srgbClr val="FFFFFF"/>
                </a:solidFill>
                <a:latin typeface="Arial" charset="0"/>
                <a:cs typeface="Arial" charset="0"/>
              </a:rPr>
              <a:t>أحصل عل</a:t>
            </a:r>
            <a:r>
              <a:rPr lang="ar-JO" sz="4000" b="1" dirty="0">
                <a:solidFill>
                  <a:srgbClr val="FFFFFF"/>
                </a:solidFill>
                <a:latin typeface="Arial" charset="0"/>
                <a:cs typeface="Arial" charset="0"/>
              </a:rPr>
              <a:t>ى</a:t>
            </a:r>
            <a:r>
              <a:rPr lang="ar-EG" sz="4000" b="1" dirty="0">
                <a:solidFill>
                  <a:srgbClr val="FFFFFF"/>
                </a:solidFill>
                <a:latin typeface="Arial" charset="0"/>
                <a:cs typeface="Arial" charset="0"/>
              </a:rPr>
              <a:t> هذا العرض</a:t>
            </a:r>
            <a:r>
              <a:rPr lang="ar-JO" sz="4000" b="1" dirty="0">
                <a:solidFill>
                  <a:srgbClr val="FFFFFF"/>
                </a:solidFill>
                <a:latin typeface="Arial" charset="0"/>
                <a:cs typeface="Arial" charset="0"/>
              </a:rPr>
              <a:t> التقديمي</a:t>
            </a:r>
            <a:r>
              <a:rPr lang="ar-EG" sz="4000" b="1" dirty="0">
                <a:solidFill>
                  <a:srgbClr val="FFFFFF"/>
                </a:solidFill>
                <a:latin typeface="Arial" charset="0"/>
                <a:cs typeface="Arial" charset="0"/>
              </a:rPr>
              <a:t> مجانا</a:t>
            </a:r>
            <a:r>
              <a:rPr lang="ar-JO"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527328"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8723" y="2222340"/>
            <a:ext cx="6153212" cy="3483594"/>
          </a:xfrm>
          <a:prstGeom prst="rect">
            <a:avLst/>
          </a:prstGeom>
        </p:spPr>
      </p:pic>
    </p:spTree>
    <p:extLst>
      <p:ext uri="{BB962C8B-B14F-4D97-AF65-F5344CB8AC3E}">
        <p14:creationId xmlns:p14="http://schemas.microsoft.com/office/powerpoint/2010/main" val="9572751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73" name="Text Box 25"/>
          <p:cNvSpPr txBox="1">
            <a:spLocks noChangeArrowheads="1"/>
          </p:cNvSpPr>
          <p:nvPr/>
        </p:nvSpPr>
        <p:spPr bwMode="auto">
          <a:xfrm>
            <a:off x="0" y="5065713"/>
            <a:ext cx="102870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ar-JO" sz="2800" dirty="0">
                <a:solidFill>
                  <a:schemeClr val="bg2"/>
                </a:solidFill>
                <a:latin typeface="Arial" panose="020B0604020202020204" pitchFamily="34" charset="0"/>
                <a:cs typeface="Arial" panose="020B0604020202020204" pitchFamily="34" charset="0"/>
              </a:rPr>
              <a:t>الحكم بقضاء الساهرين، والطلب بكلمة القديسين؛ لكي تعلم الأحياء أن العلي متسلط في مملكة الإنسان فيعطيها من يشاء وينصب عليها أدنى الناس [4: 17] الحكم بأمر الساهرين والطلب بكلمة القديسين؛ لكي تعلم الأحياء أن العلي متسلط في مملكة الإنسان فيعطيها من يشاء وينصبها</a:t>
            </a:r>
            <a:endParaRPr lang="en-US" sz="2800" dirty="0">
              <a:latin typeface="Arial" panose="020B0604020202020204" pitchFamily="34" charset="0"/>
              <a:cs typeface="Arial" panose="020B0604020202020204" pitchFamily="34" charset="0"/>
            </a:endParaRPr>
          </a:p>
        </p:txBody>
      </p:sp>
      <p:sp>
        <p:nvSpPr>
          <p:cNvPr id="2072" name="Text Box 24"/>
          <p:cNvSpPr txBox="1">
            <a:spLocks noChangeArrowheads="1"/>
          </p:cNvSpPr>
          <p:nvPr/>
        </p:nvSpPr>
        <p:spPr bwMode="auto">
          <a:xfrm>
            <a:off x="0" y="212725"/>
            <a:ext cx="10287000"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defRPr/>
            </a:pPr>
            <a:r>
              <a:rPr lang="ar-JO" sz="2800" dirty="0">
                <a:solidFill>
                  <a:schemeClr val="bg2"/>
                </a:solidFill>
                <a:latin typeface="Arial" panose="020B0604020202020204" pitchFamily="34" charset="0"/>
                <a:cs typeface="Arial" panose="020B0604020202020204" pitchFamily="34" charset="0"/>
              </a:rPr>
              <a:t>هكذا قال السيد الرب: في يوم تطهيري لكم من جميع آثامكم أعمر المدن وتبنى الخرب. وتفلح الأرض المقفرة حيث كانت خراباً في عيني كل عابر. فيقولون: صارت هذه الأرض المقفرة كجنة عدن. والمدن الخربة والمقفرة والمخربة محصنة ومسكونة. فتعلم الأمم التي تركت حولك أني أنا الرب</a:t>
            </a:r>
            <a:endParaRPr lang="en-US" sz="2800" dirty="0">
              <a:solidFill>
                <a:schemeClr val="bg2"/>
              </a:solidFill>
              <a:latin typeface="Arial" panose="020B0604020202020204" pitchFamily="34" charset="0"/>
              <a:cs typeface="Arial" panose="020B0604020202020204" pitchFamily="34" charset="0"/>
            </a:endParaRPr>
          </a:p>
        </p:txBody>
      </p:sp>
      <p:sp>
        <p:nvSpPr>
          <p:cNvPr id="2056" name="Text Box 8"/>
          <p:cNvSpPr txBox="1">
            <a:spLocks noChangeArrowheads="1"/>
          </p:cNvSpPr>
          <p:nvPr/>
        </p:nvSpPr>
        <p:spPr bwMode="auto">
          <a:xfrm>
            <a:off x="1447800" y="2468563"/>
            <a:ext cx="5721626"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sz="12000" dirty="0">
                <a:latin typeface="Arial" panose="020B0604020202020204" pitchFamily="34" charset="0"/>
                <a:cs typeface="Arial" panose="020B0604020202020204" pitchFamily="34" charset="0"/>
              </a:rPr>
              <a:t>السبي</a:t>
            </a:r>
            <a:endParaRPr lang="en-US" sz="12000" dirty="0">
              <a:latin typeface="Arial" panose="020B0604020202020204" pitchFamily="34" charset="0"/>
              <a:cs typeface="Arial" panose="020B0604020202020204" pitchFamily="34" charset="0"/>
            </a:endParaRPr>
          </a:p>
        </p:txBody>
      </p:sp>
      <p:sp>
        <p:nvSpPr>
          <p:cNvPr id="2057" name="Text Box 9"/>
          <p:cNvSpPr txBox="1">
            <a:spLocks noChangeArrowheads="1"/>
          </p:cNvSpPr>
          <p:nvPr/>
        </p:nvSpPr>
        <p:spPr bwMode="auto">
          <a:xfrm>
            <a:off x="6629400" y="5092700"/>
            <a:ext cx="2367956"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9600" dirty="0">
                <a:latin typeface="Arial" panose="020B0604020202020204" pitchFamily="34" charset="0"/>
                <a:cs typeface="Arial" panose="020B0604020202020204" pitchFamily="34" charset="0"/>
              </a:rPr>
              <a:t>دانيال</a:t>
            </a:r>
            <a:endParaRPr lang="en-US" sz="9600" dirty="0">
              <a:latin typeface="Arial" panose="020B0604020202020204" pitchFamily="34" charset="0"/>
              <a:cs typeface="Arial" panose="020B0604020202020204" pitchFamily="34" charset="0"/>
            </a:endParaRPr>
          </a:p>
        </p:txBody>
      </p:sp>
      <p:sp>
        <p:nvSpPr>
          <p:cNvPr id="2058" name="Text Box 10"/>
          <p:cNvSpPr txBox="1">
            <a:spLocks noChangeArrowheads="1"/>
          </p:cNvSpPr>
          <p:nvPr/>
        </p:nvSpPr>
        <p:spPr bwMode="auto">
          <a:xfrm>
            <a:off x="334963" y="266700"/>
            <a:ext cx="2751074"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8800" dirty="0">
                <a:latin typeface="Arial" panose="020B0604020202020204" pitchFamily="34" charset="0"/>
                <a:cs typeface="Arial" panose="020B0604020202020204" pitchFamily="34" charset="0"/>
              </a:rPr>
              <a:t>حزقيال</a:t>
            </a:r>
            <a:endParaRPr lang="en-US" sz="8800" dirty="0">
              <a:latin typeface="Arial" panose="020B0604020202020204" pitchFamily="34" charset="0"/>
              <a:cs typeface="Arial" panose="020B0604020202020204" pitchFamily="34" charset="0"/>
            </a:endParaRPr>
          </a:p>
        </p:txBody>
      </p:sp>
      <p:sp>
        <p:nvSpPr>
          <p:cNvPr id="2066" name="Freeform 18"/>
          <p:cNvSpPr>
            <a:spLocks/>
          </p:cNvSpPr>
          <p:nvPr/>
        </p:nvSpPr>
        <p:spPr bwMode="auto">
          <a:xfrm rot="11852886">
            <a:off x="1730375" y="3429000"/>
            <a:ext cx="6824663" cy="2081213"/>
          </a:xfrm>
          <a:custGeom>
            <a:avLst/>
            <a:gdLst>
              <a:gd name="T0" fmla="*/ 0 w 3813"/>
              <a:gd name="T1" fmla="*/ 1500 h 1500"/>
              <a:gd name="T2" fmla="*/ 404 w 3813"/>
              <a:gd name="T3" fmla="*/ 1449 h 1500"/>
              <a:gd name="T4" fmla="*/ 616 w 3813"/>
              <a:gd name="T5" fmla="*/ 1378 h 1500"/>
              <a:gd name="T6" fmla="*/ 707 w 3813"/>
              <a:gd name="T7" fmla="*/ 1328 h 1500"/>
              <a:gd name="T8" fmla="*/ 818 w 3813"/>
              <a:gd name="T9" fmla="*/ 1288 h 1500"/>
              <a:gd name="T10" fmla="*/ 1041 w 3813"/>
              <a:gd name="T11" fmla="*/ 1146 h 1500"/>
              <a:gd name="T12" fmla="*/ 1273 w 3813"/>
              <a:gd name="T13" fmla="*/ 1106 h 1500"/>
              <a:gd name="T14" fmla="*/ 1404 w 3813"/>
              <a:gd name="T15" fmla="*/ 1075 h 1500"/>
              <a:gd name="T16" fmla="*/ 1617 w 3813"/>
              <a:gd name="T17" fmla="*/ 1005 h 1500"/>
              <a:gd name="T18" fmla="*/ 1738 w 3813"/>
              <a:gd name="T19" fmla="*/ 944 h 1500"/>
              <a:gd name="T20" fmla="*/ 1890 w 3813"/>
              <a:gd name="T21" fmla="*/ 883 h 1500"/>
              <a:gd name="T22" fmla="*/ 2001 w 3813"/>
              <a:gd name="T23" fmla="*/ 833 h 1500"/>
              <a:gd name="T24" fmla="*/ 2354 w 3813"/>
              <a:gd name="T25" fmla="*/ 772 h 1500"/>
              <a:gd name="T26" fmla="*/ 2415 w 3813"/>
              <a:gd name="T27" fmla="*/ 752 h 1500"/>
              <a:gd name="T28" fmla="*/ 2445 w 3813"/>
              <a:gd name="T29" fmla="*/ 732 h 1500"/>
              <a:gd name="T30" fmla="*/ 2597 w 3813"/>
              <a:gd name="T31" fmla="*/ 691 h 1500"/>
              <a:gd name="T32" fmla="*/ 2688 w 3813"/>
              <a:gd name="T33" fmla="*/ 651 h 1500"/>
              <a:gd name="T34" fmla="*/ 2769 w 3813"/>
              <a:gd name="T35" fmla="*/ 600 h 1500"/>
              <a:gd name="T36" fmla="*/ 2819 w 3813"/>
              <a:gd name="T37" fmla="*/ 550 h 1500"/>
              <a:gd name="T38" fmla="*/ 2890 w 3813"/>
              <a:gd name="T39" fmla="*/ 520 h 1500"/>
              <a:gd name="T40" fmla="*/ 3021 w 3813"/>
              <a:gd name="T41" fmla="*/ 439 h 1500"/>
              <a:gd name="T42" fmla="*/ 3062 w 3813"/>
              <a:gd name="T43" fmla="*/ 398 h 1500"/>
              <a:gd name="T44" fmla="*/ 3183 w 3813"/>
              <a:gd name="T45" fmla="*/ 328 h 1500"/>
              <a:gd name="T46" fmla="*/ 3375 w 3813"/>
              <a:gd name="T47" fmla="*/ 186 h 1500"/>
              <a:gd name="T48" fmla="*/ 3456 w 3813"/>
              <a:gd name="T49" fmla="*/ 125 h 1500"/>
              <a:gd name="T50" fmla="*/ 3607 w 3813"/>
              <a:gd name="T51" fmla="*/ 115 h 1500"/>
              <a:gd name="T52" fmla="*/ 3658 w 3813"/>
              <a:gd name="T53" fmla="*/ 105 h 1500"/>
              <a:gd name="T54" fmla="*/ 3688 w 3813"/>
              <a:gd name="T55" fmla="*/ 85 h 1500"/>
              <a:gd name="T56" fmla="*/ 3769 w 3813"/>
              <a:gd name="T57" fmla="*/ 65 h 1500"/>
              <a:gd name="T58" fmla="*/ 3779 w 3813"/>
              <a:gd name="T59" fmla="*/ 34 h 1500"/>
              <a:gd name="T60" fmla="*/ 3810 w 3813"/>
              <a:gd name="T61" fmla="*/ 14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01"/>
              </a:srgbClr>
            </a:solidFill>
            <a:prstDash val="solid"/>
            <a:round/>
            <a:headEnd/>
            <a:tailEnd/>
          </a:ln>
          <a:effectLst/>
          <a:extLst>
            <a:ext uri="{909E8E84-426E-40dd-AFC4-6F175D3DCCD1}">
              <a14:hiddenFill xmlns="" xmlns:a14="http://schemas.microsoft.com/office/drawing/2010/main">
                <a:gradFill rotWithShape="0">
                  <a:gsLst>
                    <a:gs pos="0">
                      <a:srgbClr val="FF6600"/>
                    </a:gs>
                    <a:gs pos="100000">
                      <a:srgbClr val="CC0000"/>
                    </a:gs>
                  </a:gsLst>
                  <a:lin ang="5400000" scaled="1"/>
                </a:gra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1000" fill="hold"/>
                                        <p:tgtEl>
                                          <p:spTgt spid="2058"/>
                                        </p:tgtEl>
                                        <p:attrNameLst>
                                          <p:attrName>ppt_w</p:attrName>
                                        </p:attrNameLst>
                                      </p:cBhvr>
                                      <p:tavLst>
                                        <p:tav tm="0">
                                          <p:val>
                                            <p:strVal val="#ppt_w+.3"/>
                                          </p:val>
                                        </p:tav>
                                        <p:tav tm="100000">
                                          <p:val>
                                            <p:strVal val="#ppt_w"/>
                                          </p:val>
                                        </p:tav>
                                      </p:tavLst>
                                    </p:anim>
                                    <p:anim calcmode="lin" valueType="num">
                                      <p:cBhvr>
                                        <p:cTn id="8" dur="1000" fill="hold"/>
                                        <p:tgtEl>
                                          <p:spTgt spid="2058"/>
                                        </p:tgtEl>
                                        <p:attrNameLst>
                                          <p:attrName>ppt_h</p:attrName>
                                        </p:attrNameLst>
                                      </p:cBhvr>
                                      <p:tavLst>
                                        <p:tav tm="0">
                                          <p:val>
                                            <p:strVal val="#ppt_h"/>
                                          </p:val>
                                        </p:tav>
                                        <p:tav tm="100000">
                                          <p:val>
                                            <p:strVal val="#ppt_h"/>
                                          </p:val>
                                        </p:tav>
                                      </p:tavLst>
                                    </p:anim>
                                    <p:animEffect transition="in" filter="fade">
                                      <p:cBhvr>
                                        <p:cTn id="9" dur="1000"/>
                                        <p:tgtEl>
                                          <p:spTgt spid="205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p:cTn id="12" dur="1000" fill="hold"/>
                                        <p:tgtEl>
                                          <p:spTgt spid="2057"/>
                                        </p:tgtEl>
                                        <p:attrNameLst>
                                          <p:attrName>ppt_w</p:attrName>
                                        </p:attrNameLst>
                                      </p:cBhvr>
                                      <p:tavLst>
                                        <p:tav tm="0">
                                          <p:val>
                                            <p:strVal val="#ppt_w+.3"/>
                                          </p:val>
                                        </p:tav>
                                        <p:tav tm="100000">
                                          <p:val>
                                            <p:strVal val="#ppt_w"/>
                                          </p:val>
                                        </p:tav>
                                      </p:tavLst>
                                    </p:anim>
                                    <p:anim calcmode="lin" valueType="num">
                                      <p:cBhvr>
                                        <p:cTn id="13" dur="1000" fill="hold"/>
                                        <p:tgtEl>
                                          <p:spTgt spid="2057"/>
                                        </p:tgtEl>
                                        <p:attrNameLst>
                                          <p:attrName>ppt_h</p:attrName>
                                        </p:attrNameLst>
                                      </p:cBhvr>
                                      <p:tavLst>
                                        <p:tav tm="0">
                                          <p:val>
                                            <p:strVal val="#ppt_h"/>
                                          </p:val>
                                        </p:tav>
                                        <p:tav tm="100000">
                                          <p:val>
                                            <p:strVal val="#ppt_h"/>
                                          </p:val>
                                        </p:tav>
                                      </p:tavLst>
                                    </p:anim>
                                    <p:animEffect transition="in" filter="fade">
                                      <p:cBhvr>
                                        <p:cTn id="14" dur="1000"/>
                                        <p:tgtEl>
                                          <p:spTgt spid="2057"/>
                                        </p:tgtEl>
                                      </p:cBhvr>
                                    </p:animEffect>
                                  </p:childTnLst>
                                </p:cTn>
                              </p:par>
                            </p:childTnLst>
                          </p:cTn>
                        </p:par>
                        <p:par>
                          <p:cTn id="15" fill="hold" nodeType="afterGroup">
                            <p:stCondLst>
                              <p:cond delay="1000"/>
                            </p:stCondLst>
                            <p:childTnLst>
                              <p:par>
                                <p:cTn id="16" presetID="45" presetClass="entr" presetSubtype="0" fill="hold" nodeType="afterEffect">
                                  <p:stCondLst>
                                    <p:cond delay="0"/>
                                  </p:stCondLst>
                                  <p:iterate type="lt">
                                    <p:tmPct val="10000"/>
                                  </p:iterate>
                                  <p:childTnLst>
                                    <p:set>
                                      <p:cBhvr>
                                        <p:cTn id="17" dur="1" fill="hold">
                                          <p:stCondLst>
                                            <p:cond delay="0"/>
                                          </p:stCondLst>
                                        </p:cTn>
                                        <p:tgtEl>
                                          <p:spTgt spid="2056">
                                            <p:txEl>
                                              <p:pRg st="0" end="0"/>
                                            </p:txEl>
                                          </p:spTgt>
                                        </p:tgtEl>
                                        <p:attrNameLst>
                                          <p:attrName>style.visibility</p:attrName>
                                        </p:attrNameLst>
                                      </p:cBhvr>
                                      <p:to>
                                        <p:strVal val="visible"/>
                                      </p:to>
                                    </p:set>
                                    <p:animEffect transition="in" filter="fade">
                                      <p:cBhvr>
                                        <p:cTn id="18" dur="2000"/>
                                        <p:tgtEl>
                                          <p:spTgt spid="2056">
                                            <p:txEl>
                                              <p:pRg st="0" end="0"/>
                                            </p:txEl>
                                          </p:spTgt>
                                        </p:tgtEl>
                                      </p:cBhvr>
                                    </p:animEffect>
                                    <p:anim calcmode="lin" valueType="num">
                                      <p:cBhvr>
                                        <p:cTn id="19"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3800"/>
                            </p:stCondLst>
                            <p:childTnLst>
                              <p:par>
                                <p:cTn id="22" presetID="22" presetClass="entr" presetSubtype="8" fill="hold" nodeType="afterEffect">
                                  <p:stCondLst>
                                    <p:cond delay="0"/>
                                  </p:stCondLst>
                                  <p:childTnLst>
                                    <p:set>
                                      <p:cBhvr>
                                        <p:cTn id="23" dur="1" fill="hold">
                                          <p:stCondLst>
                                            <p:cond delay="0"/>
                                          </p:stCondLst>
                                        </p:cTn>
                                        <p:tgtEl>
                                          <p:spTgt spid="2066"/>
                                        </p:tgtEl>
                                        <p:attrNameLst>
                                          <p:attrName>style.visibility</p:attrName>
                                        </p:attrNameLst>
                                      </p:cBhvr>
                                      <p:to>
                                        <p:strVal val="visible"/>
                                      </p:to>
                                    </p:set>
                                    <p:animEffect transition="in" filter="wipe(left)">
                                      <p:cBhvr>
                                        <p:cTn id="24" dur="500"/>
                                        <p:tgtEl>
                                          <p:spTgt spid="2066"/>
                                        </p:tgtEl>
                                      </p:cBhvr>
                                    </p:animEffect>
                                  </p:childTnLst>
                                </p:cTn>
                              </p:par>
                            </p:childTnLst>
                          </p:cTn>
                        </p:par>
                        <p:par>
                          <p:cTn id="25" fill="hold" nodeType="afterGroup">
                            <p:stCondLst>
                              <p:cond delay="4300"/>
                            </p:stCondLst>
                            <p:childTnLst>
                              <p:par>
                                <p:cTn id="26" presetID="27" presetClass="emph" presetSubtype="0" fill="hold" nodeType="afterEffect">
                                  <p:stCondLst>
                                    <p:cond delay="0"/>
                                  </p:stCondLst>
                                  <p:iterate type="lt">
                                    <p:tmPct val="15000"/>
                                  </p:iterate>
                                  <p:childTnLst>
                                    <p:animClr clrSpc="rgb" dir="cw">
                                      <p:cBhvr override="childStyle">
                                        <p:cTn id="27" dur="250" autoRev="1" fill="hold"/>
                                        <p:tgtEl>
                                          <p:spTgt spid="2056">
                                            <p:txEl>
                                              <p:pRg st="0" end="0"/>
                                            </p:txEl>
                                          </p:spTgt>
                                        </p:tgtEl>
                                        <p:attrNameLst>
                                          <p:attrName>style.color</p:attrName>
                                        </p:attrNameLst>
                                      </p:cBhvr>
                                      <p:to>
                                        <a:schemeClr val="bg1"/>
                                      </p:to>
                                    </p:animClr>
                                    <p:animClr clrSpc="rgb" dir="cw">
                                      <p:cBhvr>
                                        <p:cTn id="28" dur="250" autoRev="1" fill="hold"/>
                                        <p:tgtEl>
                                          <p:spTgt spid="2056">
                                            <p:txEl>
                                              <p:pRg st="0" end="0"/>
                                            </p:txEl>
                                          </p:spTgt>
                                        </p:tgtEl>
                                        <p:attrNameLst>
                                          <p:attrName>fillcolor</p:attrName>
                                        </p:attrNameLst>
                                      </p:cBhvr>
                                      <p:to>
                                        <a:schemeClr val="bg1"/>
                                      </p:to>
                                    </p:animClr>
                                    <p:set>
                                      <p:cBhvr>
                                        <p:cTn id="29" dur="250" autoRev="1" fill="hold"/>
                                        <p:tgtEl>
                                          <p:spTgt spid="2056">
                                            <p:txEl>
                                              <p:pRg st="0" end="0"/>
                                            </p:txEl>
                                          </p:spTgt>
                                        </p:tgtEl>
                                        <p:attrNameLst>
                                          <p:attrName>fill.type</p:attrName>
                                        </p:attrNameLst>
                                      </p:cBhvr>
                                      <p:to>
                                        <p:strVal val="solid"/>
                                      </p:to>
                                    </p:set>
                                    <p:set>
                                      <p:cBhvr>
                                        <p:cTn id="30"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35881" name="Group 41"/>
          <p:cNvGrpSpPr>
            <a:grpSpLocks/>
          </p:cNvGrpSpPr>
          <p:nvPr/>
        </p:nvGrpSpPr>
        <p:grpSpPr bwMode="auto">
          <a:xfrm>
            <a:off x="-217488" y="214313"/>
            <a:ext cx="10798176" cy="406400"/>
            <a:chOff x="-137" y="135"/>
            <a:chExt cx="6802" cy="256"/>
          </a:xfrm>
        </p:grpSpPr>
        <p:sp>
          <p:nvSpPr>
            <p:cNvPr id="35879" name="Line 39"/>
            <p:cNvSpPr>
              <a:spLocks noChangeShapeType="1"/>
            </p:cNvSpPr>
            <p:nvPr/>
          </p:nvSpPr>
          <p:spPr bwMode="auto">
            <a:xfrm>
              <a:off x="-137" y="274"/>
              <a:ext cx="6802"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panose="020B0604020202020204" pitchFamily="34" charset="0"/>
                <a:cs typeface="Arial" panose="020B0604020202020204" pitchFamily="34" charset="0"/>
              </a:endParaRPr>
            </a:p>
          </p:txBody>
        </p:sp>
        <p:grpSp>
          <p:nvGrpSpPr>
            <p:cNvPr id="169992" name="Group 4"/>
            <p:cNvGrpSpPr>
              <a:grpSpLocks/>
            </p:cNvGrpSpPr>
            <p:nvPr/>
          </p:nvGrpSpPr>
          <p:grpSpPr bwMode="auto">
            <a:xfrm>
              <a:off x="1154" y="150"/>
              <a:ext cx="264" cy="240"/>
              <a:chOff x="1056" y="672"/>
              <a:chExt cx="264" cy="240"/>
            </a:xfrm>
          </p:grpSpPr>
          <p:sp>
            <p:nvSpPr>
              <p:cNvPr id="35845" name="Oval 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46" name="Oval 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3" name="Group 7"/>
            <p:cNvGrpSpPr>
              <a:grpSpLocks/>
            </p:cNvGrpSpPr>
            <p:nvPr/>
          </p:nvGrpSpPr>
          <p:grpSpPr bwMode="auto">
            <a:xfrm>
              <a:off x="305" y="150"/>
              <a:ext cx="264" cy="240"/>
              <a:chOff x="1056" y="672"/>
              <a:chExt cx="264" cy="240"/>
            </a:xfrm>
          </p:grpSpPr>
          <p:sp>
            <p:nvSpPr>
              <p:cNvPr id="35848" name="Oval 8"/>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49" name="Oval 9"/>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4" name="Group 10"/>
            <p:cNvGrpSpPr>
              <a:grpSpLocks/>
            </p:cNvGrpSpPr>
            <p:nvPr/>
          </p:nvGrpSpPr>
          <p:grpSpPr bwMode="auto">
            <a:xfrm>
              <a:off x="1896" y="146"/>
              <a:ext cx="264" cy="240"/>
              <a:chOff x="1056" y="672"/>
              <a:chExt cx="264" cy="240"/>
            </a:xfrm>
          </p:grpSpPr>
          <p:sp>
            <p:nvSpPr>
              <p:cNvPr id="35851" name="Oval 11"/>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52" name="Oval 12"/>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5" name="Group 13"/>
            <p:cNvGrpSpPr>
              <a:grpSpLocks/>
            </p:cNvGrpSpPr>
            <p:nvPr/>
          </p:nvGrpSpPr>
          <p:grpSpPr bwMode="auto">
            <a:xfrm>
              <a:off x="2690" y="151"/>
              <a:ext cx="264" cy="240"/>
              <a:chOff x="1056" y="672"/>
              <a:chExt cx="264" cy="240"/>
            </a:xfrm>
          </p:grpSpPr>
          <p:sp>
            <p:nvSpPr>
              <p:cNvPr id="35854" name="Oval 1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55" name="Oval 1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6" name="Group 16"/>
            <p:cNvGrpSpPr>
              <a:grpSpLocks/>
            </p:cNvGrpSpPr>
            <p:nvPr/>
          </p:nvGrpSpPr>
          <p:grpSpPr bwMode="auto">
            <a:xfrm>
              <a:off x="3534" y="141"/>
              <a:ext cx="264" cy="240"/>
              <a:chOff x="1056" y="672"/>
              <a:chExt cx="264" cy="240"/>
            </a:xfrm>
          </p:grpSpPr>
          <p:sp>
            <p:nvSpPr>
              <p:cNvPr id="35857" name="Oval 1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58" name="Oval 1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7" name="Group 19"/>
            <p:cNvGrpSpPr>
              <a:grpSpLocks/>
            </p:cNvGrpSpPr>
            <p:nvPr/>
          </p:nvGrpSpPr>
          <p:grpSpPr bwMode="auto">
            <a:xfrm>
              <a:off x="5784" y="141"/>
              <a:ext cx="264" cy="240"/>
              <a:chOff x="1056" y="672"/>
              <a:chExt cx="264" cy="240"/>
            </a:xfrm>
          </p:grpSpPr>
          <p:sp>
            <p:nvSpPr>
              <p:cNvPr id="35860" name="Oval 2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61" name="Oval 2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8" name="Group 22"/>
            <p:cNvGrpSpPr>
              <a:grpSpLocks/>
            </p:cNvGrpSpPr>
            <p:nvPr/>
          </p:nvGrpSpPr>
          <p:grpSpPr bwMode="auto">
            <a:xfrm>
              <a:off x="5064" y="135"/>
              <a:ext cx="264" cy="240"/>
              <a:chOff x="1056" y="672"/>
              <a:chExt cx="264" cy="240"/>
            </a:xfrm>
          </p:grpSpPr>
          <p:sp>
            <p:nvSpPr>
              <p:cNvPr id="35863" name="Oval 2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64" name="Oval 2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nvGrpSpPr>
            <p:cNvPr id="169999" name="Group 25"/>
            <p:cNvGrpSpPr>
              <a:grpSpLocks/>
            </p:cNvGrpSpPr>
            <p:nvPr/>
          </p:nvGrpSpPr>
          <p:grpSpPr bwMode="auto">
            <a:xfrm>
              <a:off x="4308" y="144"/>
              <a:ext cx="264" cy="240"/>
              <a:chOff x="1056" y="672"/>
              <a:chExt cx="264" cy="240"/>
            </a:xfrm>
          </p:grpSpPr>
          <p:sp>
            <p:nvSpPr>
              <p:cNvPr id="35866" name="Oval 2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67" name="Oval 2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grpSp>
      </p:grpSp>
      <p:sp>
        <p:nvSpPr>
          <p:cNvPr id="35868" name="Oval 28"/>
          <p:cNvSpPr>
            <a:spLocks noChangeArrowheads="1"/>
          </p:cNvSpPr>
          <p:nvPr/>
        </p:nvSpPr>
        <p:spPr bwMode="auto">
          <a:xfrm>
            <a:off x="2444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5869" name="Text Box 29"/>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2000" dirty="0">
                <a:latin typeface="Arial" panose="020B0604020202020204" pitchFamily="34" charset="0"/>
                <a:cs typeface="Arial" panose="020B0604020202020204" pitchFamily="34" charset="0"/>
              </a:rPr>
              <a:t> </a:t>
            </a:r>
            <a:r>
              <a:rPr lang="ar-JO" sz="2000" dirty="0">
                <a:latin typeface="Arial" panose="020B0604020202020204" pitchFamily="34" charset="0"/>
                <a:cs typeface="Arial" panose="020B0604020202020204" pitchFamily="34" charset="0"/>
              </a:rPr>
              <a:t>مقدمة</a:t>
            </a:r>
            <a:r>
              <a:rPr lang="en-US" sz="2000" dirty="0">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السبي</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حزقيال</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دانيال</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شؤون</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اختبار</a:t>
            </a:r>
            <a:r>
              <a:rPr lang="en-US" sz="2000" dirty="0">
                <a:solidFill>
                  <a:schemeClr val="bg2"/>
                </a:solidFill>
                <a:latin typeface="Arial" panose="020B0604020202020204" pitchFamily="34" charset="0"/>
                <a:cs typeface="Arial" panose="020B0604020202020204" pitchFamily="34" charset="0"/>
              </a:rPr>
              <a:t> </a:t>
            </a:r>
            <a:r>
              <a:rPr lang="ar-JO" sz="2000" dirty="0">
                <a:solidFill>
                  <a:schemeClr val="bg2"/>
                </a:solidFill>
                <a:latin typeface="Arial" panose="020B0604020202020204" pitchFamily="34" charset="0"/>
                <a:cs typeface="Arial" panose="020B0604020202020204" pitchFamily="34" charset="0"/>
              </a:rPr>
              <a:t>ملخص</a:t>
            </a:r>
            <a:endParaRPr lang="en-US" sz="2000" dirty="0">
              <a:solidFill>
                <a:schemeClr val="bg2"/>
              </a:solidFill>
              <a:latin typeface="Arial" panose="020B0604020202020204" pitchFamily="34" charset="0"/>
              <a:cs typeface="Arial" panose="020B0604020202020204" pitchFamily="34" charset="0"/>
            </a:endParaRPr>
          </a:p>
        </p:txBody>
      </p:sp>
      <p:sp>
        <p:nvSpPr>
          <p:cNvPr id="35877" name="Text Box 37"/>
          <p:cNvSpPr txBox="1">
            <a:spLocks noChangeArrowheads="1"/>
          </p:cNvSpPr>
          <p:nvPr/>
        </p:nvSpPr>
        <p:spPr bwMode="auto">
          <a:xfrm>
            <a:off x="0" y="2179068"/>
            <a:ext cx="10286999" cy="2800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ar-JO" dirty="0">
                <a:latin typeface="Arial" panose="020B0604020202020204" pitchFamily="34" charset="0"/>
                <a:cs typeface="Arial" panose="020B0604020202020204" pitchFamily="34" charset="0"/>
              </a:rPr>
              <a:t>على أنهار بابل هناك جلسنا بكينا أيضاً عندما تذكرنا صهيون. على الصفصاف في وسطها علقنا أعوادنا.</a:t>
            </a:r>
          </a:p>
          <a:p>
            <a:pPr>
              <a:defRPr/>
            </a:pPr>
            <a:r>
              <a:rPr lang="ar-JO" dirty="0">
                <a:latin typeface="Arial" panose="020B0604020202020204" pitchFamily="34" charset="0"/>
                <a:cs typeface="Arial" panose="020B0604020202020204" pitchFamily="34" charset="0"/>
              </a:rPr>
              <a:t>لأنه هناك سألنا الذين سبونا كلام ترنيمة ومعذبونا سألونا فرحاً قائلين: رنموا لنا من ترنيمات صهيون.</a:t>
            </a:r>
            <a:endParaRPr lang="en-US" dirty="0">
              <a:latin typeface="Arial" panose="020B0604020202020204" pitchFamily="34" charset="0"/>
              <a:cs typeface="Arial" panose="020B0604020202020204" pitchFamily="34" charset="0"/>
            </a:endParaRPr>
          </a:p>
        </p:txBody>
      </p:sp>
      <p:sp>
        <p:nvSpPr>
          <p:cNvPr id="2" name="Text Box 38">
            <a:extLst>
              <a:ext uri="{FF2B5EF4-FFF2-40B4-BE49-F238E27FC236}">
                <a16:creationId xmlns:a16="http://schemas.microsoft.com/office/drawing/2014/main" id="{41F82376-F3FE-43C2-5437-F0CAFFC44D1C}"/>
              </a:ext>
            </a:extLst>
          </p:cNvPr>
          <p:cNvSpPr txBox="1">
            <a:spLocks noChangeArrowheads="1"/>
          </p:cNvSpPr>
          <p:nvPr/>
        </p:nvSpPr>
        <p:spPr bwMode="auto">
          <a:xfrm>
            <a:off x="38100" y="2517622"/>
            <a:ext cx="102870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dirty="0">
                <a:latin typeface="Arial" panose="020B0604020202020204" pitchFamily="34" charset="0"/>
                <a:cs typeface="Arial" panose="020B0604020202020204" pitchFamily="34" charset="0"/>
              </a:rPr>
              <a:t>كيف نرنم ترنيمة الفرح في أرض غريبة؟</a:t>
            </a:r>
          </a:p>
          <a:p>
            <a:pPr>
              <a:defRPr/>
            </a:pPr>
            <a:r>
              <a:rPr lang="ar-JO" dirty="0">
                <a:latin typeface="Arial" panose="020B0604020202020204" pitchFamily="34" charset="0"/>
                <a:cs typeface="Arial" panose="020B0604020202020204" pitchFamily="34" charset="0"/>
              </a:rPr>
              <a:t>كيف نرنم ترنيمة الرب في أرض غريبة</a:t>
            </a:r>
            <a:endParaRPr lang="en-US" b="1" dirty="0">
              <a:latin typeface="Arial" panose="020B0604020202020204" pitchFamily="34" charset="0"/>
              <a:cs typeface="Arial" panose="020B0604020202020204" pitchFamily="34" charset="0"/>
            </a:endParaRPr>
          </a:p>
          <a:p>
            <a:pPr>
              <a:defRPr/>
            </a:pPr>
            <a:r>
              <a:rPr lang="ar-JO" b="1" dirty="0">
                <a:latin typeface="Arial" panose="020B0604020202020204" pitchFamily="34" charset="0"/>
                <a:cs typeface="Arial" panose="020B0604020202020204" pitchFamily="34" charset="0"/>
              </a:rPr>
              <a:t>مزمور 137: 1-4</a:t>
            </a:r>
            <a:endParaRPr lang="en-US" b="1"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1000" fill="hold"/>
                                        <p:tgtEl>
                                          <p:spTgt spid="35881"/>
                                        </p:tgtEl>
                                        <p:attrNameLst>
                                          <p:attrName>ppt_x</p:attrName>
                                        </p:attrNameLst>
                                      </p:cBhvr>
                                      <p:tavLst>
                                        <p:tav tm="0">
                                          <p:val>
                                            <p:strVal val="#ppt_x"/>
                                          </p:val>
                                        </p:tav>
                                        <p:tav tm="100000">
                                          <p:val>
                                            <p:strVal val="#ppt_x"/>
                                          </p:val>
                                        </p:tav>
                                      </p:tavLst>
                                    </p:anim>
                                    <p:anim calcmode="lin" valueType="num">
                                      <p:cBhvr additive="base">
                                        <p:cTn id="8" dur="1000" fill="hold"/>
                                        <p:tgtEl>
                                          <p:spTgt spid="3588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5869">
                                            <p:txEl>
                                              <p:pRg st="0" end="0"/>
                                            </p:txEl>
                                          </p:spTgt>
                                        </p:tgtEl>
                                        <p:attrNameLst>
                                          <p:attrName>style.visibility</p:attrName>
                                        </p:attrNameLst>
                                      </p:cBhvr>
                                      <p:to>
                                        <p:strVal val="visible"/>
                                      </p:to>
                                    </p:set>
                                    <p:anim calcmode="lin" valueType="num">
                                      <p:cBhvr>
                                        <p:cTn id="12" dur="10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586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586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586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68"/>
                                        </p:tgtEl>
                                        <p:attrNameLst>
                                          <p:attrName>style.visibility</p:attrName>
                                        </p:attrNameLst>
                                      </p:cBhvr>
                                      <p:to>
                                        <p:strVal val="visible"/>
                                      </p:to>
                                    </p:set>
                                    <p:animEffect transition="in" filter="fade">
                                      <p:cBhvr>
                                        <p:cTn id="18" dur="2000"/>
                                        <p:tgtEl>
                                          <p:spTgt spid="35868"/>
                                        </p:tgtEl>
                                      </p:cBhvr>
                                    </p:animEffect>
                                  </p:childTnLst>
                                </p:cTn>
                              </p:par>
                            </p:childTnLst>
                          </p:cTn>
                        </p:par>
                        <p:par>
                          <p:cTn id="19" fill="hold" nodeType="afterGroup">
                            <p:stCondLst>
                              <p:cond delay="3950"/>
                            </p:stCondLst>
                            <p:childTnLst>
                              <p:par>
                                <p:cTn id="20" presetID="26" presetClass="emph" presetSubtype="0" repeatCount="3000" fill="hold" grpId="1" nodeType="afterEffect">
                                  <p:stCondLst>
                                    <p:cond delay="0"/>
                                  </p:stCondLst>
                                  <p:childTnLst>
                                    <p:animEffect transition="out" filter="fade">
                                      <p:cBhvr>
                                        <p:cTn id="21" dur="2000" tmFilter="0, 0; .2, .5; .8, .5; 1, 0"/>
                                        <p:tgtEl>
                                          <p:spTgt spid="35868"/>
                                        </p:tgtEl>
                                      </p:cBhvr>
                                    </p:animEffect>
                                    <p:animScale>
                                      <p:cBhvr>
                                        <p:cTn id="22" dur="1000" autoRev="1" fill="hold"/>
                                        <p:tgtEl>
                                          <p:spTgt spid="35868"/>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77">
                                            <p:txEl>
                                              <p:pRg st="0" end="0"/>
                                            </p:txEl>
                                          </p:spTgt>
                                        </p:tgtEl>
                                        <p:attrNameLst>
                                          <p:attrName>style.visibility</p:attrName>
                                        </p:attrNameLst>
                                      </p:cBhvr>
                                      <p:to>
                                        <p:strVal val="visible"/>
                                      </p:to>
                                    </p:set>
                                    <p:animEffect transition="in" filter="fade">
                                      <p:cBhvr>
                                        <p:cTn id="27" dur="2000"/>
                                        <p:tgtEl>
                                          <p:spTgt spid="3587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77">
                                            <p:txEl>
                                              <p:pRg st="1" end="1"/>
                                            </p:txEl>
                                          </p:spTgt>
                                        </p:tgtEl>
                                        <p:attrNameLst>
                                          <p:attrName>style.visibility</p:attrName>
                                        </p:attrNameLst>
                                      </p:cBhvr>
                                      <p:to>
                                        <p:strVal val="visible"/>
                                      </p:to>
                                    </p:set>
                                    <p:animEffect transition="in" filter="fade">
                                      <p:cBhvr>
                                        <p:cTn id="30" dur="2000"/>
                                        <p:tgtEl>
                                          <p:spTgt spid="3587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xit" presetSubtype="0" fill="hold" nodeType="clickEffect">
                                  <p:stCondLst>
                                    <p:cond delay="0"/>
                                  </p:stCondLst>
                                  <p:childTnLst>
                                    <p:animEffect transition="out" filter="fade">
                                      <p:cBhvr>
                                        <p:cTn id="34" dur="1000"/>
                                        <p:tgtEl>
                                          <p:spTgt spid="35877">
                                            <p:txEl>
                                              <p:pRg st="0" end="0"/>
                                            </p:txEl>
                                          </p:spTgt>
                                        </p:tgtEl>
                                      </p:cBhvr>
                                    </p:animEffect>
                                    <p:anim calcmode="lin" valueType="num">
                                      <p:cBhvr>
                                        <p:cTn id="35" dur="1000"/>
                                        <p:tgtEl>
                                          <p:spTgt spid="35877">
                                            <p:txEl>
                                              <p:pRg st="0" end="0"/>
                                            </p:txEl>
                                          </p:spTgt>
                                        </p:tgtEl>
                                        <p:attrNameLst>
                                          <p:attrName>ppt_x</p:attrName>
                                        </p:attrNameLst>
                                      </p:cBhvr>
                                      <p:tavLst>
                                        <p:tav tm="0">
                                          <p:val>
                                            <p:strVal val="ppt_x"/>
                                          </p:val>
                                        </p:tav>
                                        <p:tav tm="100000">
                                          <p:val>
                                            <p:strVal val="ppt_x"/>
                                          </p:val>
                                        </p:tav>
                                      </p:tavLst>
                                    </p:anim>
                                    <p:anim calcmode="lin" valueType="num">
                                      <p:cBhvr>
                                        <p:cTn id="36" dur="1000"/>
                                        <p:tgtEl>
                                          <p:spTgt spid="35877">
                                            <p:txEl>
                                              <p:pRg st="0" end="0"/>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5877">
                                            <p:txEl>
                                              <p:pRg st="0" end="0"/>
                                            </p:txEl>
                                          </p:spTgt>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35877">
                                            <p:txEl>
                                              <p:pRg st="1" end="1"/>
                                            </p:txEl>
                                          </p:spTgt>
                                        </p:tgtEl>
                                      </p:cBhvr>
                                    </p:animEffect>
                                    <p:anim calcmode="lin" valueType="num">
                                      <p:cBhvr>
                                        <p:cTn id="40" dur="1000"/>
                                        <p:tgtEl>
                                          <p:spTgt spid="35877">
                                            <p:txEl>
                                              <p:pRg st="1" end="1"/>
                                            </p:txEl>
                                          </p:spTgt>
                                        </p:tgtEl>
                                        <p:attrNameLst>
                                          <p:attrName>ppt_x</p:attrName>
                                        </p:attrNameLst>
                                      </p:cBhvr>
                                      <p:tavLst>
                                        <p:tav tm="0">
                                          <p:val>
                                            <p:strVal val="ppt_x"/>
                                          </p:val>
                                        </p:tav>
                                        <p:tav tm="100000">
                                          <p:val>
                                            <p:strVal val="ppt_x"/>
                                          </p:val>
                                        </p:tav>
                                      </p:tavLst>
                                    </p:anim>
                                    <p:anim calcmode="lin" valueType="num">
                                      <p:cBhvr>
                                        <p:cTn id="41" dur="1000"/>
                                        <p:tgtEl>
                                          <p:spTgt spid="35877">
                                            <p:txEl>
                                              <p:pRg st="1" end="1"/>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35877">
                                            <p:txEl>
                                              <p:pRg st="1" end="1"/>
                                            </p:txEl>
                                          </p:spTgt>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fade">
                                      <p:cBhvr>
                                        <p:cTn id="45" dur="2000"/>
                                        <p:tgtEl>
                                          <p:spTgt spid="2">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fade">
                                      <p:cBhvr>
                                        <p:cTn id="48" dur="2000"/>
                                        <p:tgtEl>
                                          <p:spTgt spid="2">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fade">
                                      <p:cBhvr>
                                        <p:cTn id="51" dur="20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2" nodeType="clickEffect">
                                  <p:stCondLst>
                                    <p:cond delay="0"/>
                                  </p:stCondLst>
                                  <p:childTnLst>
                                    <p:animEffect transition="out" filter="fade">
                                      <p:cBhvr>
                                        <p:cTn id="55" dur="2000"/>
                                        <p:tgtEl>
                                          <p:spTgt spid="35868"/>
                                        </p:tgtEl>
                                      </p:cBhvr>
                                    </p:animEffect>
                                    <p:set>
                                      <p:cBhvr>
                                        <p:cTn id="56" dur="1" fill="hold">
                                          <p:stCondLst>
                                            <p:cond delay="1999"/>
                                          </p:stCondLst>
                                        </p:cTn>
                                        <p:tgtEl>
                                          <p:spTgt spid="35868"/>
                                        </p:tgtEl>
                                        <p:attrNameLst>
                                          <p:attrName>style.visibility</p:attrName>
                                        </p:attrNameLst>
                                      </p:cBhvr>
                                      <p:to>
                                        <p:strVal val="hidden"/>
                                      </p:to>
                                    </p:set>
                                  </p:childTnLst>
                                </p:cTn>
                              </p:par>
                              <p:par>
                                <p:cTn id="57" presetID="42" presetClass="exit" presetSubtype="0" fill="hold" grpId="0" nodeType="withEffect">
                                  <p:stCondLst>
                                    <p:cond delay="0"/>
                                  </p:stCondLst>
                                  <p:childTnLst>
                                    <p:animEffect transition="out" filter="fade">
                                      <p:cBhvr>
                                        <p:cTn id="58" dur="1000"/>
                                        <p:tgtEl>
                                          <p:spTgt spid="2">
                                            <p:txEl>
                                              <p:pRg st="0" end="0"/>
                                            </p:txEl>
                                          </p:spTgt>
                                        </p:tgtEl>
                                      </p:cBhvr>
                                    </p:animEffect>
                                    <p:anim calcmode="lin" valueType="num">
                                      <p:cBhvr>
                                        <p:cTn id="59"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60" dur="1000"/>
                                        <p:tgtEl>
                                          <p:spTgt spid="2">
                                            <p:txEl>
                                              <p:pRg st="0" end="0"/>
                                            </p:tx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2">
                                            <p:txEl>
                                              <p:pRg st="0" end="0"/>
                                            </p:txEl>
                                          </p:spTgt>
                                        </p:tgtEl>
                                        <p:attrNameLst>
                                          <p:attrName>style.visibility</p:attrName>
                                        </p:attrNameLst>
                                      </p:cBhvr>
                                      <p:to>
                                        <p:strVal val="hidden"/>
                                      </p:to>
                                    </p:set>
                                  </p:childTnLst>
                                </p:cTn>
                              </p:par>
                              <p:par>
                                <p:cTn id="62" presetID="42" presetClass="exit" presetSubtype="0" fill="hold" grpId="0" nodeType="withEffect">
                                  <p:stCondLst>
                                    <p:cond delay="0"/>
                                  </p:stCondLst>
                                  <p:childTnLst>
                                    <p:animEffect transition="out" filter="fade">
                                      <p:cBhvr>
                                        <p:cTn id="63" dur="1000"/>
                                        <p:tgtEl>
                                          <p:spTgt spid="2">
                                            <p:txEl>
                                              <p:pRg st="1" end="1"/>
                                            </p:txEl>
                                          </p:spTgt>
                                        </p:tgtEl>
                                      </p:cBhvr>
                                    </p:animEffect>
                                    <p:anim calcmode="lin" valueType="num">
                                      <p:cBhvr>
                                        <p:cTn id="64"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65" dur="1000"/>
                                        <p:tgtEl>
                                          <p:spTgt spid="2">
                                            <p:txEl>
                                              <p:pRg st="1" end="1"/>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2">
                                            <p:txEl>
                                              <p:pRg st="1" end="1"/>
                                            </p:txEl>
                                          </p:spTgt>
                                        </p:tgtEl>
                                        <p:attrNameLst>
                                          <p:attrName>style.visibility</p:attrName>
                                        </p:attrNameLst>
                                      </p:cBhvr>
                                      <p:to>
                                        <p:strVal val="hidden"/>
                                      </p:to>
                                    </p:set>
                                  </p:childTnLst>
                                </p:cTn>
                              </p:par>
                              <p:par>
                                <p:cTn id="67" presetID="42" presetClass="exit" presetSubtype="0" fill="hold" grpId="0" nodeType="withEffect">
                                  <p:stCondLst>
                                    <p:cond delay="0"/>
                                  </p:stCondLst>
                                  <p:childTnLst>
                                    <p:animEffect transition="out" filter="fade">
                                      <p:cBhvr>
                                        <p:cTn id="68" dur="1000"/>
                                        <p:tgtEl>
                                          <p:spTgt spid="2">
                                            <p:txEl>
                                              <p:pRg st="2" end="2"/>
                                            </p:txEl>
                                          </p:spTgt>
                                        </p:tgtEl>
                                      </p:cBhvr>
                                    </p:animEffect>
                                    <p:anim calcmode="lin" valueType="num">
                                      <p:cBhvr>
                                        <p:cTn id="69"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70" dur="1000"/>
                                        <p:tgtEl>
                                          <p:spTgt spid="2">
                                            <p:txEl>
                                              <p:pRg st="2" end="2"/>
                                            </p:txEl>
                                          </p:spTgt>
                                        </p:tgtEl>
                                        <p:attrNameLst>
                                          <p:attrName>ppt_y</p:attrName>
                                        </p:attrNameLst>
                                      </p:cBhvr>
                                      <p:tavLst>
                                        <p:tav tm="0">
                                          <p:val>
                                            <p:strVal val="ppt_y"/>
                                          </p:val>
                                        </p:tav>
                                        <p:tav tm="100000">
                                          <p:val>
                                            <p:strVal val="ppt_y+.1"/>
                                          </p:val>
                                        </p:tav>
                                      </p:tavLst>
                                    </p:anim>
                                    <p:set>
                                      <p:cBhvr>
                                        <p:cTn id="71"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P spid="35868" grpId="1" animBg="1"/>
      <p:bldP spid="35868" grpId="2" animBg="1"/>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6322" name="Rectangle 66"/>
          <p:cNvSpPr>
            <a:spLocks noChangeArrowheads="1"/>
          </p:cNvSpPr>
          <p:nvPr/>
        </p:nvSpPr>
        <p:spPr bwMode="auto">
          <a:xfrm>
            <a:off x="571501" y="1600200"/>
            <a:ext cx="2773363" cy="4673600"/>
          </a:xfrm>
          <a:prstGeom prst="rect">
            <a:avLst/>
          </a:prstGeom>
          <a:solidFill>
            <a:srgbClr val="80808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39" name="Line 2"/>
          <p:cNvSpPr>
            <a:spLocks noChangeShapeType="1"/>
          </p:cNvSpPr>
          <p:nvPr/>
        </p:nvSpPr>
        <p:spPr bwMode="auto">
          <a:xfrm flipV="1">
            <a:off x="571500" y="381000"/>
            <a:ext cx="9144000" cy="762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pPr algn="l" eaLnBrk="0" hangingPunct="0">
              <a:defRPr/>
            </a:pPr>
            <a:endParaRPr kumimoji="1" lang="en-US" sz="2400">
              <a:solidFill>
                <a:srgbClr val="000000"/>
              </a:solidFill>
              <a:latin typeface="Arial" panose="020B0604020202020204" pitchFamily="34" charset="0"/>
              <a:cs typeface="Arial" panose="020B0604020202020204" pitchFamily="34" charset="0"/>
            </a:endParaRPr>
          </a:p>
        </p:txBody>
      </p:sp>
      <p:grpSp>
        <p:nvGrpSpPr>
          <p:cNvPr id="167940" name="Group 3"/>
          <p:cNvGrpSpPr>
            <a:grpSpLocks/>
          </p:cNvGrpSpPr>
          <p:nvPr/>
        </p:nvGrpSpPr>
        <p:grpSpPr bwMode="auto">
          <a:xfrm>
            <a:off x="2200276" y="238125"/>
            <a:ext cx="371475" cy="381000"/>
            <a:chOff x="1056" y="672"/>
            <a:chExt cx="264" cy="240"/>
          </a:xfrm>
        </p:grpSpPr>
        <p:sp>
          <p:nvSpPr>
            <p:cNvPr id="16800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800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1" name="Group 6"/>
          <p:cNvGrpSpPr>
            <a:grpSpLocks/>
          </p:cNvGrpSpPr>
          <p:nvPr/>
        </p:nvGrpSpPr>
        <p:grpSpPr bwMode="auto">
          <a:xfrm>
            <a:off x="1001713" y="238125"/>
            <a:ext cx="373062" cy="381000"/>
            <a:chOff x="1056" y="672"/>
            <a:chExt cx="264" cy="240"/>
          </a:xfrm>
        </p:grpSpPr>
        <p:sp>
          <p:nvSpPr>
            <p:cNvPr id="168006"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8007"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2" name="Group 9"/>
          <p:cNvGrpSpPr>
            <a:grpSpLocks/>
          </p:cNvGrpSpPr>
          <p:nvPr/>
        </p:nvGrpSpPr>
        <p:grpSpPr bwMode="auto">
          <a:xfrm>
            <a:off x="3246438" y="231775"/>
            <a:ext cx="373062" cy="381000"/>
            <a:chOff x="1056" y="672"/>
            <a:chExt cx="264" cy="240"/>
          </a:xfrm>
        </p:grpSpPr>
        <p:sp>
          <p:nvSpPr>
            <p:cNvPr id="16800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800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3" name="Group 12"/>
          <p:cNvGrpSpPr>
            <a:grpSpLocks/>
          </p:cNvGrpSpPr>
          <p:nvPr/>
        </p:nvGrpSpPr>
        <p:grpSpPr bwMode="auto">
          <a:xfrm>
            <a:off x="4367213" y="239713"/>
            <a:ext cx="373062" cy="381000"/>
            <a:chOff x="1056" y="672"/>
            <a:chExt cx="264" cy="240"/>
          </a:xfrm>
        </p:grpSpPr>
        <p:sp>
          <p:nvSpPr>
            <p:cNvPr id="168002"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8003"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4" name="Group 15"/>
          <p:cNvGrpSpPr>
            <a:grpSpLocks/>
          </p:cNvGrpSpPr>
          <p:nvPr/>
        </p:nvGrpSpPr>
        <p:grpSpPr bwMode="auto">
          <a:xfrm>
            <a:off x="5557838" y="223838"/>
            <a:ext cx="373062" cy="381000"/>
            <a:chOff x="1056" y="672"/>
            <a:chExt cx="264" cy="240"/>
          </a:xfrm>
        </p:grpSpPr>
        <p:sp>
          <p:nvSpPr>
            <p:cNvPr id="16800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800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5" name="Group 18"/>
          <p:cNvGrpSpPr>
            <a:grpSpLocks/>
          </p:cNvGrpSpPr>
          <p:nvPr/>
        </p:nvGrpSpPr>
        <p:grpSpPr bwMode="auto">
          <a:xfrm>
            <a:off x="8732838" y="223838"/>
            <a:ext cx="373062" cy="381000"/>
            <a:chOff x="1056" y="672"/>
            <a:chExt cx="264" cy="240"/>
          </a:xfrm>
        </p:grpSpPr>
        <p:sp>
          <p:nvSpPr>
            <p:cNvPr id="167998"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99"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6" name="Group 21"/>
          <p:cNvGrpSpPr>
            <a:grpSpLocks/>
          </p:cNvGrpSpPr>
          <p:nvPr/>
        </p:nvGrpSpPr>
        <p:grpSpPr bwMode="auto">
          <a:xfrm>
            <a:off x="7716838" y="214313"/>
            <a:ext cx="373062" cy="381000"/>
            <a:chOff x="1056" y="672"/>
            <a:chExt cx="264" cy="240"/>
          </a:xfrm>
        </p:grpSpPr>
        <p:sp>
          <p:nvSpPr>
            <p:cNvPr id="16799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9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67947" name="Group 24"/>
          <p:cNvGrpSpPr>
            <a:grpSpLocks/>
          </p:cNvGrpSpPr>
          <p:nvPr/>
        </p:nvGrpSpPr>
        <p:grpSpPr bwMode="auto">
          <a:xfrm>
            <a:off x="6650038" y="228600"/>
            <a:ext cx="373062" cy="381000"/>
            <a:chOff x="1056" y="672"/>
            <a:chExt cx="264" cy="240"/>
          </a:xfrm>
        </p:grpSpPr>
        <p:sp>
          <p:nvSpPr>
            <p:cNvPr id="167994"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95"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sp>
        <p:nvSpPr>
          <p:cNvPr id="96283" name="Oval 27"/>
          <p:cNvSpPr>
            <a:spLocks noChangeArrowheads="1"/>
          </p:cNvSpPr>
          <p:nvPr/>
        </p:nvSpPr>
        <p:spPr bwMode="auto">
          <a:xfrm>
            <a:off x="1974851" y="0"/>
            <a:ext cx="798513" cy="865188"/>
          </a:xfrm>
          <a:prstGeom prst="ellipse">
            <a:avLst/>
          </a:prstGeom>
          <a:gradFill rotWithShape="1">
            <a:gsLst>
              <a:gs pos="0">
                <a:srgbClr val="FFCCCC"/>
              </a:gs>
              <a:gs pos="100000">
                <a:srgbClr val="DDDDDD">
                  <a:alpha val="2000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96286" name="Line 30"/>
          <p:cNvSpPr>
            <a:spLocks noChangeShapeType="1"/>
          </p:cNvSpPr>
          <p:nvPr/>
        </p:nvSpPr>
        <p:spPr bwMode="auto">
          <a:xfrm>
            <a:off x="571500" y="6267450"/>
            <a:ext cx="9144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eaLnBrk="0" hangingPunct="0">
              <a:defRPr/>
            </a:pPr>
            <a:endParaRPr kumimoji="1" lang="en-US" sz="2400">
              <a:solidFill>
                <a:srgbClr val="000000"/>
              </a:solidFill>
              <a:latin typeface="Arial" panose="020B0604020202020204" pitchFamily="34" charset="0"/>
              <a:cs typeface="Arial" panose="020B0604020202020204" pitchFamily="34" charset="0"/>
            </a:endParaRPr>
          </a:p>
        </p:txBody>
      </p:sp>
      <p:sp>
        <p:nvSpPr>
          <p:cNvPr id="96287" name="Text Box 31"/>
          <p:cNvSpPr txBox="1">
            <a:spLocks noChangeArrowheads="1"/>
          </p:cNvSpPr>
          <p:nvPr/>
        </p:nvSpPr>
        <p:spPr bwMode="auto">
          <a:xfrm>
            <a:off x="1406918" y="6429375"/>
            <a:ext cx="7857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650</a:t>
            </a:r>
            <a:endParaRPr kumimoji="0" lang="en-US" sz="2800" dirty="0">
              <a:solidFill>
                <a:srgbClr val="000000"/>
              </a:solidFill>
              <a:latin typeface="Arial" panose="020B0604020202020204" pitchFamily="34" charset="0"/>
              <a:cs typeface="Arial" panose="020B0604020202020204" pitchFamily="34" charset="0"/>
            </a:endParaRPr>
          </a:p>
        </p:txBody>
      </p:sp>
      <p:sp>
        <p:nvSpPr>
          <p:cNvPr id="96288" name="Text Box 32"/>
          <p:cNvSpPr txBox="1">
            <a:spLocks noChangeArrowheads="1"/>
          </p:cNvSpPr>
          <p:nvPr/>
        </p:nvSpPr>
        <p:spPr bwMode="auto">
          <a:xfrm>
            <a:off x="3375418" y="6429375"/>
            <a:ext cx="7857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600</a:t>
            </a:r>
            <a:endParaRPr kumimoji="0" lang="en-US" sz="2800" dirty="0">
              <a:solidFill>
                <a:srgbClr val="000000"/>
              </a:solidFill>
              <a:latin typeface="Arial" panose="020B0604020202020204" pitchFamily="34" charset="0"/>
              <a:cs typeface="Arial" panose="020B0604020202020204" pitchFamily="34" charset="0"/>
            </a:endParaRPr>
          </a:p>
        </p:txBody>
      </p:sp>
      <p:sp>
        <p:nvSpPr>
          <p:cNvPr id="96289" name="Text Box 33"/>
          <p:cNvSpPr txBox="1">
            <a:spLocks noChangeArrowheads="1"/>
          </p:cNvSpPr>
          <p:nvPr/>
        </p:nvSpPr>
        <p:spPr bwMode="auto">
          <a:xfrm>
            <a:off x="5399089" y="6429375"/>
            <a:ext cx="7857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550</a:t>
            </a:r>
            <a:endParaRPr kumimoji="0" lang="en-US" sz="2800" dirty="0">
              <a:solidFill>
                <a:srgbClr val="000000"/>
              </a:solidFill>
              <a:latin typeface="Arial" panose="020B0604020202020204" pitchFamily="34" charset="0"/>
              <a:cs typeface="Arial" panose="020B0604020202020204" pitchFamily="34" charset="0"/>
            </a:endParaRPr>
          </a:p>
        </p:txBody>
      </p:sp>
      <p:sp>
        <p:nvSpPr>
          <p:cNvPr id="96290" name="Text Box 34"/>
          <p:cNvSpPr txBox="1">
            <a:spLocks noChangeArrowheads="1"/>
          </p:cNvSpPr>
          <p:nvPr/>
        </p:nvSpPr>
        <p:spPr bwMode="auto">
          <a:xfrm>
            <a:off x="7493392" y="6411913"/>
            <a:ext cx="13147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500 ق.م</a:t>
            </a:r>
            <a:endParaRPr kumimoji="0" lang="en-US" sz="2800" dirty="0">
              <a:solidFill>
                <a:srgbClr val="000000"/>
              </a:solidFill>
              <a:latin typeface="Arial" panose="020B0604020202020204" pitchFamily="34" charset="0"/>
              <a:cs typeface="Arial" panose="020B0604020202020204" pitchFamily="34" charset="0"/>
            </a:endParaRPr>
          </a:p>
        </p:txBody>
      </p:sp>
      <p:sp>
        <p:nvSpPr>
          <p:cNvPr id="96291" name="AutoShape 35"/>
          <p:cNvSpPr>
            <a:spLocks noChangeArrowheads="1"/>
          </p:cNvSpPr>
          <p:nvPr/>
        </p:nvSpPr>
        <p:spPr bwMode="auto">
          <a:xfrm rot="10800000">
            <a:off x="1682750" y="6275388"/>
            <a:ext cx="177800" cy="158750"/>
          </a:xfrm>
          <a:prstGeom prst="triangle">
            <a:avLst>
              <a:gd name="adj" fmla="val 54912"/>
            </a:avLst>
          </a:prstGeom>
          <a:solidFill>
            <a:schemeClr val="tx1"/>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96292" name="AutoShape 36"/>
          <p:cNvSpPr>
            <a:spLocks noChangeArrowheads="1"/>
          </p:cNvSpPr>
          <p:nvPr/>
        </p:nvSpPr>
        <p:spPr bwMode="auto">
          <a:xfrm rot="10800000">
            <a:off x="3676650" y="6267450"/>
            <a:ext cx="179388" cy="158750"/>
          </a:xfrm>
          <a:prstGeom prst="triangle">
            <a:avLst>
              <a:gd name="adj" fmla="val 54912"/>
            </a:avLst>
          </a:prstGeom>
          <a:solidFill>
            <a:schemeClr val="tx1"/>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96293" name="AutoShape 37"/>
          <p:cNvSpPr>
            <a:spLocks noChangeArrowheads="1"/>
          </p:cNvSpPr>
          <p:nvPr/>
        </p:nvSpPr>
        <p:spPr bwMode="auto">
          <a:xfrm rot="10800000">
            <a:off x="5649914" y="6269038"/>
            <a:ext cx="179387" cy="158750"/>
          </a:xfrm>
          <a:prstGeom prst="triangle">
            <a:avLst>
              <a:gd name="adj" fmla="val 54912"/>
            </a:avLst>
          </a:prstGeom>
          <a:solidFill>
            <a:schemeClr val="tx1"/>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96294" name="AutoShape 38"/>
          <p:cNvSpPr>
            <a:spLocks noChangeArrowheads="1"/>
          </p:cNvSpPr>
          <p:nvPr/>
        </p:nvSpPr>
        <p:spPr bwMode="auto">
          <a:xfrm rot="10800000">
            <a:off x="7791450" y="6267450"/>
            <a:ext cx="179388" cy="158750"/>
          </a:xfrm>
          <a:prstGeom prst="triangle">
            <a:avLst>
              <a:gd name="adj" fmla="val 54912"/>
            </a:avLst>
          </a:prstGeom>
          <a:solidFill>
            <a:schemeClr val="tx1"/>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nvGrpSpPr>
          <p:cNvPr id="10" name="Group 39"/>
          <p:cNvGrpSpPr>
            <a:grpSpLocks/>
          </p:cNvGrpSpPr>
          <p:nvPr/>
        </p:nvGrpSpPr>
        <p:grpSpPr bwMode="auto">
          <a:xfrm>
            <a:off x="2689225" y="2590801"/>
            <a:ext cx="5801808" cy="1008063"/>
            <a:chOff x="1501" y="1632"/>
            <a:chExt cx="4112" cy="635"/>
          </a:xfrm>
        </p:grpSpPr>
        <p:sp>
          <p:nvSpPr>
            <p:cNvPr id="167988" name="Rectangle 40"/>
            <p:cNvSpPr>
              <a:spLocks noChangeArrowheads="1"/>
            </p:cNvSpPr>
            <p:nvPr/>
          </p:nvSpPr>
          <p:spPr bwMode="auto">
            <a:xfrm>
              <a:off x="1501" y="2077"/>
              <a:ext cx="121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89" name="Rectangle 41"/>
            <p:cNvSpPr>
              <a:spLocks noChangeArrowheads="1"/>
            </p:cNvSpPr>
            <p:nvPr/>
          </p:nvSpPr>
          <p:spPr bwMode="auto">
            <a:xfrm>
              <a:off x="2013" y="1881"/>
              <a:ext cx="218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90" name="Rectangle 42"/>
            <p:cNvSpPr>
              <a:spLocks noChangeArrowheads="1"/>
            </p:cNvSpPr>
            <p:nvPr/>
          </p:nvSpPr>
          <p:spPr bwMode="auto">
            <a:xfrm>
              <a:off x="2453" y="1679"/>
              <a:ext cx="812" cy="13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91" name="Text Box 43"/>
            <p:cNvSpPr txBox="1">
              <a:spLocks noChangeArrowheads="1"/>
            </p:cNvSpPr>
            <p:nvPr/>
          </p:nvSpPr>
          <p:spPr bwMode="auto">
            <a:xfrm>
              <a:off x="3252" y="1632"/>
              <a:ext cx="150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حزقيال 592-572 (20)</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92" name="Text Box 44"/>
            <p:cNvSpPr txBox="1">
              <a:spLocks noChangeArrowheads="1"/>
            </p:cNvSpPr>
            <p:nvPr/>
          </p:nvSpPr>
          <p:spPr bwMode="auto">
            <a:xfrm>
              <a:off x="4173" y="1837"/>
              <a:ext cx="14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دانيال 605-537 (68)</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93" name="Text Box 45"/>
            <p:cNvSpPr txBox="1">
              <a:spLocks noChangeArrowheads="1"/>
            </p:cNvSpPr>
            <p:nvPr/>
          </p:nvSpPr>
          <p:spPr bwMode="auto">
            <a:xfrm>
              <a:off x="2681" y="2034"/>
              <a:ext cx="140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إرميا 626-586 (40)</a:t>
              </a:r>
              <a:endParaRPr kumimoji="0" lang="en-US" sz="1800" b="1" dirty="0">
                <a:solidFill>
                  <a:srgbClr val="000000"/>
                </a:solidFill>
                <a:latin typeface="Arial" panose="020B0604020202020204" pitchFamily="34" charset="0"/>
                <a:cs typeface="Arial" panose="020B0604020202020204" pitchFamily="34" charset="0"/>
              </a:endParaRPr>
            </a:p>
          </p:txBody>
        </p:sp>
      </p:grpSp>
      <p:grpSp>
        <p:nvGrpSpPr>
          <p:cNvPr id="11" name="Group 46"/>
          <p:cNvGrpSpPr>
            <a:grpSpLocks/>
          </p:cNvGrpSpPr>
          <p:nvPr/>
        </p:nvGrpSpPr>
        <p:grpSpPr bwMode="auto">
          <a:xfrm>
            <a:off x="2406651" y="4084639"/>
            <a:ext cx="6362367" cy="2016125"/>
            <a:chOff x="1300" y="2573"/>
            <a:chExt cx="4509" cy="1270"/>
          </a:xfrm>
        </p:grpSpPr>
        <p:sp>
          <p:nvSpPr>
            <p:cNvPr id="167976" name="Rectangle 47"/>
            <p:cNvSpPr>
              <a:spLocks noChangeArrowheads="1"/>
            </p:cNvSpPr>
            <p:nvPr/>
          </p:nvSpPr>
          <p:spPr bwMode="auto">
            <a:xfrm>
              <a:off x="1300" y="3658"/>
              <a:ext cx="803"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77" name="Rectangle 48"/>
            <p:cNvSpPr>
              <a:spLocks noChangeArrowheads="1"/>
            </p:cNvSpPr>
            <p:nvPr/>
          </p:nvSpPr>
          <p:spPr bwMode="auto">
            <a:xfrm>
              <a:off x="2108" y="3425"/>
              <a:ext cx="1434"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78" name="Rectangle 49"/>
            <p:cNvSpPr>
              <a:spLocks noChangeArrowheads="1"/>
            </p:cNvSpPr>
            <p:nvPr/>
          </p:nvSpPr>
          <p:spPr bwMode="auto">
            <a:xfrm>
              <a:off x="3583" y="3018"/>
              <a:ext cx="54" cy="13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79" name="Rectangle 50"/>
            <p:cNvSpPr>
              <a:spLocks noChangeArrowheads="1"/>
            </p:cNvSpPr>
            <p:nvPr/>
          </p:nvSpPr>
          <p:spPr bwMode="auto">
            <a:xfrm>
              <a:off x="3645" y="2817"/>
              <a:ext cx="501" cy="15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80" name="Rectangle 51"/>
            <p:cNvSpPr>
              <a:spLocks noChangeArrowheads="1"/>
            </p:cNvSpPr>
            <p:nvPr/>
          </p:nvSpPr>
          <p:spPr bwMode="auto">
            <a:xfrm>
              <a:off x="3818" y="2633"/>
              <a:ext cx="327"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81" name="Text Box 52"/>
            <p:cNvSpPr txBox="1">
              <a:spLocks noChangeArrowheads="1"/>
            </p:cNvSpPr>
            <p:nvPr/>
          </p:nvSpPr>
          <p:spPr bwMode="auto">
            <a:xfrm>
              <a:off x="4127" y="2573"/>
              <a:ext cx="160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بيلشاصر 550-539 (11)</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2" name="Text Box 53"/>
            <p:cNvSpPr txBox="1">
              <a:spLocks noChangeArrowheads="1"/>
            </p:cNvSpPr>
            <p:nvPr/>
          </p:nvSpPr>
          <p:spPr bwMode="auto">
            <a:xfrm>
              <a:off x="4121" y="2778"/>
              <a:ext cx="168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نبونايدس (555-539 (16)</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3" name="Text Box 54"/>
            <p:cNvSpPr txBox="1">
              <a:spLocks noChangeArrowheads="1"/>
            </p:cNvSpPr>
            <p:nvPr/>
          </p:nvSpPr>
          <p:spPr bwMode="auto">
            <a:xfrm>
              <a:off x="3606" y="2972"/>
              <a:ext cx="166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نيريغلايسر (559-555 (4)</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4" name="Text Box 55"/>
            <p:cNvSpPr txBox="1">
              <a:spLocks noChangeArrowheads="1"/>
            </p:cNvSpPr>
            <p:nvPr/>
          </p:nvSpPr>
          <p:spPr bwMode="auto">
            <a:xfrm>
              <a:off x="3540" y="3180"/>
              <a:ext cx="161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إيل مردوخ 561-560 (1)</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5" name="Text Box 56"/>
            <p:cNvSpPr txBox="1">
              <a:spLocks noChangeArrowheads="1"/>
            </p:cNvSpPr>
            <p:nvPr/>
          </p:nvSpPr>
          <p:spPr bwMode="auto">
            <a:xfrm>
              <a:off x="3507" y="3382"/>
              <a:ext cx="1691"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نبوخدنصر 605-561 (44)</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6" name="Text Box 57"/>
            <p:cNvSpPr txBox="1">
              <a:spLocks noChangeArrowheads="1"/>
            </p:cNvSpPr>
            <p:nvPr/>
          </p:nvSpPr>
          <p:spPr bwMode="auto">
            <a:xfrm>
              <a:off x="2076" y="3610"/>
              <a:ext cx="167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نبوبولاسر 630-605 (25)</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87" name="Rectangle 58"/>
            <p:cNvSpPr>
              <a:spLocks noChangeArrowheads="1"/>
            </p:cNvSpPr>
            <p:nvPr/>
          </p:nvSpPr>
          <p:spPr bwMode="auto">
            <a:xfrm>
              <a:off x="3547" y="3229"/>
              <a:ext cx="27" cy="126"/>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grpSp>
        <p:nvGrpSpPr>
          <p:cNvPr id="12" name="Group 59"/>
          <p:cNvGrpSpPr>
            <a:grpSpLocks/>
          </p:cNvGrpSpPr>
          <p:nvPr/>
        </p:nvGrpSpPr>
        <p:grpSpPr bwMode="auto">
          <a:xfrm>
            <a:off x="752476" y="4283076"/>
            <a:ext cx="2556315" cy="1001713"/>
            <a:chOff x="0" y="1143"/>
            <a:chExt cx="1719" cy="631"/>
          </a:xfrm>
        </p:grpSpPr>
        <p:sp>
          <p:nvSpPr>
            <p:cNvPr id="167970" name="Rectangle 60"/>
            <p:cNvSpPr>
              <a:spLocks noChangeArrowheads="1"/>
            </p:cNvSpPr>
            <p:nvPr/>
          </p:nvSpPr>
          <p:spPr bwMode="auto">
            <a:xfrm>
              <a:off x="0" y="1143"/>
              <a:ext cx="1719" cy="631"/>
            </a:xfrm>
            <a:prstGeom prst="rect">
              <a:avLst/>
            </a:prstGeom>
            <a:solidFill>
              <a:srgbClr val="BBE0E3">
                <a:alpha val="50195"/>
              </a:srgbClr>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grpSp>
          <p:nvGrpSpPr>
            <p:cNvPr id="167971" name="Group 61"/>
            <p:cNvGrpSpPr>
              <a:grpSpLocks/>
            </p:cNvGrpSpPr>
            <p:nvPr/>
          </p:nvGrpSpPr>
          <p:grpSpPr bwMode="auto">
            <a:xfrm>
              <a:off x="161" y="1243"/>
              <a:ext cx="1117" cy="425"/>
              <a:chOff x="161" y="1243"/>
              <a:chExt cx="1117" cy="425"/>
            </a:xfrm>
          </p:grpSpPr>
          <p:sp>
            <p:nvSpPr>
              <p:cNvPr id="167972" name="Rectangle 62"/>
              <p:cNvSpPr>
                <a:spLocks noChangeArrowheads="1"/>
              </p:cNvSpPr>
              <p:nvPr/>
            </p:nvSpPr>
            <p:spPr bwMode="auto">
              <a:xfrm>
                <a:off x="161" y="1276"/>
                <a:ext cx="209"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73" name="Rectangle 63"/>
              <p:cNvSpPr>
                <a:spLocks noChangeArrowheads="1"/>
              </p:cNvSpPr>
              <p:nvPr/>
            </p:nvSpPr>
            <p:spPr bwMode="auto">
              <a:xfrm>
                <a:off x="161" y="1478"/>
                <a:ext cx="218" cy="12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167974" name="Text Box 64"/>
              <p:cNvSpPr txBox="1">
                <a:spLocks noChangeArrowheads="1"/>
              </p:cNvSpPr>
              <p:nvPr/>
            </p:nvSpPr>
            <p:spPr bwMode="auto">
              <a:xfrm>
                <a:off x="359" y="1243"/>
                <a:ext cx="91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الملوك البابليون</a:t>
                </a:r>
                <a:endParaRPr kumimoji="0" lang="en-US" sz="1800" b="1" dirty="0">
                  <a:solidFill>
                    <a:srgbClr val="000000"/>
                  </a:solidFill>
                  <a:latin typeface="Arial" panose="020B0604020202020204" pitchFamily="34" charset="0"/>
                  <a:cs typeface="Arial" panose="020B0604020202020204" pitchFamily="34" charset="0"/>
                </a:endParaRPr>
              </a:p>
            </p:txBody>
          </p:sp>
          <p:sp>
            <p:nvSpPr>
              <p:cNvPr id="167975" name="Text Box 65"/>
              <p:cNvSpPr txBox="1">
                <a:spLocks noChangeArrowheads="1"/>
              </p:cNvSpPr>
              <p:nvPr/>
            </p:nvSpPr>
            <p:spPr bwMode="auto">
              <a:xfrm>
                <a:off x="367" y="1435"/>
                <a:ext cx="47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1800" b="1" dirty="0">
                    <a:solidFill>
                      <a:srgbClr val="000000"/>
                    </a:solidFill>
                    <a:latin typeface="Arial" panose="020B0604020202020204" pitchFamily="34" charset="0"/>
                    <a:cs typeface="Arial" panose="020B0604020202020204" pitchFamily="34" charset="0"/>
                  </a:rPr>
                  <a:t>الأنبياء</a:t>
                </a:r>
                <a:endParaRPr kumimoji="0" lang="en-US" sz="1800" b="1" dirty="0">
                  <a:solidFill>
                    <a:srgbClr val="000000"/>
                  </a:solidFill>
                  <a:latin typeface="Arial" panose="020B0604020202020204" pitchFamily="34" charset="0"/>
                  <a:cs typeface="Arial" panose="020B0604020202020204" pitchFamily="34" charset="0"/>
                </a:endParaRPr>
              </a:p>
            </p:txBody>
          </p:sp>
        </p:grpSp>
      </p:grpSp>
      <p:sp>
        <p:nvSpPr>
          <p:cNvPr id="96323" name="Rectangle 67"/>
          <p:cNvSpPr>
            <a:spLocks noChangeArrowheads="1"/>
          </p:cNvSpPr>
          <p:nvPr/>
        </p:nvSpPr>
        <p:spPr bwMode="auto">
          <a:xfrm>
            <a:off x="6751782" y="1582738"/>
            <a:ext cx="2963718" cy="4673600"/>
          </a:xfrm>
          <a:prstGeom prst="rect">
            <a:avLst/>
          </a:prstGeom>
          <a:solidFill>
            <a:srgbClr val="808080">
              <a:alpha val="3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eaLnBrk="0" hangingPunct="0">
              <a:defRPr/>
            </a:pPr>
            <a:endParaRPr lang="en-US" sz="2400">
              <a:solidFill>
                <a:srgbClr val="000000"/>
              </a:solidFill>
              <a:latin typeface="Arial" panose="020B0604020202020204" pitchFamily="34" charset="0"/>
              <a:cs typeface="Arial" panose="020B0604020202020204" pitchFamily="34" charset="0"/>
            </a:endParaRPr>
          </a:p>
        </p:txBody>
      </p:sp>
      <p:sp>
        <p:nvSpPr>
          <p:cNvPr id="96324" name="Line 68"/>
          <p:cNvSpPr>
            <a:spLocks noChangeShapeType="1"/>
          </p:cNvSpPr>
          <p:nvPr/>
        </p:nvSpPr>
        <p:spPr bwMode="auto">
          <a:xfrm flipV="1">
            <a:off x="571500" y="1571625"/>
            <a:ext cx="9144000" cy="14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eaLnBrk="0" hangingPunct="0">
              <a:defRPr/>
            </a:pPr>
            <a:endParaRPr kumimoji="1" lang="en-US" sz="2400">
              <a:solidFill>
                <a:srgbClr val="000000"/>
              </a:solidFill>
              <a:latin typeface="Arial" panose="020B0604020202020204" pitchFamily="34" charset="0"/>
              <a:cs typeface="Arial" panose="020B0604020202020204" pitchFamily="34" charset="0"/>
            </a:endParaRPr>
          </a:p>
        </p:txBody>
      </p:sp>
      <p:grpSp>
        <p:nvGrpSpPr>
          <p:cNvPr id="167963" name="Group 77"/>
          <p:cNvGrpSpPr>
            <a:grpSpLocks/>
          </p:cNvGrpSpPr>
          <p:nvPr/>
        </p:nvGrpSpPr>
        <p:grpSpPr bwMode="auto">
          <a:xfrm>
            <a:off x="2652714" y="1852612"/>
            <a:ext cx="4483101" cy="558799"/>
            <a:chOff x="1311" y="1167"/>
            <a:chExt cx="2824" cy="352"/>
          </a:xfrm>
        </p:grpSpPr>
        <p:sp>
          <p:nvSpPr>
            <p:cNvPr id="167965" name="Text Box 71"/>
            <p:cNvSpPr txBox="1">
              <a:spLocks noChangeArrowheads="1"/>
            </p:cNvSpPr>
            <p:nvPr/>
          </p:nvSpPr>
          <p:spPr bwMode="auto">
            <a:xfrm>
              <a:off x="2309" y="1167"/>
              <a:ext cx="72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defRPr/>
              </a:pPr>
              <a:r>
                <a:rPr kumimoji="0" lang="ar-JO" sz="2800" b="1" dirty="0">
                  <a:solidFill>
                    <a:srgbClr val="000000"/>
                  </a:solidFill>
                  <a:latin typeface="Arial" panose="020B0604020202020204" pitchFamily="34" charset="0"/>
                  <a:cs typeface="Arial" panose="020B0604020202020204" pitchFamily="34" charset="0"/>
                </a:rPr>
                <a:t>70 سنة</a:t>
              </a:r>
              <a:endParaRPr kumimoji="0" lang="en-US" sz="2800" b="1" dirty="0">
                <a:solidFill>
                  <a:srgbClr val="000000"/>
                </a:solidFill>
                <a:latin typeface="Arial" panose="020B0604020202020204" pitchFamily="34" charset="0"/>
                <a:cs typeface="Arial" panose="020B0604020202020204" pitchFamily="34" charset="0"/>
              </a:endParaRPr>
            </a:p>
          </p:txBody>
        </p:sp>
        <p:sp>
          <p:nvSpPr>
            <p:cNvPr id="167966" name="Line 72"/>
            <p:cNvSpPr>
              <a:spLocks noChangeShapeType="1"/>
            </p:cNvSpPr>
            <p:nvPr/>
          </p:nvSpPr>
          <p:spPr bwMode="auto">
            <a:xfrm flipH="1">
              <a:off x="1737" y="1344"/>
              <a:ext cx="375" cy="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eaLnBrk="0" hangingPunct="0">
                <a:defRPr/>
              </a:pPr>
              <a:endParaRPr kumimoji="1" lang="en-US" sz="2400">
                <a:solidFill>
                  <a:srgbClr val="000000"/>
                </a:solidFill>
                <a:latin typeface="Arial" panose="020B0604020202020204" pitchFamily="34" charset="0"/>
                <a:cs typeface="Arial" panose="020B0604020202020204" pitchFamily="34" charset="0"/>
              </a:endParaRPr>
            </a:p>
          </p:txBody>
        </p:sp>
        <p:sp>
          <p:nvSpPr>
            <p:cNvPr id="167967" name="Line 73"/>
            <p:cNvSpPr>
              <a:spLocks noChangeShapeType="1"/>
            </p:cNvSpPr>
            <p:nvPr/>
          </p:nvSpPr>
          <p:spPr bwMode="auto">
            <a:xfrm flipV="1">
              <a:off x="3264" y="1342"/>
              <a:ext cx="399" cy="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lgn="l" eaLnBrk="0" hangingPunct="0">
                <a:defRPr/>
              </a:pPr>
              <a:endParaRPr kumimoji="1" lang="en-US" sz="2400">
                <a:solidFill>
                  <a:srgbClr val="000000"/>
                </a:solidFill>
                <a:latin typeface="Arial" panose="020B0604020202020204" pitchFamily="34" charset="0"/>
                <a:cs typeface="Arial" panose="020B0604020202020204" pitchFamily="34" charset="0"/>
              </a:endParaRPr>
            </a:p>
          </p:txBody>
        </p:sp>
        <p:sp>
          <p:nvSpPr>
            <p:cNvPr id="167968" name="Text Box 74"/>
            <p:cNvSpPr txBox="1">
              <a:spLocks noChangeArrowheads="1"/>
            </p:cNvSpPr>
            <p:nvPr/>
          </p:nvSpPr>
          <p:spPr bwMode="auto">
            <a:xfrm>
              <a:off x="1311" y="1189"/>
              <a:ext cx="495"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605</a:t>
              </a:r>
              <a:endParaRPr kumimoji="0" lang="en-US" sz="2800" dirty="0">
                <a:solidFill>
                  <a:srgbClr val="000000"/>
                </a:solidFill>
                <a:latin typeface="Arial" panose="020B0604020202020204" pitchFamily="34" charset="0"/>
                <a:cs typeface="Arial" panose="020B0604020202020204" pitchFamily="34" charset="0"/>
              </a:endParaRPr>
            </a:p>
          </p:txBody>
        </p:sp>
        <p:sp>
          <p:nvSpPr>
            <p:cNvPr id="167969" name="Text Box 75"/>
            <p:cNvSpPr txBox="1">
              <a:spLocks noChangeArrowheads="1"/>
            </p:cNvSpPr>
            <p:nvPr/>
          </p:nvSpPr>
          <p:spPr bwMode="auto">
            <a:xfrm>
              <a:off x="3640" y="1175"/>
              <a:ext cx="495"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l">
                <a:defRPr/>
              </a:pPr>
              <a:r>
                <a:rPr kumimoji="0" lang="ar-JO" sz="2800" dirty="0">
                  <a:solidFill>
                    <a:srgbClr val="000000"/>
                  </a:solidFill>
                  <a:latin typeface="Arial" panose="020B0604020202020204" pitchFamily="34" charset="0"/>
                  <a:cs typeface="Arial" panose="020B0604020202020204" pitchFamily="34" charset="0"/>
                </a:rPr>
                <a:t>536</a:t>
              </a:r>
              <a:endParaRPr kumimoji="0" lang="en-US" sz="2800" dirty="0">
                <a:solidFill>
                  <a:srgbClr val="000000"/>
                </a:solidFill>
                <a:latin typeface="Arial" panose="020B0604020202020204" pitchFamily="34" charset="0"/>
                <a:cs typeface="Arial" panose="020B0604020202020204" pitchFamily="34" charset="0"/>
              </a:endParaRPr>
            </a:p>
          </p:txBody>
        </p:sp>
      </p:grpSp>
      <p:sp>
        <p:nvSpPr>
          <p:cNvPr id="167964" name="Rectangle 76"/>
          <p:cNvSpPr>
            <a:spLocks noGrp="1" noChangeArrowheads="1"/>
          </p:cNvSpPr>
          <p:nvPr>
            <p:ph type="title" idx="4294967295"/>
          </p:nvPr>
        </p:nvSpPr>
        <p:spPr>
          <a:xfrm>
            <a:off x="1028700" y="457200"/>
            <a:ext cx="8229600" cy="1143000"/>
          </a:xfrm>
        </p:spPr>
        <p:txBody>
          <a:bodyPr/>
          <a:lstStyle/>
          <a:p>
            <a:pPr eaLnBrk="1" hangingPunct="1"/>
            <a:r>
              <a:rPr lang="ar-JO" b="1" dirty="0">
                <a:latin typeface="Arial" panose="020B0604020202020204" pitchFamily="34" charset="0"/>
                <a:cs typeface="Arial" panose="020B0604020202020204" pitchFamily="34" charset="0"/>
              </a:rPr>
              <a:t>الخط الزمني للسبي</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279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grpSp>
        <p:nvGrpSpPr>
          <p:cNvPr id="2" name="Group 111">
            <a:extLst>
              <a:ext uri="{FF2B5EF4-FFF2-40B4-BE49-F238E27FC236}">
                <a16:creationId xmlns:a16="http://schemas.microsoft.com/office/drawing/2014/main" id="{DD71170A-E12D-30BB-9F7F-E5E3D2FAFD1E}"/>
              </a:ext>
            </a:extLst>
          </p:cNvPr>
          <p:cNvGrpSpPr>
            <a:grpSpLocks/>
          </p:cNvGrpSpPr>
          <p:nvPr/>
        </p:nvGrpSpPr>
        <p:grpSpPr bwMode="auto">
          <a:xfrm>
            <a:off x="-57150" y="363203"/>
            <a:ext cx="10477500" cy="6062663"/>
            <a:chOff x="-36" y="172"/>
            <a:chExt cx="6600" cy="3819"/>
          </a:xfrm>
        </p:grpSpPr>
        <p:sp>
          <p:nvSpPr>
            <p:cNvPr id="3" name="Freeform 100">
              <a:extLst>
                <a:ext uri="{FF2B5EF4-FFF2-40B4-BE49-F238E27FC236}">
                  <a16:creationId xmlns:a16="http://schemas.microsoft.com/office/drawing/2014/main" id="{55424691-FA88-C43D-AA9D-B9477197E4D1}"/>
                </a:ext>
              </a:extLst>
            </p:cNvPr>
            <p:cNvSpPr>
              <a:spLocks/>
            </p:cNvSpPr>
            <p:nvPr/>
          </p:nvSpPr>
          <p:spPr bwMode="auto">
            <a:xfrm>
              <a:off x="-36" y="172"/>
              <a:ext cx="1728" cy="3644"/>
            </a:xfrm>
            <a:custGeom>
              <a:avLst/>
              <a:gdLst>
                <a:gd name="T0" fmla="*/ 0 w 1728"/>
                <a:gd name="T1" fmla="*/ 3644 h 3644"/>
                <a:gd name="T2" fmla="*/ 84 w 1728"/>
                <a:gd name="T3" fmla="*/ 3632 h 3644"/>
                <a:gd name="T4" fmla="*/ 108 w 1728"/>
                <a:gd name="T5" fmla="*/ 3596 h 3644"/>
                <a:gd name="T6" fmla="*/ 180 w 1728"/>
                <a:gd name="T7" fmla="*/ 3560 h 3644"/>
                <a:gd name="T8" fmla="*/ 264 w 1728"/>
                <a:gd name="T9" fmla="*/ 3464 h 3644"/>
                <a:gd name="T10" fmla="*/ 300 w 1728"/>
                <a:gd name="T11" fmla="*/ 3428 h 3644"/>
                <a:gd name="T12" fmla="*/ 336 w 1728"/>
                <a:gd name="T13" fmla="*/ 3416 h 3644"/>
                <a:gd name="T14" fmla="*/ 444 w 1728"/>
                <a:gd name="T15" fmla="*/ 3344 h 3644"/>
                <a:gd name="T16" fmla="*/ 564 w 1728"/>
                <a:gd name="T17" fmla="*/ 3248 h 3644"/>
                <a:gd name="T18" fmla="*/ 636 w 1728"/>
                <a:gd name="T19" fmla="*/ 3152 h 3644"/>
                <a:gd name="T20" fmla="*/ 696 w 1728"/>
                <a:gd name="T21" fmla="*/ 3092 h 3644"/>
                <a:gd name="T22" fmla="*/ 768 w 1728"/>
                <a:gd name="T23" fmla="*/ 3068 h 3644"/>
                <a:gd name="T24" fmla="*/ 888 w 1728"/>
                <a:gd name="T25" fmla="*/ 2936 h 3644"/>
                <a:gd name="T26" fmla="*/ 924 w 1728"/>
                <a:gd name="T27" fmla="*/ 2816 h 3644"/>
                <a:gd name="T28" fmla="*/ 936 w 1728"/>
                <a:gd name="T29" fmla="*/ 2708 h 3644"/>
                <a:gd name="T30" fmla="*/ 960 w 1728"/>
                <a:gd name="T31" fmla="*/ 2672 h 3644"/>
                <a:gd name="T32" fmla="*/ 1092 w 1728"/>
                <a:gd name="T33" fmla="*/ 2528 h 3644"/>
                <a:gd name="T34" fmla="*/ 1140 w 1728"/>
                <a:gd name="T35" fmla="*/ 2096 h 3644"/>
                <a:gd name="T36" fmla="*/ 1176 w 1728"/>
                <a:gd name="T37" fmla="*/ 1976 h 3644"/>
                <a:gd name="T38" fmla="*/ 1188 w 1728"/>
                <a:gd name="T39" fmla="*/ 1940 h 3644"/>
                <a:gd name="T40" fmla="*/ 1212 w 1728"/>
                <a:gd name="T41" fmla="*/ 1532 h 3644"/>
                <a:gd name="T42" fmla="*/ 1224 w 1728"/>
                <a:gd name="T43" fmla="*/ 1424 h 3644"/>
                <a:gd name="T44" fmla="*/ 1308 w 1728"/>
                <a:gd name="T45" fmla="*/ 1400 h 3644"/>
                <a:gd name="T46" fmla="*/ 1356 w 1728"/>
                <a:gd name="T47" fmla="*/ 1328 h 3644"/>
                <a:gd name="T48" fmla="*/ 1440 w 1728"/>
                <a:gd name="T49" fmla="*/ 1184 h 3644"/>
                <a:gd name="T50" fmla="*/ 1464 w 1728"/>
                <a:gd name="T51" fmla="*/ 1148 h 3644"/>
                <a:gd name="T52" fmla="*/ 1536 w 1728"/>
                <a:gd name="T53" fmla="*/ 1100 h 3644"/>
                <a:gd name="T54" fmla="*/ 1620 w 1728"/>
                <a:gd name="T55" fmla="*/ 992 h 3644"/>
                <a:gd name="T56" fmla="*/ 1680 w 1728"/>
                <a:gd name="T57" fmla="*/ 884 h 3644"/>
                <a:gd name="T58" fmla="*/ 1728 w 1728"/>
                <a:gd name="T59" fmla="*/ 728 h 3644"/>
                <a:gd name="T60" fmla="*/ 1716 w 1728"/>
                <a:gd name="T61" fmla="*/ 536 h 3644"/>
                <a:gd name="T62" fmla="*/ 1692 w 1728"/>
                <a:gd name="T63" fmla="*/ 464 h 3644"/>
                <a:gd name="T64" fmla="*/ 1680 w 1728"/>
                <a:gd name="T65" fmla="*/ 428 h 3644"/>
                <a:gd name="T66" fmla="*/ 1692 w 1728"/>
                <a:gd name="T67" fmla="*/ 212 h 3644"/>
                <a:gd name="T68" fmla="*/ 1716 w 1728"/>
                <a:gd name="T69" fmla="*/ 116 h 3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8" h="3644">
                  <a:moveTo>
                    <a:pt x="0" y="3644"/>
                  </a:moveTo>
                  <a:cubicBezTo>
                    <a:pt x="28" y="3640"/>
                    <a:pt x="58" y="3643"/>
                    <a:pt x="84" y="3632"/>
                  </a:cubicBezTo>
                  <a:cubicBezTo>
                    <a:pt x="97" y="3626"/>
                    <a:pt x="98" y="3606"/>
                    <a:pt x="108" y="3596"/>
                  </a:cubicBezTo>
                  <a:cubicBezTo>
                    <a:pt x="131" y="3573"/>
                    <a:pt x="151" y="3570"/>
                    <a:pt x="180" y="3560"/>
                  </a:cubicBezTo>
                  <a:cubicBezTo>
                    <a:pt x="197" y="3509"/>
                    <a:pt x="224" y="3497"/>
                    <a:pt x="264" y="3464"/>
                  </a:cubicBezTo>
                  <a:cubicBezTo>
                    <a:pt x="277" y="3453"/>
                    <a:pt x="286" y="3437"/>
                    <a:pt x="300" y="3428"/>
                  </a:cubicBezTo>
                  <a:cubicBezTo>
                    <a:pt x="311" y="3421"/>
                    <a:pt x="325" y="3422"/>
                    <a:pt x="336" y="3416"/>
                  </a:cubicBezTo>
                  <a:cubicBezTo>
                    <a:pt x="379" y="3394"/>
                    <a:pt x="397" y="3360"/>
                    <a:pt x="444" y="3344"/>
                  </a:cubicBezTo>
                  <a:cubicBezTo>
                    <a:pt x="466" y="3277"/>
                    <a:pt x="510" y="3284"/>
                    <a:pt x="564" y="3248"/>
                  </a:cubicBezTo>
                  <a:cubicBezTo>
                    <a:pt x="580" y="3200"/>
                    <a:pt x="594" y="3180"/>
                    <a:pt x="636" y="3152"/>
                  </a:cubicBezTo>
                  <a:cubicBezTo>
                    <a:pt x="658" y="3119"/>
                    <a:pt x="658" y="3109"/>
                    <a:pt x="696" y="3092"/>
                  </a:cubicBezTo>
                  <a:cubicBezTo>
                    <a:pt x="719" y="3082"/>
                    <a:pt x="768" y="3068"/>
                    <a:pt x="768" y="3068"/>
                  </a:cubicBezTo>
                  <a:cubicBezTo>
                    <a:pt x="820" y="2989"/>
                    <a:pt x="826" y="2998"/>
                    <a:pt x="888" y="2936"/>
                  </a:cubicBezTo>
                  <a:cubicBezTo>
                    <a:pt x="917" y="2848"/>
                    <a:pt x="906" y="2889"/>
                    <a:pt x="924" y="2816"/>
                  </a:cubicBezTo>
                  <a:cubicBezTo>
                    <a:pt x="928" y="2780"/>
                    <a:pt x="927" y="2743"/>
                    <a:pt x="936" y="2708"/>
                  </a:cubicBezTo>
                  <a:cubicBezTo>
                    <a:pt x="939" y="2694"/>
                    <a:pt x="950" y="2683"/>
                    <a:pt x="960" y="2672"/>
                  </a:cubicBezTo>
                  <a:cubicBezTo>
                    <a:pt x="1001" y="2626"/>
                    <a:pt x="1048" y="2572"/>
                    <a:pt x="1092" y="2528"/>
                  </a:cubicBezTo>
                  <a:cubicBezTo>
                    <a:pt x="1139" y="2388"/>
                    <a:pt x="1119" y="2242"/>
                    <a:pt x="1140" y="2096"/>
                  </a:cubicBezTo>
                  <a:cubicBezTo>
                    <a:pt x="1145" y="2064"/>
                    <a:pt x="1168" y="2001"/>
                    <a:pt x="1176" y="1976"/>
                  </a:cubicBezTo>
                  <a:cubicBezTo>
                    <a:pt x="1180" y="1964"/>
                    <a:pt x="1188" y="1940"/>
                    <a:pt x="1188" y="1940"/>
                  </a:cubicBezTo>
                  <a:cubicBezTo>
                    <a:pt x="1195" y="1793"/>
                    <a:pt x="1200" y="1676"/>
                    <a:pt x="1212" y="1532"/>
                  </a:cubicBezTo>
                  <a:cubicBezTo>
                    <a:pt x="1215" y="1496"/>
                    <a:pt x="1211" y="1458"/>
                    <a:pt x="1224" y="1424"/>
                  </a:cubicBezTo>
                  <a:cubicBezTo>
                    <a:pt x="1235" y="1397"/>
                    <a:pt x="1280" y="1407"/>
                    <a:pt x="1308" y="1400"/>
                  </a:cubicBezTo>
                  <a:cubicBezTo>
                    <a:pt x="1331" y="1331"/>
                    <a:pt x="1304" y="1395"/>
                    <a:pt x="1356" y="1328"/>
                  </a:cubicBezTo>
                  <a:cubicBezTo>
                    <a:pt x="1395" y="1278"/>
                    <a:pt x="1414" y="1236"/>
                    <a:pt x="1440" y="1184"/>
                  </a:cubicBezTo>
                  <a:cubicBezTo>
                    <a:pt x="1446" y="1171"/>
                    <a:pt x="1453" y="1157"/>
                    <a:pt x="1464" y="1148"/>
                  </a:cubicBezTo>
                  <a:cubicBezTo>
                    <a:pt x="1486" y="1129"/>
                    <a:pt x="1536" y="1100"/>
                    <a:pt x="1536" y="1100"/>
                  </a:cubicBezTo>
                  <a:cubicBezTo>
                    <a:pt x="1593" y="1014"/>
                    <a:pt x="1564" y="1048"/>
                    <a:pt x="1620" y="992"/>
                  </a:cubicBezTo>
                  <a:cubicBezTo>
                    <a:pt x="1641" y="929"/>
                    <a:pt x="1625" y="967"/>
                    <a:pt x="1680" y="884"/>
                  </a:cubicBezTo>
                  <a:cubicBezTo>
                    <a:pt x="1704" y="848"/>
                    <a:pt x="1717" y="773"/>
                    <a:pt x="1728" y="728"/>
                  </a:cubicBezTo>
                  <a:cubicBezTo>
                    <a:pt x="1724" y="664"/>
                    <a:pt x="1725" y="600"/>
                    <a:pt x="1716" y="536"/>
                  </a:cubicBezTo>
                  <a:cubicBezTo>
                    <a:pt x="1713" y="511"/>
                    <a:pt x="1700" y="488"/>
                    <a:pt x="1692" y="464"/>
                  </a:cubicBezTo>
                  <a:cubicBezTo>
                    <a:pt x="1688" y="452"/>
                    <a:pt x="1680" y="428"/>
                    <a:pt x="1680" y="428"/>
                  </a:cubicBezTo>
                  <a:cubicBezTo>
                    <a:pt x="1684" y="356"/>
                    <a:pt x="1683" y="284"/>
                    <a:pt x="1692" y="212"/>
                  </a:cubicBezTo>
                  <a:cubicBezTo>
                    <a:pt x="1719" y="0"/>
                    <a:pt x="1716" y="207"/>
                    <a:pt x="1716" y="116"/>
                  </a:cubicBezTo>
                </a:path>
              </a:pathLst>
            </a:custGeom>
            <a:noFill/>
            <a:ln w="76200"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nvGrpSpPr>
            <p:cNvPr id="4" name="Group 110">
              <a:extLst>
                <a:ext uri="{FF2B5EF4-FFF2-40B4-BE49-F238E27FC236}">
                  <a16:creationId xmlns:a16="http://schemas.microsoft.com/office/drawing/2014/main" id="{99F4DD36-E4FA-02A7-4A0C-32FD63236EB2}"/>
                </a:ext>
              </a:extLst>
            </p:cNvPr>
            <p:cNvGrpSpPr>
              <a:grpSpLocks/>
            </p:cNvGrpSpPr>
            <p:nvPr/>
          </p:nvGrpSpPr>
          <p:grpSpPr bwMode="auto">
            <a:xfrm>
              <a:off x="2139" y="744"/>
              <a:ext cx="4425" cy="3247"/>
              <a:chOff x="2139" y="744"/>
              <a:chExt cx="4425" cy="3247"/>
            </a:xfrm>
          </p:grpSpPr>
          <p:sp>
            <p:nvSpPr>
              <p:cNvPr id="5" name="Freeform 101">
                <a:extLst>
                  <a:ext uri="{FF2B5EF4-FFF2-40B4-BE49-F238E27FC236}">
                    <a16:creationId xmlns:a16="http://schemas.microsoft.com/office/drawing/2014/main" id="{F6762C5B-37CF-AD42-9191-FAA4FCED9651}"/>
                  </a:ext>
                </a:extLst>
              </p:cNvPr>
              <p:cNvSpPr>
                <a:spLocks/>
              </p:cNvSpPr>
              <p:nvPr/>
            </p:nvSpPr>
            <p:spPr bwMode="auto">
              <a:xfrm>
                <a:off x="2139" y="768"/>
                <a:ext cx="4425" cy="3223"/>
              </a:xfrm>
              <a:custGeom>
                <a:avLst/>
                <a:gdLst>
                  <a:gd name="T0" fmla="*/ 201 w 4425"/>
                  <a:gd name="T1" fmla="*/ 0 h 3223"/>
                  <a:gd name="T2" fmla="*/ 129 w 4425"/>
                  <a:gd name="T3" fmla="*/ 36 h 3223"/>
                  <a:gd name="T4" fmla="*/ 33 w 4425"/>
                  <a:gd name="T5" fmla="*/ 48 h 3223"/>
                  <a:gd name="T6" fmla="*/ 105 w 4425"/>
                  <a:gd name="T7" fmla="*/ 96 h 3223"/>
                  <a:gd name="T8" fmla="*/ 285 w 4425"/>
                  <a:gd name="T9" fmla="*/ 108 h 3223"/>
                  <a:gd name="T10" fmla="*/ 381 w 4425"/>
                  <a:gd name="T11" fmla="*/ 120 h 3223"/>
                  <a:gd name="T12" fmla="*/ 405 w 4425"/>
                  <a:gd name="T13" fmla="*/ 156 h 3223"/>
                  <a:gd name="T14" fmla="*/ 261 w 4425"/>
                  <a:gd name="T15" fmla="*/ 288 h 3223"/>
                  <a:gd name="T16" fmla="*/ 69 w 4425"/>
                  <a:gd name="T17" fmla="*/ 348 h 3223"/>
                  <a:gd name="T18" fmla="*/ 93 w 4425"/>
                  <a:gd name="T19" fmla="*/ 696 h 3223"/>
                  <a:gd name="T20" fmla="*/ 153 w 4425"/>
                  <a:gd name="T21" fmla="*/ 924 h 3223"/>
                  <a:gd name="T22" fmla="*/ 201 w 4425"/>
                  <a:gd name="T23" fmla="*/ 936 h 3223"/>
                  <a:gd name="T24" fmla="*/ 381 w 4425"/>
                  <a:gd name="T25" fmla="*/ 984 h 3223"/>
                  <a:gd name="T26" fmla="*/ 873 w 4425"/>
                  <a:gd name="T27" fmla="*/ 984 h 3223"/>
                  <a:gd name="T28" fmla="*/ 909 w 4425"/>
                  <a:gd name="T29" fmla="*/ 960 h 3223"/>
                  <a:gd name="T30" fmla="*/ 981 w 4425"/>
                  <a:gd name="T31" fmla="*/ 936 h 3223"/>
                  <a:gd name="T32" fmla="*/ 1029 w 4425"/>
                  <a:gd name="T33" fmla="*/ 996 h 3223"/>
                  <a:gd name="T34" fmla="*/ 1053 w 4425"/>
                  <a:gd name="T35" fmla="*/ 1068 h 3223"/>
                  <a:gd name="T36" fmla="*/ 1065 w 4425"/>
                  <a:gd name="T37" fmla="*/ 1104 h 3223"/>
                  <a:gd name="T38" fmla="*/ 1137 w 4425"/>
                  <a:gd name="T39" fmla="*/ 1152 h 3223"/>
                  <a:gd name="T40" fmla="*/ 1173 w 4425"/>
                  <a:gd name="T41" fmla="*/ 1176 h 3223"/>
                  <a:gd name="T42" fmla="*/ 1197 w 4425"/>
                  <a:gd name="T43" fmla="*/ 1296 h 3223"/>
                  <a:gd name="T44" fmla="*/ 1473 w 4425"/>
                  <a:gd name="T45" fmla="*/ 1380 h 3223"/>
                  <a:gd name="T46" fmla="*/ 1485 w 4425"/>
                  <a:gd name="T47" fmla="*/ 1548 h 3223"/>
                  <a:gd name="T48" fmla="*/ 1545 w 4425"/>
                  <a:gd name="T49" fmla="*/ 1596 h 3223"/>
                  <a:gd name="T50" fmla="*/ 1809 w 4425"/>
                  <a:gd name="T51" fmla="*/ 1608 h 3223"/>
                  <a:gd name="T52" fmla="*/ 1857 w 4425"/>
                  <a:gd name="T53" fmla="*/ 1788 h 3223"/>
                  <a:gd name="T54" fmla="*/ 1893 w 4425"/>
                  <a:gd name="T55" fmla="*/ 1824 h 3223"/>
                  <a:gd name="T56" fmla="*/ 1929 w 4425"/>
                  <a:gd name="T57" fmla="*/ 1980 h 3223"/>
                  <a:gd name="T58" fmla="*/ 1941 w 4425"/>
                  <a:gd name="T59" fmla="*/ 2016 h 3223"/>
                  <a:gd name="T60" fmla="*/ 1977 w 4425"/>
                  <a:gd name="T61" fmla="*/ 2028 h 3223"/>
                  <a:gd name="T62" fmla="*/ 2049 w 4425"/>
                  <a:gd name="T63" fmla="*/ 2076 h 3223"/>
                  <a:gd name="T64" fmla="*/ 2181 w 4425"/>
                  <a:gd name="T65" fmla="*/ 2148 h 3223"/>
                  <a:gd name="T66" fmla="*/ 2325 w 4425"/>
                  <a:gd name="T67" fmla="*/ 2172 h 3223"/>
                  <a:gd name="T68" fmla="*/ 2457 w 4425"/>
                  <a:gd name="T69" fmla="*/ 2208 h 3223"/>
                  <a:gd name="T70" fmla="*/ 2625 w 4425"/>
                  <a:gd name="T71" fmla="*/ 2220 h 3223"/>
                  <a:gd name="T72" fmla="*/ 3081 w 4425"/>
                  <a:gd name="T73" fmla="*/ 2268 h 3223"/>
                  <a:gd name="T74" fmla="*/ 3153 w 4425"/>
                  <a:gd name="T75" fmla="*/ 2304 h 3223"/>
                  <a:gd name="T76" fmla="*/ 3165 w 4425"/>
                  <a:gd name="T77" fmla="*/ 2340 h 3223"/>
                  <a:gd name="T78" fmla="*/ 3201 w 4425"/>
                  <a:gd name="T79" fmla="*/ 2376 h 3223"/>
                  <a:gd name="T80" fmla="*/ 3237 w 4425"/>
                  <a:gd name="T81" fmla="*/ 2484 h 3223"/>
                  <a:gd name="T82" fmla="*/ 3273 w 4425"/>
                  <a:gd name="T83" fmla="*/ 2508 h 3223"/>
                  <a:gd name="T84" fmla="*/ 3501 w 4425"/>
                  <a:gd name="T85" fmla="*/ 2556 h 3223"/>
                  <a:gd name="T86" fmla="*/ 3561 w 4425"/>
                  <a:gd name="T87" fmla="*/ 2568 h 3223"/>
                  <a:gd name="T88" fmla="*/ 3585 w 4425"/>
                  <a:gd name="T89" fmla="*/ 2604 h 3223"/>
                  <a:gd name="T90" fmla="*/ 3657 w 4425"/>
                  <a:gd name="T91" fmla="*/ 2628 h 3223"/>
                  <a:gd name="T92" fmla="*/ 3693 w 4425"/>
                  <a:gd name="T93" fmla="*/ 2652 h 3223"/>
                  <a:gd name="T94" fmla="*/ 3837 w 4425"/>
                  <a:gd name="T95" fmla="*/ 2736 h 3223"/>
                  <a:gd name="T96" fmla="*/ 4017 w 4425"/>
                  <a:gd name="T97" fmla="*/ 2784 h 3223"/>
                  <a:gd name="T98" fmla="*/ 4077 w 4425"/>
                  <a:gd name="T99" fmla="*/ 2892 h 3223"/>
                  <a:gd name="T100" fmla="*/ 4089 w 4425"/>
                  <a:gd name="T101" fmla="*/ 2988 h 3223"/>
                  <a:gd name="T102" fmla="*/ 4077 w 4425"/>
                  <a:gd name="T103" fmla="*/ 3060 h 3223"/>
                  <a:gd name="T104" fmla="*/ 4113 w 4425"/>
                  <a:gd name="T105" fmla="*/ 3096 h 3223"/>
                  <a:gd name="T106" fmla="*/ 4245 w 4425"/>
                  <a:gd name="T107" fmla="*/ 3132 h 3223"/>
                  <a:gd name="T108" fmla="*/ 4317 w 4425"/>
                  <a:gd name="T109" fmla="*/ 3168 h 3223"/>
                  <a:gd name="T110" fmla="*/ 4425 w 4425"/>
                  <a:gd name="T111" fmla="*/ 3216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5" h="3223">
                    <a:moveTo>
                      <a:pt x="201" y="0"/>
                    </a:moveTo>
                    <a:cubicBezTo>
                      <a:pt x="176" y="8"/>
                      <a:pt x="155" y="29"/>
                      <a:pt x="129" y="36"/>
                    </a:cubicBezTo>
                    <a:cubicBezTo>
                      <a:pt x="98" y="44"/>
                      <a:pt x="65" y="44"/>
                      <a:pt x="33" y="48"/>
                    </a:cubicBezTo>
                    <a:cubicBezTo>
                      <a:pt x="50" y="99"/>
                      <a:pt x="35" y="89"/>
                      <a:pt x="105" y="96"/>
                    </a:cubicBezTo>
                    <a:cubicBezTo>
                      <a:pt x="165" y="102"/>
                      <a:pt x="225" y="103"/>
                      <a:pt x="285" y="108"/>
                    </a:cubicBezTo>
                    <a:cubicBezTo>
                      <a:pt x="317" y="111"/>
                      <a:pt x="349" y="116"/>
                      <a:pt x="381" y="120"/>
                    </a:cubicBezTo>
                    <a:cubicBezTo>
                      <a:pt x="389" y="132"/>
                      <a:pt x="404" y="142"/>
                      <a:pt x="405" y="156"/>
                    </a:cubicBezTo>
                    <a:cubicBezTo>
                      <a:pt x="417" y="283"/>
                      <a:pt x="363" y="275"/>
                      <a:pt x="261" y="288"/>
                    </a:cubicBezTo>
                    <a:cubicBezTo>
                      <a:pt x="193" y="311"/>
                      <a:pt x="130" y="307"/>
                      <a:pt x="69" y="348"/>
                    </a:cubicBezTo>
                    <a:cubicBezTo>
                      <a:pt x="0" y="451"/>
                      <a:pt x="27" y="598"/>
                      <a:pt x="93" y="696"/>
                    </a:cubicBezTo>
                    <a:cubicBezTo>
                      <a:pt x="97" y="730"/>
                      <a:pt x="110" y="895"/>
                      <a:pt x="153" y="924"/>
                    </a:cubicBezTo>
                    <a:cubicBezTo>
                      <a:pt x="167" y="933"/>
                      <a:pt x="185" y="932"/>
                      <a:pt x="201" y="936"/>
                    </a:cubicBezTo>
                    <a:cubicBezTo>
                      <a:pt x="265" y="979"/>
                      <a:pt x="297" y="975"/>
                      <a:pt x="381" y="984"/>
                    </a:cubicBezTo>
                    <a:cubicBezTo>
                      <a:pt x="557" y="1043"/>
                      <a:pt x="458" y="1014"/>
                      <a:pt x="873" y="984"/>
                    </a:cubicBezTo>
                    <a:cubicBezTo>
                      <a:pt x="887" y="983"/>
                      <a:pt x="896" y="966"/>
                      <a:pt x="909" y="960"/>
                    </a:cubicBezTo>
                    <a:cubicBezTo>
                      <a:pt x="932" y="950"/>
                      <a:pt x="981" y="936"/>
                      <a:pt x="981" y="936"/>
                    </a:cubicBezTo>
                    <a:cubicBezTo>
                      <a:pt x="1025" y="1067"/>
                      <a:pt x="951" y="872"/>
                      <a:pt x="1029" y="996"/>
                    </a:cubicBezTo>
                    <a:cubicBezTo>
                      <a:pt x="1042" y="1017"/>
                      <a:pt x="1045" y="1044"/>
                      <a:pt x="1053" y="1068"/>
                    </a:cubicBezTo>
                    <a:cubicBezTo>
                      <a:pt x="1057" y="1080"/>
                      <a:pt x="1054" y="1097"/>
                      <a:pt x="1065" y="1104"/>
                    </a:cubicBezTo>
                    <a:cubicBezTo>
                      <a:pt x="1089" y="1120"/>
                      <a:pt x="1113" y="1136"/>
                      <a:pt x="1137" y="1152"/>
                    </a:cubicBezTo>
                    <a:cubicBezTo>
                      <a:pt x="1149" y="1160"/>
                      <a:pt x="1173" y="1176"/>
                      <a:pt x="1173" y="1176"/>
                    </a:cubicBezTo>
                    <a:cubicBezTo>
                      <a:pt x="1174" y="1183"/>
                      <a:pt x="1182" y="1273"/>
                      <a:pt x="1197" y="1296"/>
                    </a:cubicBezTo>
                    <a:cubicBezTo>
                      <a:pt x="1259" y="1389"/>
                      <a:pt x="1378" y="1373"/>
                      <a:pt x="1473" y="1380"/>
                    </a:cubicBezTo>
                    <a:cubicBezTo>
                      <a:pt x="1477" y="1436"/>
                      <a:pt x="1475" y="1493"/>
                      <a:pt x="1485" y="1548"/>
                    </a:cubicBezTo>
                    <a:cubicBezTo>
                      <a:pt x="1490" y="1578"/>
                      <a:pt x="1518" y="1594"/>
                      <a:pt x="1545" y="1596"/>
                    </a:cubicBezTo>
                    <a:cubicBezTo>
                      <a:pt x="1633" y="1603"/>
                      <a:pt x="1721" y="1604"/>
                      <a:pt x="1809" y="1608"/>
                    </a:cubicBezTo>
                    <a:cubicBezTo>
                      <a:pt x="1856" y="1678"/>
                      <a:pt x="1828" y="1700"/>
                      <a:pt x="1857" y="1788"/>
                    </a:cubicBezTo>
                    <a:cubicBezTo>
                      <a:pt x="1862" y="1804"/>
                      <a:pt x="1881" y="1812"/>
                      <a:pt x="1893" y="1824"/>
                    </a:cubicBezTo>
                    <a:cubicBezTo>
                      <a:pt x="1910" y="1875"/>
                      <a:pt x="1914" y="1928"/>
                      <a:pt x="1929" y="1980"/>
                    </a:cubicBezTo>
                    <a:cubicBezTo>
                      <a:pt x="1932" y="1992"/>
                      <a:pt x="1932" y="2007"/>
                      <a:pt x="1941" y="2016"/>
                    </a:cubicBezTo>
                    <a:cubicBezTo>
                      <a:pt x="1950" y="2025"/>
                      <a:pt x="1966" y="2022"/>
                      <a:pt x="1977" y="2028"/>
                    </a:cubicBezTo>
                    <a:cubicBezTo>
                      <a:pt x="2002" y="2042"/>
                      <a:pt x="2049" y="2076"/>
                      <a:pt x="2049" y="2076"/>
                    </a:cubicBezTo>
                    <a:cubicBezTo>
                      <a:pt x="2083" y="2127"/>
                      <a:pt x="2126" y="2130"/>
                      <a:pt x="2181" y="2148"/>
                    </a:cubicBezTo>
                    <a:cubicBezTo>
                      <a:pt x="2227" y="2163"/>
                      <a:pt x="2277" y="2164"/>
                      <a:pt x="2325" y="2172"/>
                    </a:cubicBezTo>
                    <a:cubicBezTo>
                      <a:pt x="2370" y="2179"/>
                      <a:pt x="2412" y="2203"/>
                      <a:pt x="2457" y="2208"/>
                    </a:cubicBezTo>
                    <a:cubicBezTo>
                      <a:pt x="2513" y="2215"/>
                      <a:pt x="2569" y="2216"/>
                      <a:pt x="2625" y="2220"/>
                    </a:cubicBezTo>
                    <a:cubicBezTo>
                      <a:pt x="2735" y="2257"/>
                      <a:pt x="2963" y="2260"/>
                      <a:pt x="3081" y="2268"/>
                    </a:cubicBezTo>
                    <a:cubicBezTo>
                      <a:pt x="3105" y="2276"/>
                      <a:pt x="3136" y="2283"/>
                      <a:pt x="3153" y="2304"/>
                    </a:cubicBezTo>
                    <a:cubicBezTo>
                      <a:pt x="3161" y="2314"/>
                      <a:pt x="3158" y="2329"/>
                      <a:pt x="3165" y="2340"/>
                    </a:cubicBezTo>
                    <a:cubicBezTo>
                      <a:pt x="3174" y="2354"/>
                      <a:pt x="3189" y="2364"/>
                      <a:pt x="3201" y="2376"/>
                    </a:cubicBezTo>
                    <a:cubicBezTo>
                      <a:pt x="3203" y="2381"/>
                      <a:pt x="3230" y="2464"/>
                      <a:pt x="3237" y="2484"/>
                    </a:cubicBezTo>
                    <a:cubicBezTo>
                      <a:pt x="3242" y="2498"/>
                      <a:pt x="3260" y="2502"/>
                      <a:pt x="3273" y="2508"/>
                    </a:cubicBezTo>
                    <a:cubicBezTo>
                      <a:pt x="3346" y="2541"/>
                      <a:pt x="3423" y="2544"/>
                      <a:pt x="3501" y="2556"/>
                    </a:cubicBezTo>
                    <a:cubicBezTo>
                      <a:pt x="3521" y="2559"/>
                      <a:pt x="3541" y="2564"/>
                      <a:pt x="3561" y="2568"/>
                    </a:cubicBezTo>
                    <a:cubicBezTo>
                      <a:pt x="3569" y="2580"/>
                      <a:pt x="3573" y="2596"/>
                      <a:pt x="3585" y="2604"/>
                    </a:cubicBezTo>
                    <a:cubicBezTo>
                      <a:pt x="3606" y="2617"/>
                      <a:pt x="3636" y="2614"/>
                      <a:pt x="3657" y="2628"/>
                    </a:cubicBezTo>
                    <a:cubicBezTo>
                      <a:pt x="3669" y="2636"/>
                      <a:pt x="3681" y="2644"/>
                      <a:pt x="3693" y="2652"/>
                    </a:cubicBezTo>
                    <a:cubicBezTo>
                      <a:pt x="3718" y="2727"/>
                      <a:pt x="3769" y="2719"/>
                      <a:pt x="3837" y="2736"/>
                    </a:cubicBezTo>
                    <a:cubicBezTo>
                      <a:pt x="3897" y="2751"/>
                      <a:pt x="3958" y="2764"/>
                      <a:pt x="4017" y="2784"/>
                    </a:cubicBezTo>
                    <a:cubicBezTo>
                      <a:pt x="4041" y="2820"/>
                      <a:pt x="4053" y="2856"/>
                      <a:pt x="4077" y="2892"/>
                    </a:cubicBezTo>
                    <a:cubicBezTo>
                      <a:pt x="4081" y="2924"/>
                      <a:pt x="4089" y="2956"/>
                      <a:pt x="4089" y="2988"/>
                    </a:cubicBezTo>
                    <a:cubicBezTo>
                      <a:pt x="4089" y="3012"/>
                      <a:pt x="4072" y="3036"/>
                      <a:pt x="4077" y="3060"/>
                    </a:cubicBezTo>
                    <a:cubicBezTo>
                      <a:pt x="4081" y="3077"/>
                      <a:pt x="4098" y="3089"/>
                      <a:pt x="4113" y="3096"/>
                    </a:cubicBezTo>
                    <a:cubicBezTo>
                      <a:pt x="4155" y="3115"/>
                      <a:pt x="4204" y="3112"/>
                      <a:pt x="4245" y="3132"/>
                    </a:cubicBezTo>
                    <a:cubicBezTo>
                      <a:pt x="4269" y="3144"/>
                      <a:pt x="4294" y="3155"/>
                      <a:pt x="4317" y="3168"/>
                    </a:cubicBezTo>
                    <a:cubicBezTo>
                      <a:pt x="4415" y="3223"/>
                      <a:pt x="4353" y="3216"/>
                      <a:pt x="4425" y="3216"/>
                    </a:cubicBezTo>
                  </a:path>
                </a:pathLst>
              </a:custGeom>
              <a:noFill/>
              <a:ln w="38100" cap="flat" cmpd="sng">
                <a:solidFill>
                  <a:srgbClr val="0099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6" name="Freeform 102">
                <a:extLst>
                  <a:ext uri="{FF2B5EF4-FFF2-40B4-BE49-F238E27FC236}">
                    <a16:creationId xmlns:a16="http://schemas.microsoft.com/office/drawing/2014/main" id="{FB8A0509-25F0-E631-4B6C-0E850D7F2A3A}"/>
                  </a:ext>
                </a:extLst>
              </p:cNvPr>
              <p:cNvSpPr>
                <a:spLocks/>
              </p:cNvSpPr>
              <p:nvPr/>
            </p:nvSpPr>
            <p:spPr bwMode="auto">
              <a:xfrm>
                <a:off x="3255" y="744"/>
                <a:ext cx="2002" cy="2304"/>
              </a:xfrm>
              <a:custGeom>
                <a:avLst/>
                <a:gdLst>
                  <a:gd name="T0" fmla="*/ 2001 w 2002"/>
                  <a:gd name="T1" fmla="*/ 2304 h 2304"/>
                  <a:gd name="T2" fmla="*/ 1989 w 2002"/>
                  <a:gd name="T3" fmla="*/ 2172 h 2304"/>
                  <a:gd name="T4" fmla="*/ 1953 w 2002"/>
                  <a:gd name="T5" fmla="*/ 2148 h 2304"/>
                  <a:gd name="T6" fmla="*/ 1869 w 2002"/>
                  <a:gd name="T7" fmla="*/ 2052 h 2304"/>
                  <a:gd name="T8" fmla="*/ 1773 w 2002"/>
                  <a:gd name="T9" fmla="*/ 1872 h 2304"/>
                  <a:gd name="T10" fmla="*/ 1689 w 2002"/>
                  <a:gd name="T11" fmla="*/ 1764 h 2304"/>
                  <a:gd name="T12" fmla="*/ 1629 w 2002"/>
                  <a:gd name="T13" fmla="*/ 1656 h 2304"/>
                  <a:gd name="T14" fmla="*/ 1545 w 2002"/>
                  <a:gd name="T15" fmla="*/ 1548 h 2304"/>
                  <a:gd name="T16" fmla="*/ 1521 w 2002"/>
                  <a:gd name="T17" fmla="*/ 1512 h 2304"/>
                  <a:gd name="T18" fmla="*/ 1269 w 2002"/>
                  <a:gd name="T19" fmla="*/ 1356 h 2304"/>
                  <a:gd name="T20" fmla="*/ 1245 w 2002"/>
                  <a:gd name="T21" fmla="*/ 1320 h 2304"/>
                  <a:gd name="T22" fmla="*/ 1173 w 2002"/>
                  <a:gd name="T23" fmla="*/ 1272 h 2304"/>
                  <a:gd name="T24" fmla="*/ 1041 w 2002"/>
                  <a:gd name="T25" fmla="*/ 1176 h 2304"/>
                  <a:gd name="T26" fmla="*/ 933 w 2002"/>
                  <a:gd name="T27" fmla="*/ 1092 h 2304"/>
                  <a:gd name="T28" fmla="*/ 861 w 2002"/>
                  <a:gd name="T29" fmla="*/ 984 h 2304"/>
                  <a:gd name="T30" fmla="*/ 837 w 2002"/>
                  <a:gd name="T31" fmla="*/ 948 h 2304"/>
                  <a:gd name="T32" fmla="*/ 741 w 2002"/>
                  <a:gd name="T33" fmla="*/ 588 h 2304"/>
                  <a:gd name="T34" fmla="*/ 429 w 2002"/>
                  <a:gd name="T35" fmla="*/ 432 h 2304"/>
                  <a:gd name="T36" fmla="*/ 333 w 2002"/>
                  <a:gd name="T37" fmla="*/ 360 h 2304"/>
                  <a:gd name="T38" fmla="*/ 201 w 2002"/>
                  <a:gd name="T39" fmla="*/ 252 h 2304"/>
                  <a:gd name="T40" fmla="*/ 129 w 2002"/>
                  <a:gd name="T41" fmla="*/ 204 h 2304"/>
                  <a:gd name="T42" fmla="*/ 93 w 2002"/>
                  <a:gd name="T43" fmla="*/ 168 h 2304"/>
                  <a:gd name="T44" fmla="*/ 21 w 2002"/>
                  <a:gd name="T45" fmla="*/ 120 h 2304"/>
                  <a:gd name="T46" fmla="*/ 9 w 2002"/>
                  <a:gd name="T47" fmla="*/ 0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2" h="2304">
                    <a:moveTo>
                      <a:pt x="2001" y="2304"/>
                    </a:moveTo>
                    <a:cubicBezTo>
                      <a:pt x="1997" y="2260"/>
                      <a:pt x="2002" y="2214"/>
                      <a:pt x="1989" y="2172"/>
                    </a:cubicBezTo>
                    <a:cubicBezTo>
                      <a:pt x="1985" y="2158"/>
                      <a:pt x="1962" y="2159"/>
                      <a:pt x="1953" y="2148"/>
                    </a:cubicBezTo>
                    <a:cubicBezTo>
                      <a:pt x="1855" y="2036"/>
                      <a:pt x="1950" y="2106"/>
                      <a:pt x="1869" y="2052"/>
                    </a:cubicBezTo>
                    <a:cubicBezTo>
                      <a:pt x="1848" y="1988"/>
                      <a:pt x="1810" y="1928"/>
                      <a:pt x="1773" y="1872"/>
                    </a:cubicBezTo>
                    <a:cubicBezTo>
                      <a:pt x="1732" y="1810"/>
                      <a:pt x="1721" y="1860"/>
                      <a:pt x="1689" y="1764"/>
                    </a:cubicBezTo>
                    <a:cubicBezTo>
                      <a:pt x="1670" y="1708"/>
                      <a:pt x="1682" y="1691"/>
                      <a:pt x="1629" y="1656"/>
                    </a:cubicBezTo>
                    <a:cubicBezTo>
                      <a:pt x="1508" y="1474"/>
                      <a:pt x="1639" y="1661"/>
                      <a:pt x="1545" y="1548"/>
                    </a:cubicBezTo>
                    <a:cubicBezTo>
                      <a:pt x="1536" y="1537"/>
                      <a:pt x="1532" y="1521"/>
                      <a:pt x="1521" y="1512"/>
                    </a:cubicBezTo>
                    <a:cubicBezTo>
                      <a:pt x="1446" y="1446"/>
                      <a:pt x="1350" y="1410"/>
                      <a:pt x="1269" y="1356"/>
                    </a:cubicBezTo>
                    <a:cubicBezTo>
                      <a:pt x="1261" y="1344"/>
                      <a:pt x="1256" y="1329"/>
                      <a:pt x="1245" y="1320"/>
                    </a:cubicBezTo>
                    <a:cubicBezTo>
                      <a:pt x="1223" y="1301"/>
                      <a:pt x="1173" y="1272"/>
                      <a:pt x="1173" y="1272"/>
                    </a:cubicBezTo>
                    <a:cubicBezTo>
                      <a:pt x="1141" y="1223"/>
                      <a:pt x="1092" y="1210"/>
                      <a:pt x="1041" y="1176"/>
                    </a:cubicBezTo>
                    <a:cubicBezTo>
                      <a:pt x="1002" y="1150"/>
                      <a:pt x="972" y="1118"/>
                      <a:pt x="933" y="1092"/>
                    </a:cubicBezTo>
                    <a:cubicBezTo>
                      <a:pt x="909" y="1056"/>
                      <a:pt x="885" y="1020"/>
                      <a:pt x="861" y="984"/>
                    </a:cubicBezTo>
                    <a:cubicBezTo>
                      <a:pt x="853" y="972"/>
                      <a:pt x="837" y="948"/>
                      <a:pt x="837" y="948"/>
                    </a:cubicBezTo>
                    <a:cubicBezTo>
                      <a:pt x="831" y="850"/>
                      <a:pt x="843" y="656"/>
                      <a:pt x="741" y="588"/>
                    </a:cubicBezTo>
                    <a:cubicBezTo>
                      <a:pt x="673" y="486"/>
                      <a:pt x="527" y="497"/>
                      <a:pt x="429" y="432"/>
                    </a:cubicBezTo>
                    <a:cubicBezTo>
                      <a:pt x="397" y="384"/>
                      <a:pt x="380" y="391"/>
                      <a:pt x="333" y="360"/>
                    </a:cubicBezTo>
                    <a:cubicBezTo>
                      <a:pt x="296" y="304"/>
                      <a:pt x="244" y="295"/>
                      <a:pt x="201" y="252"/>
                    </a:cubicBezTo>
                    <a:cubicBezTo>
                      <a:pt x="156" y="207"/>
                      <a:pt x="181" y="221"/>
                      <a:pt x="129" y="204"/>
                    </a:cubicBezTo>
                    <a:cubicBezTo>
                      <a:pt x="117" y="192"/>
                      <a:pt x="106" y="178"/>
                      <a:pt x="93" y="168"/>
                    </a:cubicBezTo>
                    <a:cubicBezTo>
                      <a:pt x="70" y="150"/>
                      <a:pt x="21" y="120"/>
                      <a:pt x="21" y="120"/>
                    </a:cubicBezTo>
                    <a:cubicBezTo>
                      <a:pt x="0" y="57"/>
                      <a:pt x="9" y="97"/>
                      <a:pt x="9" y="0"/>
                    </a:cubicBezTo>
                  </a:path>
                </a:pathLst>
              </a:custGeom>
              <a:noFill/>
              <a:ln w="38100" cap="flat" cmpd="sng">
                <a:solidFill>
                  <a:srgbClr val="0099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7" name="Freeform 103">
                <a:extLst>
                  <a:ext uri="{FF2B5EF4-FFF2-40B4-BE49-F238E27FC236}">
                    <a16:creationId xmlns:a16="http://schemas.microsoft.com/office/drawing/2014/main" id="{9F04B248-6877-B64F-5C0D-DDE045006289}"/>
                  </a:ext>
                </a:extLst>
              </p:cNvPr>
              <p:cNvSpPr>
                <a:spLocks/>
              </p:cNvSpPr>
              <p:nvPr/>
            </p:nvSpPr>
            <p:spPr bwMode="auto">
              <a:xfrm>
                <a:off x="4920" y="1584"/>
                <a:ext cx="291" cy="864"/>
              </a:xfrm>
              <a:custGeom>
                <a:avLst/>
                <a:gdLst>
                  <a:gd name="T0" fmla="*/ 0 w 291"/>
                  <a:gd name="T1" fmla="*/ 864 h 864"/>
                  <a:gd name="T2" fmla="*/ 12 w 291"/>
                  <a:gd name="T3" fmla="*/ 588 h 864"/>
                  <a:gd name="T4" fmla="*/ 36 w 291"/>
                  <a:gd name="T5" fmla="*/ 552 h 864"/>
                  <a:gd name="T6" fmla="*/ 60 w 291"/>
                  <a:gd name="T7" fmla="*/ 408 h 864"/>
                  <a:gd name="T8" fmla="*/ 96 w 291"/>
                  <a:gd name="T9" fmla="*/ 336 h 864"/>
                  <a:gd name="T10" fmla="*/ 108 w 291"/>
                  <a:gd name="T11" fmla="*/ 276 h 864"/>
                  <a:gd name="T12" fmla="*/ 216 w 291"/>
                  <a:gd name="T13" fmla="*/ 216 h 864"/>
                  <a:gd name="T14" fmla="*/ 252 w 291"/>
                  <a:gd name="T15" fmla="*/ 36 h 864"/>
                  <a:gd name="T16" fmla="*/ 288 w 291"/>
                  <a:gd name="T17" fmla="*/ 12 h 864"/>
                  <a:gd name="T18" fmla="*/ 288 w 291"/>
                  <a:gd name="T1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864">
                    <a:moveTo>
                      <a:pt x="0" y="864"/>
                    </a:moveTo>
                    <a:cubicBezTo>
                      <a:pt x="4" y="772"/>
                      <a:pt x="1" y="679"/>
                      <a:pt x="12" y="588"/>
                    </a:cubicBezTo>
                    <a:cubicBezTo>
                      <a:pt x="14" y="574"/>
                      <a:pt x="33" y="566"/>
                      <a:pt x="36" y="552"/>
                    </a:cubicBezTo>
                    <a:cubicBezTo>
                      <a:pt x="49" y="499"/>
                      <a:pt x="37" y="455"/>
                      <a:pt x="60" y="408"/>
                    </a:cubicBezTo>
                    <a:cubicBezTo>
                      <a:pt x="89" y="349"/>
                      <a:pt x="81" y="396"/>
                      <a:pt x="96" y="336"/>
                    </a:cubicBezTo>
                    <a:cubicBezTo>
                      <a:pt x="101" y="316"/>
                      <a:pt x="99" y="294"/>
                      <a:pt x="108" y="276"/>
                    </a:cubicBezTo>
                    <a:cubicBezTo>
                      <a:pt x="126" y="239"/>
                      <a:pt x="216" y="216"/>
                      <a:pt x="216" y="216"/>
                    </a:cubicBezTo>
                    <a:cubicBezTo>
                      <a:pt x="284" y="115"/>
                      <a:pt x="183" y="279"/>
                      <a:pt x="252" y="36"/>
                    </a:cubicBezTo>
                    <a:cubicBezTo>
                      <a:pt x="256" y="22"/>
                      <a:pt x="278" y="22"/>
                      <a:pt x="288" y="12"/>
                    </a:cubicBezTo>
                    <a:cubicBezTo>
                      <a:pt x="291" y="9"/>
                      <a:pt x="288" y="4"/>
                      <a:pt x="288" y="0"/>
                    </a:cubicBezTo>
                  </a:path>
                </a:pathLst>
              </a:custGeom>
              <a:noFill/>
              <a:ln w="9525" cap="flat" cmpd="sng">
                <a:solidFill>
                  <a:srgbClr val="0099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8" name="Freeform 104">
                <a:extLst>
                  <a:ext uri="{FF2B5EF4-FFF2-40B4-BE49-F238E27FC236}">
                    <a16:creationId xmlns:a16="http://schemas.microsoft.com/office/drawing/2014/main" id="{861F126E-3662-A99D-91A9-881B504BACE9}"/>
                  </a:ext>
                </a:extLst>
              </p:cNvPr>
              <p:cNvSpPr>
                <a:spLocks/>
              </p:cNvSpPr>
              <p:nvPr/>
            </p:nvSpPr>
            <p:spPr bwMode="auto">
              <a:xfrm>
                <a:off x="4088" y="840"/>
                <a:ext cx="304" cy="888"/>
              </a:xfrm>
              <a:custGeom>
                <a:avLst/>
                <a:gdLst>
                  <a:gd name="T0" fmla="*/ 28 w 304"/>
                  <a:gd name="T1" fmla="*/ 888 h 888"/>
                  <a:gd name="T2" fmla="*/ 4 w 304"/>
                  <a:gd name="T3" fmla="*/ 816 h 888"/>
                  <a:gd name="T4" fmla="*/ 88 w 304"/>
                  <a:gd name="T5" fmla="*/ 588 h 888"/>
                  <a:gd name="T6" fmla="*/ 136 w 304"/>
                  <a:gd name="T7" fmla="*/ 456 h 888"/>
                  <a:gd name="T8" fmla="*/ 148 w 304"/>
                  <a:gd name="T9" fmla="*/ 324 h 888"/>
                  <a:gd name="T10" fmla="*/ 184 w 304"/>
                  <a:gd name="T11" fmla="*/ 312 h 888"/>
                  <a:gd name="T12" fmla="*/ 196 w 304"/>
                  <a:gd name="T13" fmla="*/ 276 h 888"/>
                  <a:gd name="T14" fmla="*/ 208 w 304"/>
                  <a:gd name="T15" fmla="*/ 96 h 888"/>
                  <a:gd name="T16" fmla="*/ 244 w 304"/>
                  <a:gd name="T17" fmla="*/ 72 h 888"/>
                  <a:gd name="T18" fmla="*/ 304 w 304"/>
                  <a:gd name="T1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88">
                    <a:moveTo>
                      <a:pt x="28" y="888"/>
                    </a:moveTo>
                    <a:cubicBezTo>
                      <a:pt x="20" y="864"/>
                      <a:pt x="0" y="841"/>
                      <a:pt x="4" y="816"/>
                    </a:cubicBezTo>
                    <a:cubicBezTo>
                      <a:pt x="17" y="728"/>
                      <a:pt x="39" y="661"/>
                      <a:pt x="88" y="588"/>
                    </a:cubicBezTo>
                    <a:cubicBezTo>
                      <a:pt x="99" y="533"/>
                      <a:pt x="106" y="502"/>
                      <a:pt x="136" y="456"/>
                    </a:cubicBezTo>
                    <a:cubicBezTo>
                      <a:pt x="140" y="412"/>
                      <a:pt x="134" y="366"/>
                      <a:pt x="148" y="324"/>
                    </a:cubicBezTo>
                    <a:cubicBezTo>
                      <a:pt x="152" y="312"/>
                      <a:pt x="175" y="321"/>
                      <a:pt x="184" y="312"/>
                    </a:cubicBezTo>
                    <a:cubicBezTo>
                      <a:pt x="193" y="303"/>
                      <a:pt x="192" y="288"/>
                      <a:pt x="196" y="276"/>
                    </a:cubicBezTo>
                    <a:cubicBezTo>
                      <a:pt x="200" y="216"/>
                      <a:pt x="194" y="155"/>
                      <a:pt x="208" y="96"/>
                    </a:cubicBezTo>
                    <a:cubicBezTo>
                      <a:pt x="211" y="82"/>
                      <a:pt x="234" y="82"/>
                      <a:pt x="244" y="72"/>
                    </a:cubicBezTo>
                    <a:cubicBezTo>
                      <a:pt x="274" y="42"/>
                      <a:pt x="260" y="0"/>
                      <a:pt x="304" y="0"/>
                    </a:cubicBezTo>
                  </a:path>
                </a:pathLst>
              </a:custGeom>
              <a:noFill/>
              <a:ln w="9525" cap="flat" cmpd="sng">
                <a:solidFill>
                  <a:srgbClr val="0099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9" name="Freeform 105">
                <a:extLst>
                  <a:ext uri="{FF2B5EF4-FFF2-40B4-BE49-F238E27FC236}">
                    <a16:creationId xmlns:a16="http://schemas.microsoft.com/office/drawing/2014/main" id="{6FFF0DB8-45EE-E7D5-715A-82F2BD418889}"/>
                  </a:ext>
                </a:extLst>
              </p:cNvPr>
              <p:cNvSpPr>
                <a:spLocks/>
              </p:cNvSpPr>
              <p:nvPr/>
            </p:nvSpPr>
            <p:spPr bwMode="auto">
              <a:xfrm>
                <a:off x="2774" y="1044"/>
                <a:ext cx="322" cy="672"/>
              </a:xfrm>
              <a:custGeom>
                <a:avLst/>
                <a:gdLst>
                  <a:gd name="T0" fmla="*/ 322 w 322"/>
                  <a:gd name="T1" fmla="*/ 672 h 672"/>
                  <a:gd name="T2" fmla="*/ 262 w 322"/>
                  <a:gd name="T3" fmla="*/ 384 h 672"/>
                  <a:gd name="T4" fmla="*/ 226 w 322"/>
                  <a:gd name="T5" fmla="*/ 372 h 672"/>
                  <a:gd name="T6" fmla="*/ 190 w 322"/>
                  <a:gd name="T7" fmla="*/ 348 h 672"/>
                  <a:gd name="T8" fmla="*/ 118 w 322"/>
                  <a:gd name="T9" fmla="*/ 324 h 672"/>
                  <a:gd name="T10" fmla="*/ 190 w 322"/>
                  <a:gd name="T11" fmla="*/ 0 h 672"/>
                </a:gdLst>
                <a:ahLst/>
                <a:cxnLst>
                  <a:cxn ang="0">
                    <a:pos x="T0" y="T1"/>
                  </a:cxn>
                  <a:cxn ang="0">
                    <a:pos x="T2" y="T3"/>
                  </a:cxn>
                  <a:cxn ang="0">
                    <a:pos x="T4" y="T5"/>
                  </a:cxn>
                  <a:cxn ang="0">
                    <a:pos x="T6" y="T7"/>
                  </a:cxn>
                  <a:cxn ang="0">
                    <a:pos x="T8" y="T9"/>
                  </a:cxn>
                  <a:cxn ang="0">
                    <a:pos x="T10" y="T11"/>
                  </a:cxn>
                </a:cxnLst>
                <a:rect l="0" t="0" r="r" b="b"/>
                <a:pathLst>
                  <a:path w="322" h="672">
                    <a:moveTo>
                      <a:pt x="322" y="672"/>
                    </a:moveTo>
                    <a:cubicBezTo>
                      <a:pt x="223" y="606"/>
                      <a:pt x="287" y="510"/>
                      <a:pt x="262" y="384"/>
                    </a:cubicBezTo>
                    <a:cubicBezTo>
                      <a:pt x="260" y="372"/>
                      <a:pt x="237" y="378"/>
                      <a:pt x="226" y="372"/>
                    </a:cubicBezTo>
                    <a:cubicBezTo>
                      <a:pt x="213" y="366"/>
                      <a:pt x="203" y="354"/>
                      <a:pt x="190" y="348"/>
                    </a:cubicBezTo>
                    <a:cubicBezTo>
                      <a:pt x="167" y="338"/>
                      <a:pt x="118" y="324"/>
                      <a:pt x="118" y="324"/>
                    </a:cubicBezTo>
                    <a:cubicBezTo>
                      <a:pt x="0" y="206"/>
                      <a:pt x="99" y="91"/>
                      <a:pt x="190" y="0"/>
                    </a:cubicBezTo>
                  </a:path>
                </a:pathLst>
              </a:custGeom>
              <a:noFill/>
              <a:ln w="12700" cap="flat" cmpd="sng">
                <a:solidFill>
                  <a:srgbClr val="0099FF"/>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grpSp>
      <p:sp>
        <p:nvSpPr>
          <p:cNvPr id="3789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latin typeface="Arial" panose="020B0604020202020204" pitchFamily="34" charset="0"/>
              <a:cs typeface="Arial" panose="020B0604020202020204" pitchFamily="34" charset="0"/>
            </a:endParaRPr>
          </a:p>
        </p:txBody>
      </p:sp>
      <p:grpSp>
        <p:nvGrpSpPr>
          <p:cNvPr id="174083" name="Group 3"/>
          <p:cNvGrpSpPr>
            <a:grpSpLocks/>
          </p:cNvGrpSpPr>
          <p:nvPr/>
        </p:nvGrpSpPr>
        <p:grpSpPr bwMode="auto">
          <a:xfrm>
            <a:off x="1831975" y="238125"/>
            <a:ext cx="419100" cy="381000"/>
            <a:chOff x="1056" y="672"/>
            <a:chExt cx="264" cy="240"/>
          </a:xfrm>
        </p:grpSpPr>
        <p:sp>
          <p:nvSpPr>
            <p:cNvPr id="3789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89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4" name="Group 6"/>
          <p:cNvGrpSpPr>
            <a:grpSpLocks/>
          </p:cNvGrpSpPr>
          <p:nvPr/>
        </p:nvGrpSpPr>
        <p:grpSpPr bwMode="auto">
          <a:xfrm>
            <a:off x="484188" y="238125"/>
            <a:ext cx="419100" cy="381000"/>
            <a:chOff x="1056" y="672"/>
            <a:chExt cx="264" cy="240"/>
          </a:xfrm>
        </p:grpSpPr>
        <p:sp>
          <p:nvSpPr>
            <p:cNvPr id="3789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89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5" name="Group 9"/>
          <p:cNvGrpSpPr>
            <a:grpSpLocks/>
          </p:cNvGrpSpPr>
          <p:nvPr/>
        </p:nvGrpSpPr>
        <p:grpSpPr bwMode="auto">
          <a:xfrm>
            <a:off x="3009900" y="231775"/>
            <a:ext cx="419100" cy="381000"/>
            <a:chOff x="1056" y="672"/>
            <a:chExt cx="264" cy="240"/>
          </a:xfrm>
        </p:grpSpPr>
        <p:sp>
          <p:nvSpPr>
            <p:cNvPr id="3789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89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6" name="Group 12"/>
          <p:cNvGrpSpPr>
            <a:grpSpLocks/>
          </p:cNvGrpSpPr>
          <p:nvPr/>
        </p:nvGrpSpPr>
        <p:grpSpPr bwMode="auto">
          <a:xfrm>
            <a:off x="4270375" y="239713"/>
            <a:ext cx="419100" cy="381000"/>
            <a:chOff x="1056" y="672"/>
            <a:chExt cx="264" cy="240"/>
          </a:xfrm>
        </p:grpSpPr>
        <p:sp>
          <p:nvSpPr>
            <p:cNvPr id="3790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0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7" name="Group 15"/>
          <p:cNvGrpSpPr>
            <a:grpSpLocks/>
          </p:cNvGrpSpPr>
          <p:nvPr/>
        </p:nvGrpSpPr>
        <p:grpSpPr bwMode="auto">
          <a:xfrm>
            <a:off x="5610225" y="223838"/>
            <a:ext cx="419100" cy="381000"/>
            <a:chOff x="1056" y="672"/>
            <a:chExt cx="264" cy="240"/>
          </a:xfrm>
        </p:grpSpPr>
        <p:sp>
          <p:nvSpPr>
            <p:cNvPr id="3790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0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8" name="Group 18"/>
          <p:cNvGrpSpPr>
            <a:grpSpLocks/>
          </p:cNvGrpSpPr>
          <p:nvPr/>
        </p:nvGrpSpPr>
        <p:grpSpPr bwMode="auto">
          <a:xfrm>
            <a:off x="9182100" y="223838"/>
            <a:ext cx="419100" cy="381000"/>
            <a:chOff x="1056" y="672"/>
            <a:chExt cx="264" cy="240"/>
          </a:xfrm>
        </p:grpSpPr>
        <p:sp>
          <p:nvSpPr>
            <p:cNvPr id="3790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0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89" name="Group 21"/>
          <p:cNvGrpSpPr>
            <a:grpSpLocks/>
          </p:cNvGrpSpPr>
          <p:nvPr/>
        </p:nvGrpSpPr>
        <p:grpSpPr bwMode="auto">
          <a:xfrm>
            <a:off x="8039100" y="214313"/>
            <a:ext cx="419100" cy="381000"/>
            <a:chOff x="1056" y="672"/>
            <a:chExt cx="264" cy="240"/>
          </a:xfrm>
        </p:grpSpPr>
        <p:sp>
          <p:nvSpPr>
            <p:cNvPr id="3791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1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grpSp>
        <p:nvGrpSpPr>
          <p:cNvPr id="174090" name="Group 24"/>
          <p:cNvGrpSpPr>
            <a:grpSpLocks/>
          </p:cNvGrpSpPr>
          <p:nvPr/>
        </p:nvGrpSpPr>
        <p:grpSpPr bwMode="auto">
          <a:xfrm>
            <a:off x="6838950" y="228600"/>
            <a:ext cx="419100" cy="381000"/>
            <a:chOff x="1056" y="672"/>
            <a:chExt cx="264" cy="240"/>
          </a:xfrm>
        </p:grpSpPr>
        <p:sp>
          <p:nvSpPr>
            <p:cNvPr id="3791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1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grpSp>
      <p:sp>
        <p:nvSpPr>
          <p:cNvPr id="37915" name="Oval 27"/>
          <p:cNvSpPr>
            <a:spLocks noChangeArrowheads="1"/>
          </p:cNvSpPr>
          <p:nvPr/>
        </p:nvSpPr>
        <p:spPr bwMode="auto">
          <a:xfrm>
            <a:off x="15779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16"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مقدمة</a:t>
            </a:r>
            <a:r>
              <a:rPr lang="en-US" sz="2000" dirty="0">
                <a:solidFill>
                  <a:srgbClr val="000000"/>
                </a:solidFill>
                <a:latin typeface="Arial" panose="020B0604020202020204" pitchFamily="34" charset="0"/>
                <a:cs typeface="Arial" panose="020B0604020202020204" pitchFamily="34" charset="0"/>
              </a:rPr>
              <a:t>   </a:t>
            </a:r>
            <a:r>
              <a:rPr lang="ar-JO" sz="2000" dirty="0">
                <a:solidFill>
                  <a:srgbClr val="000000"/>
                </a:solidFill>
                <a:latin typeface="Arial" panose="020B0604020202020204" pitchFamily="34" charset="0"/>
                <a:cs typeface="Arial" panose="020B0604020202020204" pitchFamily="34" charset="0"/>
              </a:rPr>
              <a:t>السبي</a:t>
            </a:r>
            <a:r>
              <a:rPr lang="en-US" sz="2000" dirty="0">
                <a:solidFill>
                  <a:srgbClr val="00000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حزقيال</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دانيال</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اختبار</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ملخص</a:t>
            </a:r>
            <a:endParaRPr lang="en-US" sz="2000" dirty="0">
              <a:solidFill>
                <a:srgbClr val="808080"/>
              </a:solidFill>
              <a:latin typeface="Arial" panose="020B0604020202020204" pitchFamily="34" charset="0"/>
              <a:cs typeface="Arial" panose="020B0604020202020204" pitchFamily="34" charset="0"/>
            </a:endParaRPr>
          </a:p>
        </p:txBody>
      </p:sp>
      <p:sp>
        <p:nvSpPr>
          <p:cNvPr id="37917" name="Rectangle 29"/>
          <p:cNvSpPr>
            <a:spLocks noChangeArrowheads="1"/>
          </p:cNvSpPr>
          <p:nvPr/>
        </p:nvSpPr>
        <p:spPr bwMode="auto">
          <a:xfrm>
            <a:off x="1703388" y="865188"/>
            <a:ext cx="83548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solidFill>
                  <a:srgbClr val="000000"/>
                </a:solidFill>
                <a:latin typeface="Arial" panose="020B0604020202020204" pitchFamily="34" charset="0"/>
                <a:cs typeface="Arial" panose="020B0604020202020204" pitchFamily="34" charset="0"/>
              </a:rPr>
              <a:t>الفترة</a:t>
            </a:r>
          </a:p>
          <a:p>
            <a:pPr algn="l">
              <a:defRPr/>
            </a:pPr>
            <a:r>
              <a:rPr lang="ar-JO" sz="2000" dirty="0">
                <a:solidFill>
                  <a:srgbClr val="000000"/>
                </a:solidFill>
                <a:latin typeface="Arial" panose="020B0604020202020204" pitchFamily="34" charset="0"/>
                <a:cs typeface="Arial" panose="020B0604020202020204" pitchFamily="34" charset="0"/>
              </a:rPr>
              <a:t>الأحداث</a:t>
            </a:r>
            <a:endParaRPr lang="en-US" sz="2000" dirty="0">
              <a:solidFill>
                <a:srgbClr val="000000"/>
              </a:solidFill>
              <a:latin typeface="Arial" panose="020B0604020202020204" pitchFamily="34" charset="0"/>
              <a:cs typeface="Arial" panose="020B0604020202020204" pitchFamily="34" charset="0"/>
            </a:endParaRPr>
          </a:p>
        </p:txBody>
      </p:sp>
      <p:sp>
        <p:nvSpPr>
          <p:cNvPr id="37962" name="AutoShape 74"/>
          <p:cNvSpPr>
            <a:spLocks noChangeArrowheads="1"/>
          </p:cNvSpPr>
          <p:nvPr/>
        </p:nvSpPr>
        <p:spPr bwMode="auto">
          <a:xfrm>
            <a:off x="1263650" y="739775"/>
            <a:ext cx="477838" cy="798513"/>
          </a:xfrm>
          <a:prstGeom prst="curvedRightArrow">
            <a:avLst>
              <a:gd name="adj1" fmla="val 33422"/>
              <a:gd name="adj2" fmla="val 66844"/>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latin typeface="Arial" panose="020B0604020202020204" pitchFamily="34" charset="0"/>
              <a:cs typeface="Arial" panose="020B0604020202020204" pitchFamily="34" charset="0"/>
            </a:endParaRPr>
          </a:p>
        </p:txBody>
      </p:sp>
      <p:cxnSp>
        <p:nvCxnSpPr>
          <p:cNvPr id="37968" name="AutoShape 80"/>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7985" name="Oval 97"/>
          <p:cNvSpPr>
            <a:spLocks noChangeArrowheads="1"/>
          </p:cNvSpPr>
          <p:nvPr/>
        </p:nvSpPr>
        <p:spPr bwMode="auto">
          <a:xfrm>
            <a:off x="1448092" y="4977131"/>
            <a:ext cx="259766" cy="27432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86" name="Oval 98"/>
          <p:cNvSpPr>
            <a:spLocks noChangeArrowheads="1"/>
          </p:cNvSpPr>
          <p:nvPr/>
        </p:nvSpPr>
        <p:spPr bwMode="auto">
          <a:xfrm>
            <a:off x="2746667" y="1706910"/>
            <a:ext cx="259766" cy="27432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87" name="Oval 99"/>
          <p:cNvSpPr>
            <a:spLocks noChangeArrowheads="1"/>
          </p:cNvSpPr>
          <p:nvPr/>
        </p:nvSpPr>
        <p:spPr bwMode="auto">
          <a:xfrm>
            <a:off x="6195512" y="4399899"/>
            <a:ext cx="259766" cy="274320"/>
          </a:xfrm>
          <a:prstGeom prst="ellipse">
            <a:avLst/>
          </a:prstGeom>
          <a:solidFill>
            <a:srgbClr val="CC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7994" name="Freeform 106"/>
          <p:cNvSpPr>
            <a:spLocks/>
          </p:cNvSpPr>
          <p:nvPr/>
        </p:nvSpPr>
        <p:spPr bwMode="auto">
          <a:xfrm>
            <a:off x="1657350" y="5291138"/>
            <a:ext cx="246063" cy="769441"/>
          </a:xfrm>
          <a:custGeom>
            <a:avLst/>
            <a:gdLst>
              <a:gd name="T0" fmla="*/ 60 w 155"/>
              <a:gd name="T1" fmla="*/ 351 h 375"/>
              <a:gd name="T2" fmla="*/ 36 w 155"/>
              <a:gd name="T3" fmla="*/ 207 h 375"/>
              <a:gd name="T4" fmla="*/ 24 w 155"/>
              <a:gd name="T5" fmla="*/ 171 h 375"/>
              <a:gd name="T6" fmla="*/ 12 w 155"/>
              <a:gd name="T7" fmla="*/ 135 h 375"/>
              <a:gd name="T8" fmla="*/ 108 w 155"/>
              <a:gd name="T9" fmla="*/ 27 h 375"/>
              <a:gd name="T10" fmla="*/ 108 w 155"/>
              <a:gd name="T11" fmla="*/ 207 h 375"/>
              <a:gd name="T12" fmla="*/ 144 w 155"/>
              <a:gd name="T13" fmla="*/ 219 h 375"/>
              <a:gd name="T14" fmla="*/ 108 w 155"/>
              <a:gd name="T15" fmla="*/ 303 h 375"/>
              <a:gd name="T16" fmla="*/ 84 w 155"/>
              <a:gd name="T17" fmla="*/ 375 h 375"/>
              <a:gd name="T18" fmla="*/ 60 w 155"/>
              <a:gd name="T19" fmla="*/ 35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75">
                <a:moveTo>
                  <a:pt x="60" y="351"/>
                </a:moveTo>
                <a:cubicBezTo>
                  <a:pt x="80" y="292"/>
                  <a:pt x="54" y="262"/>
                  <a:pt x="36" y="207"/>
                </a:cubicBezTo>
                <a:cubicBezTo>
                  <a:pt x="32" y="195"/>
                  <a:pt x="28" y="183"/>
                  <a:pt x="24" y="171"/>
                </a:cubicBezTo>
                <a:cubicBezTo>
                  <a:pt x="20" y="159"/>
                  <a:pt x="12" y="135"/>
                  <a:pt x="12" y="135"/>
                </a:cubicBezTo>
                <a:cubicBezTo>
                  <a:pt x="25" y="19"/>
                  <a:pt x="0" y="0"/>
                  <a:pt x="108" y="27"/>
                </a:cubicBezTo>
                <a:cubicBezTo>
                  <a:pt x="102" y="76"/>
                  <a:pt x="83" y="157"/>
                  <a:pt x="108" y="207"/>
                </a:cubicBezTo>
                <a:cubicBezTo>
                  <a:pt x="114" y="218"/>
                  <a:pt x="132" y="215"/>
                  <a:pt x="144" y="219"/>
                </a:cubicBezTo>
                <a:cubicBezTo>
                  <a:pt x="112" y="346"/>
                  <a:pt x="155" y="196"/>
                  <a:pt x="108" y="303"/>
                </a:cubicBezTo>
                <a:cubicBezTo>
                  <a:pt x="98" y="326"/>
                  <a:pt x="84" y="375"/>
                  <a:pt x="84" y="375"/>
                </a:cubicBezTo>
                <a:cubicBezTo>
                  <a:pt x="43" y="361"/>
                  <a:pt x="39" y="372"/>
                  <a:pt x="60" y="351"/>
                </a:cubicBezTo>
                <a:close/>
              </a:path>
            </a:pathLst>
          </a:custGeom>
          <a:solidFill>
            <a:srgbClr val="0099FF"/>
          </a:soli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8001" name="Text Box 113"/>
          <p:cNvSpPr txBox="1">
            <a:spLocks noChangeArrowheads="1"/>
          </p:cNvSpPr>
          <p:nvPr/>
        </p:nvSpPr>
        <p:spPr bwMode="auto">
          <a:xfrm>
            <a:off x="1503007" y="5211763"/>
            <a:ext cx="118974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0">
              <a:defRPr/>
            </a:pPr>
            <a:r>
              <a:rPr lang="ar-JO" sz="3200" dirty="0">
                <a:solidFill>
                  <a:srgbClr val="000000"/>
                </a:solidFill>
                <a:latin typeface="Arial" panose="020B0604020202020204" pitchFamily="34" charset="0"/>
                <a:cs typeface="Arial" panose="020B0604020202020204" pitchFamily="34" charset="0"/>
              </a:rPr>
              <a:t>أورشليم</a:t>
            </a:r>
            <a:endParaRPr lang="en-US" sz="3200" dirty="0">
              <a:solidFill>
                <a:srgbClr val="000000"/>
              </a:solidFill>
              <a:latin typeface="Arial" panose="020B0604020202020204" pitchFamily="34" charset="0"/>
              <a:cs typeface="Arial" panose="020B0604020202020204" pitchFamily="34" charset="0"/>
            </a:endParaRPr>
          </a:p>
        </p:txBody>
      </p:sp>
      <p:sp>
        <p:nvSpPr>
          <p:cNvPr id="38002" name="Text Box 114"/>
          <p:cNvSpPr txBox="1">
            <a:spLocks noChangeArrowheads="1"/>
          </p:cNvSpPr>
          <p:nvPr/>
        </p:nvSpPr>
        <p:spPr bwMode="auto">
          <a:xfrm>
            <a:off x="2931352" y="1649413"/>
            <a:ext cx="78098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0">
              <a:defRPr/>
            </a:pPr>
            <a:r>
              <a:rPr lang="ar-JO" sz="3200" dirty="0">
                <a:solidFill>
                  <a:srgbClr val="000000"/>
                </a:solidFill>
                <a:latin typeface="Arial" panose="020B0604020202020204" pitchFamily="34" charset="0"/>
                <a:cs typeface="Arial" panose="020B0604020202020204" pitchFamily="34" charset="0"/>
              </a:rPr>
              <a:t>حلب</a:t>
            </a:r>
            <a:endParaRPr lang="en-US" sz="3200" dirty="0">
              <a:solidFill>
                <a:srgbClr val="000000"/>
              </a:solidFill>
              <a:latin typeface="Arial" panose="020B0604020202020204" pitchFamily="34" charset="0"/>
              <a:cs typeface="Arial" panose="020B0604020202020204" pitchFamily="34" charset="0"/>
            </a:endParaRPr>
          </a:p>
        </p:txBody>
      </p:sp>
      <p:sp>
        <p:nvSpPr>
          <p:cNvPr id="38003" name="Text Box 115"/>
          <p:cNvSpPr txBox="1">
            <a:spLocks noChangeArrowheads="1"/>
          </p:cNvSpPr>
          <p:nvPr/>
        </p:nvSpPr>
        <p:spPr bwMode="auto">
          <a:xfrm>
            <a:off x="4764563" y="3954463"/>
            <a:ext cx="6896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0">
              <a:defRPr/>
            </a:pPr>
            <a:r>
              <a:rPr lang="ar-JO" sz="3200" dirty="0">
                <a:solidFill>
                  <a:srgbClr val="000000"/>
                </a:solidFill>
                <a:latin typeface="Arial" panose="020B0604020202020204" pitchFamily="34" charset="0"/>
                <a:cs typeface="Arial" panose="020B0604020202020204" pitchFamily="34" charset="0"/>
              </a:rPr>
              <a:t>بابل</a:t>
            </a:r>
            <a:endParaRPr lang="en-US" sz="3200" dirty="0">
              <a:solidFill>
                <a:srgbClr val="000000"/>
              </a:solidFill>
              <a:latin typeface="Arial" panose="020B0604020202020204" pitchFamily="34" charset="0"/>
              <a:cs typeface="Arial" panose="020B0604020202020204" pitchFamily="34" charset="0"/>
            </a:endParaRPr>
          </a:p>
        </p:txBody>
      </p:sp>
      <p:sp>
        <p:nvSpPr>
          <p:cNvPr id="38004" name="Oval 116"/>
          <p:cNvSpPr>
            <a:spLocks noChangeArrowheads="1"/>
          </p:cNvSpPr>
          <p:nvPr/>
        </p:nvSpPr>
        <p:spPr bwMode="auto">
          <a:xfrm>
            <a:off x="2211928" y="1966913"/>
            <a:ext cx="3932743" cy="3749040"/>
          </a:xfrm>
          <a:prstGeom prst="ellipse">
            <a:avLst/>
          </a:prstGeom>
          <a:solidFill>
            <a:srgbClr val="66FF66">
              <a:alpha val="46001"/>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ar-JO" dirty="0">
                <a:solidFill>
                  <a:srgbClr val="000000"/>
                </a:solidFill>
                <a:latin typeface="Arial" panose="020B0604020202020204" pitchFamily="34" charset="0"/>
                <a:cs typeface="Arial" panose="020B0604020202020204" pitchFamily="34" charset="0"/>
              </a:rPr>
              <a:t>قوة سياسية</a:t>
            </a:r>
            <a:endParaRPr lang="en-US" dirty="0">
              <a:solidFill>
                <a:srgbClr val="000000"/>
              </a:solidFill>
              <a:latin typeface="Arial" panose="020B0604020202020204" pitchFamily="34" charset="0"/>
              <a:cs typeface="Arial" panose="020B0604020202020204" pitchFamily="34" charset="0"/>
            </a:endParaRPr>
          </a:p>
          <a:p>
            <a:pPr>
              <a:defRPr/>
            </a:pPr>
            <a:r>
              <a:rPr lang="ar-JO" dirty="0">
                <a:solidFill>
                  <a:srgbClr val="000000"/>
                </a:solidFill>
                <a:latin typeface="Arial" panose="020B0604020202020204" pitchFamily="34" charset="0"/>
                <a:cs typeface="Arial" panose="020B0604020202020204" pitchFamily="34" charset="0"/>
              </a:rPr>
              <a:t>عبادة الأوثان</a:t>
            </a:r>
            <a:endParaRPr lang="en-US" dirty="0">
              <a:solidFill>
                <a:srgbClr val="000000"/>
              </a:solidFill>
              <a:latin typeface="Arial" panose="020B0604020202020204" pitchFamily="34" charset="0"/>
              <a:cs typeface="Arial" panose="020B0604020202020204" pitchFamily="34" charset="0"/>
            </a:endParaRPr>
          </a:p>
          <a:p>
            <a:pPr>
              <a:defRPr/>
            </a:pPr>
            <a:r>
              <a:rPr lang="ar-JO" dirty="0">
                <a:solidFill>
                  <a:srgbClr val="000000"/>
                </a:solidFill>
                <a:latin typeface="Arial" panose="020B0604020202020204" pitchFamily="34" charset="0"/>
                <a:cs typeface="Arial" panose="020B0604020202020204" pitchFamily="34" charset="0"/>
              </a:rPr>
              <a:t>مثال إسرائيل</a:t>
            </a:r>
            <a:endParaRPr lang="en-US" dirty="0">
              <a:solidFill>
                <a:srgbClr val="000000"/>
              </a:solidFill>
              <a:latin typeface="Arial" panose="020B0604020202020204" pitchFamily="34" charset="0"/>
              <a:cs typeface="Arial" panose="020B0604020202020204" pitchFamily="34" charset="0"/>
            </a:endParaRPr>
          </a:p>
          <a:p>
            <a:pPr>
              <a:defRPr/>
            </a:pPr>
            <a:r>
              <a:rPr lang="ar-JO" dirty="0">
                <a:solidFill>
                  <a:srgbClr val="000000"/>
                </a:solidFill>
                <a:latin typeface="Arial" panose="020B0604020202020204" pitchFamily="34" charset="0"/>
                <a:cs typeface="Arial" panose="020B0604020202020204" pitchFamily="34" charset="0"/>
              </a:rPr>
              <a:t>النبي إرميا</a:t>
            </a:r>
            <a:endParaRPr lang="en-US" dirty="0">
              <a:solidFill>
                <a:srgbClr val="000000"/>
              </a:solidFill>
              <a:latin typeface="Arial" panose="020B0604020202020204" pitchFamily="34" charset="0"/>
              <a:cs typeface="Arial" panose="020B0604020202020204" pitchFamily="34" charset="0"/>
            </a:endParaRPr>
          </a:p>
          <a:p>
            <a:pPr>
              <a:defRPr/>
            </a:pPr>
            <a:r>
              <a:rPr lang="ar-JO" dirty="0">
                <a:solidFill>
                  <a:srgbClr val="000000"/>
                </a:solidFill>
                <a:latin typeface="Arial" panose="020B0604020202020204" pitchFamily="34" charset="0"/>
                <a:cs typeface="Arial" panose="020B0604020202020204" pitchFamily="34" charset="0"/>
              </a:rPr>
              <a:t>لا توبة</a:t>
            </a:r>
            <a:endParaRPr lang="en-US" dirty="0">
              <a:solidFill>
                <a:srgbClr val="000000"/>
              </a:solidFill>
              <a:latin typeface="Arial" panose="020B0604020202020204" pitchFamily="34" charset="0"/>
              <a:cs typeface="Arial" panose="020B0604020202020204" pitchFamily="34" charset="0"/>
            </a:endParaRPr>
          </a:p>
        </p:txBody>
      </p:sp>
      <p:sp>
        <p:nvSpPr>
          <p:cNvPr id="38006" name="Oval 118"/>
          <p:cNvSpPr>
            <a:spLocks noChangeArrowheads="1"/>
          </p:cNvSpPr>
          <p:nvPr/>
        </p:nvSpPr>
        <p:spPr bwMode="auto">
          <a:xfrm>
            <a:off x="7720012" y="957714"/>
            <a:ext cx="2414588" cy="2103120"/>
          </a:xfrm>
          <a:prstGeom prst="ellipse">
            <a:avLst/>
          </a:prstGeom>
          <a:solidFill>
            <a:srgbClr val="66FF66">
              <a:alpha val="46001"/>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ar-JO" sz="2400" dirty="0">
                <a:solidFill>
                  <a:srgbClr val="000000"/>
                </a:solidFill>
                <a:latin typeface="Arial" panose="020B0604020202020204" pitchFamily="34" charset="0"/>
                <a:cs typeface="Arial" panose="020B0604020202020204" pitchFamily="34" charset="0"/>
              </a:rPr>
              <a:t>قوة سياسية</a:t>
            </a:r>
            <a:endParaRPr lang="en-US" sz="2400" dirty="0">
              <a:solidFill>
                <a:srgbClr val="000000"/>
              </a:solidFill>
              <a:latin typeface="Arial" panose="020B0604020202020204" pitchFamily="34" charset="0"/>
              <a:cs typeface="Arial" panose="020B0604020202020204" pitchFamily="34" charset="0"/>
            </a:endParaRPr>
          </a:p>
          <a:p>
            <a:pPr>
              <a:defRPr/>
            </a:pPr>
            <a:r>
              <a:rPr lang="ar-JO" sz="2400" dirty="0">
                <a:solidFill>
                  <a:srgbClr val="000000"/>
                </a:solidFill>
                <a:latin typeface="Arial" panose="020B0604020202020204" pitchFamily="34" charset="0"/>
                <a:cs typeface="Arial" panose="020B0604020202020204" pitchFamily="34" charset="0"/>
              </a:rPr>
              <a:t>عبادة الأوثان</a:t>
            </a:r>
            <a:endParaRPr lang="en-US" sz="2400" dirty="0">
              <a:solidFill>
                <a:srgbClr val="000000"/>
              </a:solidFill>
              <a:latin typeface="Arial" panose="020B0604020202020204" pitchFamily="34" charset="0"/>
              <a:cs typeface="Arial" panose="020B0604020202020204" pitchFamily="34" charset="0"/>
            </a:endParaRPr>
          </a:p>
          <a:p>
            <a:pPr>
              <a:defRPr/>
            </a:pPr>
            <a:r>
              <a:rPr lang="ar-JO" sz="2400" dirty="0">
                <a:solidFill>
                  <a:srgbClr val="000000"/>
                </a:solidFill>
                <a:latin typeface="Arial" panose="020B0604020202020204" pitchFamily="34" charset="0"/>
                <a:cs typeface="Arial" panose="020B0604020202020204" pitchFamily="34" charset="0"/>
              </a:rPr>
              <a:t>مثال إسرائيل</a:t>
            </a:r>
            <a:endParaRPr lang="en-US" sz="2400" dirty="0">
              <a:solidFill>
                <a:srgbClr val="000000"/>
              </a:solidFill>
              <a:latin typeface="Arial" panose="020B0604020202020204" pitchFamily="34" charset="0"/>
              <a:cs typeface="Arial" panose="020B0604020202020204" pitchFamily="34" charset="0"/>
            </a:endParaRPr>
          </a:p>
          <a:p>
            <a:pPr>
              <a:defRPr/>
            </a:pPr>
            <a:r>
              <a:rPr lang="ar-JO" sz="2400" dirty="0">
                <a:solidFill>
                  <a:srgbClr val="000000"/>
                </a:solidFill>
                <a:latin typeface="Arial" panose="020B0604020202020204" pitchFamily="34" charset="0"/>
                <a:cs typeface="Arial" panose="020B0604020202020204" pitchFamily="34" charset="0"/>
              </a:rPr>
              <a:t>النبي إرميا</a:t>
            </a:r>
            <a:endParaRPr lang="en-US" sz="2400" dirty="0">
              <a:solidFill>
                <a:srgbClr val="000000"/>
              </a:solidFill>
              <a:latin typeface="Arial" panose="020B0604020202020204" pitchFamily="34" charset="0"/>
              <a:cs typeface="Arial" panose="020B0604020202020204" pitchFamily="34" charset="0"/>
            </a:endParaRPr>
          </a:p>
          <a:p>
            <a:pPr>
              <a:defRPr/>
            </a:pPr>
            <a:r>
              <a:rPr lang="ar-JO" sz="2400" dirty="0">
                <a:solidFill>
                  <a:srgbClr val="000000"/>
                </a:solidFill>
                <a:latin typeface="Arial" panose="020B0604020202020204" pitchFamily="34" charset="0"/>
                <a:cs typeface="Arial" panose="020B0604020202020204" pitchFamily="34" charset="0"/>
              </a:rPr>
              <a:t>لا توبة</a:t>
            </a:r>
            <a:endParaRPr lang="en-US" sz="2400" dirty="0">
              <a:solidFill>
                <a:srgbClr val="000000"/>
              </a:solidFill>
              <a:latin typeface="Arial" panose="020B0604020202020204" pitchFamily="34" charset="0"/>
              <a:cs typeface="Arial" panose="020B0604020202020204" pitchFamily="34" charset="0"/>
            </a:endParaRPr>
          </a:p>
        </p:txBody>
      </p:sp>
      <p:sp>
        <p:nvSpPr>
          <p:cNvPr id="38012" name="Freeform 124"/>
          <p:cNvSpPr>
            <a:spLocks/>
          </p:cNvSpPr>
          <p:nvPr/>
        </p:nvSpPr>
        <p:spPr bwMode="auto">
          <a:xfrm>
            <a:off x="1721375" y="1990686"/>
            <a:ext cx="1031875" cy="3017520"/>
          </a:xfrm>
          <a:custGeom>
            <a:avLst/>
            <a:gdLst>
              <a:gd name="T0" fmla="*/ 0 w 650"/>
              <a:gd name="T1" fmla="*/ 1680 h 1680"/>
              <a:gd name="T2" fmla="*/ 12 w 650"/>
              <a:gd name="T3" fmla="*/ 1512 h 1680"/>
              <a:gd name="T4" fmla="*/ 84 w 650"/>
              <a:gd name="T5" fmla="*/ 1416 h 1680"/>
              <a:gd name="T6" fmla="*/ 144 w 650"/>
              <a:gd name="T7" fmla="*/ 1128 h 1680"/>
              <a:gd name="T8" fmla="*/ 156 w 650"/>
              <a:gd name="T9" fmla="*/ 924 h 1680"/>
              <a:gd name="T10" fmla="*/ 192 w 650"/>
              <a:gd name="T11" fmla="*/ 900 h 1680"/>
              <a:gd name="T12" fmla="*/ 204 w 650"/>
              <a:gd name="T13" fmla="*/ 792 h 1680"/>
              <a:gd name="T14" fmla="*/ 348 w 650"/>
              <a:gd name="T15" fmla="*/ 708 h 1680"/>
              <a:gd name="T16" fmla="*/ 348 w 650"/>
              <a:gd name="T17" fmla="*/ 540 h 1680"/>
              <a:gd name="T18" fmla="*/ 324 w 650"/>
              <a:gd name="T19" fmla="*/ 468 h 1680"/>
              <a:gd name="T20" fmla="*/ 348 w 650"/>
              <a:gd name="T21" fmla="*/ 348 h 1680"/>
              <a:gd name="T22" fmla="*/ 384 w 650"/>
              <a:gd name="T23" fmla="*/ 276 h 1680"/>
              <a:gd name="T24" fmla="*/ 396 w 650"/>
              <a:gd name="T25" fmla="*/ 192 h 1680"/>
              <a:gd name="T26" fmla="*/ 432 w 650"/>
              <a:gd name="T27" fmla="*/ 180 h 1680"/>
              <a:gd name="T28" fmla="*/ 468 w 650"/>
              <a:gd name="T29" fmla="*/ 108 h 1680"/>
              <a:gd name="T30" fmla="*/ 540 w 650"/>
              <a:gd name="T31" fmla="*/ 84 h 1680"/>
              <a:gd name="T32" fmla="*/ 564 w 650"/>
              <a:gd name="T33" fmla="*/ 48 h 1680"/>
              <a:gd name="T34" fmla="*/ 624 w 650"/>
              <a:gd name="T35" fmla="*/ 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1680">
                <a:moveTo>
                  <a:pt x="0" y="1680"/>
                </a:moveTo>
                <a:cubicBezTo>
                  <a:pt x="46" y="1611"/>
                  <a:pt x="38" y="1591"/>
                  <a:pt x="12" y="1512"/>
                </a:cubicBezTo>
                <a:cubicBezTo>
                  <a:pt x="42" y="1467"/>
                  <a:pt x="67" y="1466"/>
                  <a:pt x="84" y="1416"/>
                </a:cubicBezTo>
                <a:cubicBezTo>
                  <a:pt x="92" y="1316"/>
                  <a:pt x="87" y="1214"/>
                  <a:pt x="144" y="1128"/>
                </a:cubicBezTo>
                <a:cubicBezTo>
                  <a:pt x="148" y="1060"/>
                  <a:pt x="142" y="991"/>
                  <a:pt x="156" y="924"/>
                </a:cubicBezTo>
                <a:cubicBezTo>
                  <a:pt x="159" y="910"/>
                  <a:pt x="187" y="914"/>
                  <a:pt x="192" y="900"/>
                </a:cubicBezTo>
                <a:cubicBezTo>
                  <a:pt x="204" y="866"/>
                  <a:pt x="187" y="824"/>
                  <a:pt x="204" y="792"/>
                </a:cubicBezTo>
                <a:cubicBezTo>
                  <a:pt x="222" y="759"/>
                  <a:pt x="307" y="722"/>
                  <a:pt x="348" y="708"/>
                </a:cubicBezTo>
                <a:cubicBezTo>
                  <a:pt x="367" y="632"/>
                  <a:pt x="368" y="649"/>
                  <a:pt x="348" y="540"/>
                </a:cubicBezTo>
                <a:cubicBezTo>
                  <a:pt x="343" y="515"/>
                  <a:pt x="324" y="468"/>
                  <a:pt x="324" y="468"/>
                </a:cubicBezTo>
                <a:cubicBezTo>
                  <a:pt x="328" y="437"/>
                  <a:pt x="331" y="382"/>
                  <a:pt x="348" y="348"/>
                </a:cubicBezTo>
                <a:cubicBezTo>
                  <a:pt x="395" y="255"/>
                  <a:pt x="354" y="366"/>
                  <a:pt x="384" y="276"/>
                </a:cubicBezTo>
                <a:cubicBezTo>
                  <a:pt x="388" y="248"/>
                  <a:pt x="383" y="217"/>
                  <a:pt x="396" y="192"/>
                </a:cubicBezTo>
                <a:cubicBezTo>
                  <a:pt x="402" y="181"/>
                  <a:pt x="423" y="189"/>
                  <a:pt x="432" y="180"/>
                </a:cubicBezTo>
                <a:cubicBezTo>
                  <a:pt x="473" y="139"/>
                  <a:pt x="409" y="145"/>
                  <a:pt x="468" y="108"/>
                </a:cubicBezTo>
                <a:cubicBezTo>
                  <a:pt x="489" y="95"/>
                  <a:pt x="540" y="84"/>
                  <a:pt x="540" y="84"/>
                </a:cubicBezTo>
                <a:cubicBezTo>
                  <a:pt x="548" y="72"/>
                  <a:pt x="552" y="56"/>
                  <a:pt x="564" y="48"/>
                </a:cubicBezTo>
                <a:cubicBezTo>
                  <a:pt x="636" y="3"/>
                  <a:pt x="650" y="53"/>
                  <a:pt x="624" y="0"/>
                </a:cubicBezTo>
              </a:path>
            </a:pathLst>
          </a:custGeom>
          <a:noFill/>
          <a:ln w="38100" cap="flat" cmpd="sng">
            <a:solidFill>
              <a:srgbClr val="990033"/>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8013" name="Freeform 125"/>
          <p:cNvSpPr>
            <a:spLocks/>
          </p:cNvSpPr>
          <p:nvPr/>
        </p:nvSpPr>
        <p:spPr bwMode="auto">
          <a:xfrm>
            <a:off x="3061764" y="1902518"/>
            <a:ext cx="4405835" cy="3241039"/>
          </a:xfrm>
          <a:custGeom>
            <a:avLst/>
            <a:gdLst>
              <a:gd name="T0" fmla="*/ 0 w 2820"/>
              <a:gd name="T1" fmla="*/ 5 h 1337"/>
              <a:gd name="T2" fmla="*/ 84 w 2820"/>
              <a:gd name="T3" fmla="*/ 17 h 1337"/>
              <a:gd name="T4" fmla="*/ 120 w 2820"/>
              <a:gd name="T5" fmla="*/ 125 h 1337"/>
              <a:gd name="T6" fmla="*/ 168 w 2820"/>
              <a:gd name="T7" fmla="*/ 137 h 1337"/>
              <a:gd name="T8" fmla="*/ 240 w 2820"/>
              <a:gd name="T9" fmla="*/ 185 h 1337"/>
              <a:gd name="T10" fmla="*/ 252 w 2820"/>
              <a:gd name="T11" fmla="*/ 221 h 1337"/>
              <a:gd name="T12" fmla="*/ 432 w 2820"/>
              <a:gd name="T13" fmla="*/ 281 h 1337"/>
              <a:gd name="T14" fmla="*/ 588 w 2820"/>
              <a:gd name="T15" fmla="*/ 341 h 1337"/>
              <a:gd name="T16" fmla="*/ 996 w 2820"/>
              <a:gd name="T17" fmla="*/ 353 h 1337"/>
              <a:gd name="T18" fmla="*/ 1068 w 2820"/>
              <a:gd name="T19" fmla="*/ 389 h 1337"/>
              <a:gd name="T20" fmla="*/ 1236 w 2820"/>
              <a:gd name="T21" fmla="*/ 437 h 1337"/>
              <a:gd name="T22" fmla="*/ 1308 w 2820"/>
              <a:gd name="T23" fmla="*/ 617 h 1337"/>
              <a:gd name="T24" fmla="*/ 1344 w 2820"/>
              <a:gd name="T25" fmla="*/ 689 h 1337"/>
              <a:gd name="T26" fmla="*/ 1380 w 2820"/>
              <a:gd name="T27" fmla="*/ 701 h 1337"/>
              <a:gd name="T28" fmla="*/ 1512 w 2820"/>
              <a:gd name="T29" fmla="*/ 749 h 1337"/>
              <a:gd name="T30" fmla="*/ 1620 w 2820"/>
              <a:gd name="T31" fmla="*/ 809 h 1337"/>
              <a:gd name="T32" fmla="*/ 1632 w 2820"/>
              <a:gd name="T33" fmla="*/ 857 h 1337"/>
              <a:gd name="T34" fmla="*/ 1704 w 2820"/>
              <a:gd name="T35" fmla="*/ 881 h 1337"/>
              <a:gd name="T36" fmla="*/ 1728 w 2820"/>
              <a:gd name="T37" fmla="*/ 953 h 1337"/>
              <a:gd name="T38" fmla="*/ 1740 w 2820"/>
              <a:gd name="T39" fmla="*/ 989 h 1337"/>
              <a:gd name="T40" fmla="*/ 1896 w 2820"/>
              <a:gd name="T41" fmla="*/ 1037 h 1337"/>
              <a:gd name="T42" fmla="*/ 2064 w 2820"/>
              <a:gd name="T43" fmla="*/ 1133 h 1337"/>
              <a:gd name="T44" fmla="*/ 2532 w 2820"/>
              <a:gd name="T45" fmla="*/ 1145 h 1337"/>
              <a:gd name="T46" fmla="*/ 2688 w 2820"/>
              <a:gd name="T47" fmla="*/ 1193 h 1337"/>
              <a:gd name="T48" fmla="*/ 2820 w 2820"/>
              <a:gd name="T49" fmla="*/ 1337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20" h="1337">
                <a:moveTo>
                  <a:pt x="0" y="5"/>
                </a:moveTo>
                <a:cubicBezTo>
                  <a:pt x="28" y="9"/>
                  <a:pt x="62" y="0"/>
                  <a:pt x="84" y="17"/>
                </a:cubicBezTo>
                <a:cubicBezTo>
                  <a:pt x="114" y="40"/>
                  <a:pt x="108" y="89"/>
                  <a:pt x="120" y="125"/>
                </a:cubicBezTo>
                <a:cubicBezTo>
                  <a:pt x="125" y="141"/>
                  <a:pt x="152" y="133"/>
                  <a:pt x="168" y="137"/>
                </a:cubicBezTo>
                <a:cubicBezTo>
                  <a:pt x="192" y="153"/>
                  <a:pt x="231" y="158"/>
                  <a:pt x="240" y="185"/>
                </a:cubicBezTo>
                <a:cubicBezTo>
                  <a:pt x="244" y="197"/>
                  <a:pt x="242" y="214"/>
                  <a:pt x="252" y="221"/>
                </a:cubicBezTo>
                <a:cubicBezTo>
                  <a:pt x="290" y="248"/>
                  <a:pt x="390" y="272"/>
                  <a:pt x="432" y="281"/>
                </a:cubicBezTo>
                <a:cubicBezTo>
                  <a:pt x="488" y="293"/>
                  <a:pt x="527" y="338"/>
                  <a:pt x="588" y="341"/>
                </a:cubicBezTo>
                <a:cubicBezTo>
                  <a:pt x="724" y="348"/>
                  <a:pt x="860" y="349"/>
                  <a:pt x="996" y="353"/>
                </a:cubicBezTo>
                <a:cubicBezTo>
                  <a:pt x="1086" y="383"/>
                  <a:pt x="975" y="342"/>
                  <a:pt x="1068" y="389"/>
                </a:cubicBezTo>
                <a:cubicBezTo>
                  <a:pt x="1119" y="415"/>
                  <a:pt x="1181" y="419"/>
                  <a:pt x="1236" y="437"/>
                </a:cubicBezTo>
                <a:cubicBezTo>
                  <a:pt x="1273" y="492"/>
                  <a:pt x="1287" y="555"/>
                  <a:pt x="1308" y="617"/>
                </a:cubicBezTo>
                <a:cubicBezTo>
                  <a:pt x="1316" y="641"/>
                  <a:pt x="1323" y="672"/>
                  <a:pt x="1344" y="689"/>
                </a:cubicBezTo>
                <a:cubicBezTo>
                  <a:pt x="1354" y="697"/>
                  <a:pt x="1368" y="697"/>
                  <a:pt x="1380" y="701"/>
                </a:cubicBezTo>
                <a:cubicBezTo>
                  <a:pt x="1430" y="775"/>
                  <a:pt x="1376" y="715"/>
                  <a:pt x="1512" y="749"/>
                </a:cubicBezTo>
                <a:cubicBezTo>
                  <a:pt x="1531" y="754"/>
                  <a:pt x="1602" y="797"/>
                  <a:pt x="1620" y="809"/>
                </a:cubicBezTo>
                <a:cubicBezTo>
                  <a:pt x="1624" y="825"/>
                  <a:pt x="1619" y="846"/>
                  <a:pt x="1632" y="857"/>
                </a:cubicBezTo>
                <a:cubicBezTo>
                  <a:pt x="1651" y="873"/>
                  <a:pt x="1704" y="881"/>
                  <a:pt x="1704" y="881"/>
                </a:cubicBezTo>
                <a:cubicBezTo>
                  <a:pt x="1712" y="905"/>
                  <a:pt x="1720" y="929"/>
                  <a:pt x="1728" y="953"/>
                </a:cubicBezTo>
                <a:cubicBezTo>
                  <a:pt x="1732" y="965"/>
                  <a:pt x="1728" y="985"/>
                  <a:pt x="1740" y="989"/>
                </a:cubicBezTo>
                <a:cubicBezTo>
                  <a:pt x="1792" y="1006"/>
                  <a:pt x="1844" y="1020"/>
                  <a:pt x="1896" y="1037"/>
                </a:cubicBezTo>
                <a:cubicBezTo>
                  <a:pt x="1930" y="1140"/>
                  <a:pt x="1938" y="1128"/>
                  <a:pt x="2064" y="1133"/>
                </a:cubicBezTo>
                <a:cubicBezTo>
                  <a:pt x="2220" y="1139"/>
                  <a:pt x="2376" y="1141"/>
                  <a:pt x="2532" y="1145"/>
                </a:cubicBezTo>
                <a:cubicBezTo>
                  <a:pt x="2585" y="1163"/>
                  <a:pt x="2635" y="1180"/>
                  <a:pt x="2688" y="1193"/>
                </a:cubicBezTo>
                <a:cubicBezTo>
                  <a:pt x="2710" y="1260"/>
                  <a:pt x="2733" y="1337"/>
                  <a:pt x="2820" y="1337"/>
                </a:cubicBezTo>
              </a:path>
            </a:pathLst>
          </a:custGeom>
          <a:noFill/>
          <a:ln w="38100" cap="flat" cmpd="sng">
            <a:solidFill>
              <a:srgbClr val="990033"/>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spAutoFit/>
          </a:bodyPr>
          <a:lstStyle/>
          <a:p>
            <a:pPr>
              <a:defRPr/>
            </a:pPr>
            <a:endParaRPr lang="en-US">
              <a:solidFill>
                <a:srgbClr val="000000"/>
              </a:solidFill>
              <a:latin typeface="Arial" panose="020B0604020202020204" pitchFamily="34" charset="0"/>
              <a:cs typeface="Arial" panose="020B0604020202020204" pitchFamily="34" charset="0"/>
            </a:endParaRPr>
          </a:p>
        </p:txBody>
      </p:sp>
      <p:sp>
        <p:nvSpPr>
          <p:cNvPr id="38014" name="Text Box 126"/>
          <p:cNvSpPr txBox="1">
            <a:spLocks noChangeArrowheads="1"/>
          </p:cNvSpPr>
          <p:nvPr/>
        </p:nvSpPr>
        <p:spPr bwMode="auto">
          <a:xfrm>
            <a:off x="6217198" y="4502890"/>
            <a:ext cx="2459328"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0">
              <a:defRPr/>
            </a:pPr>
            <a:r>
              <a:rPr lang="ar-JO" sz="4000" dirty="0">
                <a:solidFill>
                  <a:srgbClr val="000000"/>
                </a:solidFill>
                <a:latin typeface="Arial" panose="020B0604020202020204" pitchFamily="34" charset="0"/>
                <a:cs typeface="Arial" panose="020B0604020202020204" pitchFamily="34" charset="0"/>
              </a:rPr>
              <a:t>المملكة البابلية</a:t>
            </a:r>
            <a:endParaRPr lang="en-US" sz="4000" dirty="0">
              <a:solidFill>
                <a:srgbClr val="000000"/>
              </a:solidFill>
              <a:latin typeface="Arial" panose="020B0604020202020204" pitchFamily="34" charset="0"/>
              <a:cs typeface="Arial" panose="020B0604020202020204" pitchFamily="34" charset="0"/>
            </a:endParaRPr>
          </a:p>
        </p:txBody>
      </p:sp>
      <p:pic>
        <p:nvPicPr>
          <p:cNvPr id="38015" name="enemy attack - conque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66516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962"/>
                                        </p:tgtEl>
                                        <p:attrNameLst>
                                          <p:attrName>style.visibility</p:attrName>
                                        </p:attrNameLst>
                                      </p:cBhvr>
                                      <p:to>
                                        <p:strVal val="visible"/>
                                      </p:to>
                                    </p:set>
                                    <p:anim calcmode="lin" valueType="num">
                                      <p:cBhvr>
                                        <p:cTn id="7" dur="500" fill="hold"/>
                                        <p:tgtEl>
                                          <p:spTgt spid="37962"/>
                                        </p:tgtEl>
                                        <p:attrNameLst>
                                          <p:attrName>ppt_w</p:attrName>
                                        </p:attrNameLst>
                                      </p:cBhvr>
                                      <p:tavLst>
                                        <p:tav tm="0">
                                          <p:val>
                                            <p:fltVal val="0"/>
                                          </p:val>
                                        </p:tav>
                                        <p:tav tm="100000">
                                          <p:val>
                                            <p:strVal val="#ppt_w"/>
                                          </p:val>
                                        </p:tav>
                                      </p:tavLst>
                                    </p:anim>
                                    <p:anim calcmode="lin" valueType="num">
                                      <p:cBhvr>
                                        <p:cTn id="8" dur="500" fill="hold"/>
                                        <p:tgtEl>
                                          <p:spTgt spid="37962"/>
                                        </p:tgtEl>
                                        <p:attrNameLst>
                                          <p:attrName>ppt_h</p:attrName>
                                        </p:attrNameLst>
                                      </p:cBhvr>
                                      <p:tavLst>
                                        <p:tav tm="0">
                                          <p:val>
                                            <p:fltVal val="0"/>
                                          </p:val>
                                        </p:tav>
                                        <p:tav tm="100000">
                                          <p:val>
                                            <p:strVal val="#ppt_h"/>
                                          </p:val>
                                        </p:tav>
                                      </p:tavLst>
                                    </p:anim>
                                    <p:anim calcmode="lin" valueType="num">
                                      <p:cBhvr>
                                        <p:cTn id="9" dur="500" fill="hold"/>
                                        <p:tgtEl>
                                          <p:spTgt spid="37962"/>
                                        </p:tgtEl>
                                        <p:attrNameLst>
                                          <p:attrName>style.rotation</p:attrName>
                                        </p:attrNameLst>
                                      </p:cBhvr>
                                      <p:tavLst>
                                        <p:tav tm="0">
                                          <p:val>
                                            <p:fltVal val="360"/>
                                          </p:val>
                                        </p:tav>
                                        <p:tav tm="100000">
                                          <p:val>
                                            <p:fltVal val="0"/>
                                          </p:val>
                                        </p:tav>
                                      </p:tavLst>
                                    </p:anim>
                                    <p:animEffect transition="in" filter="fade">
                                      <p:cBhvr>
                                        <p:cTn id="10" dur="500"/>
                                        <p:tgtEl>
                                          <p:spTgt spid="379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8004">
                                            <p:bg/>
                                          </p:spTgt>
                                        </p:tgtEl>
                                        <p:attrNameLst>
                                          <p:attrName>style.visibility</p:attrName>
                                        </p:attrNameLst>
                                      </p:cBhvr>
                                      <p:to>
                                        <p:strVal val="visible"/>
                                      </p:to>
                                    </p:set>
                                    <p:anim calcmode="lin" valueType="num">
                                      <p:cBhvr>
                                        <p:cTn id="15" dur="500" fill="hold"/>
                                        <p:tgtEl>
                                          <p:spTgt spid="38004">
                                            <p:bg/>
                                          </p:spTgt>
                                        </p:tgtEl>
                                        <p:attrNameLst>
                                          <p:attrName>ppt_w</p:attrName>
                                        </p:attrNameLst>
                                      </p:cBhvr>
                                      <p:tavLst>
                                        <p:tav tm="0">
                                          <p:val>
                                            <p:fltVal val="0"/>
                                          </p:val>
                                        </p:tav>
                                        <p:tav tm="100000">
                                          <p:val>
                                            <p:strVal val="#ppt_w"/>
                                          </p:val>
                                        </p:tav>
                                      </p:tavLst>
                                    </p:anim>
                                    <p:anim calcmode="lin" valueType="num">
                                      <p:cBhvr>
                                        <p:cTn id="16" dur="500" fill="hold"/>
                                        <p:tgtEl>
                                          <p:spTgt spid="38004">
                                            <p:bg/>
                                          </p:spTgt>
                                        </p:tgtEl>
                                        <p:attrNameLst>
                                          <p:attrName>ppt_h</p:attrName>
                                        </p:attrNameLst>
                                      </p:cBhvr>
                                      <p:tavLst>
                                        <p:tav tm="0">
                                          <p:val>
                                            <p:fltVal val="0"/>
                                          </p:val>
                                        </p:tav>
                                        <p:tav tm="100000">
                                          <p:val>
                                            <p:strVal val="#ppt_h"/>
                                          </p:val>
                                        </p:tav>
                                      </p:tavLst>
                                    </p:anim>
                                    <p:animEffect transition="in" filter="fade">
                                      <p:cBhvr>
                                        <p:cTn id="17" dur="500"/>
                                        <p:tgtEl>
                                          <p:spTgt spid="38004">
                                            <p:bg/>
                                          </p:spTgt>
                                        </p:tgtEl>
                                      </p:cBhvr>
                                    </p:animEffect>
                                  </p:childTnLst>
                                </p:cTn>
                              </p:par>
                              <p:par>
                                <p:cTn id="18" presetID="53" presetClass="entr" presetSubtype="0" fill="hold" grpId="0" nodeType="withEffect">
                                  <p:stCondLst>
                                    <p:cond delay="0"/>
                                  </p:stCondLst>
                                  <p:iterate type="lt">
                                    <p:tmPct val="0"/>
                                  </p:iterate>
                                  <p:childTnLst>
                                    <p:set>
                                      <p:cBhvr>
                                        <p:cTn id="19" dur="1" fill="hold">
                                          <p:stCondLst>
                                            <p:cond delay="0"/>
                                          </p:stCondLst>
                                        </p:cTn>
                                        <p:tgtEl>
                                          <p:spTgt spid="38004">
                                            <p:txEl>
                                              <p:pRg st="0" end="0"/>
                                            </p:txEl>
                                          </p:spTgt>
                                        </p:tgtEl>
                                        <p:attrNameLst>
                                          <p:attrName>style.visibility</p:attrName>
                                        </p:attrNameLst>
                                      </p:cBhvr>
                                      <p:to>
                                        <p:strVal val="visible"/>
                                      </p:to>
                                    </p:set>
                                    <p:anim calcmode="lin" valueType="num">
                                      <p:cBhvr>
                                        <p:cTn id="20" dur="500" fill="hold"/>
                                        <p:tgtEl>
                                          <p:spTgt spid="3800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8004">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8004">
                                            <p:txEl>
                                              <p:pRg st="0" end="0"/>
                                            </p:txEl>
                                          </p:spTgt>
                                        </p:tgtEl>
                                      </p:cBhvr>
                                    </p:animEffect>
                                  </p:childTnLst>
                                </p:cTn>
                              </p:par>
                              <p:par>
                                <p:cTn id="23" presetID="53" presetClass="entr" presetSubtype="0" fill="hold" grpId="0" nodeType="withEffect">
                                  <p:stCondLst>
                                    <p:cond delay="0"/>
                                  </p:stCondLst>
                                  <p:iterate type="lt">
                                    <p:tmPct val="0"/>
                                  </p:iterate>
                                  <p:childTnLst>
                                    <p:set>
                                      <p:cBhvr>
                                        <p:cTn id="24" dur="1" fill="hold">
                                          <p:stCondLst>
                                            <p:cond delay="0"/>
                                          </p:stCondLst>
                                        </p:cTn>
                                        <p:tgtEl>
                                          <p:spTgt spid="38004">
                                            <p:txEl>
                                              <p:pRg st="1" end="1"/>
                                            </p:txEl>
                                          </p:spTgt>
                                        </p:tgtEl>
                                        <p:attrNameLst>
                                          <p:attrName>style.visibility</p:attrName>
                                        </p:attrNameLst>
                                      </p:cBhvr>
                                      <p:to>
                                        <p:strVal val="visible"/>
                                      </p:to>
                                    </p:set>
                                    <p:anim calcmode="lin" valueType="num">
                                      <p:cBhvr>
                                        <p:cTn id="25" dur="500" fill="hold"/>
                                        <p:tgtEl>
                                          <p:spTgt spid="3800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8004">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8004">
                                            <p:txEl>
                                              <p:pRg st="1" end="1"/>
                                            </p:txEl>
                                          </p:spTgt>
                                        </p:tgtEl>
                                      </p:cBhvr>
                                    </p:animEffect>
                                  </p:childTnLst>
                                </p:cTn>
                              </p:par>
                              <p:par>
                                <p:cTn id="28" presetID="53" presetClass="entr" presetSubtype="0" fill="hold" grpId="0" nodeType="withEffect">
                                  <p:stCondLst>
                                    <p:cond delay="0"/>
                                  </p:stCondLst>
                                  <p:iterate type="lt">
                                    <p:tmPct val="0"/>
                                  </p:iterate>
                                  <p:childTnLst>
                                    <p:set>
                                      <p:cBhvr>
                                        <p:cTn id="29" dur="1" fill="hold">
                                          <p:stCondLst>
                                            <p:cond delay="0"/>
                                          </p:stCondLst>
                                        </p:cTn>
                                        <p:tgtEl>
                                          <p:spTgt spid="38004">
                                            <p:txEl>
                                              <p:pRg st="2" end="2"/>
                                            </p:txEl>
                                          </p:spTgt>
                                        </p:tgtEl>
                                        <p:attrNameLst>
                                          <p:attrName>style.visibility</p:attrName>
                                        </p:attrNameLst>
                                      </p:cBhvr>
                                      <p:to>
                                        <p:strVal val="visible"/>
                                      </p:to>
                                    </p:set>
                                    <p:anim calcmode="lin" valueType="num">
                                      <p:cBhvr>
                                        <p:cTn id="30" dur="500" fill="hold"/>
                                        <p:tgtEl>
                                          <p:spTgt spid="38004">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8004">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8004">
                                            <p:txEl>
                                              <p:pRg st="2" end="2"/>
                                            </p:txEl>
                                          </p:spTgt>
                                        </p:tgtEl>
                                      </p:cBhvr>
                                    </p:animEffect>
                                  </p:childTnLst>
                                </p:cTn>
                              </p:par>
                              <p:par>
                                <p:cTn id="33" presetID="53" presetClass="entr" presetSubtype="0" fill="hold" grpId="0" nodeType="withEffect">
                                  <p:stCondLst>
                                    <p:cond delay="0"/>
                                  </p:stCondLst>
                                  <p:iterate type="lt">
                                    <p:tmPct val="0"/>
                                  </p:iterate>
                                  <p:childTnLst>
                                    <p:set>
                                      <p:cBhvr>
                                        <p:cTn id="34" dur="1" fill="hold">
                                          <p:stCondLst>
                                            <p:cond delay="0"/>
                                          </p:stCondLst>
                                        </p:cTn>
                                        <p:tgtEl>
                                          <p:spTgt spid="38004">
                                            <p:txEl>
                                              <p:pRg st="3" end="3"/>
                                            </p:txEl>
                                          </p:spTgt>
                                        </p:tgtEl>
                                        <p:attrNameLst>
                                          <p:attrName>style.visibility</p:attrName>
                                        </p:attrNameLst>
                                      </p:cBhvr>
                                      <p:to>
                                        <p:strVal val="visible"/>
                                      </p:to>
                                    </p:set>
                                    <p:anim calcmode="lin" valueType="num">
                                      <p:cBhvr>
                                        <p:cTn id="35" dur="500" fill="hold"/>
                                        <p:tgtEl>
                                          <p:spTgt spid="3800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800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8004">
                                            <p:txEl>
                                              <p:pRg st="3" end="3"/>
                                            </p:txEl>
                                          </p:spTgt>
                                        </p:tgtEl>
                                      </p:cBhvr>
                                    </p:animEffect>
                                  </p:childTnLst>
                                </p:cTn>
                              </p:par>
                              <p:par>
                                <p:cTn id="38" presetID="53" presetClass="entr" presetSubtype="0" fill="hold" grpId="0" nodeType="withEffect">
                                  <p:stCondLst>
                                    <p:cond delay="0"/>
                                  </p:stCondLst>
                                  <p:iterate type="lt">
                                    <p:tmPct val="0"/>
                                  </p:iterate>
                                  <p:childTnLst>
                                    <p:set>
                                      <p:cBhvr>
                                        <p:cTn id="39" dur="1" fill="hold">
                                          <p:stCondLst>
                                            <p:cond delay="0"/>
                                          </p:stCondLst>
                                        </p:cTn>
                                        <p:tgtEl>
                                          <p:spTgt spid="38004">
                                            <p:txEl>
                                              <p:pRg st="4" end="4"/>
                                            </p:txEl>
                                          </p:spTgt>
                                        </p:tgtEl>
                                        <p:attrNameLst>
                                          <p:attrName>style.visibility</p:attrName>
                                        </p:attrNameLst>
                                      </p:cBhvr>
                                      <p:to>
                                        <p:strVal val="visible"/>
                                      </p:to>
                                    </p:set>
                                    <p:anim calcmode="lin" valueType="num">
                                      <p:cBhvr>
                                        <p:cTn id="40" dur="500" fill="hold"/>
                                        <p:tgtEl>
                                          <p:spTgt spid="38004">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8004">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8004">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38004">
                                            <p:txEl>
                                              <p:pRg st="0" end="0"/>
                                            </p:txEl>
                                          </p:spTgt>
                                        </p:tgtEl>
                                        <p:attrNameLst>
                                          <p:attrName>style.visibility</p:attrName>
                                        </p:attrNameLst>
                                      </p:cBhvr>
                                      <p:to>
                                        <p:strVal val="visible"/>
                                      </p:to>
                                    </p:set>
                                    <p:anim calcmode="discrete" valueType="clr">
                                      <p:cBhvr override="childStyle">
                                        <p:cTn id="47" dur="80"/>
                                        <p:tgtEl>
                                          <p:spTgt spid="380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8004">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38004">
                                            <p:txEl>
                                              <p:pRg st="0" end="0"/>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38004">
                                            <p:txEl>
                                              <p:pRg st="1" end="1"/>
                                            </p:txEl>
                                          </p:spTgt>
                                        </p:tgtEl>
                                        <p:attrNameLst>
                                          <p:attrName>style.visibility</p:attrName>
                                        </p:attrNameLst>
                                      </p:cBhvr>
                                      <p:to>
                                        <p:strVal val="visible"/>
                                      </p:to>
                                    </p:set>
                                    <p:anim calcmode="discrete" valueType="clr">
                                      <p:cBhvr override="childStyle">
                                        <p:cTn id="54" dur="80"/>
                                        <p:tgtEl>
                                          <p:spTgt spid="3800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8004">
                                            <p:txEl>
                                              <p:pRg st="1" end="1"/>
                                            </p:txEl>
                                          </p:spTgt>
                                        </p:tgtEl>
                                        <p:attrNameLst>
                                          <p:attrName>fillcolor</p:attrName>
                                        </p:attrNameLst>
                                      </p:cBhvr>
                                      <p:tavLst>
                                        <p:tav tm="0">
                                          <p:val>
                                            <p:clrVal>
                                              <a:schemeClr val="accent2"/>
                                            </p:clrVal>
                                          </p:val>
                                        </p:tav>
                                        <p:tav tm="50000">
                                          <p:val>
                                            <p:clrVal>
                                              <a:schemeClr val="hlink"/>
                                            </p:clrVal>
                                          </p:val>
                                        </p:tav>
                                      </p:tavLst>
                                    </p:anim>
                                    <p:set>
                                      <p:cBhvr>
                                        <p:cTn id="56" dur="80"/>
                                        <p:tgtEl>
                                          <p:spTgt spid="38004">
                                            <p:txEl>
                                              <p:pRg st="1" end="1"/>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38004">
                                            <p:txEl>
                                              <p:pRg st="2" end="2"/>
                                            </p:txEl>
                                          </p:spTgt>
                                        </p:tgtEl>
                                        <p:attrNameLst>
                                          <p:attrName>style.visibility</p:attrName>
                                        </p:attrNameLst>
                                      </p:cBhvr>
                                      <p:to>
                                        <p:strVal val="visible"/>
                                      </p:to>
                                    </p:set>
                                    <p:anim calcmode="discrete" valueType="clr">
                                      <p:cBhvr override="childStyle">
                                        <p:cTn id="61" dur="80"/>
                                        <p:tgtEl>
                                          <p:spTgt spid="3800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8004">
                                            <p:txEl>
                                              <p:pRg st="2" end="2"/>
                                            </p:txEl>
                                          </p:spTgt>
                                        </p:tgtEl>
                                        <p:attrNameLst>
                                          <p:attrName>fillcolor</p:attrName>
                                        </p:attrNameLst>
                                      </p:cBhvr>
                                      <p:tavLst>
                                        <p:tav tm="0">
                                          <p:val>
                                            <p:clrVal>
                                              <a:schemeClr val="accent2"/>
                                            </p:clrVal>
                                          </p:val>
                                        </p:tav>
                                        <p:tav tm="50000">
                                          <p:val>
                                            <p:clrVal>
                                              <a:schemeClr val="hlink"/>
                                            </p:clrVal>
                                          </p:val>
                                        </p:tav>
                                      </p:tavLst>
                                    </p:anim>
                                    <p:set>
                                      <p:cBhvr>
                                        <p:cTn id="63" dur="80"/>
                                        <p:tgtEl>
                                          <p:spTgt spid="38004">
                                            <p:txEl>
                                              <p:pRg st="2" end="2"/>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38004">
                                            <p:txEl>
                                              <p:pRg st="3" end="3"/>
                                            </p:txEl>
                                          </p:spTgt>
                                        </p:tgtEl>
                                        <p:attrNameLst>
                                          <p:attrName>style.visibility</p:attrName>
                                        </p:attrNameLst>
                                      </p:cBhvr>
                                      <p:to>
                                        <p:strVal val="visible"/>
                                      </p:to>
                                    </p:set>
                                    <p:anim calcmode="discrete" valueType="clr">
                                      <p:cBhvr override="childStyle">
                                        <p:cTn id="68" dur="80"/>
                                        <p:tgtEl>
                                          <p:spTgt spid="3800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38004">
                                            <p:txEl>
                                              <p:pRg st="3" end="3"/>
                                            </p:txEl>
                                          </p:spTgt>
                                        </p:tgtEl>
                                        <p:attrNameLst>
                                          <p:attrName>fillcolor</p:attrName>
                                        </p:attrNameLst>
                                      </p:cBhvr>
                                      <p:tavLst>
                                        <p:tav tm="0">
                                          <p:val>
                                            <p:clrVal>
                                              <a:schemeClr val="accent2"/>
                                            </p:clrVal>
                                          </p:val>
                                        </p:tav>
                                        <p:tav tm="50000">
                                          <p:val>
                                            <p:clrVal>
                                              <a:schemeClr val="hlink"/>
                                            </p:clrVal>
                                          </p:val>
                                        </p:tav>
                                      </p:tavLst>
                                    </p:anim>
                                    <p:set>
                                      <p:cBhvr>
                                        <p:cTn id="70" dur="80"/>
                                        <p:tgtEl>
                                          <p:spTgt spid="38004">
                                            <p:txEl>
                                              <p:pRg st="3" end="3"/>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38004">
                                            <p:txEl>
                                              <p:pRg st="4" end="4"/>
                                            </p:txEl>
                                          </p:spTgt>
                                        </p:tgtEl>
                                        <p:attrNameLst>
                                          <p:attrName>style.visibility</p:attrName>
                                        </p:attrNameLst>
                                      </p:cBhvr>
                                      <p:to>
                                        <p:strVal val="visible"/>
                                      </p:to>
                                    </p:set>
                                    <p:anim calcmode="discrete" valueType="clr">
                                      <p:cBhvr override="childStyle">
                                        <p:cTn id="75" dur="80"/>
                                        <p:tgtEl>
                                          <p:spTgt spid="3800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38004">
                                            <p:txEl>
                                              <p:pRg st="4" end="4"/>
                                            </p:txEl>
                                          </p:spTgt>
                                        </p:tgtEl>
                                        <p:attrNameLst>
                                          <p:attrName>fillcolor</p:attrName>
                                        </p:attrNameLst>
                                      </p:cBhvr>
                                      <p:tavLst>
                                        <p:tav tm="0">
                                          <p:val>
                                            <p:clrVal>
                                              <a:schemeClr val="accent2"/>
                                            </p:clrVal>
                                          </p:val>
                                        </p:tav>
                                        <p:tav tm="50000">
                                          <p:val>
                                            <p:clrVal>
                                              <a:schemeClr val="hlink"/>
                                            </p:clrVal>
                                          </p:val>
                                        </p:tav>
                                      </p:tavLst>
                                    </p:anim>
                                    <p:set>
                                      <p:cBhvr>
                                        <p:cTn id="77" dur="80"/>
                                        <p:tgtEl>
                                          <p:spTgt spid="38004">
                                            <p:txEl>
                                              <p:pRg st="4" end="4"/>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xit" presetSubtype="16" fill="hold" grpId="1" nodeType="clickEffect">
                                  <p:stCondLst>
                                    <p:cond delay="0"/>
                                  </p:stCondLst>
                                  <p:iterate type="lt">
                                    <p:tmPct val="0"/>
                                  </p:iterate>
                                  <p:childTnLst>
                                    <p:animEffect transition="out" filter="circle(in)">
                                      <p:cBhvr>
                                        <p:cTn id="81" dur="2000"/>
                                        <p:tgtEl>
                                          <p:spTgt spid="38004">
                                            <p:txEl>
                                              <p:pRg st="0" end="0"/>
                                            </p:txEl>
                                          </p:spTgt>
                                        </p:tgtEl>
                                      </p:cBhvr>
                                    </p:animEffect>
                                    <p:set>
                                      <p:cBhvr>
                                        <p:cTn id="82" dur="1" fill="hold">
                                          <p:stCondLst>
                                            <p:cond delay="1999"/>
                                          </p:stCondLst>
                                        </p:cTn>
                                        <p:tgtEl>
                                          <p:spTgt spid="38004">
                                            <p:txEl>
                                              <p:pRg st="0" end="0"/>
                                            </p:txEl>
                                          </p:spTgt>
                                        </p:tgtEl>
                                        <p:attrNameLst>
                                          <p:attrName>style.visibility</p:attrName>
                                        </p:attrNameLst>
                                      </p:cBhvr>
                                      <p:to>
                                        <p:strVal val="hidden"/>
                                      </p:to>
                                    </p:set>
                                  </p:childTnLst>
                                </p:cTn>
                              </p:par>
                              <p:par>
                                <p:cTn id="83" presetID="6" presetClass="exit" presetSubtype="16" fill="hold" grpId="1" nodeType="withEffect">
                                  <p:stCondLst>
                                    <p:cond delay="0"/>
                                  </p:stCondLst>
                                  <p:iterate type="lt">
                                    <p:tmPct val="0"/>
                                  </p:iterate>
                                  <p:childTnLst>
                                    <p:animEffect transition="out" filter="circle(in)">
                                      <p:cBhvr>
                                        <p:cTn id="84" dur="2000"/>
                                        <p:tgtEl>
                                          <p:spTgt spid="38004">
                                            <p:txEl>
                                              <p:pRg st="1" end="1"/>
                                            </p:txEl>
                                          </p:spTgt>
                                        </p:tgtEl>
                                      </p:cBhvr>
                                    </p:animEffect>
                                    <p:set>
                                      <p:cBhvr>
                                        <p:cTn id="85" dur="1" fill="hold">
                                          <p:stCondLst>
                                            <p:cond delay="1999"/>
                                          </p:stCondLst>
                                        </p:cTn>
                                        <p:tgtEl>
                                          <p:spTgt spid="38004">
                                            <p:txEl>
                                              <p:pRg st="1" end="1"/>
                                            </p:txEl>
                                          </p:spTgt>
                                        </p:tgtEl>
                                        <p:attrNameLst>
                                          <p:attrName>style.visibility</p:attrName>
                                        </p:attrNameLst>
                                      </p:cBhvr>
                                      <p:to>
                                        <p:strVal val="hidden"/>
                                      </p:to>
                                    </p:set>
                                  </p:childTnLst>
                                </p:cTn>
                              </p:par>
                              <p:par>
                                <p:cTn id="86" presetID="6" presetClass="exit" presetSubtype="16" fill="hold" grpId="1" nodeType="withEffect">
                                  <p:stCondLst>
                                    <p:cond delay="0"/>
                                  </p:stCondLst>
                                  <p:iterate type="lt">
                                    <p:tmPct val="0"/>
                                  </p:iterate>
                                  <p:childTnLst>
                                    <p:animEffect transition="out" filter="circle(in)">
                                      <p:cBhvr>
                                        <p:cTn id="87" dur="2000"/>
                                        <p:tgtEl>
                                          <p:spTgt spid="38004">
                                            <p:txEl>
                                              <p:pRg st="2" end="2"/>
                                            </p:txEl>
                                          </p:spTgt>
                                        </p:tgtEl>
                                      </p:cBhvr>
                                    </p:animEffect>
                                    <p:set>
                                      <p:cBhvr>
                                        <p:cTn id="88" dur="1" fill="hold">
                                          <p:stCondLst>
                                            <p:cond delay="1999"/>
                                          </p:stCondLst>
                                        </p:cTn>
                                        <p:tgtEl>
                                          <p:spTgt spid="38004">
                                            <p:txEl>
                                              <p:pRg st="2" end="2"/>
                                            </p:txEl>
                                          </p:spTgt>
                                        </p:tgtEl>
                                        <p:attrNameLst>
                                          <p:attrName>style.visibility</p:attrName>
                                        </p:attrNameLst>
                                      </p:cBhvr>
                                      <p:to>
                                        <p:strVal val="hidden"/>
                                      </p:to>
                                    </p:set>
                                  </p:childTnLst>
                                </p:cTn>
                              </p:par>
                              <p:par>
                                <p:cTn id="89" presetID="6" presetClass="exit" presetSubtype="16" fill="hold" grpId="1" nodeType="withEffect">
                                  <p:stCondLst>
                                    <p:cond delay="0"/>
                                  </p:stCondLst>
                                  <p:iterate type="lt">
                                    <p:tmPct val="0"/>
                                  </p:iterate>
                                  <p:childTnLst>
                                    <p:animEffect transition="out" filter="circle(in)">
                                      <p:cBhvr>
                                        <p:cTn id="90" dur="2000"/>
                                        <p:tgtEl>
                                          <p:spTgt spid="38004">
                                            <p:txEl>
                                              <p:pRg st="3" end="3"/>
                                            </p:txEl>
                                          </p:spTgt>
                                        </p:tgtEl>
                                      </p:cBhvr>
                                    </p:animEffect>
                                    <p:set>
                                      <p:cBhvr>
                                        <p:cTn id="91" dur="1" fill="hold">
                                          <p:stCondLst>
                                            <p:cond delay="1999"/>
                                          </p:stCondLst>
                                        </p:cTn>
                                        <p:tgtEl>
                                          <p:spTgt spid="38004">
                                            <p:txEl>
                                              <p:pRg st="3" end="3"/>
                                            </p:txEl>
                                          </p:spTgt>
                                        </p:tgtEl>
                                        <p:attrNameLst>
                                          <p:attrName>style.visibility</p:attrName>
                                        </p:attrNameLst>
                                      </p:cBhvr>
                                      <p:to>
                                        <p:strVal val="hidden"/>
                                      </p:to>
                                    </p:set>
                                  </p:childTnLst>
                                </p:cTn>
                              </p:par>
                              <p:par>
                                <p:cTn id="92" presetID="6" presetClass="exit" presetSubtype="16" fill="hold" grpId="1" nodeType="withEffect">
                                  <p:stCondLst>
                                    <p:cond delay="0"/>
                                  </p:stCondLst>
                                  <p:iterate type="lt">
                                    <p:tmPct val="0"/>
                                  </p:iterate>
                                  <p:childTnLst>
                                    <p:animEffect transition="out" filter="circle(in)">
                                      <p:cBhvr>
                                        <p:cTn id="93" dur="2000"/>
                                        <p:tgtEl>
                                          <p:spTgt spid="38004">
                                            <p:txEl>
                                              <p:pRg st="4" end="4"/>
                                            </p:txEl>
                                          </p:spTgt>
                                        </p:tgtEl>
                                      </p:cBhvr>
                                    </p:animEffect>
                                    <p:set>
                                      <p:cBhvr>
                                        <p:cTn id="94" dur="1" fill="hold">
                                          <p:stCondLst>
                                            <p:cond delay="1999"/>
                                          </p:stCondLst>
                                        </p:cTn>
                                        <p:tgtEl>
                                          <p:spTgt spid="38004">
                                            <p:txEl>
                                              <p:pRg st="4" end="4"/>
                                            </p:txEl>
                                          </p:spTgt>
                                        </p:tgtEl>
                                        <p:attrNameLst>
                                          <p:attrName>style.visibility</p:attrName>
                                        </p:attrNameLst>
                                      </p:cBhvr>
                                      <p:to>
                                        <p:strVal val="hidden"/>
                                      </p:to>
                                    </p:set>
                                  </p:childTnLst>
                                </p:cTn>
                              </p:par>
                              <p:par>
                                <p:cTn id="95" presetID="6" presetClass="exit" presetSubtype="16" fill="hold" grpId="1" nodeType="withEffect">
                                  <p:stCondLst>
                                    <p:cond delay="0"/>
                                  </p:stCondLst>
                                  <p:childTnLst>
                                    <p:animEffect transition="out" filter="circle(in)">
                                      <p:cBhvr>
                                        <p:cTn id="96" dur="2000"/>
                                        <p:tgtEl>
                                          <p:spTgt spid="38004">
                                            <p:bg/>
                                          </p:spTgt>
                                        </p:tgtEl>
                                      </p:cBhvr>
                                    </p:animEffect>
                                    <p:set>
                                      <p:cBhvr>
                                        <p:cTn id="97" dur="1" fill="hold">
                                          <p:stCondLst>
                                            <p:cond delay="1999"/>
                                          </p:stCondLst>
                                        </p:cTn>
                                        <p:tgtEl>
                                          <p:spTgt spid="38004">
                                            <p:bg/>
                                          </p:spTgt>
                                        </p:tgtEl>
                                        <p:attrNameLst>
                                          <p:attrName>style.visibility</p:attrName>
                                        </p:attrNameLst>
                                      </p:cBhvr>
                                      <p:to>
                                        <p:strVal val="hidden"/>
                                      </p:to>
                                    </p:set>
                                  </p:childTnLst>
                                </p:cTn>
                              </p:par>
                            </p:childTnLst>
                          </p:cTn>
                        </p:par>
                        <p:par>
                          <p:cTn id="98" fill="hold" nodeType="afterGroup">
                            <p:stCondLst>
                              <p:cond delay="2000"/>
                            </p:stCondLst>
                            <p:childTnLst>
                              <p:par>
                                <p:cTn id="99" presetID="1" presetClass="mediacall" presetSubtype="0" fill="hold" nodeType="afterEffect">
                                  <p:stCondLst>
                                    <p:cond delay="0"/>
                                  </p:stCondLst>
                                  <p:childTnLst>
                                    <p:cmd type="call" cmd="playFrom(0.0)">
                                      <p:cBhvr>
                                        <p:cTn id="100" dur="1" fill="hold"/>
                                        <p:tgtEl>
                                          <p:spTgt spid="38015"/>
                                        </p:tgtEl>
                                      </p:cBhvr>
                                    </p:cmd>
                                  </p:childTnLst>
                                </p:cTn>
                              </p:par>
                              <p:par>
                                <p:cTn id="101" presetID="6" presetClass="entr" presetSubtype="16" fill="hold" grpId="0" nodeType="withEffect">
                                  <p:stCondLst>
                                    <p:cond delay="0"/>
                                  </p:stCondLst>
                                  <p:childTnLst>
                                    <p:set>
                                      <p:cBhvr>
                                        <p:cTn id="102" dur="1" fill="hold">
                                          <p:stCondLst>
                                            <p:cond delay="0"/>
                                          </p:stCondLst>
                                        </p:cTn>
                                        <p:tgtEl>
                                          <p:spTgt spid="38006"/>
                                        </p:tgtEl>
                                        <p:attrNameLst>
                                          <p:attrName>style.visibility</p:attrName>
                                        </p:attrNameLst>
                                      </p:cBhvr>
                                      <p:to>
                                        <p:strVal val="visible"/>
                                      </p:to>
                                    </p:set>
                                    <p:animEffect transition="in" filter="circle(in)">
                                      <p:cBhvr>
                                        <p:cTn id="103" dur="2000"/>
                                        <p:tgtEl>
                                          <p:spTgt spid="3800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2000"/>
                                        <p:tgtEl>
                                          <p:spTgt spid="2"/>
                                        </p:tgtEl>
                                      </p:cBhvr>
                                    </p:animEffect>
                                  </p:childTnLst>
                                </p:cTn>
                              </p:par>
                            </p:childTnLst>
                          </p:cTn>
                        </p:par>
                        <p:par>
                          <p:cTn id="109" fill="hold" nodeType="afterGroup">
                            <p:stCondLst>
                              <p:cond delay="2000"/>
                            </p:stCondLst>
                            <p:childTnLst>
                              <p:par>
                                <p:cTn id="110" presetID="23" presetClass="entr" presetSubtype="16" fill="hold" nodeType="afterEffect">
                                  <p:stCondLst>
                                    <p:cond delay="0"/>
                                  </p:stCondLst>
                                  <p:childTnLst>
                                    <p:set>
                                      <p:cBhvr>
                                        <p:cTn id="111" dur="1" fill="hold">
                                          <p:stCondLst>
                                            <p:cond delay="0"/>
                                          </p:stCondLst>
                                        </p:cTn>
                                        <p:tgtEl>
                                          <p:spTgt spid="37994"/>
                                        </p:tgtEl>
                                        <p:attrNameLst>
                                          <p:attrName>style.visibility</p:attrName>
                                        </p:attrNameLst>
                                      </p:cBhvr>
                                      <p:to>
                                        <p:strVal val="visible"/>
                                      </p:to>
                                    </p:set>
                                    <p:anim calcmode="lin" valueType="num">
                                      <p:cBhvr>
                                        <p:cTn id="112" dur="500" fill="hold"/>
                                        <p:tgtEl>
                                          <p:spTgt spid="37994"/>
                                        </p:tgtEl>
                                        <p:attrNameLst>
                                          <p:attrName>ppt_w</p:attrName>
                                        </p:attrNameLst>
                                      </p:cBhvr>
                                      <p:tavLst>
                                        <p:tav tm="0">
                                          <p:val>
                                            <p:fltVal val="0"/>
                                          </p:val>
                                        </p:tav>
                                        <p:tav tm="100000">
                                          <p:val>
                                            <p:strVal val="#ppt_w"/>
                                          </p:val>
                                        </p:tav>
                                      </p:tavLst>
                                    </p:anim>
                                    <p:anim calcmode="lin" valueType="num">
                                      <p:cBhvr>
                                        <p:cTn id="113" dur="500" fill="hold"/>
                                        <p:tgtEl>
                                          <p:spTgt spid="37994"/>
                                        </p:tgtEl>
                                        <p:attrNameLst>
                                          <p:attrName>ppt_h</p:attrName>
                                        </p:attrNameLst>
                                      </p:cBhvr>
                                      <p:tavLst>
                                        <p:tav tm="0">
                                          <p:val>
                                            <p:fltVal val="0"/>
                                          </p:val>
                                        </p:tav>
                                        <p:tav tm="100000">
                                          <p:val>
                                            <p:strVal val="#ppt_h"/>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37985"/>
                                        </p:tgtEl>
                                        <p:attrNameLst>
                                          <p:attrName>style.visibility</p:attrName>
                                        </p:attrNameLst>
                                      </p:cBhvr>
                                      <p:to>
                                        <p:strVal val="visible"/>
                                      </p:to>
                                    </p:set>
                                    <p:anim calcmode="lin" valueType="num">
                                      <p:cBhvr>
                                        <p:cTn id="118" dur="500" fill="hold"/>
                                        <p:tgtEl>
                                          <p:spTgt spid="37985"/>
                                        </p:tgtEl>
                                        <p:attrNameLst>
                                          <p:attrName>ppt_w</p:attrName>
                                        </p:attrNameLst>
                                      </p:cBhvr>
                                      <p:tavLst>
                                        <p:tav tm="0">
                                          <p:val>
                                            <p:fltVal val="0"/>
                                          </p:val>
                                        </p:tav>
                                        <p:tav tm="100000">
                                          <p:val>
                                            <p:strVal val="#ppt_w"/>
                                          </p:val>
                                        </p:tav>
                                      </p:tavLst>
                                    </p:anim>
                                    <p:anim calcmode="lin" valueType="num">
                                      <p:cBhvr>
                                        <p:cTn id="119" dur="500" fill="hold"/>
                                        <p:tgtEl>
                                          <p:spTgt spid="37985"/>
                                        </p:tgtEl>
                                        <p:attrNameLst>
                                          <p:attrName>ppt_h</p:attrName>
                                        </p:attrNameLst>
                                      </p:cBhvr>
                                      <p:tavLst>
                                        <p:tav tm="0">
                                          <p:val>
                                            <p:fltVal val="0"/>
                                          </p:val>
                                        </p:tav>
                                        <p:tav tm="100000">
                                          <p:val>
                                            <p:strVal val="#ppt_h"/>
                                          </p:val>
                                        </p:tav>
                                      </p:tavLst>
                                    </p:anim>
                                    <p:animEffect transition="in" filter="fade">
                                      <p:cBhvr>
                                        <p:cTn id="120" dur="500"/>
                                        <p:tgtEl>
                                          <p:spTgt spid="37985"/>
                                        </p:tgtEl>
                                      </p:cBhvr>
                                    </p:animEffect>
                                  </p:childTnLst>
                                </p:cTn>
                              </p:par>
                              <p:par>
                                <p:cTn id="121" presetID="45" presetClass="entr" presetSubtype="0" fill="hold" nodeType="withEffect">
                                  <p:stCondLst>
                                    <p:cond delay="0"/>
                                  </p:stCondLst>
                                  <p:iterate type="lt">
                                    <p:tmPct val="10000"/>
                                  </p:iterate>
                                  <p:childTnLst>
                                    <p:set>
                                      <p:cBhvr>
                                        <p:cTn id="122" dur="1" fill="hold">
                                          <p:stCondLst>
                                            <p:cond delay="0"/>
                                          </p:stCondLst>
                                        </p:cTn>
                                        <p:tgtEl>
                                          <p:spTgt spid="38001">
                                            <p:txEl>
                                              <p:pRg st="0" end="0"/>
                                            </p:txEl>
                                          </p:spTgt>
                                        </p:tgtEl>
                                        <p:attrNameLst>
                                          <p:attrName>style.visibility</p:attrName>
                                        </p:attrNameLst>
                                      </p:cBhvr>
                                      <p:to>
                                        <p:strVal val="visible"/>
                                      </p:to>
                                    </p:set>
                                    <p:animEffect transition="in" filter="fade">
                                      <p:cBhvr>
                                        <p:cTn id="123" dur="2000"/>
                                        <p:tgtEl>
                                          <p:spTgt spid="38001">
                                            <p:txEl>
                                              <p:pRg st="0" end="0"/>
                                            </p:txEl>
                                          </p:spTgt>
                                        </p:tgtEl>
                                      </p:cBhvr>
                                    </p:animEffect>
                                    <p:anim calcmode="lin" valueType="num">
                                      <p:cBhvr>
                                        <p:cTn id="124" dur="2000" fill="hold"/>
                                        <p:tgtEl>
                                          <p:spTgt spid="38001">
                                            <p:txEl>
                                              <p:pRg st="0" end="0"/>
                                            </p:txEl>
                                          </p:spTgt>
                                        </p:tgtEl>
                                        <p:attrNameLst>
                                          <p:attrName>ppt_w</p:attrName>
                                        </p:attrNameLst>
                                      </p:cBhvr>
                                      <p:tavLst>
                                        <p:tav tm="0" fmla="#ppt_w*sin(2.5*pi*$)">
                                          <p:val>
                                            <p:fltVal val="0"/>
                                          </p:val>
                                        </p:tav>
                                        <p:tav tm="100000">
                                          <p:val>
                                            <p:fltVal val="1"/>
                                          </p:val>
                                        </p:tav>
                                      </p:tavLst>
                                    </p:anim>
                                    <p:anim calcmode="lin" valueType="num">
                                      <p:cBhvr>
                                        <p:cTn id="125" dur="2000" fill="hold"/>
                                        <p:tgtEl>
                                          <p:spTgt spid="38001">
                                            <p:txEl>
                                              <p:pRg st="0" end="0"/>
                                            </p:txEl>
                                          </p:spTgt>
                                        </p:tgtEl>
                                        <p:attrNameLst>
                                          <p:attrName>ppt_h</p:attrName>
                                        </p:attrNameLst>
                                      </p:cBhvr>
                                      <p:tavLst>
                                        <p:tav tm="0">
                                          <p:val>
                                            <p:strVal val="#ppt_h"/>
                                          </p:val>
                                        </p:tav>
                                        <p:tav tm="100000">
                                          <p:val>
                                            <p:strVal val="#ppt_h"/>
                                          </p:val>
                                        </p:tav>
                                      </p:tavLst>
                                    </p:anim>
                                  </p:childTnLst>
                                </p:cTn>
                              </p:par>
                            </p:childTnLst>
                          </p:cTn>
                        </p:par>
                        <p:par>
                          <p:cTn id="126" fill="hold" nodeType="afterGroup">
                            <p:stCondLst>
                              <p:cond delay="3200"/>
                            </p:stCondLst>
                            <p:childTnLst>
                              <p:par>
                                <p:cTn id="127" presetID="22" presetClass="entr" presetSubtype="4" fill="hold" nodeType="afterEffect">
                                  <p:stCondLst>
                                    <p:cond delay="0"/>
                                  </p:stCondLst>
                                  <p:childTnLst>
                                    <p:set>
                                      <p:cBhvr>
                                        <p:cTn id="128" dur="1" fill="hold">
                                          <p:stCondLst>
                                            <p:cond delay="0"/>
                                          </p:stCondLst>
                                        </p:cTn>
                                        <p:tgtEl>
                                          <p:spTgt spid="38012"/>
                                        </p:tgtEl>
                                        <p:attrNameLst>
                                          <p:attrName>style.visibility</p:attrName>
                                        </p:attrNameLst>
                                      </p:cBhvr>
                                      <p:to>
                                        <p:strVal val="visible"/>
                                      </p:to>
                                    </p:set>
                                    <p:animEffect transition="in" filter="wipe(down)">
                                      <p:cBhvr>
                                        <p:cTn id="129" dur="3000"/>
                                        <p:tgtEl>
                                          <p:spTgt spid="38012"/>
                                        </p:tgtEl>
                                      </p:cBhvr>
                                    </p:animEffect>
                                  </p:childTnLst>
                                </p:cTn>
                              </p:par>
                            </p:childTnLst>
                          </p:cTn>
                        </p:par>
                        <p:par>
                          <p:cTn id="130" fill="hold" nodeType="afterGroup">
                            <p:stCondLst>
                              <p:cond delay="6200"/>
                            </p:stCondLst>
                            <p:childTnLst>
                              <p:par>
                                <p:cTn id="131" presetID="53" presetClass="entr" presetSubtype="0" fill="hold" grpId="0" nodeType="afterEffect">
                                  <p:stCondLst>
                                    <p:cond delay="0"/>
                                  </p:stCondLst>
                                  <p:childTnLst>
                                    <p:set>
                                      <p:cBhvr>
                                        <p:cTn id="132" dur="1" fill="hold">
                                          <p:stCondLst>
                                            <p:cond delay="0"/>
                                          </p:stCondLst>
                                        </p:cTn>
                                        <p:tgtEl>
                                          <p:spTgt spid="37986"/>
                                        </p:tgtEl>
                                        <p:attrNameLst>
                                          <p:attrName>style.visibility</p:attrName>
                                        </p:attrNameLst>
                                      </p:cBhvr>
                                      <p:to>
                                        <p:strVal val="visible"/>
                                      </p:to>
                                    </p:set>
                                    <p:anim calcmode="lin" valueType="num">
                                      <p:cBhvr>
                                        <p:cTn id="133" dur="500" fill="hold"/>
                                        <p:tgtEl>
                                          <p:spTgt spid="37986"/>
                                        </p:tgtEl>
                                        <p:attrNameLst>
                                          <p:attrName>ppt_w</p:attrName>
                                        </p:attrNameLst>
                                      </p:cBhvr>
                                      <p:tavLst>
                                        <p:tav tm="0">
                                          <p:val>
                                            <p:fltVal val="0"/>
                                          </p:val>
                                        </p:tav>
                                        <p:tav tm="100000">
                                          <p:val>
                                            <p:strVal val="#ppt_w"/>
                                          </p:val>
                                        </p:tav>
                                      </p:tavLst>
                                    </p:anim>
                                    <p:anim calcmode="lin" valueType="num">
                                      <p:cBhvr>
                                        <p:cTn id="134" dur="500" fill="hold"/>
                                        <p:tgtEl>
                                          <p:spTgt spid="37986"/>
                                        </p:tgtEl>
                                        <p:attrNameLst>
                                          <p:attrName>ppt_h</p:attrName>
                                        </p:attrNameLst>
                                      </p:cBhvr>
                                      <p:tavLst>
                                        <p:tav tm="0">
                                          <p:val>
                                            <p:fltVal val="0"/>
                                          </p:val>
                                        </p:tav>
                                        <p:tav tm="100000">
                                          <p:val>
                                            <p:strVal val="#ppt_h"/>
                                          </p:val>
                                        </p:tav>
                                      </p:tavLst>
                                    </p:anim>
                                    <p:animEffect transition="in" filter="fade">
                                      <p:cBhvr>
                                        <p:cTn id="135" dur="500"/>
                                        <p:tgtEl>
                                          <p:spTgt spid="37986"/>
                                        </p:tgtEl>
                                      </p:cBhvr>
                                    </p:animEffect>
                                  </p:childTnLst>
                                </p:cTn>
                              </p:par>
                              <p:par>
                                <p:cTn id="136" presetID="45" presetClass="entr" presetSubtype="0" fill="hold" nodeType="withEffect">
                                  <p:stCondLst>
                                    <p:cond delay="0"/>
                                  </p:stCondLst>
                                  <p:iterate type="lt">
                                    <p:tmPct val="10000"/>
                                  </p:iterate>
                                  <p:childTnLst>
                                    <p:set>
                                      <p:cBhvr>
                                        <p:cTn id="137" dur="1" fill="hold">
                                          <p:stCondLst>
                                            <p:cond delay="0"/>
                                          </p:stCondLst>
                                        </p:cTn>
                                        <p:tgtEl>
                                          <p:spTgt spid="38002">
                                            <p:txEl>
                                              <p:pRg st="0" end="0"/>
                                            </p:txEl>
                                          </p:spTgt>
                                        </p:tgtEl>
                                        <p:attrNameLst>
                                          <p:attrName>style.visibility</p:attrName>
                                        </p:attrNameLst>
                                      </p:cBhvr>
                                      <p:to>
                                        <p:strVal val="visible"/>
                                      </p:to>
                                    </p:set>
                                    <p:animEffect transition="in" filter="fade">
                                      <p:cBhvr>
                                        <p:cTn id="138" dur="2000"/>
                                        <p:tgtEl>
                                          <p:spTgt spid="38002">
                                            <p:txEl>
                                              <p:pRg st="0" end="0"/>
                                            </p:txEl>
                                          </p:spTgt>
                                        </p:tgtEl>
                                      </p:cBhvr>
                                    </p:animEffect>
                                    <p:anim calcmode="lin" valueType="num">
                                      <p:cBhvr>
                                        <p:cTn id="139" dur="2000" fill="hold"/>
                                        <p:tgtEl>
                                          <p:spTgt spid="38002">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80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nodeType="clickEffect">
                                  <p:stCondLst>
                                    <p:cond delay="0"/>
                                  </p:stCondLst>
                                  <p:childTnLst>
                                    <p:set>
                                      <p:cBhvr>
                                        <p:cTn id="144" dur="1" fill="hold">
                                          <p:stCondLst>
                                            <p:cond delay="0"/>
                                          </p:stCondLst>
                                        </p:cTn>
                                        <p:tgtEl>
                                          <p:spTgt spid="38013"/>
                                        </p:tgtEl>
                                        <p:attrNameLst>
                                          <p:attrName>style.visibility</p:attrName>
                                        </p:attrNameLst>
                                      </p:cBhvr>
                                      <p:to>
                                        <p:strVal val="visible"/>
                                      </p:to>
                                    </p:set>
                                    <p:animEffect transition="in" filter="wipe(left)">
                                      <p:cBhvr>
                                        <p:cTn id="145" dur="3000"/>
                                        <p:tgtEl>
                                          <p:spTgt spid="38013"/>
                                        </p:tgtEl>
                                      </p:cBhvr>
                                    </p:animEffect>
                                  </p:childTnLst>
                                </p:cTn>
                              </p:par>
                              <p:par>
                                <p:cTn id="146" presetID="53" presetClass="entr" presetSubtype="0" fill="hold" grpId="0" nodeType="withEffect">
                                  <p:stCondLst>
                                    <p:cond delay="0"/>
                                  </p:stCondLst>
                                  <p:childTnLst>
                                    <p:set>
                                      <p:cBhvr>
                                        <p:cTn id="147" dur="1" fill="hold">
                                          <p:stCondLst>
                                            <p:cond delay="0"/>
                                          </p:stCondLst>
                                        </p:cTn>
                                        <p:tgtEl>
                                          <p:spTgt spid="37987"/>
                                        </p:tgtEl>
                                        <p:attrNameLst>
                                          <p:attrName>style.visibility</p:attrName>
                                        </p:attrNameLst>
                                      </p:cBhvr>
                                      <p:to>
                                        <p:strVal val="visible"/>
                                      </p:to>
                                    </p:set>
                                    <p:anim calcmode="lin" valueType="num">
                                      <p:cBhvr>
                                        <p:cTn id="148" dur="500" fill="hold"/>
                                        <p:tgtEl>
                                          <p:spTgt spid="37987"/>
                                        </p:tgtEl>
                                        <p:attrNameLst>
                                          <p:attrName>ppt_w</p:attrName>
                                        </p:attrNameLst>
                                      </p:cBhvr>
                                      <p:tavLst>
                                        <p:tav tm="0">
                                          <p:val>
                                            <p:fltVal val="0"/>
                                          </p:val>
                                        </p:tav>
                                        <p:tav tm="100000">
                                          <p:val>
                                            <p:strVal val="#ppt_w"/>
                                          </p:val>
                                        </p:tav>
                                      </p:tavLst>
                                    </p:anim>
                                    <p:anim calcmode="lin" valueType="num">
                                      <p:cBhvr>
                                        <p:cTn id="149" dur="500" fill="hold"/>
                                        <p:tgtEl>
                                          <p:spTgt spid="37987"/>
                                        </p:tgtEl>
                                        <p:attrNameLst>
                                          <p:attrName>ppt_h</p:attrName>
                                        </p:attrNameLst>
                                      </p:cBhvr>
                                      <p:tavLst>
                                        <p:tav tm="0">
                                          <p:val>
                                            <p:fltVal val="0"/>
                                          </p:val>
                                        </p:tav>
                                        <p:tav tm="100000">
                                          <p:val>
                                            <p:strVal val="#ppt_h"/>
                                          </p:val>
                                        </p:tav>
                                      </p:tavLst>
                                    </p:anim>
                                    <p:animEffect transition="in" filter="fade">
                                      <p:cBhvr>
                                        <p:cTn id="150" dur="500"/>
                                        <p:tgtEl>
                                          <p:spTgt spid="37987"/>
                                        </p:tgtEl>
                                      </p:cBhvr>
                                    </p:animEffect>
                                  </p:childTnLst>
                                </p:cTn>
                              </p:par>
                              <p:par>
                                <p:cTn id="151" presetID="45" presetClass="entr" presetSubtype="0" fill="hold" nodeType="withEffect">
                                  <p:stCondLst>
                                    <p:cond delay="0"/>
                                  </p:stCondLst>
                                  <p:iterate type="lt">
                                    <p:tmPct val="10000"/>
                                  </p:iterate>
                                  <p:childTnLst>
                                    <p:set>
                                      <p:cBhvr>
                                        <p:cTn id="152" dur="1" fill="hold">
                                          <p:stCondLst>
                                            <p:cond delay="0"/>
                                          </p:stCondLst>
                                        </p:cTn>
                                        <p:tgtEl>
                                          <p:spTgt spid="38003">
                                            <p:txEl>
                                              <p:pRg st="0" end="0"/>
                                            </p:txEl>
                                          </p:spTgt>
                                        </p:tgtEl>
                                        <p:attrNameLst>
                                          <p:attrName>style.visibility</p:attrName>
                                        </p:attrNameLst>
                                      </p:cBhvr>
                                      <p:to>
                                        <p:strVal val="visible"/>
                                      </p:to>
                                    </p:set>
                                    <p:animEffect transition="in" filter="fade">
                                      <p:cBhvr>
                                        <p:cTn id="153" dur="2000"/>
                                        <p:tgtEl>
                                          <p:spTgt spid="38003">
                                            <p:txEl>
                                              <p:pRg st="0" end="0"/>
                                            </p:txEl>
                                          </p:spTgt>
                                        </p:tgtEl>
                                      </p:cBhvr>
                                    </p:animEffect>
                                    <p:anim calcmode="lin" valueType="num">
                                      <p:cBhvr>
                                        <p:cTn id="154" dur="2000" fill="hold"/>
                                        <p:tgtEl>
                                          <p:spTgt spid="38003">
                                            <p:txEl>
                                              <p:pRg st="0" end="0"/>
                                            </p:txEl>
                                          </p:spTgt>
                                        </p:tgtEl>
                                        <p:attrNameLst>
                                          <p:attrName>ppt_w</p:attrName>
                                        </p:attrNameLst>
                                      </p:cBhvr>
                                      <p:tavLst>
                                        <p:tav tm="0" fmla="#ppt_w*sin(2.5*pi*$)">
                                          <p:val>
                                            <p:fltVal val="0"/>
                                          </p:val>
                                        </p:tav>
                                        <p:tav tm="100000">
                                          <p:val>
                                            <p:fltVal val="1"/>
                                          </p:val>
                                        </p:tav>
                                      </p:tavLst>
                                    </p:anim>
                                    <p:anim calcmode="lin" valueType="num">
                                      <p:cBhvr>
                                        <p:cTn id="155" dur="2000" fill="hold"/>
                                        <p:tgtEl>
                                          <p:spTgt spid="38003">
                                            <p:txEl>
                                              <p:pRg st="0" end="0"/>
                                            </p:txEl>
                                          </p:spTgt>
                                        </p:tgtEl>
                                        <p:attrNameLst>
                                          <p:attrName>ppt_h</p:attrName>
                                        </p:attrNameLst>
                                      </p:cBhvr>
                                      <p:tavLst>
                                        <p:tav tm="0">
                                          <p:val>
                                            <p:strVal val="#ppt_h"/>
                                          </p:val>
                                        </p:tav>
                                        <p:tav tm="100000">
                                          <p:val>
                                            <p:strVal val="#ppt_h"/>
                                          </p:val>
                                        </p:tav>
                                      </p:tavLst>
                                    </p:anim>
                                  </p:childTnLst>
                                </p:cTn>
                              </p:par>
                            </p:childTnLst>
                          </p:cTn>
                        </p:par>
                        <p:par>
                          <p:cTn id="156" fill="hold" nodeType="afterGroup">
                            <p:stCondLst>
                              <p:cond delay="3000"/>
                            </p:stCondLst>
                            <p:childTnLst>
                              <p:par>
                                <p:cTn id="157" presetID="23" presetClass="entr" presetSubtype="16" fill="hold" nodeType="afterEffect">
                                  <p:stCondLst>
                                    <p:cond delay="0"/>
                                  </p:stCondLst>
                                  <p:childTnLst>
                                    <p:set>
                                      <p:cBhvr>
                                        <p:cTn id="158" dur="1" fill="hold">
                                          <p:stCondLst>
                                            <p:cond delay="0"/>
                                          </p:stCondLst>
                                        </p:cTn>
                                        <p:tgtEl>
                                          <p:spTgt spid="38014">
                                            <p:txEl>
                                              <p:pRg st="0" end="0"/>
                                            </p:txEl>
                                          </p:spTgt>
                                        </p:tgtEl>
                                        <p:attrNameLst>
                                          <p:attrName>style.visibility</p:attrName>
                                        </p:attrNameLst>
                                      </p:cBhvr>
                                      <p:to>
                                        <p:strVal val="visible"/>
                                      </p:to>
                                    </p:set>
                                    <p:anim calcmode="lin" valueType="num">
                                      <p:cBhvr>
                                        <p:cTn id="159" dur="1000" fill="hold"/>
                                        <p:tgtEl>
                                          <p:spTgt spid="38014">
                                            <p:txEl>
                                              <p:pRg st="0" end="0"/>
                                            </p:txEl>
                                          </p:spTgt>
                                        </p:tgtEl>
                                        <p:attrNameLst>
                                          <p:attrName>ppt_w</p:attrName>
                                        </p:attrNameLst>
                                      </p:cBhvr>
                                      <p:tavLst>
                                        <p:tav tm="0">
                                          <p:val>
                                            <p:fltVal val="0"/>
                                          </p:val>
                                        </p:tav>
                                        <p:tav tm="100000">
                                          <p:val>
                                            <p:strVal val="#ppt_w"/>
                                          </p:val>
                                        </p:tav>
                                      </p:tavLst>
                                    </p:anim>
                                    <p:anim calcmode="lin" valueType="num">
                                      <p:cBhvr>
                                        <p:cTn id="160" dur="1000" fill="hold"/>
                                        <p:tgtEl>
                                          <p:spTgt spid="3801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p:cTn id="161" fill="hold" display="0">
                  <p:stCondLst>
                    <p:cond delay="indefinite"/>
                  </p:stCondLst>
                  <p:endCondLst>
                    <p:cond evt="onPrev" delay="0">
                      <p:tgtEl>
                        <p:sldTgt/>
                      </p:tgtEl>
                    </p:cond>
                    <p:cond evt="onStopAudio" delay="0">
                      <p:tgtEl>
                        <p:sldTgt/>
                      </p:tgtEl>
                    </p:cond>
                  </p:endCondLst>
                </p:cTn>
                <p:tgtEl>
                  <p:spTgt spid="38015"/>
                </p:tgtEl>
              </p:cMediaNode>
            </p:audio>
          </p:childTnLst>
        </p:cTn>
      </p:par>
    </p:tnLst>
    <p:bldLst>
      <p:bldP spid="37962" grpId="0" animBg="1"/>
      <p:bldP spid="37985" grpId="0" animBg="1"/>
      <p:bldP spid="37986" grpId="0" animBg="1"/>
      <p:bldP spid="37987" grpId="0" animBg="1"/>
      <p:bldP spid="38004" grpId="0" uiExpand="1" build="allAtOnce" animBg="1"/>
      <p:bldP spid="38004" grpId="1" build="allAtOnce" animBg="1"/>
      <p:bldP spid="380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4915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176131" name="Group 3"/>
          <p:cNvGrpSpPr>
            <a:grpSpLocks/>
          </p:cNvGrpSpPr>
          <p:nvPr/>
        </p:nvGrpSpPr>
        <p:grpSpPr bwMode="auto">
          <a:xfrm>
            <a:off x="1831975" y="238125"/>
            <a:ext cx="419100" cy="381000"/>
            <a:chOff x="1056" y="672"/>
            <a:chExt cx="264" cy="240"/>
          </a:xfrm>
        </p:grpSpPr>
        <p:sp>
          <p:nvSpPr>
            <p:cNvPr id="491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2" name="Group 6"/>
          <p:cNvGrpSpPr>
            <a:grpSpLocks/>
          </p:cNvGrpSpPr>
          <p:nvPr/>
        </p:nvGrpSpPr>
        <p:grpSpPr bwMode="auto">
          <a:xfrm>
            <a:off x="484188" y="238125"/>
            <a:ext cx="419100" cy="381000"/>
            <a:chOff x="1056" y="672"/>
            <a:chExt cx="264" cy="240"/>
          </a:xfrm>
        </p:grpSpPr>
        <p:sp>
          <p:nvSpPr>
            <p:cNvPr id="491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3" name="Group 9"/>
          <p:cNvGrpSpPr>
            <a:grpSpLocks/>
          </p:cNvGrpSpPr>
          <p:nvPr/>
        </p:nvGrpSpPr>
        <p:grpSpPr bwMode="auto">
          <a:xfrm>
            <a:off x="3009900" y="231775"/>
            <a:ext cx="419100" cy="381000"/>
            <a:chOff x="1056" y="672"/>
            <a:chExt cx="264" cy="240"/>
          </a:xfrm>
        </p:grpSpPr>
        <p:sp>
          <p:nvSpPr>
            <p:cNvPr id="491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4" name="Group 12"/>
          <p:cNvGrpSpPr>
            <a:grpSpLocks/>
          </p:cNvGrpSpPr>
          <p:nvPr/>
        </p:nvGrpSpPr>
        <p:grpSpPr bwMode="auto">
          <a:xfrm>
            <a:off x="4270375" y="239713"/>
            <a:ext cx="419100" cy="381000"/>
            <a:chOff x="1056" y="672"/>
            <a:chExt cx="264" cy="240"/>
          </a:xfrm>
        </p:grpSpPr>
        <p:sp>
          <p:nvSpPr>
            <p:cNvPr id="491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5" name="Group 15"/>
          <p:cNvGrpSpPr>
            <a:grpSpLocks/>
          </p:cNvGrpSpPr>
          <p:nvPr/>
        </p:nvGrpSpPr>
        <p:grpSpPr bwMode="auto">
          <a:xfrm>
            <a:off x="5610225" y="223838"/>
            <a:ext cx="419100" cy="381000"/>
            <a:chOff x="1056" y="672"/>
            <a:chExt cx="264" cy="240"/>
          </a:xfrm>
        </p:grpSpPr>
        <p:sp>
          <p:nvSpPr>
            <p:cNvPr id="491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6" name="Group 18"/>
          <p:cNvGrpSpPr>
            <a:grpSpLocks/>
          </p:cNvGrpSpPr>
          <p:nvPr/>
        </p:nvGrpSpPr>
        <p:grpSpPr bwMode="auto">
          <a:xfrm>
            <a:off x="9182100" y="223838"/>
            <a:ext cx="419100" cy="381000"/>
            <a:chOff x="1056" y="672"/>
            <a:chExt cx="264" cy="240"/>
          </a:xfrm>
        </p:grpSpPr>
        <p:sp>
          <p:nvSpPr>
            <p:cNvPr id="491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7" name="Group 21"/>
          <p:cNvGrpSpPr>
            <a:grpSpLocks/>
          </p:cNvGrpSpPr>
          <p:nvPr/>
        </p:nvGrpSpPr>
        <p:grpSpPr bwMode="auto">
          <a:xfrm>
            <a:off x="8039100" y="214313"/>
            <a:ext cx="419100" cy="381000"/>
            <a:chOff x="1056" y="672"/>
            <a:chExt cx="264" cy="240"/>
          </a:xfrm>
        </p:grpSpPr>
        <p:sp>
          <p:nvSpPr>
            <p:cNvPr id="491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8" name="Group 24"/>
          <p:cNvGrpSpPr>
            <a:grpSpLocks/>
          </p:cNvGrpSpPr>
          <p:nvPr/>
        </p:nvGrpSpPr>
        <p:grpSpPr bwMode="auto">
          <a:xfrm>
            <a:off x="6838950" y="228600"/>
            <a:ext cx="419100" cy="381000"/>
            <a:chOff x="1056" y="672"/>
            <a:chExt cx="264" cy="240"/>
          </a:xfrm>
        </p:grpSpPr>
        <p:sp>
          <p:nvSpPr>
            <p:cNvPr id="491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49179" name="Oval 27"/>
          <p:cNvSpPr>
            <a:spLocks noChangeArrowheads="1"/>
          </p:cNvSpPr>
          <p:nvPr/>
        </p:nvSpPr>
        <p:spPr bwMode="auto">
          <a:xfrm>
            <a:off x="15779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80"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مقدمة</a:t>
            </a:r>
            <a:r>
              <a:rPr lang="en-US" sz="2000" dirty="0">
                <a:solidFill>
                  <a:srgbClr val="000000"/>
                </a:solidFill>
                <a:latin typeface="Arial" panose="020B0604020202020204" pitchFamily="34" charset="0"/>
                <a:cs typeface="Arial" panose="020B0604020202020204" pitchFamily="34" charset="0"/>
              </a:rPr>
              <a:t>   </a:t>
            </a:r>
            <a:r>
              <a:rPr lang="ar-JO" sz="2000" dirty="0">
                <a:solidFill>
                  <a:srgbClr val="000000"/>
                </a:solidFill>
                <a:latin typeface="Arial" panose="020B0604020202020204" pitchFamily="34" charset="0"/>
                <a:cs typeface="Arial" panose="020B0604020202020204" pitchFamily="34" charset="0"/>
              </a:rPr>
              <a:t>السبي</a:t>
            </a:r>
            <a:r>
              <a:rPr lang="en-US" sz="2000" dirty="0">
                <a:solidFill>
                  <a:srgbClr val="00000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حزقيال</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دانيال</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شؤون</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اختبار</a:t>
            </a:r>
            <a:r>
              <a:rPr lang="en-US" sz="2000" dirty="0">
                <a:solidFill>
                  <a:srgbClr val="808080"/>
                </a:solidFill>
                <a:latin typeface="Arial" panose="020B0604020202020204" pitchFamily="34" charset="0"/>
                <a:cs typeface="Arial" panose="020B0604020202020204" pitchFamily="34" charset="0"/>
              </a:rPr>
              <a:t> </a:t>
            </a:r>
            <a:r>
              <a:rPr lang="ar-JO" sz="2000" dirty="0">
                <a:solidFill>
                  <a:srgbClr val="808080"/>
                </a:solidFill>
                <a:latin typeface="Arial" panose="020B0604020202020204" pitchFamily="34" charset="0"/>
                <a:cs typeface="Arial" panose="020B0604020202020204" pitchFamily="34" charset="0"/>
              </a:rPr>
              <a:t>ملخص</a:t>
            </a:r>
            <a:endParaRPr lang="en-US" sz="2000" dirty="0">
              <a:solidFill>
                <a:srgbClr val="808080"/>
              </a:solidFill>
              <a:latin typeface="Arial" panose="020B0604020202020204" pitchFamily="34" charset="0"/>
              <a:cs typeface="Arial" panose="020B0604020202020204" pitchFamily="34" charset="0"/>
            </a:endParaRPr>
          </a:p>
        </p:txBody>
      </p:sp>
      <p:sp>
        <p:nvSpPr>
          <p:cNvPr id="49181" name="Rectangle 29"/>
          <p:cNvSpPr>
            <a:spLocks noChangeArrowheads="1"/>
          </p:cNvSpPr>
          <p:nvPr/>
        </p:nvSpPr>
        <p:spPr bwMode="auto">
          <a:xfrm>
            <a:off x="1703388" y="865188"/>
            <a:ext cx="835485"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ar-JO" sz="2000" dirty="0">
                <a:solidFill>
                  <a:srgbClr val="000000"/>
                </a:solidFill>
                <a:latin typeface="Arial" panose="020B0604020202020204" pitchFamily="34" charset="0"/>
                <a:cs typeface="Arial" panose="020B0604020202020204" pitchFamily="34" charset="0"/>
              </a:rPr>
              <a:t>الفترة</a:t>
            </a:r>
            <a:endParaRPr lang="en-US" sz="2000" dirty="0">
              <a:solidFill>
                <a:srgbClr val="000000"/>
              </a:solidFill>
              <a:latin typeface="Arial" panose="020B0604020202020204" pitchFamily="34" charset="0"/>
              <a:cs typeface="Arial" panose="020B0604020202020204" pitchFamily="34" charset="0"/>
            </a:endParaRPr>
          </a:p>
          <a:p>
            <a:pPr algn="l">
              <a:defRPr/>
            </a:pPr>
            <a:r>
              <a:rPr lang="ar-JO" sz="2000" dirty="0">
                <a:solidFill>
                  <a:srgbClr val="000000"/>
                </a:solidFill>
                <a:latin typeface="Arial" panose="020B0604020202020204" pitchFamily="34" charset="0"/>
                <a:cs typeface="Arial" panose="020B0604020202020204" pitchFamily="34" charset="0"/>
              </a:rPr>
              <a:t>الأحداث</a:t>
            </a:r>
            <a:endParaRPr lang="en-US" sz="2000" dirty="0">
              <a:solidFill>
                <a:srgbClr val="000000"/>
              </a:solidFill>
              <a:latin typeface="Arial" panose="020B0604020202020204" pitchFamily="34" charset="0"/>
              <a:cs typeface="Arial" panose="020B0604020202020204" pitchFamily="34" charset="0"/>
            </a:endParaRPr>
          </a:p>
          <a:p>
            <a:pPr algn="l">
              <a:defRPr/>
            </a:pPr>
            <a:r>
              <a:rPr lang="ar-JO" sz="2000" dirty="0">
                <a:solidFill>
                  <a:srgbClr val="000000"/>
                </a:solidFill>
                <a:latin typeface="Arial" panose="020B0604020202020204" pitchFamily="34" charset="0"/>
                <a:cs typeface="Arial" panose="020B0604020202020204" pitchFamily="34" charset="0"/>
              </a:rPr>
              <a:t>القصد</a:t>
            </a:r>
            <a:endParaRPr lang="en-US" sz="2000" dirty="0">
              <a:solidFill>
                <a:srgbClr val="000000"/>
              </a:solidFill>
              <a:latin typeface="Arial" panose="020B0604020202020204" pitchFamily="34" charset="0"/>
              <a:cs typeface="Arial" panose="020B0604020202020204" pitchFamily="34" charset="0"/>
            </a:endParaRPr>
          </a:p>
        </p:txBody>
      </p:sp>
      <p:sp>
        <p:nvSpPr>
          <p:cNvPr id="49182" name="AutoShape 30"/>
          <p:cNvSpPr>
            <a:spLocks noChangeArrowheads="1"/>
          </p:cNvSpPr>
          <p:nvPr/>
        </p:nvSpPr>
        <p:spPr bwMode="auto">
          <a:xfrm>
            <a:off x="1225550" y="720725"/>
            <a:ext cx="477838" cy="1293813"/>
          </a:xfrm>
          <a:prstGeom prst="curvedRightArrow">
            <a:avLst>
              <a:gd name="adj1" fmla="val 54153"/>
              <a:gd name="adj2" fmla="val 108306"/>
              <a:gd name="adj3"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cxnSp>
        <p:nvCxnSpPr>
          <p:cNvPr id="4918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type="triangl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9190" name="Text Box 38"/>
          <p:cNvSpPr txBox="1">
            <a:spLocks noChangeArrowheads="1"/>
          </p:cNvSpPr>
          <p:nvPr/>
        </p:nvSpPr>
        <p:spPr bwMode="auto">
          <a:xfrm>
            <a:off x="3019606" y="2095500"/>
            <a:ext cx="4362092"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ar-JO" b="1" dirty="0">
                <a:solidFill>
                  <a:srgbClr val="0099FF"/>
                </a:solidFill>
                <a:latin typeface="Arial" panose="020B0604020202020204" pitchFamily="34" charset="0"/>
                <a:cs typeface="Arial" panose="020B0604020202020204" pitchFamily="34" charset="0"/>
              </a:rPr>
              <a:t>الوثنية</a:t>
            </a:r>
            <a:endParaRPr lang="en-US" b="1" dirty="0">
              <a:solidFill>
                <a:srgbClr val="0099FF"/>
              </a:solidFill>
              <a:latin typeface="Arial" panose="020B0604020202020204" pitchFamily="34" charset="0"/>
              <a:cs typeface="Arial" panose="020B0604020202020204" pitchFamily="34" charset="0"/>
            </a:endParaRPr>
          </a:p>
          <a:p>
            <a:pPr>
              <a:defRPr/>
            </a:pPr>
            <a:r>
              <a:rPr lang="ar-JO" b="1" dirty="0">
                <a:solidFill>
                  <a:srgbClr val="333399"/>
                </a:solidFill>
                <a:latin typeface="Arial" panose="020B0604020202020204" pitchFamily="34" charset="0"/>
                <a:cs typeface="Arial" panose="020B0604020202020204" pitchFamily="34" charset="0"/>
              </a:rPr>
              <a:t>70 سنة</a:t>
            </a:r>
            <a:endParaRPr lang="en-US" b="1" dirty="0">
              <a:solidFill>
                <a:srgbClr val="333399"/>
              </a:solidFill>
              <a:latin typeface="Arial" panose="020B0604020202020204" pitchFamily="34" charset="0"/>
              <a:cs typeface="Arial" panose="020B0604020202020204" pitchFamily="34" charset="0"/>
            </a:endParaRPr>
          </a:p>
          <a:p>
            <a:pPr>
              <a:defRPr/>
            </a:pPr>
            <a:r>
              <a:rPr lang="ar-JO" b="1" dirty="0">
                <a:solidFill>
                  <a:srgbClr val="333399"/>
                </a:solidFill>
                <a:latin typeface="Arial" panose="020B0604020202020204" pitchFamily="34" charset="0"/>
                <a:cs typeface="Arial" panose="020B0604020202020204" pitchFamily="34" charset="0"/>
              </a:rPr>
              <a:t>الممارسات الوثنية</a:t>
            </a:r>
            <a:endParaRPr lang="en-US" b="1" dirty="0">
              <a:solidFill>
                <a:srgbClr val="333399"/>
              </a:solidFill>
              <a:latin typeface="Arial" panose="020B0604020202020204" pitchFamily="34" charset="0"/>
              <a:cs typeface="Arial" panose="020B0604020202020204" pitchFamily="34" charset="0"/>
            </a:endParaRPr>
          </a:p>
          <a:p>
            <a:pPr>
              <a:defRPr/>
            </a:pPr>
            <a:r>
              <a:rPr lang="ar-JO" b="1" dirty="0">
                <a:solidFill>
                  <a:srgbClr val="333399"/>
                </a:solidFill>
                <a:latin typeface="Arial" panose="020B0604020202020204" pitchFamily="34" charset="0"/>
                <a:cs typeface="Arial" panose="020B0604020202020204" pitchFamily="34" charset="0"/>
              </a:rPr>
              <a:t>معاهدات الدول الأجنبية</a:t>
            </a:r>
            <a:endParaRPr lang="en-US" b="1" dirty="0">
              <a:solidFill>
                <a:srgbClr val="333399"/>
              </a:solidFill>
              <a:latin typeface="Arial" panose="020B0604020202020204" pitchFamily="34" charset="0"/>
              <a:cs typeface="Arial" panose="020B0604020202020204" pitchFamily="34" charset="0"/>
            </a:endParaRPr>
          </a:p>
          <a:p>
            <a:pPr>
              <a:defRPr/>
            </a:pPr>
            <a:r>
              <a:rPr lang="ar-JO" b="1" dirty="0">
                <a:solidFill>
                  <a:srgbClr val="333399"/>
                </a:solidFill>
                <a:latin typeface="Arial" panose="020B0604020202020204" pitchFamily="34" charset="0"/>
                <a:cs typeface="Arial" panose="020B0604020202020204" pitchFamily="34" charset="0"/>
              </a:rPr>
              <a:t>الآلهة الغريبة</a:t>
            </a:r>
            <a:endParaRPr lang="en-US" b="1" dirty="0">
              <a:solidFill>
                <a:srgbClr val="333399"/>
              </a:solidFill>
              <a:latin typeface="Arial" panose="020B0604020202020204" pitchFamily="34" charset="0"/>
              <a:cs typeface="Arial" panose="020B0604020202020204" pitchFamily="34" charset="0"/>
            </a:endParaRPr>
          </a:p>
        </p:txBody>
      </p:sp>
      <p:grpSp>
        <p:nvGrpSpPr>
          <p:cNvPr id="49228" name="Group 76"/>
          <p:cNvGrpSpPr>
            <a:grpSpLocks/>
          </p:cNvGrpSpPr>
          <p:nvPr/>
        </p:nvGrpSpPr>
        <p:grpSpPr bwMode="auto">
          <a:xfrm rot="-714886">
            <a:off x="2180659" y="1273636"/>
            <a:ext cx="6170205" cy="5232400"/>
            <a:chOff x="3264" y="924"/>
            <a:chExt cx="2916" cy="2712"/>
          </a:xfrm>
        </p:grpSpPr>
        <p:sp>
          <p:nvSpPr>
            <p:cNvPr id="49221" name="Oval 69"/>
            <p:cNvSpPr>
              <a:spLocks noChangeArrowheads="1"/>
            </p:cNvSpPr>
            <p:nvPr/>
          </p:nvSpPr>
          <p:spPr bwMode="auto">
            <a:xfrm>
              <a:off x="3264" y="924"/>
              <a:ext cx="2916" cy="2712"/>
            </a:xfrm>
            <a:prstGeom prst="ellipse">
              <a:avLst/>
            </a:prstGeom>
            <a:gradFill rotWithShape="1">
              <a:gsLst>
                <a:gs pos="0">
                  <a:srgbClr val="990033">
                    <a:alpha val="41000"/>
                  </a:srgbClr>
                </a:gs>
                <a:gs pos="50000">
                  <a:srgbClr val="CC0000"/>
                </a:gs>
                <a:gs pos="100000">
                  <a:srgbClr val="990033">
                    <a:alpha val="41000"/>
                  </a:srgbClr>
                </a:gs>
              </a:gsLst>
              <a:lin ang="2700000" scaled="1"/>
            </a:gradFill>
            <a:ln w="762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49204" name="Text Box 52"/>
            <p:cNvSpPr txBox="1">
              <a:spLocks noChangeArrowheads="1"/>
            </p:cNvSpPr>
            <p:nvPr/>
          </p:nvSpPr>
          <p:spPr bwMode="auto">
            <a:xfrm>
              <a:off x="3832" y="1129"/>
              <a:ext cx="1770" cy="2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ar-JO" sz="7200" b="1" dirty="0">
                  <a:solidFill>
                    <a:srgbClr val="FFFF99"/>
                  </a:solidFill>
                  <a:latin typeface="Arial" panose="020B0604020202020204" pitchFamily="34" charset="0"/>
                  <a:cs typeface="Arial" panose="020B0604020202020204" pitchFamily="34" charset="0"/>
                </a:rPr>
                <a:t>إله موسى     لا يقهر   حقيقي وأمين</a:t>
              </a:r>
              <a:endParaRPr lang="en-US" sz="7200" b="1" dirty="0">
                <a:solidFill>
                  <a:srgbClr val="FFFF99"/>
                </a:solidFill>
                <a:latin typeface="Arial" panose="020B0604020202020204" pitchFamily="34" charset="0"/>
                <a:cs typeface="Arial" panose="020B0604020202020204" pitchFamily="34" charset="0"/>
              </a:endParaRPr>
            </a:p>
          </p:txBody>
        </p:sp>
      </p:grpSp>
      <p:pic>
        <p:nvPicPr>
          <p:cNvPr id="49237"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88963" y="68580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9182"/>
                                        </p:tgtEl>
                                        <p:attrNameLst>
                                          <p:attrName>style.visibility</p:attrName>
                                        </p:attrNameLst>
                                      </p:cBhvr>
                                      <p:to>
                                        <p:strVal val="visible"/>
                                      </p:to>
                                    </p:set>
                                    <p:anim calcmode="lin" valueType="num">
                                      <p:cBhvr>
                                        <p:cTn id="7" dur="500" fill="hold"/>
                                        <p:tgtEl>
                                          <p:spTgt spid="49182"/>
                                        </p:tgtEl>
                                        <p:attrNameLst>
                                          <p:attrName>ppt_w</p:attrName>
                                        </p:attrNameLst>
                                      </p:cBhvr>
                                      <p:tavLst>
                                        <p:tav tm="0">
                                          <p:val>
                                            <p:fltVal val="0"/>
                                          </p:val>
                                        </p:tav>
                                        <p:tav tm="100000">
                                          <p:val>
                                            <p:strVal val="#ppt_w"/>
                                          </p:val>
                                        </p:tav>
                                      </p:tavLst>
                                    </p:anim>
                                    <p:anim calcmode="lin" valueType="num">
                                      <p:cBhvr>
                                        <p:cTn id="8" dur="500" fill="hold"/>
                                        <p:tgtEl>
                                          <p:spTgt spid="49182"/>
                                        </p:tgtEl>
                                        <p:attrNameLst>
                                          <p:attrName>ppt_h</p:attrName>
                                        </p:attrNameLst>
                                      </p:cBhvr>
                                      <p:tavLst>
                                        <p:tav tm="0">
                                          <p:val>
                                            <p:fltVal val="0"/>
                                          </p:val>
                                        </p:tav>
                                        <p:tav tm="100000">
                                          <p:val>
                                            <p:strVal val="#ppt_h"/>
                                          </p:val>
                                        </p:tav>
                                      </p:tavLst>
                                    </p:anim>
                                    <p:anim calcmode="lin" valueType="num">
                                      <p:cBhvr>
                                        <p:cTn id="9" dur="500" fill="hold"/>
                                        <p:tgtEl>
                                          <p:spTgt spid="49182"/>
                                        </p:tgtEl>
                                        <p:attrNameLst>
                                          <p:attrName>style.rotation</p:attrName>
                                        </p:attrNameLst>
                                      </p:cBhvr>
                                      <p:tavLst>
                                        <p:tav tm="0">
                                          <p:val>
                                            <p:fltVal val="360"/>
                                          </p:val>
                                        </p:tav>
                                        <p:tav tm="100000">
                                          <p:val>
                                            <p:fltVal val="0"/>
                                          </p:val>
                                        </p:tav>
                                      </p:tavLst>
                                    </p:anim>
                                    <p:animEffect transition="in" filter="fade">
                                      <p:cBhvr>
                                        <p:cTn id="10" dur="500"/>
                                        <p:tgtEl>
                                          <p:spTgt spid="4918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49181">
                                            <p:txEl>
                                              <p:pRg st="2" end="2"/>
                                            </p:txEl>
                                          </p:spTgt>
                                        </p:tgtEl>
                                        <p:attrNameLst>
                                          <p:attrName>style.visibility</p:attrName>
                                        </p:attrNameLst>
                                      </p:cBhvr>
                                      <p:to>
                                        <p:strVal val="visible"/>
                                      </p:to>
                                    </p:set>
                                    <p:anim calcmode="lin" valueType="num">
                                      <p:cBhvr>
                                        <p:cTn id="14" dur="500" fill="hold"/>
                                        <p:tgtEl>
                                          <p:spTgt spid="4918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9181">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4918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918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918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49190">
                                            <p:txEl>
                                              <p:pRg st="0" end="0"/>
                                            </p:txEl>
                                          </p:spTgt>
                                        </p:tgtEl>
                                        <p:attrNameLst>
                                          <p:attrName>style.visibility</p:attrName>
                                        </p:attrNameLst>
                                      </p:cBhvr>
                                      <p:to>
                                        <p:strVal val="visible"/>
                                      </p:to>
                                    </p:set>
                                    <p:animEffect transition="in" filter="fade">
                                      <p:cBhvr>
                                        <p:cTn id="23" dur="1000"/>
                                        <p:tgtEl>
                                          <p:spTgt spid="49190">
                                            <p:txEl>
                                              <p:pRg st="0" end="0"/>
                                            </p:txEl>
                                          </p:spTgt>
                                        </p:tgtEl>
                                      </p:cBhvr>
                                    </p:animEffect>
                                    <p:anim calcmode="lin" valueType="num">
                                      <p:cBhvr>
                                        <p:cTn id="24" dur="1000" fill="hold"/>
                                        <p:tgtEl>
                                          <p:spTgt spid="49190">
                                            <p:txEl>
                                              <p:pRg st="0" end="0"/>
                                            </p:txEl>
                                          </p:spTgt>
                                        </p:tgtEl>
                                        <p:attrNameLst>
                                          <p:attrName>ppt_x</p:attrName>
                                        </p:attrNameLst>
                                      </p:cBhvr>
                                      <p:tavLst>
                                        <p:tav tm="0">
                                          <p:val>
                                            <p:strVal val="#ppt_x-.1"/>
                                          </p:val>
                                        </p:tav>
                                        <p:tav tm="100000">
                                          <p:val>
                                            <p:strVal val="#ppt_x"/>
                                          </p:val>
                                        </p:tav>
                                      </p:tavLst>
                                    </p:anim>
                                    <p:anim calcmode="lin" valueType="num">
                                      <p:cBhvr>
                                        <p:cTn id="25" dur="1000" fill="hold"/>
                                        <p:tgtEl>
                                          <p:spTgt spid="49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49190">
                                            <p:txEl>
                                              <p:pRg st="1" end="1"/>
                                            </p:txEl>
                                          </p:spTgt>
                                        </p:tgtEl>
                                        <p:attrNameLst>
                                          <p:attrName>style.visibility</p:attrName>
                                        </p:attrNameLst>
                                      </p:cBhvr>
                                      <p:to>
                                        <p:strVal val="visible"/>
                                      </p:to>
                                    </p:set>
                                    <p:animEffect transition="in" filter="fade">
                                      <p:cBhvr>
                                        <p:cTn id="30" dur="1000"/>
                                        <p:tgtEl>
                                          <p:spTgt spid="49190">
                                            <p:txEl>
                                              <p:pRg st="1" end="1"/>
                                            </p:txEl>
                                          </p:spTgt>
                                        </p:tgtEl>
                                      </p:cBhvr>
                                    </p:animEffect>
                                    <p:anim calcmode="lin" valueType="num">
                                      <p:cBhvr>
                                        <p:cTn id="31" dur="1000" fill="hold"/>
                                        <p:tgtEl>
                                          <p:spTgt spid="49190">
                                            <p:txEl>
                                              <p:pRg st="1" end="1"/>
                                            </p:txEl>
                                          </p:spTgt>
                                        </p:tgtEl>
                                        <p:attrNameLst>
                                          <p:attrName>ppt_x</p:attrName>
                                        </p:attrNameLst>
                                      </p:cBhvr>
                                      <p:tavLst>
                                        <p:tav tm="0">
                                          <p:val>
                                            <p:strVal val="#ppt_x-.1"/>
                                          </p:val>
                                        </p:tav>
                                        <p:tav tm="100000">
                                          <p:val>
                                            <p:strVal val="#ppt_x"/>
                                          </p:val>
                                        </p:tav>
                                      </p:tavLst>
                                    </p:anim>
                                    <p:anim calcmode="lin" valueType="num">
                                      <p:cBhvr>
                                        <p:cTn id="32" dur="1000" fill="hold"/>
                                        <p:tgtEl>
                                          <p:spTgt spid="491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49190">
                                            <p:txEl>
                                              <p:pRg st="2" end="2"/>
                                            </p:txEl>
                                          </p:spTgt>
                                        </p:tgtEl>
                                        <p:attrNameLst>
                                          <p:attrName>style.visibility</p:attrName>
                                        </p:attrNameLst>
                                      </p:cBhvr>
                                      <p:to>
                                        <p:strVal val="visible"/>
                                      </p:to>
                                    </p:set>
                                    <p:animEffect transition="in" filter="fade">
                                      <p:cBhvr>
                                        <p:cTn id="37" dur="1000"/>
                                        <p:tgtEl>
                                          <p:spTgt spid="49190">
                                            <p:txEl>
                                              <p:pRg st="2" end="2"/>
                                            </p:txEl>
                                          </p:spTgt>
                                        </p:tgtEl>
                                      </p:cBhvr>
                                    </p:animEffect>
                                    <p:anim calcmode="lin" valueType="num">
                                      <p:cBhvr>
                                        <p:cTn id="38" dur="1000" fill="hold"/>
                                        <p:tgtEl>
                                          <p:spTgt spid="49190">
                                            <p:txEl>
                                              <p:pRg st="2" end="2"/>
                                            </p:txEl>
                                          </p:spTgt>
                                        </p:tgtEl>
                                        <p:attrNameLst>
                                          <p:attrName>ppt_x</p:attrName>
                                        </p:attrNameLst>
                                      </p:cBhvr>
                                      <p:tavLst>
                                        <p:tav tm="0">
                                          <p:val>
                                            <p:strVal val="#ppt_x-.1"/>
                                          </p:val>
                                        </p:tav>
                                        <p:tav tm="100000">
                                          <p:val>
                                            <p:strVal val="#ppt_x"/>
                                          </p:val>
                                        </p:tav>
                                      </p:tavLst>
                                    </p:anim>
                                    <p:anim calcmode="lin" valueType="num">
                                      <p:cBhvr>
                                        <p:cTn id="39" dur="1000" fill="hold"/>
                                        <p:tgtEl>
                                          <p:spTgt spid="491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49190">
                                            <p:txEl>
                                              <p:pRg st="3" end="3"/>
                                            </p:txEl>
                                          </p:spTgt>
                                        </p:tgtEl>
                                        <p:attrNameLst>
                                          <p:attrName>style.visibility</p:attrName>
                                        </p:attrNameLst>
                                      </p:cBhvr>
                                      <p:to>
                                        <p:strVal val="visible"/>
                                      </p:to>
                                    </p:set>
                                    <p:animEffect transition="in" filter="fade">
                                      <p:cBhvr>
                                        <p:cTn id="44" dur="1000"/>
                                        <p:tgtEl>
                                          <p:spTgt spid="49190">
                                            <p:txEl>
                                              <p:pRg st="3" end="3"/>
                                            </p:txEl>
                                          </p:spTgt>
                                        </p:tgtEl>
                                      </p:cBhvr>
                                    </p:animEffect>
                                    <p:anim calcmode="lin" valueType="num">
                                      <p:cBhvr>
                                        <p:cTn id="45" dur="1000" fill="hold"/>
                                        <p:tgtEl>
                                          <p:spTgt spid="49190">
                                            <p:txEl>
                                              <p:pRg st="3" end="3"/>
                                            </p:txEl>
                                          </p:spTgt>
                                        </p:tgtEl>
                                        <p:attrNameLst>
                                          <p:attrName>ppt_x</p:attrName>
                                        </p:attrNameLst>
                                      </p:cBhvr>
                                      <p:tavLst>
                                        <p:tav tm="0">
                                          <p:val>
                                            <p:strVal val="#ppt_x-.1"/>
                                          </p:val>
                                        </p:tav>
                                        <p:tav tm="100000">
                                          <p:val>
                                            <p:strVal val="#ppt_x"/>
                                          </p:val>
                                        </p:tav>
                                      </p:tavLst>
                                    </p:anim>
                                    <p:anim calcmode="lin" valueType="num">
                                      <p:cBhvr>
                                        <p:cTn id="46" dur="1000" fill="hold"/>
                                        <p:tgtEl>
                                          <p:spTgt spid="491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49190">
                                            <p:txEl>
                                              <p:pRg st="4" end="4"/>
                                            </p:txEl>
                                          </p:spTgt>
                                        </p:tgtEl>
                                        <p:attrNameLst>
                                          <p:attrName>style.visibility</p:attrName>
                                        </p:attrNameLst>
                                      </p:cBhvr>
                                      <p:to>
                                        <p:strVal val="visible"/>
                                      </p:to>
                                    </p:set>
                                    <p:animEffect transition="in" filter="fade">
                                      <p:cBhvr>
                                        <p:cTn id="51" dur="1000"/>
                                        <p:tgtEl>
                                          <p:spTgt spid="49190">
                                            <p:txEl>
                                              <p:pRg st="4" end="4"/>
                                            </p:txEl>
                                          </p:spTgt>
                                        </p:tgtEl>
                                      </p:cBhvr>
                                    </p:animEffect>
                                    <p:anim calcmode="lin" valueType="num">
                                      <p:cBhvr>
                                        <p:cTn id="52" dur="1000" fill="hold"/>
                                        <p:tgtEl>
                                          <p:spTgt spid="49190">
                                            <p:txEl>
                                              <p:pRg st="4" end="4"/>
                                            </p:txEl>
                                          </p:spTgt>
                                        </p:tgtEl>
                                        <p:attrNameLst>
                                          <p:attrName>ppt_x</p:attrName>
                                        </p:attrNameLst>
                                      </p:cBhvr>
                                      <p:tavLst>
                                        <p:tav tm="0">
                                          <p:val>
                                            <p:strVal val="#ppt_x-.1"/>
                                          </p:val>
                                        </p:tav>
                                        <p:tav tm="100000">
                                          <p:val>
                                            <p:strVal val="#ppt_x"/>
                                          </p:val>
                                        </p:tav>
                                      </p:tavLst>
                                    </p:anim>
                                    <p:anim calcmode="lin" valueType="num">
                                      <p:cBhvr>
                                        <p:cTn id="53" dur="1000" fill="hold"/>
                                        <p:tgtEl>
                                          <p:spTgt spid="491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2" presetClass="entr" presetSubtype="0" fill="hold" nodeType="clickEffect">
                                  <p:stCondLst>
                                    <p:cond delay="0"/>
                                  </p:stCondLst>
                                  <p:childTnLst>
                                    <p:set>
                                      <p:cBhvr>
                                        <p:cTn id="57" dur="1" fill="hold">
                                          <p:stCondLst>
                                            <p:cond delay="0"/>
                                          </p:stCondLst>
                                        </p:cTn>
                                        <p:tgtEl>
                                          <p:spTgt spid="49228"/>
                                        </p:tgtEl>
                                        <p:attrNameLst>
                                          <p:attrName>style.visibility</p:attrName>
                                        </p:attrNameLst>
                                      </p:cBhvr>
                                      <p:to>
                                        <p:strVal val="visible"/>
                                      </p:to>
                                    </p:set>
                                    <p:animScale>
                                      <p:cBhvr>
                                        <p:cTn id="58" dur="1000" decel="50000" fill="hold">
                                          <p:stCondLst>
                                            <p:cond delay="0"/>
                                          </p:stCondLst>
                                        </p:cTn>
                                        <p:tgtEl>
                                          <p:spTgt spid="49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9228"/>
                                        </p:tgtEl>
                                        <p:attrNameLst>
                                          <p:attrName>ppt_x</p:attrName>
                                          <p:attrName>ppt_y</p:attrName>
                                        </p:attrNameLst>
                                      </p:cBhvr>
                                    </p:animMotion>
                                    <p:animEffect transition="in" filter="fade">
                                      <p:cBhvr>
                                        <p:cTn id="60" dur="1000"/>
                                        <p:tgtEl>
                                          <p:spTgt spid="49228"/>
                                        </p:tgtEl>
                                      </p:cBhvr>
                                    </p:animEffect>
                                  </p:childTnLst>
                                </p:cTn>
                              </p:par>
                              <p:par>
                                <p:cTn id="61" presetID="1" presetClass="mediacall" presetSubtype="0" fill="hold" nodeType="withEffect">
                                  <p:stCondLst>
                                    <p:cond delay="0"/>
                                  </p:stCondLst>
                                  <p:childTnLst>
                                    <p:cmd type="call" cmd="playFrom(0.0)">
                                      <p:cBhvr>
                                        <p:cTn id="62" dur="24953" fill="hold"/>
                                        <p:tgtEl>
                                          <p:spTgt spid="492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000">
                <p:cTn id="63" fill="hold" display="0">
                  <p:stCondLst>
                    <p:cond delay="indefinite"/>
                  </p:stCondLst>
                  <p:endCondLst>
                    <p:cond evt="onNext" delay="0">
                      <p:tgtEl>
                        <p:sldTgt/>
                      </p:tgtEl>
                    </p:cond>
                    <p:cond evt="onPrev" delay="0">
                      <p:tgtEl>
                        <p:sldTgt/>
                      </p:tgtEl>
                    </p:cond>
                    <p:cond evt="onStopAudio" delay="0">
                      <p:tgtEl>
                        <p:sldTgt/>
                      </p:tgtEl>
                    </p:cond>
                  </p:endCondLst>
                </p:cTn>
                <p:tgtEl>
                  <p:spTgt spid="49237"/>
                </p:tgtEl>
              </p:cMediaNode>
            </p:audio>
          </p:childTnLst>
        </p:cTn>
      </p:par>
    </p:tnLst>
    <p:bldLst>
      <p:bldP spid="4918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3452</TotalTime>
  <Words>2613</Words>
  <Application>Microsoft Macintosh PowerPoint</Application>
  <PresentationFormat>35mm Slides</PresentationFormat>
  <Paragraphs>597</Paragraphs>
  <Slides>46</Slides>
  <Notes>46</Notes>
  <HiddenSlides>0</HiddenSlides>
  <MMClips>12</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46</vt:i4>
      </vt:variant>
    </vt:vector>
  </HeadingPairs>
  <TitlesOfParts>
    <vt:vector size="65" baseType="lpstr">
      <vt:lpstr>BoisterBlack</vt:lpstr>
      <vt:lpstr>Arial</vt:lpstr>
      <vt:lpstr>Arial Black</vt:lpstr>
      <vt:lpstr>Calibri</vt:lpstr>
      <vt:lpstr>Times New Roman</vt:lpstr>
      <vt:lpstr>Default Design</vt:lpstr>
      <vt:lpstr>1_Default Design</vt:lpstr>
      <vt:lpstr>3_Default Design</vt:lpstr>
      <vt:lpstr>4_Default Design</vt:lpstr>
      <vt:lpstr>5_Default Design</vt:lpstr>
      <vt:lpstr>8_Default Design</vt:lpstr>
      <vt:lpstr>9_Default Design</vt:lpstr>
      <vt:lpstr>10_Default Design</vt:lpstr>
      <vt:lpstr>11_Default Design</vt:lpstr>
      <vt:lpstr>34_Default Design</vt:lpstr>
      <vt:lpstr>26_Default Design</vt:lpstr>
      <vt:lpstr>20_Default Design</vt:lpstr>
      <vt:lpstr>23_Office Theme</vt:lpstr>
      <vt:lpstr>6_Default Design</vt:lpstr>
      <vt:lpstr>PowerPoint Presentation</vt:lpstr>
      <vt:lpstr>PowerPoint Presentation</vt:lpstr>
      <vt:lpstr>PowerPoint Presentation</vt:lpstr>
      <vt:lpstr>Sin</vt:lpstr>
      <vt:lpstr>PowerPoint Presentation</vt:lpstr>
      <vt:lpstr>PowerPoint Presentation</vt:lpstr>
      <vt:lpstr>الخط الزمني للسبي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نظرة عامة على المستقبل</vt:lpstr>
      <vt:lpstr>أسباب اختلاف جوج وماجوج في حزقيال                                         عن جوج وماجوج يوحنا في رؤيا ٢٠: ٧-١٠</vt:lpstr>
      <vt:lpstr>PowerPoint Presentation</vt:lpstr>
      <vt:lpstr>نظرة عامة على المستقبل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مسح العهد القديم •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August Lai</dc:creator>
  <cp:lastModifiedBy>Rick Griffith</cp:lastModifiedBy>
  <cp:revision>181</cp:revision>
  <dcterms:created xsi:type="dcterms:W3CDTF">2004-09-06T15:29:01Z</dcterms:created>
  <dcterms:modified xsi:type="dcterms:W3CDTF">2024-01-25T14:10:01Z</dcterms:modified>
</cp:coreProperties>
</file>