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37.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38.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39.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4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41.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4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4.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5.xml" ContentType="application/vnd.openxmlformats-officedocument.themeOverride+xml"/>
  <Override PartName="/ppt/notesSlides/notesSlide92.xml" ContentType="application/vnd.openxmlformats-officedocument.presentationml.notesSlide+xml"/>
  <Override PartName="/ppt/theme/themeOverride6.xml" ContentType="application/vnd.openxmlformats-officedocument.themeOverride+xml"/>
  <Override PartName="/ppt/notesSlides/notesSlide93.xml" ContentType="application/vnd.openxmlformats-officedocument.presentationml.notesSlide+xml"/>
  <Override PartName="/ppt/theme/themeOverride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2" r:id="rId2"/>
    <p:sldMasterId id="2147483655" r:id="rId3"/>
    <p:sldMasterId id="2147502462" r:id="rId4"/>
    <p:sldMasterId id="2147502530" r:id="rId5"/>
    <p:sldMasterId id="2147502560" r:id="rId6"/>
    <p:sldMasterId id="2147502562" r:id="rId7"/>
    <p:sldMasterId id="2147502576" r:id="rId8"/>
    <p:sldMasterId id="2147502600" r:id="rId9"/>
    <p:sldMasterId id="2147502614" r:id="rId10"/>
    <p:sldMasterId id="2147502656" r:id="rId11"/>
    <p:sldMasterId id="2147502730" r:id="rId12"/>
    <p:sldMasterId id="2147502743" r:id="rId13"/>
    <p:sldMasterId id="2147502755" r:id="rId14"/>
    <p:sldMasterId id="2147502784" r:id="rId15"/>
    <p:sldMasterId id="2147502913" r:id="rId16"/>
    <p:sldMasterId id="2147502941" r:id="rId17"/>
    <p:sldMasterId id="2147502953" r:id="rId18"/>
    <p:sldMasterId id="2147502955" r:id="rId19"/>
    <p:sldMasterId id="2147502981" r:id="rId20"/>
    <p:sldMasterId id="2147502995" r:id="rId21"/>
    <p:sldMasterId id="2147503007" r:id="rId22"/>
    <p:sldMasterId id="2147503056" r:id="rId23"/>
    <p:sldMasterId id="2147503068" r:id="rId24"/>
    <p:sldMasterId id="2147503082" r:id="rId25"/>
    <p:sldMasterId id="2147503094" r:id="rId26"/>
    <p:sldMasterId id="2147503110" r:id="rId27"/>
    <p:sldMasterId id="2147503122" r:id="rId28"/>
    <p:sldMasterId id="2147503124" r:id="rId29"/>
    <p:sldMasterId id="2147503136" r:id="rId30"/>
    <p:sldMasterId id="2147503149" r:id="rId31"/>
    <p:sldMasterId id="2147503152" r:id="rId32"/>
    <p:sldMasterId id="2147503166" r:id="rId33"/>
    <p:sldMasterId id="2147503177" r:id="rId34"/>
    <p:sldMasterId id="2147503190" r:id="rId35"/>
    <p:sldMasterId id="2147503202" r:id="rId36"/>
    <p:sldMasterId id="2147503215" r:id="rId37"/>
    <p:sldMasterId id="2147503426" r:id="rId38"/>
    <p:sldMasterId id="2147503437" r:id="rId39"/>
    <p:sldMasterId id="2147503450" r:id="rId40"/>
    <p:sldMasterId id="2147503463" r:id="rId41"/>
    <p:sldMasterId id="2147503475" r:id="rId42"/>
    <p:sldMasterId id="2147503488" r:id="rId43"/>
  </p:sldMasterIdLst>
  <p:notesMasterIdLst>
    <p:notesMasterId r:id="rId175"/>
  </p:notesMasterIdLst>
  <p:handoutMasterIdLst>
    <p:handoutMasterId r:id="rId176"/>
  </p:handoutMasterIdLst>
  <p:sldIdLst>
    <p:sldId id="256" r:id="rId44"/>
    <p:sldId id="5306" r:id="rId45"/>
    <p:sldId id="5456" r:id="rId46"/>
    <p:sldId id="433" r:id="rId47"/>
    <p:sldId id="5239" r:id="rId48"/>
    <p:sldId id="5485" r:id="rId49"/>
    <p:sldId id="5240" r:id="rId50"/>
    <p:sldId id="5476" r:id="rId51"/>
    <p:sldId id="5277" r:id="rId52"/>
    <p:sldId id="5459" r:id="rId53"/>
    <p:sldId id="5458" r:id="rId54"/>
    <p:sldId id="432" r:id="rId55"/>
    <p:sldId id="5501" r:id="rId56"/>
    <p:sldId id="4087" r:id="rId57"/>
    <p:sldId id="5475" r:id="rId58"/>
    <p:sldId id="546" r:id="rId59"/>
    <p:sldId id="5250" r:id="rId60"/>
    <p:sldId id="319" r:id="rId61"/>
    <p:sldId id="602" r:id="rId62"/>
    <p:sldId id="669" r:id="rId63"/>
    <p:sldId id="488" r:id="rId64"/>
    <p:sldId id="4895" r:id="rId65"/>
    <p:sldId id="5486" r:id="rId66"/>
    <p:sldId id="5221" r:id="rId67"/>
    <p:sldId id="307" r:id="rId68"/>
    <p:sldId id="5502" r:id="rId69"/>
    <p:sldId id="320" r:id="rId70"/>
    <p:sldId id="321" r:id="rId71"/>
    <p:sldId id="322" r:id="rId72"/>
    <p:sldId id="323" r:id="rId73"/>
    <p:sldId id="324" r:id="rId74"/>
    <p:sldId id="325" r:id="rId75"/>
    <p:sldId id="326" r:id="rId76"/>
    <p:sldId id="327" r:id="rId77"/>
    <p:sldId id="328" r:id="rId78"/>
    <p:sldId id="329" r:id="rId79"/>
    <p:sldId id="5299" r:id="rId80"/>
    <p:sldId id="5304" r:id="rId81"/>
    <p:sldId id="5361" r:id="rId82"/>
    <p:sldId id="5300" r:id="rId83"/>
    <p:sldId id="5301" r:id="rId84"/>
    <p:sldId id="5302" r:id="rId85"/>
    <p:sldId id="5303" r:id="rId86"/>
    <p:sldId id="5503" r:id="rId87"/>
    <p:sldId id="419" r:id="rId88"/>
    <p:sldId id="269" r:id="rId89"/>
    <p:sldId id="5504" r:id="rId90"/>
    <p:sldId id="5469" r:id="rId91"/>
    <p:sldId id="310" r:id="rId92"/>
    <p:sldId id="418" r:id="rId93"/>
    <p:sldId id="491" r:id="rId94"/>
    <p:sldId id="420" r:id="rId95"/>
    <p:sldId id="436" r:id="rId96"/>
    <p:sldId id="5506" r:id="rId97"/>
    <p:sldId id="5507" r:id="rId98"/>
    <p:sldId id="5508" r:id="rId99"/>
    <p:sldId id="435" r:id="rId100"/>
    <p:sldId id="619" r:id="rId101"/>
    <p:sldId id="620" r:id="rId102"/>
    <p:sldId id="527" r:id="rId103"/>
    <p:sldId id="555" r:id="rId104"/>
    <p:sldId id="556" r:id="rId105"/>
    <p:sldId id="551" r:id="rId106"/>
    <p:sldId id="553" r:id="rId107"/>
    <p:sldId id="554" r:id="rId108"/>
    <p:sldId id="550" r:id="rId109"/>
    <p:sldId id="558" r:id="rId110"/>
    <p:sldId id="559" r:id="rId111"/>
    <p:sldId id="560" r:id="rId112"/>
    <p:sldId id="561" r:id="rId113"/>
    <p:sldId id="562" r:id="rId114"/>
    <p:sldId id="5500" r:id="rId115"/>
    <p:sldId id="564" r:id="rId116"/>
    <p:sldId id="590" r:id="rId117"/>
    <p:sldId id="5487" r:id="rId118"/>
    <p:sldId id="5488" r:id="rId119"/>
    <p:sldId id="5489" r:id="rId120"/>
    <p:sldId id="5490" r:id="rId121"/>
    <p:sldId id="5491" r:id="rId122"/>
    <p:sldId id="5492" r:id="rId123"/>
    <p:sldId id="5493" r:id="rId124"/>
    <p:sldId id="591" r:id="rId125"/>
    <p:sldId id="570" r:id="rId126"/>
    <p:sldId id="5505" r:id="rId127"/>
    <p:sldId id="427" r:id="rId128"/>
    <p:sldId id="429" r:id="rId129"/>
    <p:sldId id="5494" r:id="rId130"/>
    <p:sldId id="428" r:id="rId131"/>
    <p:sldId id="430" r:id="rId132"/>
    <p:sldId id="572" r:id="rId133"/>
    <p:sldId id="336" r:id="rId134"/>
    <p:sldId id="4965" r:id="rId135"/>
    <p:sldId id="624" r:id="rId136"/>
    <p:sldId id="625" r:id="rId137"/>
    <p:sldId id="573" r:id="rId138"/>
    <p:sldId id="5284" r:id="rId139"/>
    <p:sldId id="4026" r:id="rId140"/>
    <p:sldId id="5467" r:id="rId141"/>
    <p:sldId id="4502" r:id="rId142"/>
    <p:sldId id="459" r:id="rId143"/>
    <p:sldId id="5470" r:id="rId144"/>
    <p:sldId id="5460" r:id="rId145"/>
    <p:sldId id="4230" r:id="rId146"/>
    <p:sldId id="4229" r:id="rId147"/>
    <p:sldId id="4231" r:id="rId148"/>
    <p:sldId id="4232" r:id="rId149"/>
    <p:sldId id="4233" r:id="rId150"/>
    <p:sldId id="5498" r:id="rId151"/>
    <p:sldId id="5499" r:id="rId152"/>
    <p:sldId id="268" r:id="rId153"/>
    <p:sldId id="633" r:id="rId154"/>
    <p:sldId id="5421" r:id="rId155"/>
    <p:sldId id="4967" r:id="rId156"/>
    <p:sldId id="4968" r:id="rId157"/>
    <p:sldId id="4969" r:id="rId158"/>
    <p:sldId id="4970" r:id="rId159"/>
    <p:sldId id="4971" r:id="rId160"/>
    <p:sldId id="4972" r:id="rId161"/>
    <p:sldId id="4973" r:id="rId162"/>
    <p:sldId id="4036" r:id="rId163"/>
    <p:sldId id="4037" r:id="rId164"/>
    <p:sldId id="4038" r:id="rId165"/>
    <p:sldId id="4039" r:id="rId166"/>
    <p:sldId id="4040" r:id="rId167"/>
    <p:sldId id="5472" r:id="rId168"/>
    <p:sldId id="5497" r:id="rId169"/>
    <p:sldId id="5496" r:id="rId170"/>
    <p:sldId id="434" r:id="rId171"/>
    <p:sldId id="4041" r:id="rId172"/>
    <p:sldId id="415" r:id="rId173"/>
    <p:sldId id="4031" r:id="rId17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256"/>
            <p14:sldId id="5306"/>
            <p14:sldId id="5456"/>
            <p14:sldId id="433"/>
            <p14:sldId id="5239"/>
            <p14:sldId id="5485"/>
            <p14:sldId id="5240"/>
            <p14:sldId id="5476"/>
            <p14:sldId id="5277"/>
            <p14:sldId id="5459"/>
            <p14:sldId id="5458"/>
            <p14:sldId id="432"/>
            <p14:sldId id="5501"/>
            <p14:sldId id="4087"/>
            <p14:sldId id="5475"/>
            <p14:sldId id="546"/>
            <p14:sldId id="5250"/>
            <p14:sldId id="319"/>
            <p14:sldId id="602"/>
            <p14:sldId id="669"/>
            <p14:sldId id="488"/>
            <p14:sldId id="4895"/>
            <p14:sldId id="5486"/>
            <p14:sldId id="5221"/>
            <p14:sldId id="307"/>
            <p14:sldId id="5502"/>
            <p14:sldId id="320"/>
            <p14:sldId id="321"/>
            <p14:sldId id="322"/>
            <p14:sldId id="323"/>
            <p14:sldId id="324"/>
            <p14:sldId id="325"/>
            <p14:sldId id="326"/>
            <p14:sldId id="327"/>
            <p14:sldId id="328"/>
            <p14:sldId id="329"/>
            <p14:sldId id="5299"/>
            <p14:sldId id="5304"/>
            <p14:sldId id="5361"/>
            <p14:sldId id="5300"/>
            <p14:sldId id="5301"/>
            <p14:sldId id="5302"/>
            <p14:sldId id="5303"/>
            <p14:sldId id="5503"/>
            <p14:sldId id="419"/>
            <p14:sldId id="269"/>
            <p14:sldId id="5504"/>
            <p14:sldId id="5469"/>
            <p14:sldId id="310"/>
            <p14:sldId id="418"/>
            <p14:sldId id="491"/>
            <p14:sldId id="420"/>
            <p14:sldId id="436"/>
            <p14:sldId id="5506"/>
            <p14:sldId id="5507"/>
            <p14:sldId id="5508"/>
            <p14:sldId id="435"/>
            <p14:sldId id="619"/>
            <p14:sldId id="620"/>
            <p14:sldId id="527"/>
            <p14:sldId id="555"/>
            <p14:sldId id="556"/>
            <p14:sldId id="551"/>
            <p14:sldId id="553"/>
            <p14:sldId id="554"/>
            <p14:sldId id="550"/>
            <p14:sldId id="558"/>
            <p14:sldId id="559"/>
            <p14:sldId id="560"/>
            <p14:sldId id="561"/>
            <p14:sldId id="562"/>
            <p14:sldId id="5500"/>
            <p14:sldId id="564"/>
            <p14:sldId id="590"/>
            <p14:sldId id="5487"/>
            <p14:sldId id="5488"/>
            <p14:sldId id="5489"/>
            <p14:sldId id="5490"/>
            <p14:sldId id="5491"/>
            <p14:sldId id="5492"/>
            <p14:sldId id="5493"/>
            <p14:sldId id="591"/>
            <p14:sldId id="570"/>
            <p14:sldId id="5505"/>
            <p14:sldId id="427"/>
            <p14:sldId id="429"/>
            <p14:sldId id="5494"/>
            <p14:sldId id="428"/>
            <p14:sldId id="430"/>
            <p14:sldId id="572"/>
            <p14:sldId id="336"/>
            <p14:sldId id="4965"/>
            <p14:sldId id="624"/>
            <p14:sldId id="625"/>
            <p14:sldId id="573"/>
            <p14:sldId id="5284"/>
            <p14:sldId id="4026"/>
            <p14:sldId id="5467"/>
            <p14:sldId id="4502"/>
            <p14:sldId id="459"/>
            <p14:sldId id="5470"/>
            <p14:sldId id="5460"/>
            <p14:sldId id="4230"/>
            <p14:sldId id="4229"/>
            <p14:sldId id="4231"/>
            <p14:sldId id="4232"/>
            <p14:sldId id="4233"/>
            <p14:sldId id="5498"/>
            <p14:sldId id="5499"/>
            <p14:sldId id="268"/>
            <p14:sldId id="633"/>
            <p14:sldId id="5421"/>
            <p14:sldId id="4967"/>
            <p14:sldId id="4968"/>
            <p14:sldId id="4969"/>
            <p14:sldId id="4970"/>
            <p14:sldId id="4971"/>
            <p14:sldId id="4972"/>
            <p14:sldId id="4973"/>
          </p14:sldIdLst>
        </p14:section>
        <p14:section name="Conclusion" id="{8DB54D57-DD72-DB4B-85D9-5D1A2F2B9B90}">
          <p14:sldIdLst>
            <p14:sldId id="4036"/>
            <p14:sldId id="4037"/>
            <p14:sldId id="4038"/>
            <p14:sldId id="4039"/>
            <p14:sldId id="4040"/>
            <p14:sldId id="5472"/>
            <p14:sldId id="5497"/>
            <p14:sldId id="5496"/>
            <p14:sldId id="434"/>
            <p14:sldId id="4041"/>
            <p14:sldId id="415"/>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6140C"/>
    <a:srgbClr val="5C3F21"/>
    <a:srgbClr val="000000"/>
    <a:srgbClr val="FFFFFF"/>
    <a:srgbClr val="E9BAFC"/>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62" autoAdjust="0"/>
    <p:restoredTop sz="77681" autoAdjust="0"/>
  </p:normalViewPr>
  <p:slideViewPr>
    <p:cSldViewPr>
      <p:cViewPr varScale="1">
        <p:scale>
          <a:sx n="124" d="100"/>
          <a:sy n="124" d="100"/>
        </p:scale>
        <p:origin x="248" y="168"/>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50" d="100"/>
        <a:sy n="5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77" Type="http://schemas.openxmlformats.org/officeDocument/2006/relationships/presProps" Target="presProps.xml"/><Relationship Id="rId172"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viewProps" Target="viewProps.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endParaRPr lang="en-US" b="0" dirty="0">
              <a:latin typeface="Arial"/>
              <a:cs typeface="Arial"/>
            </a:endParaRPr>
          </a:p>
          <a:p>
            <a:r>
              <a:rPr lang="en-US" b="0" dirty="0">
                <a:latin typeface="Arial"/>
                <a:cs typeface="Arial"/>
              </a:rPr>
              <a:t>Now study this plan of organization…the down-to-earth meaning of those three promises…the L-S-B on ABRAHAM</a:t>
            </a:r>
            <a:r>
              <a:rPr lang="fr-FR" altLang="ja-JP" b="0" dirty="0">
                <a:latin typeface="Arial"/>
                <a:cs typeface="Arial"/>
              </a:rPr>
              <a:t>'</a:t>
            </a:r>
            <a:r>
              <a:rPr lang="en-US" b="0" dirty="0">
                <a:latin typeface="Arial"/>
                <a:cs typeface="Arial"/>
              </a:rPr>
              <a:t>s folder… </a:t>
            </a:r>
          </a:p>
          <a:p>
            <a:r>
              <a:rPr lang="en-US" b="0" dirty="0">
                <a:latin typeface="Arial"/>
                <a:cs typeface="Arial"/>
              </a:rPr>
              <a:t>////	First…PROMISE #1: GENESIS 12:1...A LAND — real estate, a geographic inheritance that most Jewish people respect politically to this present day.</a:t>
            </a:r>
          </a:p>
          <a:p>
            <a:r>
              <a:rPr lang="en-US" b="0" dirty="0">
                <a:latin typeface="Arial"/>
                <a:cs typeface="Arial"/>
              </a:rPr>
              <a:t> ////	PROMISE #2: GENESIS 12:2...A SEED —  a long line of descendants...especially interesting because at the time the Promise is given, ABRAHAM and SARAH are approaching old age and yet they have never had children. </a:t>
            </a:r>
          </a:p>
          <a:p>
            <a:r>
              <a:rPr lang="en-US" b="0" dirty="0">
                <a:latin typeface="Arial"/>
                <a:cs typeface="Arial"/>
              </a:rPr>
              <a:t>////	The final PROMISE, Number 3: GENESIS 12:3...A BLESSING promised to Abraham personally and to his descendants. Furthermore, God promises that, through His blessing to ABRAHAM, </a:t>
            </a:r>
            <a:r>
              <a:rPr lang="en-US" b="0" i="1" u="sng" dirty="0">
                <a:latin typeface="Arial"/>
                <a:cs typeface="Arial"/>
              </a:rPr>
              <a:t>all the families of the earth will be blessed…NOT JUST ABRAHAM</a:t>
            </a:r>
            <a:r>
              <a:rPr lang="fr-FR" altLang="ja-JP" b="0" i="1" u="sng" dirty="0">
                <a:latin typeface="Arial"/>
                <a:cs typeface="Arial"/>
              </a:rPr>
              <a:t>'</a:t>
            </a:r>
            <a:r>
              <a:rPr lang="en-US" b="0" i="1" u="sng" dirty="0">
                <a:latin typeface="Arial"/>
                <a:cs typeface="Arial"/>
              </a:rPr>
              <a:t>S descendants!  </a:t>
            </a:r>
            <a:r>
              <a:rPr lang="en-US" b="0" dirty="0">
                <a:latin typeface="Arial"/>
                <a:cs typeface="Arial"/>
              </a:rPr>
              <a:t>Notice that wording! It</a:t>
            </a:r>
            <a:r>
              <a:rPr lang="fr-FR" altLang="ja-JP" b="0" dirty="0">
                <a:latin typeface="Arial"/>
                <a:cs typeface="Arial"/>
              </a:rPr>
              <a:t>'</a:t>
            </a:r>
            <a:r>
              <a:rPr lang="en-US" b="0" dirty="0">
                <a:latin typeface="Arial"/>
                <a:cs typeface="Arial"/>
              </a:rPr>
              <a:t>s important to an understanding of GRACE!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26CFFC-07BD-7947-9602-E076BC2C98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100" b="0" dirty="0">
                <a:solidFill>
                  <a:srgbClr val="FFFF00"/>
                </a:solidFill>
                <a:latin typeface="Times" charset="0"/>
                <a:ea typeface="宋体" charset="0"/>
                <a:cs typeface="ＭＳ Ｐゴシック" charset="0"/>
              </a:rPr>
              <a:t>OS-24-Jeremiah-244</a:t>
            </a:r>
            <a:endParaRPr lang="en-US" sz="3200" dirty="0">
              <a:latin typeface="Arial"/>
              <a:cs typeface="Arial"/>
            </a:endParaRPr>
          </a:p>
          <a:p>
            <a:r>
              <a:rPr lang="en-US" sz="3200" dirty="0">
                <a:latin typeface="Arial"/>
                <a:cs typeface="Arial"/>
              </a:rPr>
              <a:t>OS-25-Lamentations-73</a:t>
            </a:r>
            <a:endParaRPr lang="en-US" sz="3200" b="0"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F18EC6-5F0F-B540-B479-D6191C7BF9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5" name="Shape 3375"/>
          <p:cNvSpPr>
            <a:spLocks noGrp="1" noRot="1" noChangeAspect="1"/>
          </p:cNvSpPr>
          <p:nvPr>
            <p:ph type="sldImg"/>
          </p:nvPr>
        </p:nvSpPr>
        <p:spPr>
          <a:prstGeom prst="rect">
            <a:avLst/>
          </a:prstGeom>
        </p:spPr>
        <p:txBody>
          <a:bodyPr/>
          <a:lstStyle/>
          <a:p>
            <a:endParaRPr/>
          </a:p>
        </p:txBody>
      </p:sp>
      <p:sp>
        <p:nvSpPr>
          <p:cNvPr id="3376" name="Shape 3376"/>
          <p:cNvSpPr>
            <a:spLocks noGrp="1"/>
          </p:cNvSpPr>
          <p:nvPr>
            <p:ph type="body" sz="quarter" idx="1"/>
          </p:nvPr>
        </p:nvSpPr>
        <p:spPr>
          <a:prstGeom prst="rect">
            <a:avLst/>
          </a:prstGeom>
        </p:spPr>
        <p:txBody>
          <a:bodyPr/>
          <a:lstStyle/>
          <a:p>
            <a:r>
              <a:t>OS-26-Ezek40-43-slide 36</a:t>
            </a:r>
          </a:p>
          <a:p>
            <a:r>
              <a:t>NS-06-Rom1-2-slide 191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7D6306-EF42-E14C-9A14-FCB646C800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2A1B-ABF8-BB4F-8B1D-01C92B0AEEA1}" type="slidenum">
              <a:rPr lang="en-US" sz="1200"/>
              <a:pPr/>
              <a:t>46</a:t>
            </a:fld>
            <a:endParaRPr lang="en-US" sz="120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أنظر الصورة رقم 1. الجدول الزمني للملكوت والهيكل الموصوف في 40-48.</a:t>
            </a:r>
          </a:p>
          <a:p>
            <a:pPr algn="r" rtl="1" eaLnBrk="1" hangingPunct="1"/>
            <a:r>
              <a:rPr lang="ar-JO" dirty="0">
                <a:latin typeface="Arial" panose="020B0604020202020204" pitchFamily="34" charset="0"/>
                <a:ea typeface="ＭＳ Ｐゴシック" charset="0"/>
                <a:cs typeface="Arial" panose="020B0604020202020204" pitchFamily="34" charset="0"/>
              </a:rPr>
              <a:t>كما تُظهر الصورة رقم ، نحن حاليًا في الجزء السفلي الأيسر المسمى "الفترة الحالية." من المحتمل أن تبدأ "فترة 7 سنوات الضيقة" قريبًا جدًا. قبل ذلك الوقت سيكون هناك "القيامة واختطاف مؤمني الكنيسة" الذين سينتظرون الضيقة في السماء ثم "العودة مع المسيح" في نهاية فترة الضيقة. </a:t>
            </a:r>
          </a:p>
          <a:p>
            <a:pPr algn="r" rtl="1" eaLnBrk="1" hangingPunct="1"/>
            <a:r>
              <a:rPr lang="ar-JO" dirty="0">
                <a:latin typeface="Arial" panose="020B0604020202020204" pitchFamily="34" charset="0"/>
                <a:ea typeface="ＭＳ Ｐゴシック" charset="0"/>
                <a:cs typeface="Arial" panose="020B0604020202020204" pitchFamily="34" charset="0"/>
              </a:rPr>
              <a:t>يقول رؤيا 19: 11- 16، "وَإِذَا فَرَسٌ أَبْيَضُ وَٱلْجَالِسُ عَلَيْهِ يُدْعَى أَمِينًا وَصَادِقًا" ذلك هو يسوع، "وَٱلْأَجْنَادُ ٱلَّذِينَ فِي ٱلسَّمَاءِ كَانُوا يَتْبَعُونَهُ" أي نحنُ، "لَابِسِينَ بَزًّا أَبْيَضَ وَنَقِيًّا. وَمِنْ فَمِهِ يَخْرُجُ سَيْفٌ مَاضٍ لِكَيْ يَضْرِبَ بِهِ ٱلْأُمَمَ. وَهُوَ سَيَرْعَاهُمْ بِعَصًا مِنْ حَدِيدٍ" سيضرب الأمم عندما يعود للدفاع عن إسرائيل (أنظر إشارتي إلى زكريا 12-14 في مسحي لمتى ورومية 9-11) في نهاية فترة 7 سنوات الضيقة،" وسيرعى الأمم بعصًا من حديد خلاب "المملكة المسيانية التي تبلغ 1000 عامًا." </a:t>
            </a:r>
          </a:p>
          <a:p>
            <a:pPr algn="r" rtl="1" eaLnBrk="1" hangingPunct="1"/>
            <a:r>
              <a:rPr lang="ar-JO" dirty="0">
                <a:latin typeface="Arial" panose="020B0604020202020204" pitchFamily="34" charset="0"/>
                <a:ea typeface="ＭＳ Ｐゴシック" charset="0"/>
                <a:cs typeface="Arial" panose="020B0604020202020204" pitchFamily="34" charset="0"/>
              </a:rPr>
              <a:t>" وَلَهُ عَلَى ثَوْبِهِ وَعَلَى فَخْذِهِ ٱسْمٌ مَكْتُوبٌ: مَلِكُ ٱلْمُلُوكِ وَرَبُّ ٱلْأَرْبَابِ" فخلال هذه المملكة سيكون هناك أمم متعددة، كل لها ملكها الخاص، لكن يسوع الذي سيحكم من أورشليم، سيكون ملكًا على جميع الملوك.</a:t>
            </a:r>
          </a:p>
          <a:p>
            <a:pPr algn="r" rtl="1" eaLnBrk="1" hangingPunct="1"/>
            <a:r>
              <a:rPr lang="ar-JO" dirty="0">
                <a:latin typeface="Arial" panose="020B0604020202020204" pitchFamily="34" charset="0"/>
                <a:ea typeface="ＭＳ Ｐゴシック" charset="0"/>
                <a:cs typeface="Arial" panose="020B0604020202020204" pitchFamily="34" charset="0"/>
              </a:rPr>
              <a:t>ثم بعد الملكوت، سيكون هناك "سماء جديدة" و "أرضًا جديدة،" كما في الجانب الإيمن من الجدول الزمني. وفي رؤيا 21: 1-3، "ثُمَّ رَأَيْتُ سَمَاءً جَدِيدَةً وَأَرْضًا جَدِيدَةً... ورَأَيْتُ ٱلْمَدِينَةَ ٱلْمُقَدَّسَةَ أُورُشَلِيمَ ٱلْجَدِيدَةَ نَازِلَةً مِنَ ٱلسَّمَاءِ مِنْ عِنْدِ ٱللهِ." إذا نزلت أورشليم الجديدة من عند الله من السماء، فلا بد أن تأتي إلى الأرض، لأنه ليس هناك سوى السماء والأرض. "وَسَمِعْتُ..: هُوَذَا مَسْكَنُ ٱللهِ مَعَ ٱلنَّاسِ" سوف ينزل الله ويجعل مسكنه مع الناس؛ لن يصعد الناس ليقضوا الأبدية في خيام الاجتماع في السماء. "وَهُوَ سَيَسْكُنُ مَعَهُمْ" ولن نسكن معه في السماء، فهو سيكن معنا على الأرض الجديدة إلى الأبد. المكان الذي يعده لنا يسوع في السماء (يوحنا 14: 2-3)، قد لا ينزل إلى الأرض إلا بعد الملكوت في أورشليم الجديدة، لكننا سنكون على الأرض أثناء الملكوت أيضًا (متى 19: 28).</a:t>
            </a:r>
          </a:p>
          <a:p>
            <a:pPr algn="r" rtl="1" eaLnBrk="1" hangingPunct="1"/>
            <a:r>
              <a:rPr lang="ar-JO" dirty="0">
                <a:latin typeface="Arial" panose="020B0604020202020204" pitchFamily="34" charset="0"/>
                <a:ea typeface="ＭＳ Ｐゴシック" charset="0"/>
                <a:cs typeface="Arial" panose="020B0604020202020204" pitchFamily="34" charset="0"/>
              </a:rPr>
              <a:t>لذلك أخرج من عقلك فكرة أنك ستكون في الجنة إلى الأبد. نحن في الجنة لفترة قصيرة فقط. وحتى الذين ماتوا في الرب منذ ألف سنة، وأرواحهم في السماء، فإن أجسادهم ما تزال معنا هنا على الأرض. وبعد القيامة، سيكون هناك توقف قصير جدًا في السماء قبل العودة إلى الأرض مع المسيح ودخول الملكوت المسياني. لذلك يمكننا استخدام عدد أقل بكثير من الترانيم حول السير في السماء مع يسوع، والمزيد من الترانيم عما سيكون عليه الحال في الملكوت. </a:t>
            </a:r>
          </a:p>
          <a:p>
            <a:pPr algn="r" rtl="1" eaLnBrk="1" hangingPunct="1"/>
            <a:r>
              <a:rPr lang="ar-JO" dirty="0">
                <a:latin typeface="Arial" panose="020B0604020202020204" pitchFamily="34" charset="0"/>
                <a:ea typeface="ＭＳ Ｐゴシック" charset="0"/>
                <a:cs typeface="Arial" panose="020B0604020202020204" pitchFamily="34" charset="0"/>
              </a:rPr>
              <a:t>وبما أننا سنقضي الكثير من الوقت في الملكوت، فيجب أن نتعلم عنه؛ وسيكون للأرض الجديدة أوجه تشابه كثيرة مع الملكوت، على الرغم من وجود بعض الاختلافات. أعلم أن الله يريدنا أن نتعلم عن الملكوت، فقد أخبرنا الكثير عنه في إشعياء، وإرمياء، وحزقيال، والأنبياء الصغار، والمزامير وما إلى ذلك. وفائدة التعلم عن الملكوت، أنه سيساعدك على المثابرة خلال التجارب، ويساعدك على العمل بحماسة أكبر.</a:t>
            </a:r>
          </a:p>
          <a:p>
            <a:pPr algn="r" rtl="1" eaLnBrk="1" hangingPunct="1"/>
            <a:r>
              <a:rPr lang="ar-JO" dirty="0">
                <a:latin typeface="Arial" panose="020B0604020202020204" pitchFamily="34" charset="0"/>
                <a:ea typeface="ＭＳ Ｐゴシック" charset="0"/>
                <a:cs typeface="Arial" panose="020B0604020202020204" pitchFamily="34" charset="0"/>
              </a:rPr>
              <a:t>كان من الممكن أن يعطينا الله نظرة عامة فقط عن الملكوت في هذه الاصحاحات التسعة الأخيرة من حزقيال، ولكن بدلاً من ذلك يركزون كثيرًا على مبنى واحد، وهو الهيكل، بحيث إذا عرفنا أن هذا المبنى الوحيد الذي سيكون في مركز الملكوت، بطريقة مفصلة للغاية، سيكون الملكوت بكامله حقيقيًا وصلبًا للغاية بالنسبة لنا، لذلك فإن أملنا الأكيد في دخول الملكوت في المستقبل سيساعدنا في تجاربنا وأعمالنا اليوم.</a:t>
            </a:r>
          </a:p>
          <a:p>
            <a:pPr algn="r" rtl="1" eaLnBrk="1" hangingPunct="1"/>
            <a:r>
              <a:rPr lang="ar-JO" dirty="0">
                <a:latin typeface="Arial" panose="020B0604020202020204" pitchFamily="34" charset="0"/>
                <a:ea typeface="ＭＳ Ｐゴシック" charset="0"/>
                <a:cs typeface="Arial" panose="020B0604020202020204" pitchFamily="34" charset="0"/>
              </a:rPr>
              <a:t>حزقيال 40: 1-2 الجبل</a:t>
            </a:r>
          </a:p>
          <a:p>
            <a:pPr algn="r" rtl="1" eaLnBrk="1" hangingPunct="1"/>
            <a:r>
              <a:rPr lang="ar-JO" dirty="0">
                <a:latin typeface="Arial" panose="020B0604020202020204" pitchFamily="34" charset="0"/>
                <a:ea typeface="ＭＳ Ｐゴシック" charset="0"/>
                <a:cs typeface="Arial" panose="020B0604020202020204" pitchFamily="34" charset="0"/>
              </a:rPr>
              <a:t>عندما وصل حزقيال لأول مرة في المستقبل إلى أرض إسرائيل، رأي جبلاً عاليًا جدًا. الآن، لا يوجد في إسرائيل اليوم جبل مرتفع، لكن سيكون هناك تغيّلات جيولوجية قبل الملكوت المسياني. يقول إشعياء 2: 2 "وَيَكُونُ فِي آخِرِ ٱلْأَيَّامِ أَنَّ جَبَلَ بَيْتِ ٱلرَّبِّ" أي الجبل الذي يكون عليه بيت الرب، الهيكل "يَكُونُ ثَابِتًا فِي رَأْسِ ٱلْجِبَالِ" وهذا يعني أنه سيكون أعلى جبل في العالم. يقول حزقيال 20: 40 " لِأَنَّهُ فِي جَبَلِ قُدْسِي، فِي جَبَلِ إِسْرَائِيلَ ٱلْعَالِي، يَقُولُ ٱلسَّيِّدُ ٱلرَّبُّ، هُنَاكَ يَعْبُدُنِي كُلُّ بَيْتِ إِسْرَائِيلَ، كُلُّهُمْ فِي ٱلْأَرْضِ."</a:t>
            </a:r>
          </a:p>
          <a:p>
            <a:pPr algn="r" rtl="1" eaLnBrk="1" hangingPunct="1"/>
            <a:r>
              <a:rPr lang="ar-JO" dirty="0">
                <a:latin typeface="Arial" panose="020B0604020202020204" pitchFamily="34" charset="0"/>
                <a:ea typeface="ＭＳ Ｐゴシック" charset="0"/>
                <a:cs typeface="Arial" panose="020B0604020202020204" pitchFamily="34" charset="0"/>
              </a:rPr>
              <a:t>ويتحدث زكريا 14: 1-10 عن التغيّرات الجيولوجية التي ستكون ضرورية "هُوَذَا يَوْمٌ لِلرَّبِّ يَأْتِي." "يوم الرب" هو اسم آخر لفترة 7 سنوات الضيقة؛ ويسمى أيضًا "وَقْتُ ضِيقٍ عَلَى يَعْقُوبَ" (إرمياء 30: 7). وتقول الآية 2 "وَأَجْمَعُ كُلَّ ٱلْأُمَمِ عَلَى أُورُشَلِيمَ لِلْمُحَارَبَةِ... فَيَخْرُجُ ٱلرَّبُّ وَيُحَارِبُ تِلْكَ ٱلْأُمَمَ." ويعود معنا المسيح يسوع ويضرب جيوش الأمم، كما رأينا في رؤيا 19. " وَتَقِفُ قَدَمَاهُ فِي ذَلِكَ ٱلْيَوْمِ عَلَى جَبَلِ ٱلزَّيْتُونِ ٱلَّذِي قُدَّامَ أُورُشَلِيمَ مِنَ ٱلشَّرْقِ." وهذا هو المكان الذي ترك منه يسوع المسيح الأرض (أعمال 1: 9-12). " فَيَنْشَقُّ جَبَلُ ٱلزَّيْتُونِ مِنْ وَسَطِهِ نَحْوَ ٱلشَّرْقِ وَنَحْوَ ٱلْغَرْبِ وَادِيًا عَظِيمًا جِدًّا، وَيَنْتَقِلُ نِصْفُ ٱلْجَبَلِ نَحْوَ ٱلشِّمَالِ، وَنِصْفُهُ نَحْوَ ٱلْجَنُوبِ... وَيَأْتِي ٱلرَّبُّ إِلَهِي وَجَمِيعُ ٱلْقِدِّيسِينَ مَعَكَ." في شخص المسيح في نهاية فترة الضيقة " وَجَمِيعُ ٱلْقِدِّيسِينَ" أي نحن العائدون مع المسيح. " وَتَتَحَوَّلُ ٱلْأَرْضُ كُلُّهَا كَٱلْعَرَبَةِ مِنْ جَبْعَ إِلَى رِمُّونَ جَنُوبَ أُورُشَلِيمَ. وَتَرْتَفِعُ ]على الأغلب أورشليم، وليس السهل[ وَتُعْمَرُ فِي مَكَانِهَا." وهكذا فإن جميع الجبال المحيطة بأورشليم، وجنوبها في أرض إسرائيل، ستنخفض، وتستقر في السهل، لكن أورشليم سترتفع إلى مستوى أعلى مما هي عليه الآن، وستنخفض الجبال الأخرى حول العالم، ليس إلى سهل، ولكن تكون قممها أدنى من جبل أورشليم." </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واين أودونيل، “حزقيال 40-48: جولة في هيكل حزقيال”</a:t>
            </a:r>
          </a:p>
          <a:p>
            <a:pPr algn="r" rtl="1" eaLnBrk="1" hangingPunct="1"/>
            <a:r>
              <a:rPr lang="en-US" dirty="0">
                <a:latin typeface="Arial" panose="020B0604020202020204" pitchFamily="34" charset="0"/>
                <a:ea typeface="ＭＳ Ｐゴシック" charset="0"/>
                <a:cs typeface="Arial" panose="020B0604020202020204" pitchFamily="34" charset="0"/>
              </a:rPr>
              <a:t>http://bible.ag/en/mr4web.html#EZanchor-anchor</a:t>
            </a:r>
          </a:p>
          <a:p>
            <a:pPr algn="r" rtl="1" eaLnBrk="1" hangingPunct="1"/>
            <a:r>
              <a:rPr lang="ar-JO" dirty="0">
                <a:latin typeface="Arial" panose="020B0604020202020204" pitchFamily="34" charset="0"/>
                <a:ea typeface="ＭＳ Ｐゴシック" charset="0"/>
                <a:cs typeface="Arial" panose="020B0604020202020204" pitchFamily="34" charset="0"/>
              </a:rPr>
              <a:t>تم التسجيل في 30 ديسمبر 2007</a:t>
            </a:r>
          </a:p>
          <a:p>
            <a:pPr algn="r" rtl="1" eaLnBrk="1" hangingPunct="1"/>
            <a:r>
              <a:rPr lang="ar-JO">
                <a:latin typeface="Arial" panose="020B0604020202020204" pitchFamily="34" charset="0"/>
                <a:ea typeface="ＭＳ Ｐゴシック" charset="0"/>
                <a:cs typeface="Arial" panose="020B0604020202020204" pitchFamily="34" charset="0"/>
              </a:rPr>
              <a:t>تم الوصول إليه في 30 أغسطس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730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2CF21D-A5E0-F642-826C-4FC7A3F50F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B754D-3C21-CC46-BE91-F98B99F4225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BF1AA-28CD-A54D-8735-2D4998BBD8A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9C22C9-2AEF-CA4A-A5E4-9F4F38543CD3}" type="slidenum">
              <a:rPr lang="en-US" sz="1200"/>
              <a:pPr/>
              <a:t>58</a:t>
            </a:fld>
            <a:endParaRPr lang="en-US" sz="1200"/>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40:3-12. The Outer East Gate</a:t>
            </a:r>
          </a:p>
          <a:p>
            <a:r>
              <a:rPr lang="en-US" dirty="0"/>
              <a:t>See Picture #2. An angel with a measuring rod and a flax cord standing by the border wall outside the outer east gate.</a:t>
            </a:r>
          </a:p>
          <a:p>
            <a:r>
              <a:rPr lang="en-US" dirty="0"/>
              <a:t>After seeing the mountain, the next thing </a:t>
            </a:r>
            <a:r>
              <a:rPr lang="ar-SA" dirty="0"/>
              <a:t>حزقيال</a:t>
            </a:r>
            <a:r>
              <a:rPr lang="en-US" dirty="0"/>
              <a:t> saw as he got close to the temple compound was an angel standing by a wall. </a:t>
            </a:r>
            <a:r>
              <a:rPr lang="ar-SA" dirty="0"/>
              <a:t>حزقيال</a:t>
            </a:r>
            <a:r>
              <a:rPr lang="en-US" dirty="0"/>
              <a:t> 40:3-5, </a:t>
            </a:r>
            <a:r>
              <a:rPr lang="ru-RU" dirty="0"/>
              <a:t>"</a:t>
            </a:r>
            <a:r>
              <a:rPr lang="en-US" dirty="0"/>
              <a:t>He brought me thither, and, behold, there was a man, whose appearance was like the appearance of brass.</a:t>
            </a:r>
            <a:r>
              <a:rPr lang="ru-RU" dirty="0"/>
              <a:t>"</a:t>
            </a:r>
            <a:r>
              <a:rPr lang="en-US" dirty="0"/>
              <a:t> That means he was an angel. He looked like a man, but he was shining brightly. Most angels don</a:t>
            </a:r>
            <a:r>
              <a:rPr lang="uk-UA" dirty="0"/>
              <a:t>'</a:t>
            </a:r>
            <a:r>
              <a:rPr lang="en-US" dirty="0"/>
              <a:t>t have wings, or they </a:t>
            </a:r>
            <a:r>
              <a:rPr lang="en-US" dirty="0" err="1"/>
              <a:t>wouldn</a:t>
            </a:r>
            <a:r>
              <a:rPr lang="uk-UA" dirty="0"/>
              <a:t>'</a:t>
            </a:r>
            <a:r>
              <a:rPr lang="en-US" dirty="0"/>
              <a:t>t look like men. Only cherubim and seraphim have wings.</a:t>
            </a:r>
          </a:p>
          <a:p>
            <a:r>
              <a:rPr lang="en-US" dirty="0"/>
              <a:t>He had, </a:t>
            </a:r>
            <a:r>
              <a:rPr lang="ru-RU" dirty="0"/>
              <a:t>"</a:t>
            </a:r>
            <a:r>
              <a:rPr lang="en-US" dirty="0"/>
              <a:t>a line of flax in his hand,</a:t>
            </a:r>
            <a:r>
              <a:rPr lang="ru-RU" dirty="0"/>
              <a:t>"</a:t>
            </a:r>
            <a:r>
              <a:rPr lang="en-US" dirty="0"/>
              <a:t> which was for measuring long distances, </a:t>
            </a:r>
            <a:r>
              <a:rPr lang="ru-RU" dirty="0"/>
              <a:t>"</a:t>
            </a:r>
            <a:r>
              <a:rPr lang="en-US" dirty="0"/>
              <a:t>and a measuring reed,</a:t>
            </a:r>
            <a:r>
              <a:rPr lang="ru-RU" dirty="0"/>
              <a:t>"</a:t>
            </a:r>
            <a:r>
              <a:rPr lang="en-US" dirty="0"/>
              <a:t> which was for measuring short distances. </a:t>
            </a:r>
            <a:r>
              <a:rPr lang="ru-RU" dirty="0"/>
              <a:t>"</a:t>
            </a:r>
            <a:r>
              <a:rPr lang="en-US" dirty="0"/>
              <a:t>And he stood in the gate, ... and behold a wall on the outside of the house round about, and in the man</a:t>
            </a:r>
            <a:r>
              <a:rPr lang="uk-UA" dirty="0"/>
              <a:t>'</a:t>
            </a:r>
            <a:r>
              <a:rPr lang="en-US" dirty="0"/>
              <a:t>s hand a measuring reed of six cubits long by the cubit and an hand breadth.</a:t>
            </a:r>
            <a:r>
              <a:rPr lang="ru-RU" dirty="0"/>
              <a:t>"</a:t>
            </a:r>
            <a:r>
              <a:rPr lang="en-US" dirty="0"/>
              <a:t> There were three kinds of cubits in Israel during that time, a short, medium, and a long cubit. The short cubit was about 15</a:t>
            </a:r>
            <a:r>
              <a:rPr lang="ru-RU" dirty="0"/>
              <a:t>"</a:t>
            </a:r>
            <a:r>
              <a:rPr lang="en-US" dirty="0"/>
              <a:t>, the medium cubit was a short cubit plus one handbreadth, or about 18</a:t>
            </a:r>
            <a:r>
              <a:rPr lang="ru-RU" dirty="0"/>
              <a:t>"</a:t>
            </a:r>
            <a:r>
              <a:rPr lang="en-US" dirty="0"/>
              <a:t>, and the long cubit was a medium cubit plus one handbreadth, or about 21</a:t>
            </a:r>
            <a:r>
              <a:rPr lang="ru-RU" dirty="0"/>
              <a:t>"</a:t>
            </a:r>
            <a:r>
              <a:rPr lang="en-US" dirty="0"/>
              <a:t>. If the medium cubit was the most commonly-used cubit, then the measuring stick the angel had was probably of long cubits, which was the medium cubit </a:t>
            </a:r>
            <a:r>
              <a:rPr lang="ru-RU" dirty="0"/>
              <a:t>"</a:t>
            </a:r>
            <a:r>
              <a:rPr lang="en-US" dirty="0"/>
              <a:t>and an hand breadth,</a:t>
            </a:r>
            <a:r>
              <a:rPr lang="ru-RU" dirty="0"/>
              <a:t>"</a:t>
            </a:r>
            <a:r>
              <a:rPr lang="en-US" dirty="0"/>
              <a:t> Ez40:5. So to get a general idea how long things are as we go through this tour, just multiply the cubits by 2; each long cubit equals almost two feet. </a:t>
            </a:r>
          </a:p>
          <a:p>
            <a:r>
              <a:rPr lang="ar-SA" dirty="0"/>
              <a:t>حزقيال</a:t>
            </a:r>
            <a:r>
              <a:rPr lang="en-US" dirty="0"/>
              <a:t> 40:5, </a:t>
            </a:r>
            <a:r>
              <a:rPr lang="ru-RU" dirty="0"/>
              <a:t>"</a:t>
            </a:r>
            <a:r>
              <a:rPr lang="en-US" dirty="0"/>
              <a:t>So he measured the breadth of the building, one reed,</a:t>
            </a:r>
            <a:r>
              <a:rPr lang="ru-RU" dirty="0"/>
              <a:t>"</a:t>
            </a:r>
            <a:r>
              <a:rPr lang="en-US" dirty="0"/>
              <a:t> see the 6-cubit rod lying on the ground, </a:t>
            </a:r>
            <a:r>
              <a:rPr lang="ru-RU" dirty="0"/>
              <a:t>"</a:t>
            </a:r>
            <a:r>
              <a:rPr lang="en-US" dirty="0"/>
              <a:t>and the height one reed,</a:t>
            </a:r>
            <a:r>
              <a:rPr lang="ru-RU" dirty="0"/>
              <a:t>"</a:t>
            </a:r>
            <a:r>
              <a:rPr lang="en-US" dirty="0"/>
              <a:t> see the vertical 6-cubit rod against the front of the wall. </a:t>
            </a:r>
            <a:r>
              <a:rPr lang="uk-UA" dirty="0"/>
              <a:t>'</a:t>
            </a:r>
            <a:r>
              <a:rPr lang="en-US" dirty="0"/>
              <a:t>Building</a:t>
            </a:r>
            <a:r>
              <a:rPr lang="uk-UA" dirty="0"/>
              <a:t>'</a:t>
            </a:r>
            <a:r>
              <a:rPr lang="en-US" dirty="0"/>
              <a:t> in verse 5 means something built, including a wall. It </a:t>
            </a:r>
            <a:r>
              <a:rPr lang="en-US" dirty="0" err="1"/>
              <a:t>doesn</a:t>
            </a:r>
            <a:r>
              <a:rPr lang="uk-UA" dirty="0"/>
              <a:t>'</a:t>
            </a:r>
            <a:r>
              <a:rPr lang="en-US" dirty="0"/>
              <a:t>t have to have a room and a roof.</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 The threshold of the outer east gate. We are outside the temple compound, approaching it from the east, and facing west. There are 7 stairs leading up to the gate, though they are not all visible at the bottom of the picture.</a:t>
            </a:r>
          </a:p>
          <a:p>
            <a:r>
              <a:rPr lang="en-US" dirty="0"/>
              <a:t>The angel moves from the low border wall to the outer east gate of the temple compound. </a:t>
            </a:r>
            <a:r>
              <a:rPr lang="ru-RU" dirty="0"/>
              <a:t>"</a:t>
            </a:r>
            <a:r>
              <a:rPr lang="en-US" dirty="0"/>
              <a:t>Then came he unto the gate which </a:t>
            </a:r>
            <a:r>
              <a:rPr lang="en-US" dirty="0" err="1"/>
              <a:t>looketh</a:t>
            </a:r>
            <a:r>
              <a:rPr lang="en-US" dirty="0"/>
              <a:t> toward the east, and went up the stairs thereof, and measured the threshold of the gate, which was one reed broad; and the other threshold of the gate, which was one reed broad,</a:t>
            </a:r>
            <a:r>
              <a:rPr lang="ru-RU" dirty="0"/>
              <a:t>"</a:t>
            </a:r>
            <a:r>
              <a:rPr lang="en-US" dirty="0"/>
              <a:t> Ez40:6. Although 40:3 said that </a:t>
            </a:r>
            <a:r>
              <a:rPr lang="ru-RU" dirty="0"/>
              <a:t>"</a:t>
            </a:r>
            <a:r>
              <a:rPr lang="en-US" dirty="0"/>
              <a:t>he stood in the gate,</a:t>
            </a:r>
            <a:r>
              <a:rPr lang="ru-RU" dirty="0"/>
              <a:t>"</a:t>
            </a:r>
            <a:r>
              <a:rPr lang="en-US" dirty="0"/>
              <a:t> he must have been standing at the low wall just outside the gate that we just looked at, because only now the angel </a:t>
            </a:r>
            <a:r>
              <a:rPr lang="ru-RU" dirty="0"/>
              <a:t>"</a:t>
            </a:r>
            <a:r>
              <a:rPr lang="en-US" dirty="0"/>
              <a:t>came</a:t>
            </a:r>
            <a:r>
              <a:rPr lang="ru-RU" dirty="0"/>
              <a:t>"</a:t>
            </a:r>
            <a:r>
              <a:rPr lang="en-US" dirty="0"/>
              <a:t> to the gate </a:t>
            </a:r>
            <a:r>
              <a:rPr lang="ru-RU" dirty="0"/>
              <a:t>"</a:t>
            </a:r>
            <a:r>
              <a:rPr lang="en-US" dirty="0"/>
              <a:t>and went up the stairs.</a:t>
            </a:r>
            <a:r>
              <a:rPr lang="ru-RU" dirty="0"/>
              <a:t>"</a:t>
            </a:r>
            <a:r>
              <a:rPr lang="en-US" dirty="0"/>
              <a:t> Notice there are stairs, but no porch, here on the outside of the gate.</a:t>
            </a:r>
          </a:p>
          <a:p>
            <a:r>
              <a:rPr lang="en-US" dirty="0"/>
              <a:t>I interpreted </a:t>
            </a:r>
            <a:r>
              <a:rPr lang="ru-RU" dirty="0"/>
              <a:t>"</a:t>
            </a:r>
            <a:r>
              <a:rPr lang="en-US" dirty="0"/>
              <a:t>the other threshold</a:t>
            </a:r>
            <a:r>
              <a:rPr lang="ru-RU" dirty="0"/>
              <a:t>"</a:t>
            </a:r>
            <a:r>
              <a:rPr lang="en-US" dirty="0"/>
              <a:t> to mean </a:t>
            </a:r>
            <a:r>
              <a:rPr lang="uk-UA" dirty="0"/>
              <a:t>'</a:t>
            </a:r>
            <a:r>
              <a:rPr lang="en-US" dirty="0"/>
              <a:t>the other side of the threshold</a:t>
            </a:r>
            <a:r>
              <a:rPr lang="uk-UA" dirty="0"/>
              <a:t>'</a:t>
            </a:r>
            <a:r>
              <a:rPr lang="en-US" dirty="0"/>
              <a:t> (like in Ez:40:48), as you see from the measuring rods in the picture.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#4. 6x6 cubit guardrooms with 5 cubit spaces between them inside the outer east gate.</a:t>
            </a:r>
          </a:p>
          <a:p>
            <a:r>
              <a:rPr lang="en-US" dirty="0"/>
              <a:t>Inside the gate, the angel measures some small rooms. </a:t>
            </a:r>
            <a:r>
              <a:rPr lang="ar-SA" dirty="0"/>
              <a:t>حزقيال</a:t>
            </a:r>
            <a:r>
              <a:rPr lang="en-US" dirty="0"/>
              <a:t> 40:7, </a:t>
            </a:r>
            <a:r>
              <a:rPr lang="ru-RU" dirty="0"/>
              <a:t>"</a:t>
            </a:r>
            <a:r>
              <a:rPr lang="en-US" dirty="0"/>
              <a:t>Every little chamber was one reed long, and one reed broad.</a:t>
            </a:r>
            <a:r>
              <a:rPr lang="ru-RU" dirty="0"/>
              <a:t>"</a:t>
            </a:r>
            <a:r>
              <a:rPr lang="en-US" dirty="0"/>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dirty="0"/>
              <a:t>"</a:t>
            </a:r>
            <a:r>
              <a:rPr lang="en-US" dirty="0"/>
              <a:t>And between the little chambers were five cubits.</a:t>
            </a:r>
            <a:r>
              <a:rPr lang="ru-RU" dirty="0"/>
              <a:t>"</a:t>
            </a:r>
            <a:r>
              <a:rPr lang="en-US" dirty="0"/>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#5. The inner threshold, porch, and one of the two posts on the temple compound side of the outer east gate. We are inside the temple compound and facing southeast.</a:t>
            </a:r>
          </a:p>
          <a:p>
            <a:r>
              <a:rPr lang="en-US" dirty="0"/>
              <a:t>Proceeding on through the outer east gate, in </a:t>
            </a:r>
            <a:r>
              <a:rPr lang="ar-SA" dirty="0"/>
              <a:t>حزقيال</a:t>
            </a:r>
            <a:r>
              <a:rPr lang="en-US" dirty="0"/>
              <a:t> 40:7-9, the angel measures the porch and threshold </a:t>
            </a:r>
            <a:r>
              <a:rPr lang="ru-RU" dirty="0"/>
              <a:t>"</a:t>
            </a:r>
            <a:r>
              <a:rPr lang="en-US" dirty="0"/>
              <a:t>within,</a:t>
            </a:r>
            <a:r>
              <a:rPr lang="ru-RU" dirty="0"/>
              <a:t>"</a:t>
            </a:r>
            <a:r>
              <a:rPr lang="en-US" dirty="0"/>
              <a:t> meaning towards the inside of the temple compound. </a:t>
            </a:r>
            <a:r>
              <a:rPr lang="ru-RU" dirty="0"/>
              <a:t>"</a:t>
            </a:r>
            <a:r>
              <a:rPr lang="en-US" dirty="0"/>
              <a:t>The threshold of the gate by the porch of the gate within was one reed. He measured also the porch of the gate within, one reed. Then measured he the porch of the gate, eight cubits; and the posts thereof, two cubits.</a:t>
            </a:r>
            <a:r>
              <a:rPr lang="ru-RU" dirty="0"/>
              <a:t>"</a:t>
            </a:r>
            <a:r>
              <a:rPr lang="en-US" dirty="0"/>
              <a:t> The picture shows a two cubit post. You add on one reed, six cubits, for the porch; so the total breadth of the porch is eight cubits.</a:t>
            </a:r>
          </a:p>
          <a:p>
            <a:r>
              <a:rPr lang="ru-RU" dirty="0"/>
              <a:t>"</a:t>
            </a:r>
            <a:r>
              <a:rPr lang="en-US" dirty="0"/>
              <a:t>And the porch of the gate was inward.</a:t>
            </a:r>
            <a:r>
              <a:rPr lang="ru-RU" dirty="0"/>
              <a:t>"</a:t>
            </a:r>
            <a:r>
              <a:rPr lang="en-US" dirty="0"/>
              <a:t> The gate has only one porch, and it is on the inside end of the gateway, the part that is towards the center of the temple compound. Remember that when we first approached the gate, there was no porch at the outside doorway.</a:t>
            </a:r>
          </a:p>
          <a:p>
            <a:r>
              <a:rPr lang="en-US" dirty="0"/>
              <a:t>Just a word of warning here so you don</a:t>
            </a:r>
            <a:r>
              <a:rPr lang="uk-UA" dirty="0"/>
              <a:t>'</a:t>
            </a:r>
            <a:r>
              <a:rPr lang="en-US" dirty="0"/>
              <a:t>t get confused later: although this porch is on the inside end of the gate, when you step down from this porch, you are in the </a:t>
            </a:r>
            <a:r>
              <a:rPr lang="uk-UA" dirty="0"/>
              <a:t>'</a:t>
            </a:r>
            <a:r>
              <a:rPr lang="en-US" dirty="0"/>
              <a:t>outer</a:t>
            </a:r>
            <a:r>
              <a:rPr lang="uk-UA" dirty="0"/>
              <a:t>'</a:t>
            </a:r>
            <a:r>
              <a:rPr lang="en-US" dirty="0"/>
              <a:t> court, because there is another courtyard at the very center of the temple compound called the </a:t>
            </a:r>
            <a:r>
              <a:rPr lang="uk-UA" dirty="0"/>
              <a:t>'</a:t>
            </a:r>
            <a:r>
              <a:rPr lang="en-US" dirty="0"/>
              <a:t>inner</a:t>
            </a:r>
            <a:r>
              <a:rPr lang="uk-UA" dirty="0"/>
              <a:t>'</a:t>
            </a:r>
            <a:r>
              <a:rPr lang="en-US" dirty="0"/>
              <a:t> court. So remember that the outer courtyard is still inside the temple compound. We had to come through this outer gate to get into the outer courtyard.</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a:t>
            </a:r>
            <a:r>
              <a:rPr lang="ar-SA" dirty="0"/>
              <a:t>حزقيال</a:t>
            </a:r>
            <a:r>
              <a:rPr lang="en-US" dirty="0"/>
              <a:t>.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a:t>
            </a:r>
            <a:r>
              <a:rPr lang="ar-SA" dirty="0"/>
              <a:t>حزقيال</a:t>
            </a:r>
            <a:r>
              <a:rPr lang="en-US" dirty="0"/>
              <a:t>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40:13-16. The Outer East Gate Continued</a:t>
            </a:r>
          </a:p>
          <a:p>
            <a:r>
              <a:rPr lang="en-US" dirty="0"/>
              <a:t>See Picture #7. Diagram of the outer east gate.</a:t>
            </a:r>
          </a:p>
          <a:p>
            <a:r>
              <a:rPr lang="en-US" dirty="0"/>
              <a:t>Next the angel provides the overall dimensions of the outer east gate. </a:t>
            </a:r>
            <a:r>
              <a:rPr lang="ar-SA" dirty="0"/>
              <a:t>حزقيال</a:t>
            </a:r>
            <a:r>
              <a:rPr lang="en-US" dirty="0"/>
              <a:t> 40:13-15, </a:t>
            </a:r>
            <a:r>
              <a:rPr lang="ru-RU" dirty="0"/>
              <a:t>"</a:t>
            </a:r>
            <a:r>
              <a:rPr lang="en-US" dirty="0"/>
              <a:t>He measured then the gate from the roof of one little chamber to the roof of another,</a:t>
            </a:r>
            <a:r>
              <a:rPr lang="ru-RU" dirty="0"/>
              <a:t>"</a:t>
            </a:r>
            <a:r>
              <a:rPr lang="en-US" dirty="0"/>
              <a:t> and he may have actually measured the floor to get that measurement, </a:t>
            </a:r>
            <a:r>
              <a:rPr lang="ru-RU" dirty="0"/>
              <a:t>"</a:t>
            </a:r>
            <a:r>
              <a:rPr lang="en-US" dirty="0"/>
              <a:t>the breadth was five and twenty cubits, door against door,</a:t>
            </a:r>
            <a:r>
              <a:rPr lang="ru-RU" dirty="0"/>
              <a:t>"</a:t>
            </a:r>
            <a:r>
              <a:rPr lang="en-US" dirty="0"/>
              <a:t> meaning door </a:t>
            </a:r>
            <a:r>
              <a:rPr lang="uk-UA" dirty="0"/>
              <a:t>'</a:t>
            </a:r>
            <a:r>
              <a:rPr lang="en-US" dirty="0"/>
              <a:t>facing</a:t>
            </a:r>
            <a:r>
              <a:rPr lang="uk-UA" dirty="0"/>
              <a:t>'</a:t>
            </a:r>
            <a:r>
              <a:rPr lang="en-US" dirty="0"/>
              <a:t> door. We saw that the doors of the guard chambers faced each other. And for the height, </a:t>
            </a:r>
            <a:r>
              <a:rPr lang="ru-RU" dirty="0"/>
              <a:t>"</a:t>
            </a:r>
            <a:r>
              <a:rPr lang="en-US" dirty="0"/>
              <a:t>He made also posts of threescore cubits, even unto the post of the court round about the gate,</a:t>
            </a:r>
            <a:r>
              <a:rPr lang="ru-RU" dirty="0"/>
              <a:t>"</a:t>
            </a:r>
            <a:r>
              <a:rPr lang="en-US" dirty="0"/>
              <a:t> meaning the post is 60 cubits tall and it is the same height as the posts of the pavement on the sides of the gate. Now for the length. </a:t>
            </a:r>
            <a:r>
              <a:rPr lang="ru-RU" dirty="0"/>
              <a:t>"</a:t>
            </a:r>
            <a:r>
              <a:rPr lang="en-US" dirty="0"/>
              <a:t>From the face of the gate of the entrance, unto the face of the porch of the inner gate, were fifty cubits.</a:t>
            </a:r>
            <a:r>
              <a:rPr lang="ru-RU" dirty="0"/>
              <a:t>"</a:t>
            </a:r>
            <a:r>
              <a:rPr lang="en-US" dirty="0"/>
              <a:t> So from the outside entrance, which had no porch, to the front of the porch facing into the temple compound, were 50 cubits.</a:t>
            </a:r>
          </a:p>
          <a:p>
            <a:r>
              <a:rPr lang="en-US" dirty="0"/>
              <a:t>For the width, as shown in letter A in the picture, the passageway is 10 cubits, and 7.5 on each side makes 25. The 7.5 is made up of 6 for the inside of the guard chamber, plus .5 cubits for the width of the outside walls, and 1 cubit for the space or barrier in front of the guard chambers.</a:t>
            </a:r>
          </a:p>
          <a:p>
            <a:r>
              <a:rPr lang="en-US" dirty="0"/>
              <a:t>For the length of the gate, as shown in letter B, starting at the right side of the picture, there are 6 cubits for the outer threshold, 6 for each of the three guard rooms, 6 for each of two spaces between the guard rooms if you include the thickness of the .5 cubit wall on each side (.5+5+.5), 6 cubits for the inner threshold, a 6 cubit porch, and a 2 cubit post. So there are eight 6</a:t>
            </a:r>
            <a:r>
              <a:rPr lang="uk-UA" dirty="0"/>
              <a:t>'</a:t>
            </a:r>
            <a:r>
              <a:rPr lang="en-US" dirty="0"/>
              <a:t>s, equals 48, plus 2 for the post, equals 50 cubits. So the dominant numbers for the gate are 6 and 5.</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#8. Narrow windows all around inside the outer east gate.</a:t>
            </a:r>
          </a:p>
          <a:p>
            <a:r>
              <a:rPr lang="ar-SA" dirty="0"/>
              <a:t>حزقيال</a:t>
            </a:r>
            <a:r>
              <a:rPr lang="en-US" dirty="0"/>
              <a:t> 40:16, </a:t>
            </a:r>
            <a:r>
              <a:rPr lang="ru-RU" dirty="0"/>
              <a:t>"</a:t>
            </a:r>
            <a:r>
              <a:rPr lang="en-US" dirty="0"/>
              <a:t>And there were narrow windows to the little chambers, and to their posts within the gate round about, and likewise to the arches: and windows were round about inward.</a:t>
            </a:r>
            <a:r>
              <a:rPr lang="ru-RU" dirty="0"/>
              <a:t>"</a:t>
            </a:r>
            <a:r>
              <a:rPr lang="en-US" dirty="0"/>
              <a:t> The </a:t>
            </a:r>
            <a:r>
              <a:rPr lang="ru-RU" dirty="0"/>
              <a:t>"</a:t>
            </a:r>
            <a:r>
              <a:rPr lang="en-US" dirty="0"/>
              <a:t>arches</a:t>
            </a:r>
            <a:r>
              <a:rPr lang="ru-RU" dirty="0"/>
              <a:t>"</a:t>
            </a:r>
            <a:r>
              <a:rPr lang="en-US" dirty="0"/>
              <a:t> are the five cubit wide spaces through the sides of the gate. The purpose of the windows is probably to allow the guards to see out, and see everything that is going on, and let some natural light in; and yet the windows are narrow enough so that no one can get through and interfere with the guards</a:t>
            </a:r>
            <a:r>
              <a:rPr lang="uk-UA" dirty="0"/>
              <a:t>'</a:t>
            </a:r>
            <a:r>
              <a:rPr lang="en-US" dirty="0"/>
              <a:t> work.</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#9. The porch of the outer east gate with its palm tree ornaments and some of the 30 chambers on the lower pavement.</a:t>
            </a:r>
          </a:p>
          <a:p>
            <a:r>
              <a:rPr lang="ru-RU" dirty="0"/>
              <a:t>"</a:t>
            </a:r>
            <a:r>
              <a:rPr lang="en-US" dirty="0"/>
              <a:t>And upon each post were palm trees,</a:t>
            </a:r>
            <a:r>
              <a:rPr lang="ru-RU" dirty="0"/>
              <a:t>"</a:t>
            </a:r>
            <a:r>
              <a:rPr lang="en-US" dirty="0"/>
              <a:t> Ez40:16. The palm tree ornaments are on each gate porch to give a visual indication as to where the doors are, so you can tell at a glance where the gates of the building are.</a:t>
            </a:r>
          </a:p>
          <a:p>
            <a:r>
              <a:rPr lang="ar-SA" dirty="0"/>
              <a:t>حزقيال</a:t>
            </a:r>
            <a:r>
              <a:rPr lang="en-US" dirty="0"/>
              <a:t> 40:17-27. The Outer Court</a:t>
            </a:r>
          </a:p>
          <a:p>
            <a:r>
              <a:rPr lang="ru-RU" dirty="0"/>
              <a:t>"</a:t>
            </a:r>
            <a:r>
              <a:rPr lang="en-US" dirty="0"/>
              <a:t>Then brought he me into the outward [outer] court, and, lo, there were chambers, and a pavement made for the court round about: thirty chambers were upon the pavement. And the pavement by the side of the gates over against the length of the gates was the lower pavement,</a:t>
            </a:r>
            <a:r>
              <a:rPr lang="ru-RU" dirty="0"/>
              <a:t>"</a:t>
            </a:r>
            <a:r>
              <a:rPr lang="en-US" dirty="0"/>
              <a:t> Ez40:17-18. Picture #9 shows some of the thirty chambers on the lower pavement. The lower pavement is 50 cubits wide, because it goes alongside the gate, which is 50 cubits long. It is called the lower pavement because there are only seven steps up to it, whereas we will see later that there is an upper pavement, that has eight steps up to it, and so that pavement is higher. However, my model shows even the </a:t>
            </a:r>
            <a:r>
              <a:rPr lang="uk-UA" dirty="0"/>
              <a:t>'</a:t>
            </a:r>
            <a:r>
              <a:rPr lang="en-US" dirty="0"/>
              <a:t>lower pavement</a:t>
            </a:r>
            <a:r>
              <a:rPr lang="uk-UA" dirty="0"/>
              <a:t>'</a:t>
            </a:r>
            <a:r>
              <a:rPr lang="en-US" dirty="0"/>
              <a:t> of the outer court to be higher than the </a:t>
            </a:r>
            <a:r>
              <a:rPr lang="uk-UA" dirty="0"/>
              <a:t>'</a:t>
            </a:r>
            <a:r>
              <a:rPr lang="en-US" dirty="0"/>
              <a:t>outer court</a:t>
            </a:r>
            <a:r>
              <a:rPr lang="uk-UA" dirty="0"/>
              <a:t>'</a:t>
            </a:r>
            <a:r>
              <a:rPr lang="en-US" dirty="0"/>
              <a:t> proper shown in the bottom right of the picture.</a:t>
            </a:r>
          </a:p>
          <a:p>
            <a:r>
              <a:rPr lang="en-US" dirty="0"/>
              <a:t>It may be that the outer court should be on the same level as the lower pavement. </a:t>
            </a:r>
            <a:r>
              <a:rPr lang="ar-SA" dirty="0"/>
              <a:t>حزقيال</a:t>
            </a:r>
            <a:r>
              <a:rPr lang="en-US" dirty="0"/>
              <a:t> 40 seems to mention only one set of steps for each gate. I made the lower pavement higher than the outer court in the model to distinguish it from the outer court. But perhaps the roof over the pavement or something else could distinguish it from the outer court. But if the outer court was level with the lower pavement, then the outer gates</a:t>
            </a:r>
            <a:r>
              <a:rPr lang="uk-UA" dirty="0"/>
              <a:t>'</a:t>
            </a:r>
            <a:r>
              <a:rPr lang="en-US" dirty="0"/>
              <a:t> porches might not seem like porches.</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#10. The 100 cubit wide outer court showing the palm tree ornaments on the porches of the outer and inner gates facing each other.</a:t>
            </a:r>
          </a:p>
          <a:p>
            <a:r>
              <a:rPr lang="ru-RU" dirty="0"/>
              <a:t>"</a:t>
            </a:r>
            <a:r>
              <a:rPr lang="en-US" dirty="0"/>
              <a:t>Then he measured the breadth from the forefront of the lower gate unto the forefront of the inner court without, an hundred cubits eastward and northward,</a:t>
            </a:r>
            <a:r>
              <a:rPr lang="ru-RU" dirty="0"/>
              <a:t>"</a:t>
            </a:r>
            <a:r>
              <a:rPr lang="en-US" dirty="0"/>
              <a:t> Ez40:19. The outer east gate is called the </a:t>
            </a:r>
            <a:r>
              <a:rPr lang="ru-RU" dirty="0"/>
              <a:t>"</a:t>
            </a:r>
            <a:r>
              <a:rPr lang="en-US" dirty="0"/>
              <a:t>lower gate</a:t>
            </a:r>
            <a:r>
              <a:rPr lang="ru-RU" dirty="0"/>
              <a:t>"</a:t>
            </a:r>
            <a:r>
              <a:rPr lang="en-US" dirty="0"/>
              <a:t> here, possibly because the outer gates are 1 step lower than the inner gates. The </a:t>
            </a:r>
            <a:r>
              <a:rPr lang="ru-RU" dirty="0"/>
              <a:t>"</a:t>
            </a:r>
            <a:r>
              <a:rPr lang="en-US" dirty="0"/>
              <a:t>inner court without</a:t>
            </a:r>
            <a:r>
              <a:rPr lang="ru-RU" dirty="0"/>
              <a:t>"</a:t>
            </a:r>
            <a:r>
              <a:rPr lang="en-US" dirty="0"/>
              <a:t> means the outside of the inner court including the inner gates. So from #1 to #5, and from #6 to #2, in picture #10, is 100 cubits. So the inner court is 100 cubits wide all the way around.</a:t>
            </a:r>
          </a:p>
          <a:p>
            <a:r>
              <a:rPr lang="en-US" dirty="0"/>
              <a:t>There are a total of 6 gates in the temple compound; 3 outer gates and 3 inner gates. The picture shows the order in which the angel showed them to </a:t>
            </a:r>
            <a:r>
              <a:rPr lang="ar-SA" dirty="0"/>
              <a:t>حزقيال</a:t>
            </a:r>
            <a:r>
              <a:rPr lang="en-US" dirty="0"/>
              <a:t>. We entered through the outer east gate (#1). Then the angel showed </a:t>
            </a:r>
            <a:r>
              <a:rPr lang="ar-SA" dirty="0"/>
              <a:t>حزقيال</a:t>
            </a:r>
            <a:r>
              <a:rPr lang="en-US" dirty="0"/>
              <a:t> the outer north gate (#2), the outer south gate (#3), the inner south gate (#4), the inner east gate (#5), and then the inner north gate (#6).</a:t>
            </a:r>
          </a:p>
          <a:p>
            <a:r>
              <a:rPr lang="en-US" dirty="0"/>
              <a:t>Notice how the 3 outer gates have their porches and palm tree ornaments facing towards the center of the temple compound, while the inner court gates have their porches and palm tree ornaments facing away from the center of the temple compound, so the porches all face each other across the outer court.</a:t>
            </a:r>
          </a:p>
          <a:p>
            <a:r>
              <a:rPr lang="en-US" dirty="0"/>
              <a:t>The outer north gate was </a:t>
            </a:r>
            <a:r>
              <a:rPr lang="ru-RU" dirty="0"/>
              <a:t>"</a:t>
            </a:r>
            <a:r>
              <a:rPr lang="en-US" dirty="0"/>
              <a:t>after the measure of the first gate,</a:t>
            </a:r>
            <a:r>
              <a:rPr lang="ru-RU" dirty="0"/>
              <a:t>"</a:t>
            </a:r>
            <a:r>
              <a:rPr lang="en-US" dirty="0"/>
              <a:t> Ez40:21; meaning it had the same measurements as the outer east one that we looked at in detail, 50 by 25 cubits, and </a:t>
            </a:r>
            <a:r>
              <a:rPr lang="ru-RU" dirty="0"/>
              <a:t>"</a:t>
            </a:r>
            <a:r>
              <a:rPr lang="en-US" dirty="0"/>
              <a:t>seven steps,</a:t>
            </a:r>
            <a:r>
              <a:rPr lang="ru-RU" dirty="0"/>
              <a:t>"</a:t>
            </a:r>
            <a:r>
              <a:rPr lang="en-US" dirty="0"/>
              <a:t> Ez40:22. And the outer south gate is also </a:t>
            </a:r>
            <a:r>
              <a:rPr lang="ru-RU" dirty="0"/>
              <a:t>"</a:t>
            </a:r>
            <a:r>
              <a:rPr lang="en-US" dirty="0"/>
              <a:t>according to these measures,</a:t>
            </a:r>
            <a:r>
              <a:rPr lang="ru-RU" dirty="0"/>
              <a:t>"</a:t>
            </a:r>
            <a:r>
              <a:rPr lang="en-US" dirty="0"/>
              <a:t> Ez40:24, 50 by 25.</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40:28-49. The Inner Court</a:t>
            </a:r>
          </a:p>
          <a:p>
            <a:r>
              <a:rPr lang="en-US" dirty="0"/>
              <a:t>See Picture #11. The tables on the outer court side of the inner north gate.</a:t>
            </a:r>
          </a:p>
          <a:p>
            <a:r>
              <a:rPr lang="en-US" dirty="0"/>
              <a:t>The inner south is also </a:t>
            </a:r>
            <a:r>
              <a:rPr lang="ru-RU" dirty="0"/>
              <a:t>"</a:t>
            </a:r>
            <a:r>
              <a:rPr lang="en-US" dirty="0"/>
              <a:t>according to these measures,</a:t>
            </a:r>
            <a:r>
              <a:rPr lang="ru-RU" dirty="0"/>
              <a:t>"</a:t>
            </a:r>
            <a:r>
              <a:rPr lang="en-US" dirty="0"/>
              <a:t> Ez40:28, of the outer gates, but it has eight steps up to its porch from the outer court. Then the angel took </a:t>
            </a:r>
            <a:r>
              <a:rPr lang="ar-SA" dirty="0"/>
              <a:t>حزقيال</a:t>
            </a:r>
            <a:r>
              <a:rPr lang="en-US" dirty="0"/>
              <a:t> through the inner south gate and into the inner court. He measured the inner east gate from the inner court side, </a:t>
            </a:r>
            <a:r>
              <a:rPr lang="ru-RU" dirty="0"/>
              <a:t>"</a:t>
            </a:r>
            <a:r>
              <a:rPr lang="en-US" dirty="0"/>
              <a:t>according to these measures,</a:t>
            </a:r>
            <a:r>
              <a:rPr lang="ru-RU" dirty="0"/>
              <a:t>"</a:t>
            </a:r>
            <a:r>
              <a:rPr lang="en-US" dirty="0"/>
              <a:t> Ez40:32.</a:t>
            </a:r>
          </a:p>
          <a:p>
            <a:r>
              <a:rPr lang="en-US" dirty="0"/>
              <a:t>The inner north gate has the same measurements also, but then the angel takes </a:t>
            </a:r>
            <a:r>
              <a:rPr lang="ar-SA" dirty="0"/>
              <a:t>حزقيال</a:t>
            </a:r>
            <a:r>
              <a:rPr lang="en-US" dirty="0"/>
              <a:t> from the inner court, through the inner north gate to the outer court side and </a:t>
            </a:r>
            <a:r>
              <a:rPr lang="ru-RU" dirty="0"/>
              <a:t>"</a:t>
            </a:r>
            <a:r>
              <a:rPr lang="en-US" dirty="0"/>
              <a:t>four tables were on this side, and four tables on that side, by the side of the gate; eight tables, whereupon they slew their sacrifices,</a:t>
            </a:r>
            <a:r>
              <a:rPr lang="ru-RU" dirty="0"/>
              <a:t>"</a:t>
            </a:r>
            <a:r>
              <a:rPr lang="en-US" dirty="0"/>
              <a:t> Ez40:41.</a:t>
            </a:r>
          </a:p>
          <a:p>
            <a:r>
              <a:rPr lang="en-US" dirty="0"/>
              <a:t>Why sacrifices during the Messianic Kingdom? Because sacrifices never took away sin. Only Jesus, who took our place, and suffered the wrath of God for us, could do that. God, being a just God, cannot justify the unrighteous apart from that. Today, in the Lord</a:t>
            </a:r>
            <a:r>
              <a:rPr lang="uk-UA" dirty="0"/>
              <a:t>'</a:t>
            </a:r>
            <a:r>
              <a:rPr lang="en-US" dirty="0"/>
              <a:t>s Supper, the bread and wine remind us of what the Lord did for us on the cross. We have the Lord</a:t>
            </a:r>
            <a:r>
              <a:rPr lang="uk-UA" dirty="0"/>
              <a:t>'</a:t>
            </a:r>
            <a:r>
              <a:rPr lang="en-US" dirty="0"/>
              <a:t>s Supper </a:t>
            </a:r>
            <a:r>
              <a:rPr lang="ru-RU" dirty="0"/>
              <a:t>"</a:t>
            </a:r>
            <a:r>
              <a:rPr lang="en-US" dirty="0"/>
              <a:t>until he comes,</a:t>
            </a:r>
            <a:r>
              <a:rPr lang="ru-RU" dirty="0"/>
              <a:t>"</a:t>
            </a:r>
            <a:r>
              <a:rPr lang="en-US" dirty="0"/>
              <a:t> 1Cor11:26. He said, </a:t>
            </a:r>
            <a:r>
              <a:rPr lang="ru-RU" dirty="0"/>
              <a:t>"</a:t>
            </a:r>
            <a:r>
              <a:rPr lang="en-US" dirty="0"/>
              <a:t>I will not drink henceforth of this fruit of the vine until that day when I drink it new with you in my Father</a:t>
            </a:r>
            <a:r>
              <a:rPr lang="uk-UA" dirty="0"/>
              <a:t>'</a:t>
            </a:r>
            <a:r>
              <a:rPr lang="en-US" dirty="0"/>
              <a:t>s kingdom,</a:t>
            </a:r>
            <a:r>
              <a:rPr lang="ru-RU" dirty="0"/>
              <a:t>"</a:t>
            </a:r>
            <a:r>
              <a:rPr lang="en-US" dirty="0"/>
              <a:t> Mt26:29. After he returns, Israel</a:t>
            </a:r>
            <a:r>
              <a:rPr lang="uk-UA" dirty="0"/>
              <a:t>'</a:t>
            </a:r>
            <a:r>
              <a:rPr lang="en-US" dirty="0"/>
              <a:t>s offering of these animal sacrifices will be the method of remembering what the Lord did for us. And this will last until the new heaven and new earth, because during the Messianic Kingdom there will still be those that don</a:t>
            </a:r>
            <a:r>
              <a:rPr lang="uk-UA" dirty="0"/>
              <a:t>'</a:t>
            </a:r>
            <a:r>
              <a:rPr lang="en-US" dirty="0"/>
              <a:t>t know the Lord, and there will be a final rebellion and final judgment at the end of the Messianic Kingdom, so there will need to be this reminder and warning of the tragedy of sin and death.</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#12. Chambers of the singers in the inner court, one on the north with its door facing south (top left corner of picture) and one on the south with its door facing north (top right corner of picture).</a:t>
            </a:r>
          </a:p>
          <a:p>
            <a:r>
              <a:rPr lang="ar-SA" dirty="0"/>
              <a:t>حزقيال</a:t>
            </a:r>
            <a:r>
              <a:rPr lang="en-US" dirty="0"/>
              <a:t> 40:44-46, </a:t>
            </a:r>
            <a:r>
              <a:rPr lang="ru-RU" dirty="0"/>
              <a:t>"</a:t>
            </a:r>
            <a:r>
              <a:rPr lang="en-US" dirty="0"/>
              <a:t>And without the inner gate,</a:t>
            </a:r>
            <a:r>
              <a:rPr lang="ru-RU" dirty="0"/>
              <a:t>"</a:t>
            </a:r>
            <a:r>
              <a:rPr lang="en-US" dirty="0"/>
              <a:t> possibly meaning through the arches in the side of the gate, </a:t>
            </a:r>
            <a:r>
              <a:rPr lang="ru-RU" dirty="0"/>
              <a:t>"</a:t>
            </a:r>
            <a:r>
              <a:rPr lang="en-US" dirty="0"/>
              <a:t>were the chambers of the singers in the inner court, which was at the side of the north gate; and their prospect was toward the south: one at the side of the east gate having the prospect toward the north.</a:t>
            </a:r>
            <a:r>
              <a:rPr lang="ru-RU" dirty="0"/>
              <a:t>"</a:t>
            </a:r>
            <a:endParaRPr lang="en-US" dirty="0"/>
          </a:p>
          <a:p>
            <a:r>
              <a:rPr lang="en-US" dirty="0"/>
              <a:t>In my model, the north chambers are (37.5 cubits clockwise) to the side of the north gate, and the south chambers are (37.5 cubits clockwise) to the side of the east gate.</a:t>
            </a:r>
          </a:p>
          <a:p>
            <a:r>
              <a:rPr lang="en-US" dirty="0"/>
              <a:t>Notice there are no porches on the inside of the inner gates. The inner gates, with their porches facing outward, are reversed, mirror images, of the outer gates, except for the steps.</a:t>
            </a:r>
          </a:p>
          <a:p>
            <a:r>
              <a:rPr lang="en-US" dirty="0"/>
              <a:t>I should have made the </a:t>
            </a:r>
            <a:r>
              <a:rPr lang="uk-UA" dirty="0"/>
              <a:t>'</a:t>
            </a:r>
            <a:r>
              <a:rPr lang="en-US" dirty="0"/>
              <a:t>inner court</a:t>
            </a:r>
            <a:r>
              <a:rPr lang="uk-UA" dirty="0"/>
              <a:t>'</a:t>
            </a:r>
            <a:r>
              <a:rPr lang="en-US" dirty="0"/>
              <a:t> area in the model the same color as the </a:t>
            </a:r>
            <a:r>
              <a:rPr lang="uk-UA" dirty="0"/>
              <a:t>'</a:t>
            </a:r>
            <a:r>
              <a:rPr lang="en-US" dirty="0"/>
              <a:t>outer court</a:t>
            </a:r>
            <a:r>
              <a:rPr lang="uk-UA" dirty="0"/>
              <a:t>'</a:t>
            </a:r>
            <a:r>
              <a:rPr lang="en-US" dirty="0"/>
              <a:t> area, rather than the same color as the 50 cubit wide </a:t>
            </a:r>
            <a:r>
              <a:rPr lang="uk-UA" dirty="0"/>
              <a:t>'</a:t>
            </a:r>
            <a:r>
              <a:rPr lang="en-US" dirty="0"/>
              <a:t>upper pavement</a:t>
            </a:r>
            <a:r>
              <a:rPr lang="uk-UA" dirty="0"/>
              <a:t>'</a:t>
            </a:r>
            <a:r>
              <a:rPr lang="en-US" dirty="0"/>
              <a:t> alongside the inner gates, to avoid confusion.</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#13. The 100 x 100 cubit inner court with the altar at the center and the temple at the top of the picture.</a:t>
            </a:r>
          </a:p>
          <a:p>
            <a:r>
              <a:rPr lang="ar-SA" dirty="0"/>
              <a:t>حزقيال</a:t>
            </a:r>
            <a:r>
              <a:rPr lang="en-US" dirty="0"/>
              <a:t> 40:47, </a:t>
            </a:r>
            <a:r>
              <a:rPr lang="ru-RU" dirty="0"/>
              <a:t>"</a:t>
            </a:r>
            <a:r>
              <a:rPr lang="en-US" dirty="0"/>
              <a:t>So he measured the court, an hundred cubits long, and an hundred cubits broad, foursquare,</a:t>
            </a:r>
            <a:r>
              <a:rPr lang="ru-RU" dirty="0"/>
              <a:t>"</a:t>
            </a:r>
            <a:r>
              <a:rPr lang="en-US" dirty="0"/>
              <a:t> 100 x 100 (and we know what Matthew Henry would say foursquare symbolizes), </a:t>
            </a:r>
            <a:r>
              <a:rPr lang="ru-RU" dirty="0"/>
              <a:t>"</a:t>
            </a:r>
            <a:r>
              <a:rPr lang="en-US" dirty="0"/>
              <a:t>and the altar that was before the house,</a:t>
            </a:r>
            <a:r>
              <a:rPr lang="ru-RU" dirty="0"/>
              <a:t>"</a:t>
            </a:r>
            <a:r>
              <a:rPr lang="en-US" dirty="0"/>
              <a:t> meaning before the temple. Up to this point, we have been looking at the temple compound, not the temple; but in this picture we see the door to the temple itself, called </a:t>
            </a:r>
            <a:r>
              <a:rPr lang="ru-RU" dirty="0"/>
              <a:t>"</a:t>
            </a:r>
            <a:r>
              <a:rPr lang="en-US" dirty="0"/>
              <a:t>the house</a:t>
            </a:r>
            <a:r>
              <a:rPr lang="ru-RU" dirty="0"/>
              <a:t>"</a:t>
            </a:r>
            <a:r>
              <a:rPr lang="en-US" dirty="0"/>
              <a:t> in this verse.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#14. Diagram of the entire temple compound.</a:t>
            </a:r>
          </a:p>
          <a:p>
            <a:r>
              <a:rPr lang="en-US"/>
              <a:t>From east to west, starting at A in the picture, and leaving out the 50 cubit border, there are 50 cubits for the outer east gate and the lower pavement on both sides, 100 for the outer court, and 50 for the inner east gate and the upper pavement on both sides, which subtotals 200. Then 100 for the inner court, and 200 for the temple area (100 for the temple and 100 for the west building and separate place which we will look at later). So 200 + 100 + 200 = 500. </a:t>
            </a:r>
          </a:p>
          <a:p>
            <a:r>
              <a:rPr lang="en-US"/>
              <a:t>From north to south, starting at B in the picture, and leaving out the 50 cubit border, there are 50 cubits for the outer north gate and the lower pavement on both sides, 100 for the outer court, and 50 for the inner north gate and the upper pavement on both sides, which subtotals 200. Then there are 100 for the inner court. And then 50 for the inner south gate and the upper pavement on both sides, 100 for the outer court, and 50 for the outer south gate and lower pavement on both sides, which subtotals 200. So 200 + 100 + 200 = 500. So the dominant numbers are 50 and 100.</a:t>
            </a:r>
          </a:p>
          <a:p>
            <a:r>
              <a:rPr lang="en-US"/>
              <a:t>We started our tour at the wall at the outside of the eastern border, and then entered the outer court through the east outer gate. We looked at the outer court and the inner court. Now we are going to look at the temple, the separate place, and the west building.</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41. The Temple </a:t>
            </a:r>
          </a:p>
          <a:p>
            <a:r>
              <a:rPr lang="en-US" dirty="0"/>
              <a:t>See Picture #15. The temple porch.</a:t>
            </a:r>
          </a:p>
          <a:p>
            <a:r>
              <a:rPr lang="ar-SA" dirty="0"/>
              <a:t>حزقيال</a:t>
            </a:r>
            <a:r>
              <a:rPr lang="en-US" dirty="0"/>
              <a:t> 40:48-49, </a:t>
            </a:r>
            <a:r>
              <a:rPr lang="ru-RU" dirty="0"/>
              <a:t>"</a:t>
            </a:r>
            <a:r>
              <a:rPr lang="en-US" dirty="0"/>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dirty="0"/>
              <a:t>"</a:t>
            </a:r>
            <a:r>
              <a:rPr lang="en-US" dirty="0"/>
              <a:t> Verse 48 should start a new chapter, because </a:t>
            </a:r>
            <a:r>
              <a:rPr lang="ar-SA" dirty="0"/>
              <a:t>حزقيال</a:t>
            </a:r>
            <a:r>
              <a:rPr lang="en-US" dirty="0"/>
              <a:t> begins talking about the temple in that verse.</a:t>
            </a:r>
          </a:p>
          <a:p>
            <a:r>
              <a:rPr lang="en-US" dirty="0"/>
              <a:t>In the picture, you can see from the measuring rods, that the rectangular posts on each side of the porch are 5 cubits by 3 cubits. The length of the porch is 20 cubits across the front of the temple. </a:t>
            </a:r>
            <a:r>
              <a:rPr lang="uk-UA" dirty="0"/>
              <a:t>'</a:t>
            </a:r>
            <a:r>
              <a:rPr lang="en-US" dirty="0"/>
              <a:t>Length</a:t>
            </a:r>
            <a:r>
              <a:rPr lang="uk-UA" dirty="0"/>
              <a:t>'</a:t>
            </a:r>
            <a:r>
              <a:rPr lang="en-US" dirty="0"/>
              <a:t> is always the long measurement for any particular area under consideration, no matter which direction it faces. And the breadth, the shorter measurement of the porch, is 11 cubits deep. And there is one large, special pillar beside the porch on each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#16. Inside the holy place, looking back out towards the temple porch.</a:t>
            </a:r>
          </a:p>
          <a:p>
            <a:r>
              <a:rPr lang="en-US"/>
              <a:t>Ezekiel 41:1, </a:t>
            </a:r>
            <a:r>
              <a:rPr lang="ru-RU"/>
              <a:t>"</a:t>
            </a:r>
            <a:r>
              <a:rPr lang="en-US"/>
              <a:t>Afterward he brought me to the temple, and measured the posts, six cubits broad on the one side, and six cubits broad on the other side, which was the breadth of the tabernacle.</a:t>
            </a:r>
            <a:r>
              <a:rPr lang="ru-RU"/>
              <a:t>"</a:t>
            </a:r>
            <a:endParaRPr lang="en-US"/>
          </a:p>
          <a:p>
            <a:r>
              <a:rPr lang="en-US"/>
              <a:t>The posts of the doorway are 6 cubits square, as confirmed by Ez41:21, </a:t>
            </a:r>
            <a:r>
              <a:rPr lang="ru-RU"/>
              <a:t>"</a:t>
            </a:r>
            <a:r>
              <a:rPr lang="en-US"/>
              <a:t>the posts of the temple were squared.</a:t>
            </a:r>
            <a:r>
              <a:rPr lang="ru-RU"/>
              <a:t>"</a:t>
            </a:r>
            <a:r>
              <a:rPr lang="en-US"/>
              <a:t> We see only 5 cubits of them on each side in the picture, because they extend 1 cubit into the 6 cubit wide temple walls, </a:t>
            </a:r>
            <a:r>
              <a:rPr lang="ru-RU"/>
              <a:t>"</a:t>
            </a:r>
            <a:r>
              <a:rPr lang="en-US"/>
              <a:t>which was the breadth of the tabernacle,</a:t>
            </a:r>
            <a:r>
              <a:rPr lang="ru-RU"/>
              <a:t>"</a:t>
            </a:r>
            <a:r>
              <a:rPr lang="en-US"/>
              <a:t> Ez41:1.</a:t>
            </a:r>
          </a:p>
          <a:p>
            <a:r>
              <a:rPr lang="ru-RU"/>
              <a:t>"</a:t>
            </a:r>
            <a:r>
              <a:rPr lang="en-US"/>
              <a:t>And the breadth of the door was ten cubits; and the sides of the door were five cubits on the one side, and five cubits on the other side,</a:t>
            </a:r>
            <a:r>
              <a:rPr lang="ru-RU"/>
              <a:t>"</a:t>
            </a:r>
            <a:r>
              <a:rPr lang="en-US"/>
              <a:t> Ez41:2. The doorway is 10 cubits wide, as you can see from the measuring rods. And we see only 5 cubits of the 6 cubit wide door posts on each side of the doorway, for the reason explained above.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#18. In the holy place of the temple, looking towards the door to the most holy place.</a:t>
            </a:r>
          </a:p>
          <a:p>
            <a:r>
              <a:rPr lang="ru-RU"/>
              <a:t>"</a:t>
            </a:r>
            <a:r>
              <a:rPr lang="en-US"/>
              <a:t>Then went he inward, and measured the post of the door, two cubits; and the door, six cubits; and the breadth of the door, seven cubits,</a:t>
            </a:r>
            <a:r>
              <a:rPr lang="ru-RU"/>
              <a:t>"</a:t>
            </a:r>
            <a:r>
              <a:rPr lang="en-US"/>
              <a:t> Ez41:3. The angel measured the entrance to the most holy place. The wood door posts are 2 cubits wide; you can see a little of their wood behind the folding doors. The temple wall on each side of them is an additional 5 cubits, so 7 cubits on each side of the 6 cubit wide doorway.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#20. The southeast front corner of the temple: 1) 6-cubit temple wall, 2) narrower 5-cubit temple wall, 3) 4-cubit side chambers, 4) wider 5-cubit side chambers, 5) 6-cubit foundation of the temple, 6) side chambers</a:t>
            </a:r>
            <a:r>
              <a:rPr lang="uk-UA"/>
              <a:t>'</a:t>
            </a:r>
            <a:r>
              <a:rPr lang="en-US"/>
              <a:t> 6-cubit outer wall 7) side chambers</a:t>
            </a:r>
            <a:r>
              <a:rPr lang="uk-UA"/>
              <a:t>'</a:t>
            </a:r>
            <a:r>
              <a:rPr lang="en-US"/>
              <a:t> 5-cubit walkway, 8) 20-cubit separate place, 9) southern door to side chambers.</a:t>
            </a:r>
          </a:p>
          <a:p>
            <a:r>
              <a:rPr lang="en-US"/>
              <a:t>Next, we go around the outside of the temple. Ezekiel 41:5-7, </a:t>
            </a:r>
            <a:r>
              <a:rPr lang="ru-RU"/>
              <a:t>"</a:t>
            </a:r>
            <a:r>
              <a:rPr lang="en-US"/>
              <a:t>He measured the wall of the house, six cubits,</a:t>
            </a:r>
            <a:r>
              <a:rPr lang="ru-RU"/>
              <a:t>"</a:t>
            </a:r>
            <a:r>
              <a:rPr lang="en-US"/>
              <a:t> on the bottom level, but the temple wall gets narrower on the higher levels, as you can see if you compare #1 to #2 in the picture. (One cubit of the front of the temple wall is made up of part of the 6x6 cubit square wood temple post, as we discussed earlier and as you can see in the shadow of the pillar.)</a:t>
            </a:r>
          </a:p>
          <a:p>
            <a:r>
              <a:rPr lang="ru-RU"/>
              <a:t>"</a:t>
            </a:r>
            <a:r>
              <a:rPr lang="en-US"/>
              <a:t>And the breadth of every side chamber, four cubits, round about the house on every side,</a:t>
            </a:r>
            <a:r>
              <a:rPr lang="ru-RU"/>
              <a:t>"</a:t>
            </a:r>
            <a:r>
              <a:rPr lang="en-US"/>
              <a:t> on the bottom level, but the side chambers get wider on the higher levels, as you can see if you compare #3 to #4 in the picture.</a:t>
            </a:r>
          </a:p>
          <a:p>
            <a:r>
              <a:rPr lang="ru-RU"/>
              <a:t>"</a:t>
            </a:r>
            <a:r>
              <a:rPr lang="en-US"/>
              <a:t>And the side chambers were three, one over another, and thirty in order,</a:t>
            </a:r>
            <a:r>
              <a:rPr lang="ru-RU"/>
              <a:t>"</a:t>
            </a:r>
            <a:r>
              <a:rPr lang="en-US"/>
              <a:t> three stories tall, thirty rooms per story as you go around the temple. </a:t>
            </a:r>
            <a:r>
              <a:rPr lang="ru-RU"/>
              <a:t>"</a:t>
            </a:r>
            <a:r>
              <a:rPr lang="en-US"/>
              <a:t>And they entered into the wall which was of the house,</a:t>
            </a:r>
            <a:r>
              <a:rPr lang="ru-RU"/>
              <a:t>"</a:t>
            </a:r>
            <a:r>
              <a:rPr lang="en-US"/>
              <a:t> as you see in #4, </a:t>
            </a:r>
            <a:r>
              <a:rPr lang="ru-RU"/>
              <a:t>"</a:t>
            </a:r>
            <a:r>
              <a:rPr lang="en-US"/>
              <a:t>... that they might have hold, but they had not hold in the wall of the house.</a:t>
            </a:r>
            <a:r>
              <a:rPr lang="ru-RU"/>
              <a:t>"</a:t>
            </a:r>
            <a:r>
              <a:rPr lang="en-US"/>
              <a:t> Starting at the bottom, each story of the chambers was wider, and the temple wall likewise narrower, so the chambers could sit securely against the temple without being attached by nails or anything.</a:t>
            </a:r>
          </a:p>
          <a:p>
            <a:r>
              <a:rPr lang="en-US"/>
              <a:t>Ezekiel 41:8-11, </a:t>
            </a:r>
            <a:r>
              <a:rPr lang="ru-RU"/>
              <a:t>"</a:t>
            </a:r>
            <a:r>
              <a:rPr lang="en-US"/>
              <a:t>I saw also the height of the house round about: the foundations of the side chambers were a full reed of six great cubits.</a:t>
            </a:r>
            <a:r>
              <a:rPr lang="ru-RU"/>
              <a:t>"</a:t>
            </a:r>
            <a:r>
              <a:rPr lang="en-US"/>
              <a:t> You can see the six cubit foundation by the vertical rod leaning against the stairs near #5 in the picture. So temple sits higher than everything else in the temple compound. </a:t>
            </a:r>
            <a:r>
              <a:rPr lang="ru-RU"/>
              <a:t>"</a:t>
            </a:r>
            <a:r>
              <a:rPr lang="en-US"/>
              <a:t>The thickness of the wall, which was for the side chamber without, was five cubits,</a:t>
            </a:r>
            <a:r>
              <a:rPr lang="ru-RU"/>
              <a:t>"</a:t>
            </a:r>
            <a:r>
              <a:rPr lang="en-US"/>
              <a:t> meaning the outside wall going around the side chambers, labeled #6, is five cubits thick. </a:t>
            </a:r>
            <a:r>
              <a:rPr lang="ru-RU"/>
              <a:t>"</a:t>
            </a:r>
            <a:r>
              <a:rPr lang="en-US"/>
              <a:t>And that which was left was the place of the side chambers that were within.</a:t>
            </a:r>
            <a:r>
              <a:rPr lang="ru-RU"/>
              <a:t>"</a:t>
            </a:r>
            <a:r>
              <a:rPr lang="en-US"/>
              <a:t> </a:t>
            </a:r>
            <a:r>
              <a:rPr lang="uk-UA"/>
              <a:t>'</a:t>
            </a:r>
            <a:r>
              <a:rPr lang="en-US"/>
              <a:t>That which was left</a:t>
            </a:r>
            <a:r>
              <a:rPr lang="uk-UA"/>
              <a:t>'</a:t>
            </a:r>
            <a:r>
              <a:rPr lang="en-US"/>
              <a:t> is the 5 cubit wide walkway, labeled #7, that provides access to the side chambers.</a:t>
            </a:r>
          </a:p>
          <a:p>
            <a:r>
              <a:rPr lang="ru-RU"/>
              <a:t>"</a:t>
            </a:r>
            <a:r>
              <a:rPr lang="en-US"/>
              <a:t>And between the chambers was the wideness of twenty cubits round about the house on every side,</a:t>
            </a:r>
            <a:r>
              <a:rPr lang="ru-RU"/>
              <a:t>"</a:t>
            </a:r>
            <a:r>
              <a:rPr lang="en-US"/>
              <a:t> marked with #8. We</a:t>
            </a:r>
            <a:r>
              <a:rPr lang="uk-UA"/>
              <a:t>'</a:t>
            </a:r>
            <a:r>
              <a:rPr lang="en-US"/>
              <a:t>ll see this 20 cubit area, called the Separate Place, around the temple better in a minute.</a:t>
            </a:r>
          </a:p>
          <a:p>
            <a:r>
              <a:rPr lang="ru-RU"/>
              <a:t>"</a:t>
            </a:r>
            <a:r>
              <a:rPr lang="en-US"/>
              <a:t>And the doors of the side chambers were toward the place that was left, one door toward the north, and another door toward the south,</a:t>
            </a:r>
            <a:r>
              <a:rPr lang="ru-RU"/>
              <a:t>"</a:t>
            </a:r>
            <a:r>
              <a:rPr lang="en-US"/>
              <a:t> we see the doorway to the south at #9 for access to the chambers</a:t>
            </a:r>
            <a:r>
              <a:rPr lang="uk-UA"/>
              <a:t>'</a:t>
            </a:r>
            <a:r>
              <a:rPr lang="en-US"/>
              <a:t> walkway, </a:t>
            </a:r>
            <a:r>
              <a:rPr lang="ru-RU"/>
              <a:t>"</a:t>
            </a:r>
            <a:r>
              <a:rPr lang="en-US"/>
              <a:t>and the breadth of the place that was left,</a:t>
            </a:r>
            <a:r>
              <a:rPr lang="ru-RU"/>
              <a:t>"</a:t>
            </a:r>
            <a:r>
              <a:rPr lang="en-US"/>
              <a:t> #7 again, </a:t>
            </a:r>
            <a:r>
              <a:rPr lang="ru-RU"/>
              <a:t>"</a:t>
            </a:r>
            <a:r>
              <a:rPr lang="en-US"/>
              <a:t>was five cubits round about.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#21. The west building is to the left, the temple to the right, and the 20 cubit separate place in between. You can also see the low side chambers</a:t>
            </a:r>
            <a:r>
              <a:rPr lang="uk-UA"/>
              <a:t>'</a:t>
            </a:r>
            <a:r>
              <a:rPr lang="en-US"/>
              <a:t> wall and some of the 5-cubit walkway around the sides and back of the temple. The buildings that border the separate place at the top and bottom of the picture are 3-tiered priests</a:t>
            </a:r>
            <a:r>
              <a:rPr lang="uk-UA"/>
              <a:t>'</a:t>
            </a:r>
            <a:r>
              <a:rPr lang="en-US"/>
              <a:t> chambers.</a:t>
            </a:r>
          </a:p>
          <a:p>
            <a:r>
              <a:rPr lang="en-US"/>
              <a:t>Ezekiel 41:12, </a:t>
            </a:r>
            <a:r>
              <a:rPr lang="ru-RU"/>
              <a:t>"</a:t>
            </a:r>
            <a:r>
              <a:rPr lang="en-US"/>
              <a:t>Now the building that was before the separate place at the end toward the west was seventy cubits broad; and the wall of the building was five cubits thick round about, and the length thereof ninety cubits.</a:t>
            </a:r>
            <a:r>
              <a:rPr lang="ru-RU"/>
              <a:t>"</a:t>
            </a:r>
            <a:r>
              <a:rPr lang="en-US"/>
              <a:t> The west building is 70 by 90 in its internal dimensions. It</a:t>
            </a:r>
            <a:r>
              <a:rPr lang="uk-UA"/>
              <a:t>'</a:t>
            </a:r>
            <a:r>
              <a:rPr lang="en-US"/>
              <a:t>s got a five cubit thick wall all around which makes it 100 long and 80 wide in its external dimensions. When you add the 20 cubits of the </a:t>
            </a:r>
            <a:r>
              <a:rPr lang="uk-UA"/>
              <a:t>'</a:t>
            </a:r>
            <a:r>
              <a:rPr lang="en-US"/>
              <a:t>separate place</a:t>
            </a:r>
            <a:r>
              <a:rPr lang="uk-UA"/>
              <a:t>'</a:t>
            </a:r>
            <a:r>
              <a:rPr lang="en-US"/>
              <a:t> in front of it to its external width, the total area is 100 by 100 cubits square.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#22. Diagram of the temple, the separate place, and the west building.</a:t>
            </a:r>
          </a:p>
          <a:p>
            <a:r>
              <a:rPr lang="en-US"/>
              <a:t>Next the angel measured the overall dimensions of the temple area, including the separate place and the west building. First going east to west, Ezekiel 41:13, </a:t>
            </a:r>
            <a:r>
              <a:rPr lang="ru-RU"/>
              <a:t>"</a:t>
            </a:r>
            <a:r>
              <a:rPr lang="en-US"/>
              <a:t>So he measured the house [the temple], an hundred cubits long, and the separate place, and the building [the west building], with the walls thereof, an hundred cubits long.</a:t>
            </a:r>
            <a:r>
              <a:rPr lang="ru-RU"/>
              <a:t>"</a:t>
            </a:r>
            <a:r>
              <a:rPr lang="en-US"/>
              <a:t> Starting at A in picture 22, we see the temple is 100 cubits long comprised of five 20</a:t>
            </a:r>
            <a:r>
              <a:rPr lang="uk-UA"/>
              <a:t>'</a:t>
            </a:r>
            <a:r>
              <a:rPr lang="en-US"/>
              <a:t>s. The porch plus the dividing wall between the holy place and the most holy place equals 20 cubits (3+8+6+3), the holy place is 40 cubits long (or two 20</a:t>
            </a:r>
            <a:r>
              <a:rPr lang="uk-UA"/>
              <a:t>'</a:t>
            </a:r>
            <a:r>
              <a:rPr lang="en-US"/>
              <a:t>s), the most holy place is 20 cubits, and the temple wall and side chambers on the west are 20 cubits (6+4+5+5=20). And then the separate place plus the west building is 100 cubits (20+5+70+5).</a:t>
            </a:r>
          </a:p>
          <a:p>
            <a:r>
              <a:rPr lang="ru-RU"/>
              <a:t>"</a:t>
            </a:r>
            <a:r>
              <a:rPr lang="en-US"/>
              <a:t>Also the breadth of the face of the house, and of the separate place toward the east, an hundred cubits,</a:t>
            </a:r>
            <a:r>
              <a:rPr lang="ru-RU"/>
              <a:t>"</a:t>
            </a:r>
            <a:r>
              <a:rPr lang="en-US"/>
              <a:t> Ez41:14. Next he measures 100 cubits north to south across the front of the temple. Starting at B in the picture, the separate place on the north is 20; the side chambers and temple wall, 20 (5+5+4+6); the holy place, 20; the temple wall and side chambers, 20 (6+4+5+5); and the separate place on the south is 20.</a:t>
            </a:r>
          </a:p>
          <a:p>
            <a:r>
              <a:rPr lang="en-US"/>
              <a:t>And finally, the separate place is 100 cubits long against all three buildings on the west, north, and south, as shown by the three letter C</a:t>
            </a:r>
            <a:r>
              <a:rPr lang="uk-UA"/>
              <a:t>'</a:t>
            </a:r>
            <a:r>
              <a:rPr lang="en-US"/>
              <a:t>s in the picture. On the west, </a:t>
            </a:r>
            <a:r>
              <a:rPr lang="ru-RU"/>
              <a:t>"</a:t>
            </a:r>
            <a:r>
              <a:rPr lang="en-US"/>
              <a:t>he measured the length of the building [the west building] over against the separate place which was behind it.</a:t>
            </a:r>
            <a:r>
              <a:rPr lang="ru-RU"/>
              <a:t>"</a:t>
            </a:r>
            <a:r>
              <a:rPr lang="en-US"/>
              <a:t> On the north and south along the 3-tiered priests</a:t>
            </a:r>
            <a:r>
              <a:rPr lang="uk-UA"/>
              <a:t>'</a:t>
            </a:r>
            <a:r>
              <a:rPr lang="en-US"/>
              <a:t> galleries, </a:t>
            </a:r>
            <a:r>
              <a:rPr lang="ru-RU"/>
              <a:t>"</a:t>
            </a:r>
            <a:r>
              <a:rPr lang="en-US"/>
              <a:t>and the galleries thereof on the one side and on the other side.</a:t>
            </a:r>
            <a:r>
              <a:rPr lang="ru-RU"/>
              <a:t>"</a:t>
            </a:r>
            <a:r>
              <a:rPr lang="en-US"/>
              <a:t> All three measurements each measured </a:t>
            </a:r>
            <a:r>
              <a:rPr lang="ru-RU"/>
              <a:t>"</a:t>
            </a:r>
            <a:r>
              <a:rPr lang="en-US"/>
              <a:t>an hundred cubits,</a:t>
            </a:r>
            <a:r>
              <a:rPr lang="ru-RU"/>
              <a:t>"</a:t>
            </a:r>
            <a:r>
              <a:rPr lang="en-US"/>
              <a:t> as also did </a:t>
            </a:r>
            <a:r>
              <a:rPr lang="ru-RU"/>
              <a:t>"</a:t>
            </a:r>
            <a:r>
              <a:rPr lang="en-US"/>
              <a:t>the inner temple and the porches of the court,</a:t>
            </a:r>
            <a:r>
              <a:rPr lang="ru-RU"/>
              <a:t>"</a:t>
            </a:r>
            <a:r>
              <a:rPr lang="en-US"/>
              <a:t> Ez41:15, as we saw in verse 13. So the dominant numbers for the temple area are 20 and 100.</a:t>
            </a:r>
          </a:p>
          <a:p>
            <a:r>
              <a:rPr lang="en-US"/>
              <a:t>To me, this careful measuring, first east to west, then north to south, and finally this additional check around the perimeter of the separate place, is another evidence of the inspiration of the scriptures. It would have been very difficult for Ezekiel to have thought all this up by himself, and have it fit together, especially without 3D drawing software.</a:t>
            </a:r>
          </a:p>
          <a:p>
            <a:r>
              <a:rPr lang="en-US"/>
              <a:t>Now the angel takes us back into the temple for some additional details. The walls were covered with cherubs and palm tree decorations. Ezekiel 41:18-25, </a:t>
            </a:r>
            <a:r>
              <a:rPr lang="ru-RU"/>
              <a:t>"</a:t>
            </a:r>
            <a:r>
              <a:rPr lang="en-US"/>
              <a:t>It was made with cherubims and palm trees, so that a palm tree was between a cherub and a cherub; and every cherub had two faces; so that the face of a man was toward the palm tree on the one side, and the face of a young lion toward the palm tree on the other side: it was made through all the house round about. From the ground unto above the door were cherubims and palm trees made, and on the wall of the temple.</a:t>
            </a:r>
            <a:r>
              <a:rPr lang="ru-RU"/>
              <a:t>"</a:t>
            </a:r>
            <a:r>
              <a:rPr lang="en-US"/>
              <a:t> You can see these decorations in picture #18. I didn</a:t>
            </a:r>
            <a:r>
              <a:rPr lang="uk-UA"/>
              <a:t>'</a:t>
            </a:r>
            <a:r>
              <a:rPr lang="en-US"/>
              <a:t>t have any pictures of two-faced cherubs to use in the model, so the ones on the walls in the pictures have only the lion face. (Some cherubs, like those in Ezekiel 1, have 4 faces. Satan is a fallen cherub. Some speculate he may be of the two-faced variety.)</a:t>
            </a:r>
          </a:p>
          <a:p>
            <a:r>
              <a:rPr lang="ru-RU"/>
              <a:t>"</a:t>
            </a:r>
            <a:r>
              <a:rPr lang="en-US"/>
              <a:t>The altar of wood was three cubits high, and the length thereof two cubits; and the corners thereof, and the length thereof, and the walls thereof, were of wood: and he said unto me, This is the table that is before the LORD.</a:t>
            </a:r>
            <a:r>
              <a:rPr lang="ru-RU"/>
              <a:t>"</a:t>
            </a:r>
            <a:r>
              <a:rPr lang="en-US"/>
              <a:t> You can also see the altar in picture #18 (though it</a:t>
            </a:r>
            <a:r>
              <a:rPr lang="uk-UA"/>
              <a:t>'</a:t>
            </a:r>
            <a:r>
              <a:rPr lang="en-US"/>
              <a:t>s hard to see because I made it the same color as the floor and door posts).</a:t>
            </a:r>
          </a:p>
          <a:p>
            <a:r>
              <a:rPr lang="ru-RU"/>
              <a:t>"</a:t>
            </a:r>
            <a:r>
              <a:rPr lang="en-US"/>
              <a:t>And the temple and the sanctuary had two doors.</a:t>
            </a:r>
            <a:r>
              <a:rPr lang="ru-RU"/>
              <a:t>"</a:t>
            </a:r>
            <a:r>
              <a:rPr lang="en-US"/>
              <a:t> I</a:t>
            </a:r>
            <a:r>
              <a:rPr lang="uk-UA"/>
              <a:t>'</a:t>
            </a:r>
            <a:r>
              <a:rPr lang="en-US"/>
              <a:t>m assuming that means two doors each; two at the outside of the temple and two for the most holy place. </a:t>
            </a:r>
            <a:r>
              <a:rPr lang="ru-RU"/>
              <a:t>"</a:t>
            </a:r>
            <a:r>
              <a:rPr lang="en-US"/>
              <a:t>And the doors had two leaves apiece, two turning leaves; two leaves for the one door, and two leaves for the other door.</a:t>
            </a:r>
            <a:r>
              <a:rPr lang="ru-RU"/>
              <a:t>"</a:t>
            </a:r>
            <a:r>
              <a:rPr lang="en-US"/>
              <a:t> So you can see the two folding doors for the sanctuary, or most holy place, in picture #18; and you can see one of the two folding doors of the temple in picture #15. </a:t>
            </a:r>
            <a:r>
              <a:rPr lang="ru-RU"/>
              <a:t>"</a:t>
            </a:r>
            <a:r>
              <a:rPr lang="en-US"/>
              <a:t>And there were made on them, on the doors of the temple, cherubims and palm trees, like as were made upon the walls.</a:t>
            </a:r>
            <a:r>
              <a:rPr lang="ru-RU"/>
              <a:t>"</a:t>
            </a:r>
            <a:endParaRPr lang="en-US"/>
          </a:p>
          <a:p>
            <a:r>
              <a:rPr lang="en-US"/>
              <a:t>Ezekiel 41:25-26, </a:t>
            </a:r>
            <a:r>
              <a:rPr lang="ru-RU"/>
              <a:t>"</a:t>
            </a:r>
            <a:r>
              <a:rPr lang="en-US"/>
              <a:t>And there were thick planks upon the face of the porch without, and there were narrow windows and palm trees on the one side and on the other side, on the sides of the porch, and upon the side chambers of the house, and thick planks.</a:t>
            </a:r>
            <a:r>
              <a:rPr lang="ru-RU"/>
              <a:t>"</a:t>
            </a:r>
            <a:r>
              <a:rPr lang="en-US"/>
              <a:t> You can also see the thick planks and narrow windows of the temple porch in picture #15. It seems they should have palm trees on them, but not cherubs.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42. 3-Tiered Priests</a:t>
            </a:r>
            <a:r>
              <a:rPr lang="uk-UA" dirty="0"/>
              <a:t>'</a:t>
            </a:r>
            <a:r>
              <a:rPr lang="en-US" dirty="0"/>
              <a:t> Chambers &amp; Overall Dimensions</a:t>
            </a:r>
          </a:p>
          <a:p>
            <a:r>
              <a:rPr lang="en-US" dirty="0"/>
              <a:t>See Picture #23. A 50-cubit 3-tiered building and a 100-cubit 3-tiered building of priests</a:t>
            </a:r>
            <a:r>
              <a:rPr lang="uk-UA" dirty="0"/>
              <a:t>'</a:t>
            </a:r>
            <a:r>
              <a:rPr lang="en-US" dirty="0"/>
              <a:t> chambers facing each other with a walkway between them. These in the picture are the northern ones on the west side of the inner north gate between the outer court and the separate place of the temple.</a:t>
            </a:r>
          </a:p>
          <a:p>
            <a:r>
              <a:rPr lang="ar-SA" dirty="0"/>
              <a:t>حزقيال</a:t>
            </a:r>
            <a:r>
              <a:rPr lang="en-US" dirty="0"/>
              <a:t> 42:7-8, </a:t>
            </a:r>
            <a:r>
              <a:rPr lang="ru-RU" dirty="0"/>
              <a:t>"</a:t>
            </a:r>
            <a:r>
              <a:rPr lang="en-US" dirty="0"/>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dirty="0"/>
              <a:t>"</a:t>
            </a:r>
            <a:r>
              <a:rPr lang="en-US" dirty="0"/>
              <a:t> In picture 23, we are looking at two buildings on the upper pavement on the west side of the inner north gate. The two buildings are not the same length. The one </a:t>
            </a:r>
            <a:r>
              <a:rPr lang="ru-RU" dirty="0"/>
              <a:t>"</a:t>
            </a:r>
            <a:r>
              <a:rPr lang="en-US" dirty="0"/>
              <a:t>toward the utter [outer] court</a:t>
            </a:r>
            <a:r>
              <a:rPr lang="ru-RU" dirty="0"/>
              <a:t>"</a:t>
            </a:r>
            <a:r>
              <a:rPr lang="en-US" dirty="0"/>
              <a:t> is only 50 cubits long, while the one along the separate place </a:t>
            </a:r>
            <a:r>
              <a:rPr lang="ru-RU" dirty="0"/>
              <a:t>"</a:t>
            </a:r>
            <a:r>
              <a:rPr lang="en-US" dirty="0"/>
              <a:t>before the temple</a:t>
            </a:r>
            <a:r>
              <a:rPr lang="ru-RU" dirty="0"/>
              <a:t>"</a:t>
            </a:r>
            <a:r>
              <a:rPr lang="en-US" dirty="0"/>
              <a:t> is 100 cubits long.</a:t>
            </a:r>
          </a:p>
          <a:p>
            <a:r>
              <a:rPr lang="ar-SA" dirty="0"/>
              <a:t>حزقيال</a:t>
            </a:r>
            <a:r>
              <a:rPr lang="en-US" dirty="0"/>
              <a:t> 42:13-14, </a:t>
            </a:r>
            <a:r>
              <a:rPr lang="ru-RU" dirty="0"/>
              <a:t>"</a:t>
            </a:r>
            <a:r>
              <a:rPr lang="en-US" dirty="0"/>
              <a:t>Then said he unto me, The north chambers and the south chambers,</a:t>
            </a:r>
            <a:r>
              <a:rPr lang="ru-RU" dirty="0"/>
              <a:t>"</a:t>
            </a:r>
            <a:r>
              <a:rPr lang="en-US" dirty="0"/>
              <a:t> there is a mirror image of them on the west side of the inner south gate also, </a:t>
            </a:r>
            <a:r>
              <a:rPr lang="ru-RU" dirty="0"/>
              <a:t>"</a:t>
            </a:r>
            <a:r>
              <a:rPr lang="en-US" dirty="0"/>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dirty="0"/>
              <a:t>"</a:t>
            </a:r>
            <a:r>
              <a:rPr lang="en-US" dirty="0"/>
              <a:t> So we have some locker rooms for the priests here. They have to leave their holy clothes in the inner court area, and put on other clothes, before going out to the people in the outer court.</a:t>
            </a:r>
          </a:p>
          <a:p>
            <a:r>
              <a:rPr lang="en-US" dirty="0"/>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dirty="0"/>
              <a:t>After the angel measures the 3-tiered priest</a:t>
            </a:r>
            <a:r>
              <a:rPr lang="uk-UA" dirty="0"/>
              <a:t>'</a:t>
            </a:r>
            <a:r>
              <a:rPr lang="en-US" dirty="0"/>
              <a:t>s chambers on the upper pavement, he takes </a:t>
            </a:r>
            <a:r>
              <a:rPr lang="ar-SA" dirty="0"/>
              <a:t>حزقيال</a:t>
            </a:r>
            <a:r>
              <a:rPr lang="en-US" dirty="0"/>
              <a:t> outside the outer eastern gate, the one by which he had first entered the temple compound. This is </a:t>
            </a:r>
            <a:r>
              <a:rPr lang="ar-SA" dirty="0"/>
              <a:t>حزقيال</a:t>
            </a:r>
            <a:r>
              <a:rPr lang="uk-UA" dirty="0"/>
              <a:t>'</a:t>
            </a:r>
            <a:r>
              <a:rPr lang="en-US" dirty="0"/>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dirty="0"/>
              <a:t>"</a:t>
            </a:r>
            <a:r>
              <a:rPr lang="en-US" dirty="0"/>
              <a:t>Now when he had made an end of measuring the inner house, he brought me forth toward the gate whose prospect is toward the east, and measured it round about,</a:t>
            </a:r>
            <a:r>
              <a:rPr lang="ru-RU" dirty="0"/>
              <a:t>"</a:t>
            </a:r>
            <a:r>
              <a:rPr lang="en-US" dirty="0"/>
              <a:t> Ez42:15.</a:t>
            </a:r>
          </a:p>
          <a:p>
            <a:r>
              <a:rPr lang="en-US" dirty="0"/>
              <a:t>What does </a:t>
            </a:r>
            <a:r>
              <a:rPr lang="ar-SA" dirty="0"/>
              <a:t>حزقيال</a:t>
            </a:r>
            <a:r>
              <a:rPr lang="en-US" dirty="0"/>
              <a:t> mean by saying the angel measured </a:t>
            </a:r>
            <a:r>
              <a:rPr lang="ru-RU" dirty="0"/>
              <a:t>"</a:t>
            </a:r>
            <a:r>
              <a:rPr lang="en-US" dirty="0"/>
              <a:t>it round about?</a:t>
            </a:r>
            <a:r>
              <a:rPr lang="ru-RU" dirty="0"/>
              <a:t>"</a:t>
            </a:r>
            <a:r>
              <a:rPr lang="en-US" dirty="0"/>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dirty="0"/>
              <a:t>"</a:t>
            </a:r>
            <a:r>
              <a:rPr lang="en-US" dirty="0"/>
              <a:t>cubits</a:t>
            </a:r>
            <a:r>
              <a:rPr lang="ru-RU" dirty="0"/>
              <a:t>"</a:t>
            </a:r>
            <a:r>
              <a:rPr lang="en-US" dirty="0"/>
              <a:t> in the following verses; the KJV and ASV, follow the Masoretic Hebrew text, and use the word </a:t>
            </a:r>
            <a:r>
              <a:rPr lang="ru-RU" dirty="0"/>
              <a:t>"</a:t>
            </a:r>
            <a:r>
              <a:rPr lang="en-US" dirty="0"/>
              <a:t>rods</a:t>
            </a:r>
            <a:r>
              <a:rPr lang="ru-RU" dirty="0"/>
              <a:t>"</a:t>
            </a:r>
            <a:r>
              <a:rPr lang="en-US" dirty="0"/>
              <a:t> in the following verses.</a:t>
            </a:r>
          </a:p>
          <a:p>
            <a:r>
              <a:rPr lang="ru-RU" dirty="0"/>
              <a:t>"</a:t>
            </a:r>
            <a:r>
              <a:rPr lang="en-US" dirty="0"/>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dirty="0"/>
              <a:t>"</a:t>
            </a:r>
            <a:r>
              <a:rPr lang="en-US" dirty="0"/>
              <a:t> Ez42:16-20. Five hundred reeds would be 3,000 cubits, since the angel</a:t>
            </a:r>
            <a:r>
              <a:rPr lang="uk-UA" dirty="0"/>
              <a:t>'</a:t>
            </a:r>
            <a:r>
              <a:rPr lang="en-US" dirty="0"/>
              <a:t>s measuring reed is six cubits long (Ez40:5). So if the angel is measuring a 3,000 cubit wall, he must be measuring another wall out around the temple compound, rather than measuring the outside of the temple compound itself.</a:t>
            </a:r>
          </a:p>
          <a:p>
            <a:r>
              <a:rPr lang="en-US" dirty="0"/>
              <a:t>However, if the angel is not providing the overall dimensions of the temple compound here, then it is not provided anywhere; and the normal pattern in the book is to give the detailed dimensions, and then provide the overall dimensions.</a:t>
            </a:r>
          </a:p>
          <a:p>
            <a:r>
              <a:rPr lang="en-US" dirty="0"/>
              <a:t>For example, in </a:t>
            </a:r>
            <a:r>
              <a:rPr lang="ar-SA" dirty="0"/>
              <a:t>حزقيال</a:t>
            </a:r>
            <a:r>
              <a:rPr lang="en-US" dirty="0"/>
              <a:t>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dirty="0"/>
              <a:t>And in </a:t>
            </a:r>
            <a:r>
              <a:rPr lang="ar-SA" dirty="0"/>
              <a:t>حزقيال</a:t>
            </a:r>
            <a:r>
              <a:rPr lang="en-US" dirty="0"/>
              <a:t>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dirty="0"/>
              <a:t>Also, although we haven</a:t>
            </a:r>
            <a:r>
              <a:rPr lang="uk-UA" dirty="0"/>
              <a:t>'</a:t>
            </a:r>
            <a:r>
              <a:rPr lang="en-US" dirty="0"/>
              <a:t>t covered it yet, </a:t>
            </a:r>
            <a:r>
              <a:rPr lang="ar-SA" dirty="0"/>
              <a:t>حزقيال</a:t>
            </a:r>
            <a:r>
              <a:rPr lang="en-US" dirty="0"/>
              <a:t>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dirty="0"/>
              <a:t>It is commonly agreed, that there is at least one scribal error in the Hebrew in this passage. In the Hebrew, verse 16 says, </a:t>
            </a:r>
            <a:r>
              <a:rPr lang="ru-RU" dirty="0"/>
              <a:t>"</a:t>
            </a:r>
            <a:r>
              <a:rPr lang="en-US" dirty="0"/>
              <a:t>He measured the east side with the measuring reed, five cubit reeds.</a:t>
            </a:r>
            <a:r>
              <a:rPr lang="ru-RU" dirty="0"/>
              <a:t>"</a:t>
            </a:r>
            <a:r>
              <a:rPr lang="en-US" dirty="0"/>
              <a:t> It looks like a scribe accidentally wrote the word </a:t>
            </a:r>
            <a:r>
              <a:rPr lang="ru-RU" dirty="0"/>
              <a:t>"</a:t>
            </a:r>
            <a:r>
              <a:rPr lang="en-US" dirty="0" err="1"/>
              <a:t>emot</a:t>
            </a:r>
            <a:r>
              <a:rPr lang="en-US" dirty="0"/>
              <a:t>,</a:t>
            </a:r>
            <a:r>
              <a:rPr lang="ru-RU" dirty="0"/>
              <a:t>"</a:t>
            </a:r>
            <a:r>
              <a:rPr lang="en-US" dirty="0"/>
              <a:t> meaning </a:t>
            </a:r>
            <a:r>
              <a:rPr lang="ru-RU" dirty="0"/>
              <a:t>"</a:t>
            </a:r>
            <a:r>
              <a:rPr lang="en-US" dirty="0"/>
              <a:t>cubit,</a:t>
            </a:r>
            <a:r>
              <a:rPr lang="ru-RU" dirty="0"/>
              <a:t>"</a:t>
            </a:r>
            <a:r>
              <a:rPr lang="en-US" dirty="0"/>
              <a:t> in place of </a:t>
            </a:r>
            <a:r>
              <a:rPr lang="ru-RU" dirty="0"/>
              <a:t>"</a:t>
            </a:r>
            <a:r>
              <a:rPr lang="en-US" dirty="0" err="1"/>
              <a:t>meot</a:t>
            </a:r>
            <a:r>
              <a:rPr lang="en-US" dirty="0"/>
              <a:t>,</a:t>
            </a:r>
            <a:r>
              <a:rPr lang="ru-RU" dirty="0"/>
              <a:t>"</a:t>
            </a:r>
            <a:r>
              <a:rPr lang="en-US" dirty="0"/>
              <a:t> meaning </a:t>
            </a:r>
            <a:r>
              <a:rPr lang="ru-RU" dirty="0"/>
              <a:t>"</a:t>
            </a:r>
            <a:r>
              <a:rPr lang="en-US" dirty="0"/>
              <a:t>hundred.</a:t>
            </a:r>
            <a:r>
              <a:rPr lang="ru-RU" dirty="0"/>
              <a:t>"</a:t>
            </a:r>
            <a:r>
              <a:rPr lang="en-US" dirty="0"/>
              <a:t> It</a:t>
            </a:r>
            <a:r>
              <a:rPr lang="uk-UA" dirty="0"/>
              <a:t>'</a:t>
            </a:r>
            <a:r>
              <a:rPr lang="en-US" dirty="0"/>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dirty="0"/>
              <a:t>Perhaps a scribe copied the word </a:t>
            </a:r>
            <a:r>
              <a:rPr lang="ru-RU" dirty="0"/>
              <a:t>"</a:t>
            </a:r>
            <a:r>
              <a:rPr lang="en-US" dirty="0"/>
              <a:t>reeds</a:t>
            </a:r>
            <a:r>
              <a:rPr lang="ru-RU" dirty="0"/>
              <a:t>"</a:t>
            </a:r>
            <a:r>
              <a:rPr lang="en-US" dirty="0"/>
              <a:t> from the marginal notes of a manuscript, into the Hebrew text, in verses 16 through 19. If the word </a:t>
            </a:r>
            <a:r>
              <a:rPr lang="ru-RU" dirty="0"/>
              <a:t>"</a:t>
            </a:r>
            <a:r>
              <a:rPr lang="en-US" dirty="0"/>
              <a:t>reeds</a:t>
            </a:r>
            <a:r>
              <a:rPr lang="ru-RU" dirty="0"/>
              <a:t>"</a:t>
            </a:r>
            <a:r>
              <a:rPr lang="en-US" dirty="0"/>
              <a:t> was not in the original, verse 16 would read, </a:t>
            </a:r>
            <a:r>
              <a:rPr lang="ru-RU" dirty="0"/>
              <a:t>"</a:t>
            </a:r>
            <a:r>
              <a:rPr lang="en-US" dirty="0"/>
              <a:t>He measured the east side with the measuring reed; five hundred with the measuring reed round about.</a:t>
            </a:r>
            <a:r>
              <a:rPr lang="ru-RU" dirty="0"/>
              <a:t>"</a:t>
            </a:r>
            <a:r>
              <a:rPr lang="en-US" dirty="0"/>
              <a:t> Then the interpretation would be that the angel measured 500 cubits, but with the emphasis that he used the long-cubit reed, and not, as might be supposed since the measurement is long, the flax line, which could possibly be in regular-length cubits.</a:t>
            </a:r>
          </a:p>
          <a:p>
            <a:r>
              <a:rPr lang="en-US" dirty="0"/>
              <a:t>It would seem most straightforward and simple, to assume that when the angel finished measuring the interior of the temple compound, and exited it via the outer east gate, and measured </a:t>
            </a:r>
            <a:r>
              <a:rPr lang="ru-RU" dirty="0"/>
              <a:t>"</a:t>
            </a:r>
            <a:r>
              <a:rPr lang="en-US" dirty="0"/>
              <a:t>it all around,</a:t>
            </a:r>
            <a:r>
              <a:rPr lang="ru-RU" dirty="0"/>
              <a:t>"</a:t>
            </a:r>
            <a:r>
              <a:rPr lang="en-US" dirty="0"/>
              <a:t> vs. 15, that he measured the outside of the temple compound, especially since the measurement came out to 500 x 500, which is the overall size of the temple compound, and especially since that overall measurement is provided nowhere else in the book.</a:t>
            </a:r>
          </a:p>
          <a:p>
            <a:r>
              <a:rPr lang="en-US" dirty="0"/>
              <a:t>However, while it might be understandable that a scribe could write </a:t>
            </a:r>
            <a:r>
              <a:rPr lang="ru-RU" dirty="0"/>
              <a:t>"</a:t>
            </a:r>
            <a:r>
              <a:rPr lang="en-US" dirty="0" err="1"/>
              <a:t>emot</a:t>
            </a:r>
            <a:r>
              <a:rPr lang="ru-RU" dirty="0"/>
              <a:t>"</a:t>
            </a:r>
            <a:r>
              <a:rPr lang="en-US" dirty="0"/>
              <a:t> for </a:t>
            </a:r>
            <a:r>
              <a:rPr lang="ru-RU" dirty="0"/>
              <a:t>"</a:t>
            </a:r>
            <a:r>
              <a:rPr lang="en-US" dirty="0" err="1"/>
              <a:t>meot</a:t>
            </a:r>
            <a:r>
              <a:rPr lang="en-US" dirty="0"/>
              <a:t>,</a:t>
            </a:r>
            <a:r>
              <a:rPr lang="ru-RU" dirty="0"/>
              <a:t>"</a:t>
            </a:r>
            <a:r>
              <a:rPr lang="en-US" dirty="0"/>
              <a:t> it is not as likely a scribe would have added the word </a:t>
            </a:r>
            <a:r>
              <a:rPr lang="ru-RU" dirty="0"/>
              <a:t>"</a:t>
            </a:r>
            <a:r>
              <a:rPr lang="en-US" dirty="0"/>
              <a:t>reeds</a:t>
            </a:r>
            <a:r>
              <a:rPr lang="ru-RU" dirty="0"/>
              <a:t>"</a:t>
            </a:r>
            <a:r>
              <a:rPr lang="en-US" dirty="0"/>
              <a:t> four times in verses 16 to 19. Nevertheless, there are additional difficulties with the idea of a 500 reed wall, as we will see later.</a:t>
            </a:r>
          </a:p>
          <a:p>
            <a:r>
              <a:rPr lang="en-US" dirty="0"/>
              <a:t>The Hebrew text is to be preferred over the Septuagint translation whenever possible, because God not only inspired the words of the scriptures, but also preserved them to every generation. </a:t>
            </a:r>
            <a:r>
              <a:rPr lang="ru-RU" dirty="0"/>
              <a:t>"</a:t>
            </a:r>
            <a:r>
              <a:rPr lang="en-US" dirty="0"/>
              <a:t>The words of the LORD are pure words, ... O LORD, thou shalt preserve them from this generation for ever,</a:t>
            </a:r>
            <a:r>
              <a:rPr lang="ru-RU" dirty="0"/>
              <a:t>"</a:t>
            </a:r>
            <a:r>
              <a:rPr lang="en-US" dirty="0"/>
              <a:t> Ps12:6-7. The Holy Spirit didn</a:t>
            </a:r>
            <a:r>
              <a:rPr lang="uk-UA" dirty="0"/>
              <a:t>'</a:t>
            </a:r>
            <a:r>
              <a:rPr lang="en-US" dirty="0"/>
              <a:t>t just inspire and preserve, the </a:t>
            </a:r>
            <a:r>
              <a:rPr lang="uk-UA" dirty="0"/>
              <a:t>'</a:t>
            </a:r>
            <a:r>
              <a:rPr lang="en-US" dirty="0"/>
              <a:t>ideas</a:t>
            </a:r>
            <a:r>
              <a:rPr lang="uk-UA" dirty="0"/>
              <a:t>'</a:t>
            </a:r>
            <a:r>
              <a:rPr lang="en-US" dirty="0"/>
              <a:t> of scripture, but the very words. </a:t>
            </a:r>
            <a:r>
              <a:rPr lang="ru-RU" dirty="0"/>
              <a:t>"</a:t>
            </a:r>
            <a:r>
              <a:rPr lang="en-US" dirty="0"/>
              <a:t>Not in the words which man</a:t>
            </a:r>
            <a:r>
              <a:rPr lang="uk-UA" dirty="0"/>
              <a:t>'</a:t>
            </a:r>
            <a:r>
              <a:rPr lang="en-US" dirty="0"/>
              <a:t>s wisdom </a:t>
            </a:r>
            <a:r>
              <a:rPr lang="en-US" dirty="0" err="1"/>
              <a:t>teacheth</a:t>
            </a:r>
            <a:r>
              <a:rPr lang="en-US" dirty="0"/>
              <a:t>, but [in the words] which the Holy Ghost </a:t>
            </a:r>
            <a:r>
              <a:rPr lang="en-US" dirty="0" err="1"/>
              <a:t>teacheth</a:t>
            </a:r>
            <a:r>
              <a:rPr lang="en-US" dirty="0"/>
              <a:t>,</a:t>
            </a:r>
            <a:r>
              <a:rPr lang="ru-RU" dirty="0"/>
              <a:t>"</a:t>
            </a:r>
            <a:r>
              <a:rPr lang="en-US" dirty="0"/>
              <a:t> 1Cor2:13.</a:t>
            </a:r>
          </a:p>
          <a:p>
            <a:r>
              <a:rPr lang="en-US" dirty="0"/>
              <a:t>That</a:t>
            </a:r>
            <a:r>
              <a:rPr lang="uk-UA" dirty="0"/>
              <a:t>'</a:t>
            </a:r>
            <a:r>
              <a:rPr lang="en-US" dirty="0"/>
              <a:t>s also why it</a:t>
            </a:r>
            <a:r>
              <a:rPr lang="uk-UA" dirty="0"/>
              <a:t>'</a:t>
            </a:r>
            <a:r>
              <a:rPr lang="en-US" dirty="0"/>
              <a:t>s not possible that the New Testament was originally written in Hebrew, as some of our beloved Messianic Jewish brethren suggest. It just seems that way, because the writers were Jewish, and thought in Aramaic, but they wrote in Greek. The New Testament </a:t>
            </a:r>
            <a:r>
              <a:rPr lang="en-US" dirty="0" err="1"/>
              <a:t>couldn</a:t>
            </a:r>
            <a:r>
              <a:rPr lang="uk-UA" dirty="0"/>
              <a:t>'</a:t>
            </a:r>
            <a:r>
              <a:rPr lang="en-US" dirty="0"/>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93</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94</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#25. The large brass altar before the temple at the center of the inner court.</a:t>
            </a:r>
          </a:p>
          <a:p>
            <a:r>
              <a:rPr lang="ar-SA" dirty="0"/>
              <a:t>حزقيال</a:t>
            </a:r>
            <a:r>
              <a:rPr lang="en-US" dirty="0"/>
              <a:t> 43:13-17, </a:t>
            </a:r>
            <a:r>
              <a:rPr lang="ru-RU" dirty="0"/>
              <a:t>"</a:t>
            </a:r>
            <a:r>
              <a:rPr lang="en-US" dirty="0"/>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dirty="0"/>
              <a:t>"</a:t>
            </a:r>
            <a:endParaRPr lang="en-US" dirty="0"/>
          </a:p>
          <a:p>
            <a:r>
              <a:rPr lang="en-US" dirty="0"/>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31273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4319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9" name="Shape 12659"/>
          <p:cNvSpPr>
            <a:spLocks noGrp="1" noRot="1" noChangeAspect="1"/>
          </p:cNvSpPr>
          <p:nvPr>
            <p:ph type="sldImg"/>
          </p:nvPr>
        </p:nvSpPr>
        <p:spPr>
          <a:prstGeom prst="rect">
            <a:avLst/>
          </a:prstGeom>
        </p:spPr>
        <p:txBody>
          <a:bodyPr/>
          <a:lstStyle/>
          <a:p>
            <a:endParaRPr/>
          </a:p>
        </p:txBody>
      </p:sp>
      <p:sp>
        <p:nvSpPr>
          <p:cNvPr id="12660" name="Shape 1266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One of the greatest ways we witness for Jesus is how we treat our bodies.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 English-77</a:t>
            </a:r>
          </a:p>
          <a:p>
            <a:r>
              <a:rPr lang="en-US" dirty="0"/>
              <a:t>AP-Engaging Atheists-7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BE-02-Exodus-62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OS-02-Exodus-169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OS-03-Leviticus-260</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59398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750539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903481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00877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LC-00-NT Chronology-43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313</a:t>
            </a:r>
          </a:p>
          <a:p>
            <a:pPr eaLnBrk="1" hangingPunct="1"/>
            <a:r>
              <a:rPr lang="en-US" dirty="0">
                <a:latin typeface="Times New Roman" charset="0"/>
                <a:ea typeface="ＭＳ Ｐゴシック" charset="0"/>
                <a:cs typeface="ＭＳ Ｐゴシック" charset="0"/>
              </a:rPr>
              <a:t>NS-02-Mark9-16-slide 274</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aseline="0" dirty="0">
                <a:latin typeface="Arial"/>
                <a:ea typeface="ＭＳ Ｐゴシック" charset="0"/>
                <a:cs typeface="Arial"/>
              </a:rPr>
              <a:t>_______</a:t>
            </a:r>
          </a:p>
          <a:p>
            <a:pPr eaLnBrk="1" hangingPunct="1"/>
            <a:r>
              <a:rPr lang="en-US" altLang="zh-CN" baseline="0" dirty="0">
                <a:latin typeface="Arial"/>
                <a:ea typeface="ＭＳ Ｐゴシック" charset="0"/>
                <a:cs typeface="Arial"/>
              </a:rPr>
              <a:t>OS-05-Deut-294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latin typeface="Arial"/>
                <a:ea typeface="ＭＳ Ｐゴシック" charset="0"/>
                <a:cs typeface="Arial"/>
              </a:rPr>
              <a:t>OS-26-Ezek33-39-slide 111</a:t>
            </a:r>
          </a:p>
          <a:p>
            <a:pPr eaLnBrk="1" hangingPunct="1"/>
            <a:r>
              <a:rPr lang="en-US" altLang="zh-CN" baseline="0" dirty="0">
                <a:latin typeface="Arial"/>
                <a:ea typeface="ＭＳ Ｐゴシック" charset="0"/>
                <a:cs typeface="Arial"/>
              </a:rPr>
              <a:t>OS-33-Micah-188</a:t>
            </a:r>
            <a:endParaRPr lang="zh-CN" altLang="en-US" dirty="0">
              <a:latin typeface="Arial"/>
              <a:ea typeface="ＭＳ Ｐゴシック" charset="0"/>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202566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dirty="0"/>
              <a:t>Accessed 23 Sep 2018</a:t>
            </a:r>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7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988713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7667160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861329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1284893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0913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ar-SA"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011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24082314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1208350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1580213"/>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55737449"/>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8093060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3522926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764881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91756926"/>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0463410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35444728"/>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851531949"/>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92950732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33855242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1777879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347959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6147307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28389447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22165682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3598065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467967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430666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482267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193617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20364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26813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45116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2610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43503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845720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84203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2361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35637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1502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10365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3299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8/30/25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8/30/25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8/30/25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9303375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887009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404134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208550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5756413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662741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548863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6764899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38186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367057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050539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7542341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40170583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28269678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125277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2218306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8418595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2471131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147857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42169122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9518061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4605122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90961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9768744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39634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58582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93151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8979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1455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491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02546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7301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6745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5634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2010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6659883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42318806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80164828"/>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797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70085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91772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698626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07388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39088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09399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82559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09897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106732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17853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8330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33008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7085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280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24249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47539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343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70629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8974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183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4907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214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79592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8600626"/>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702235"/>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6290548"/>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953579"/>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829907"/>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5606948"/>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988279"/>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0004513"/>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1809965"/>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588916"/>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86334"/>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14743451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20999820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647133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26434434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38987788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2173787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24249862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42593957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23414346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15900522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37608617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0846548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7602950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4410334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4041219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6800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485615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5635001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28980954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798058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5619003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8793134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2806932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6529926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4808623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28370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41230240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5270311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7537304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9939677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8366802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274704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759230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20954132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24077542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915184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3349810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9169280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17535947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20931904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4395888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1373672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963207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3666250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9305485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937388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95651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8201052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37707209"/>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18935797"/>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605531202"/>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47586678"/>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53918215"/>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491306640"/>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11165"/>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9179487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785477278"/>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36059767"/>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4857285"/>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3519014872"/>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0879343"/>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154246"/>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9441448"/>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274246"/>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162661"/>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4945750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36144"/>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6608417"/>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713236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3279"/>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73314"/>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9515346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7279051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6242668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271557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75940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32997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29278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8935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770103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32416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848555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34616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7966675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16212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0871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865649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55662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98962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13372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95411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54554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31369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36040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63470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0984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9090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387217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150624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32958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705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87792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828501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50338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64870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2922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32643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25091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958375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1305944743"/>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695042"/>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1319918981"/>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367895"/>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443621"/>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0793684"/>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868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697262821"/>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600804734"/>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798523"/>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678229"/>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366723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2792722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48587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145904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03865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7831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86894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27273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24038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03468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445709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5745634"/>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06995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864234"/>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249307"/>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939450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150825"/>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9392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985611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04152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3399"/>
        </a:solidFill>
        <a:effectLst/>
      </p:bgPr>
    </p:bg>
    <p:spTree>
      <p:nvGrpSpPr>
        <p:cNvPr id="1" name=""/>
        <p:cNvGrpSpPr/>
        <p:nvPr/>
      </p:nvGrpSpPr>
      <p:grpSpPr>
        <a:xfrm>
          <a:off x="0" y="0"/>
          <a:ext cx="0" cy="0"/>
          <a:chOff x="0" y="0"/>
          <a:chExt cx="0" cy="0"/>
        </a:xfrm>
      </p:grpSpPr>
      <p:grpSp>
        <p:nvGrpSpPr>
          <p:cNvPr id="100" name="Group 2"/>
          <p:cNvGrpSpPr/>
          <p:nvPr/>
        </p:nvGrpSpPr>
        <p:grpSpPr>
          <a:xfrm>
            <a:off x="0" y="0"/>
            <a:ext cx="9140826" cy="6850064"/>
            <a:chOff x="0" y="0"/>
            <a:chExt cx="9140825" cy="6850063"/>
          </a:xfrm>
        </p:grpSpPr>
        <p:grpSp>
          <p:nvGrpSpPr>
            <p:cNvPr id="97" name="Group 3"/>
            <p:cNvGrpSpPr/>
            <p:nvPr/>
          </p:nvGrpSpPr>
          <p:grpSpPr>
            <a:xfrm>
              <a:off x="2743200" y="3540125"/>
              <a:ext cx="6392863" cy="3309939"/>
              <a:chOff x="0" y="0"/>
              <a:chExt cx="6392862" cy="3309937"/>
            </a:xfrm>
          </p:grpSpPr>
          <p:sp>
            <p:nvSpPr>
              <p:cNvPr id="9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5758237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3399"/>
        </a:solidFill>
        <a:effectLst/>
      </p:bgPr>
    </p:bg>
    <p:spTree>
      <p:nvGrpSpPr>
        <p:cNvPr id="1" name=""/>
        <p:cNvGrpSpPr/>
        <p:nvPr/>
      </p:nvGrpSpPr>
      <p:grpSpPr>
        <a:xfrm>
          <a:off x="0" y="0"/>
          <a:ext cx="0" cy="0"/>
          <a:chOff x="0" y="0"/>
          <a:chExt cx="0" cy="0"/>
        </a:xfrm>
      </p:grpSpPr>
      <p:grpSp>
        <p:nvGrpSpPr>
          <p:cNvPr id="118" name="Group 4"/>
          <p:cNvGrpSpPr/>
          <p:nvPr/>
        </p:nvGrpSpPr>
        <p:grpSpPr>
          <a:xfrm>
            <a:off x="0" y="0"/>
            <a:ext cx="9140826" cy="6850064"/>
            <a:chOff x="0" y="0"/>
            <a:chExt cx="9140825" cy="6850063"/>
          </a:xfrm>
        </p:grpSpPr>
        <p:grpSp>
          <p:nvGrpSpPr>
            <p:cNvPr id="115" name="Group 5"/>
            <p:cNvGrpSpPr/>
            <p:nvPr/>
          </p:nvGrpSpPr>
          <p:grpSpPr>
            <a:xfrm>
              <a:off x="2743200" y="3540125"/>
              <a:ext cx="6392863" cy="3309939"/>
              <a:chOff x="0" y="0"/>
              <a:chExt cx="6392862" cy="3309937"/>
            </a:xfrm>
          </p:grpSpPr>
          <p:sp>
            <p:nvSpPr>
              <p:cNvPr id="11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22824333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3399"/>
        </a:solidFill>
        <a:effectLst/>
      </p:bgPr>
    </p:bg>
    <p:spTree>
      <p:nvGrpSpPr>
        <p:cNvPr id="1" name=""/>
        <p:cNvGrpSpPr/>
        <p:nvPr/>
      </p:nvGrpSpPr>
      <p:grpSpPr>
        <a:xfrm>
          <a:off x="0" y="0"/>
          <a:ext cx="0" cy="0"/>
          <a:chOff x="0" y="0"/>
          <a:chExt cx="0" cy="0"/>
        </a:xfrm>
      </p:grpSpPr>
      <p:grpSp>
        <p:nvGrpSpPr>
          <p:cNvPr id="136" name="Group 4"/>
          <p:cNvGrpSpPr/>
          <p:nvPr/>
        </p:nvGrpSpPr>
        <p:grpSpPr>
          <a:xfrm>
            <a:off x="0" y="0"/>
            <a:ext cx="9140826" cy="6850064"/>
            <a:chOff x="0" y="0"/>
            <a:chExt cx="9140825" cy="6850063"/>
          </a:xfrm>
        </p:grpSpPr>
        <p:grpSp>
          <p:nvGrpSpPr>
            <p:cNvPr id="133" name="Group 5"/>
            <p:cNvGrpSpPr/>
            <p:nvPr/>
          </p:nvGrpSpPr>
          <p:grpSpPr>
            <a:xfrm>
              <a:off x="2743200" y="3540125"/>
              <a:ext cx="6392863" cy="3309939"/>
              <a:chOff x="0" y="0"/>
              <a:chExt cx="6392862" cy="3309937"/>
            </a:xfrm>
          </p:grpSpPr>
          <p:sp>
            <p:nvSpPr>
              <p:cNvPr id="1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2048552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3399"/>
        </a:solidFill>
        <a:effectLst/>
      </p:bgPr>
    </p:bg>
    <p:spTree>
      <p:nvGrpSpPr>
        <p:cNvPr id="1" name=""/>
        <p:cNvGrpSpPr/>
        <p:nvPr/>
      </p:nvGrpSpPr>
      <p:grpSpPr>
        <a:xfrm>
          <a:off x="0" y="0"/>
          <a:ext cx="0" cy="0"/>
          <a:chOff x="0" y="0"/>
          <a:chExt cx="0" cy="0"/>
        </a:xfrm>
      </p:grpSpPr>
      <p:grpSp>
        <p:nvGrpSpPr>
          <p:cNvPr id="154" name="Group 4"/>
          <p:cNvGrpSpPr/>
          <p:nvPr/>
        </p:nvGrpSpPr>
        <p:grpSpPr>
          <a:xfrm>
            <a:off x="0" y="0"/>
            <a:ext cx="9140826" cy="6850064"/>
            <a:chOff x="0" y="0"/>
            <a:chExt cx="9140825" cy="6850063"/>
          </a:xfrm>
        </p:grpSpPr>
        <p:grpSp>
          <p:nvGrpSpPr>
            <p:cNvPr id="151" name="Group 5"/>
            <p:cNvGrpSpPr/>
            <p:nvPr/>
          </p:nvGrpSpPr>
          <p:grpSpPr>
            <a:xfrm>
              <a:off x="2743200" y="3540125"/>
              <a:ext cx="6392863" cy="3309939"/>
              <a:chOff x="0" y="0"/>
              <a:chExt cx="6392862" cy="3309937"/>
            </a:xfrm>
          </p:grpSpPr>
          <p:sp>
            <p:nvSpPr>
              <p:cNvPr id="14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5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1819930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3399"/>
        </a:solidFill>
        <a:effectLst/>
      </p:bgPr>
    </p:bg>
    <p:spTree>
      <p:nvGrpSpPr>
        <p:cNvPr id="1" name=""/>
        <p:cNvGrpSpPr/>
        <p:nvPr/>
      </p:nvGrpSpPr>
      <p:grpSpPr>
        <a:xfrm>
          <a:off x="0" y="0"/>
          <a:ext cx="0" cy="0"/>
          <a:chOff x="0" y="0"/>
          <a:chExt cx="0" cy="0"/>
        </a:xfrm>
      </p:grpSpPr>
      <p:grpSp>
        <p:nvGrpSpPr>
          <p:cNvPr id="172" name="Group 4"/>
          <p:cNvGrpSpPr/>
          <p:nvPr/>
        </p:nvGrpSpPr>
        <p:grpSpPr>
          <a:xfrm>
            <a:off x="0" y="0"/>
            <a:ext cx="9140826" cy="6850064"/>
            <a:chOff x="0" y="0"/>
            <a:chExt cx="9140825" cy="6850063"/>
          </a:xfrm>
        </p:grpSpPr>
        <p:grpSp>
          <p:nvGrpSpPr>
            <p:cNvPr id="169" name="Group 5"/>
            <p:cNvGrpSpPr/>
            <p:nvPr/>
          </p:nvGrpSpPr>
          <p:grpSpPr>
            <a:xfrm>
              <a:off x="2743200" y="3540125"/>
              <a:ext cx="6392863" cy="3309939"/>
              <a:chOff x="0" y="0"/>
              <a:chExt cx="6392862" cy="3309937"/>
            </a:xfrm>
          </p:grpSpPr>
          <p:sp>
            <p:nvSpPr>
              <p:cNvPr id="16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7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5755190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3399"/>
        </a:solidFill>
        <a:effectLst/>
      </p:bgPr>
    </p:bg>
    <p:spTree>
      <p:nvGrpSpPr>
        <p:cNvPr id="1" name=""/>
        <p:cNvGrpSpPr/>
        <p:nvPr/>
      </p:nvGrpSpPr>
      <p:grpSpPr>
        <a:xfrm>
          <a:off x="0" y="0"/>
          <a:ext cx="0" cy="0"/>
          <a:chOff x="0" y="0"/>
          <a:chExt cx="0" cy="0"/>
        </a:xfrm>
      </p:grpSpPr>
      <p:grpSp>
        <p:nvGrpSpPr>
          <p:cNvPr id="191" name="Group 4"/>
          <p:cNvGrpSpPr/>
          <p:nvPr/>
        </p:nvGrpSpPr>
        <p:grpSpPr>
          <a:xfrm>
            <a:off x="0" y="0"/>
            <a:ext cx="9140826" cy="6850064"/>
            <a:chOff x="0" y="0"/>
            <a:chExt cx="9140825" cy="6850063"/>
          </a:xfrm>
        </p:grpSpPr>
        <p:grpSp>
          <p:nvGrpSpPr>
            <p:cNvPr id="188" name="Group 5"/>
            <p:cNvGrpSpPr/>
            <p:nvPr/>
          </p:nvGrpSpPr>
          <p:grpSpPr>
            <a:xfrm>
              <a:off x="2743200" y="3540125"/>
              <a:ext cx="6392863" cy="3309939"/>
              <a:chOff x="0" y="0"/>
              <a:chExt cx="6392862" cy="3309937"/>
            </a:xfrm>
          </p:grpSpPr>
          <p:sp>
            <p:nvSpPr>
              <p:cNvPr id="18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093441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Blank">
    <p:bg>
      <p:bgPr>
        <a:solidFill>
          <a:srgbClr val="003399"/>
        </a:solidFill>
        <a:effectLst/>
      </p:bgPr>
    </p:bg>
    <p:spTree>
      <p:nvGrpSpPr>
        <p:cNvPr id="1" name=""/>
        <p:cNvGrpSpPr/>
        <p:nvPr/>
      </p:nvGrpSpPr>
      <p:grpSpPr>
        <a:xfrm>
          <a:off x="0" y="0"/>
          <a:ext cx="0" cy="0"/>
          <a:chOff x="0" y="0"/>
          <a:chExt cx="0" cy="0"/>
        </a:xfrm>
      </p:grpSpPr>
      <p:grpSp>
        <p:nvGrpSpPr>
          <p:cNvPr id="208" name="Group 4"/>
          <p:cNvGrpSpPr/>
          <p:nvPr/>
        </p:nvGrpSpPr>
        <p:grpSpPr>
          <a:xfrm>
            <a:off x="0" y="0"/>
            <a:ext cx="9140826" cy="6850064"/>
            <a:chOff x="0" y="0"/>
            <a:chExt cx="9140825" cy="6850063"/>
          </a:xfrm>
        </p:grpSpPr>
        <p:grpSp>
          <p:nvGrpSpPr>
            <p:cNvPr id="205" name="Group 5"/>
            <p:cNvGrpSpPr/>
            <p:nvPr/>
          </p:nvGrpSpPr>
          <p:grpSpPr>
            <a:xfrm>
              <a:off x="2743200" y="3540125"/>
              <a:ext cx="6392863" cy="3309939"/>
              <a:chOff x="0" y="0"/>
              <a:chExt cx="6392862" cy="3309937"/>
            </a:xfrm>
          </p:grpSpPr>
          <p:sp>
            <p:nvSpPr>
              <p:cNvPr id="20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4497590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3399"/>
        </a:solidFill>
        <a:effectLst/>
      </p:bgPr>
    </p:bg>
    <p:spTree>
      <p:nvGrpSpPr>
        <p:cNvPr id="1" name=""/>
        <p:cNvGrpSpPr/>
        <p:nvPr/>
      </p:nvGrpSpPr>
      <p:grpSpPr>
        <a:xfrm>
          <a:off x="0" y="0"/>
          <a:ext cx="0" cy="0"/>
          <a:chOff x="0" y="0"/>
          <a:chExt cx="0" cy="0"/>
        </a:xfrm>
      </p:grpSpPr>
      <p:grpSp>
        <p:nvGrpSpPr>
          <p:cNvPr id="224" name="Group 4"/>
          <p:cNvGrpSpPr/>
          <p:nvPr/>
        </p:nvGrpSpPr>
        <p:grpSpPr>
          <a:xfrm>
            <a:off x="0" y="0"/>
            <a:ext cx="9140826" cy="6850064"/>
            <a:chOff x="0" y="0"/>
            <a:chExt cx="9140825" cy="6850063"/>
          </a:xfrm>
        </p:grpSpPr>
        <p:grpSp>
          <p:nvGrpSpPr>
            <p:cNvPr id="221" name="Group 5"/>
            <p:cNvGrpSpPr/>
            <p:nvPr/>
          </p:nvGrpSpPr>
          <p:grpSpPr>
            <a:xfrm>
              <a:off x="2743200" y="3540125"/>
              <a:ext cx="6392863" cy="3309939"/>
              <a:chOff x="0" y="0"/>
              <a:chExt cx="6392862" cy="3309937"/>
            </a:xfrm>
          </p:grpSpPr>
          <p:sp>
            <p:nvSpPr>
              <p:cNvPr id="21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9100684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3399"/>
        </a:solidFill>
        <a:effectLst/>
      </p:bgPr>
    </p:bg>
    <p:spTree>
      <p:nvGrpSpPr>
        <p:cNvPr id="1" name=""/>
        <p:cNvGrpSpPr/>
        <p:nvPr/>
      </p:nvGrpSpPr>
      <p:grpSpPr>
        <a:xfrm>
          <a:off x="0" y="0"/>
          <a:ext cx="0" cy="0"/>
          <a:chOff x="0" y="0"/>
          <a:chExt cx="0" cy="0"/>
        </a:xfrm>
      </p:grpSpPr>
      <p:grpSp>
        <p:nvGrpSpPr>
          <p:cNvPr id="243" name="Group 4"/>
          <p:cNvGrpSpPr/>
          <p:nvPr/>
        </p:nvGrpSpPr>
        <p:grpSpPr>
          <a:xfrm>
            <a:off x="0" y="0"/>
            <a:ext cx="9140826" cy="6850064"/>
            <a:chOff x="0" y="0"/>
            <a:chExt cx="9140825" cy="6850063"/>
          </a:xfrm>
        </p:grpSpPr>
        <p:grpSp>
          <p:nvGrpSpPr>
            <p:cNvPr id="240" name="Group 5"/>
            <p:cNvGrpSpPr/>
            <p:nvPr/>
          </p:nvGrpSpPr>
          <p:grpSpPr>
            <a:xfrm>
              <a:off x="2743200" y="3540125"/>
              <a:ext cx="6392863" cy="3309939"/>
              <a:chOff x="0" y="0"/>
              <a:chExt cx="6392862" cy="3309937"/>
            </a:xfrm>
          </p:grpSpPr>
          <p:sp>
            <p:nvSpPr>
              <p:cNvPr id="2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2654519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62" name="Group 4"/>
          <p:cNvGrpSpPr/>
          <p:nvPr/>
        </p:nvGrpSpPr>
        <p:grpSpPr>
          <a:xfrm>
            <a:off x="0" y="0"/>
            <a:ext cx="9140826" cy="6850064"/>
            <a:chOff x="0" y="0"/>
            <a:chExt cx="9140825" cy="6850063"/>
          </a:xfrm>
        </p:grpSpPr>
        <p:grpSp>
          <p:nvGrpSpPr>
            <p:cNvPr id="259" name="Group 5"/>
            <p:cNvGrpSpPr/>
            <p:nvPr/>
          </p:nvGrpSpPr>
          <p:grpSpPr>
            <a:xfrm>
              <a:off x="2743200" y="3540125"/>
              <a:ext cx="6392863" cy="3309939"/>
              <a:chOff x="0" y="0"/>
              <a:chExt cx="6392862" cy="3309937"/>
            </a:xfrm>
          </p:grpSpPr>
          <p:sp>
            <p:nvSpPr>
              <p:cNvPr id="2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6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2933207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286000"/>
            <a:ext cx="7772400" cy="1143000"/>
          </a:xfrm>
          <a:prstGeom prst="rect">
            <a:avLst/>
          </a:prstGeom>
        </p:spPr>
        <p:txBody>
          <a:bodyPr anchor="b"/>
          <a:lstStyle>
            <a:lvl1pPr algn="l">
              <a:defRPr>
                <a:latin typeface="Impact"/>
                <a:ea typeface="Impact"/>
                <a:cs typeface="Impact"/>
                <a:sym typeface="Impact"/>
              </a:defRPr>
            </a:lvl1pPr>
          </a:lstStyle>
          <a:p>
            <a:r>
              <a:t>Title Text</a:t>
            </a:r>
          </a:p>
        </p:txBody>
      </p:sp>
      <p:sp>
        <p:nvSpPr>
          <p:cNvPr id="273" name="Body Level One…"/>
          <p:cNvSpPr txBox="1">
            <a:spLocks noGrp="1"/>
          </p:cNvSpPr>
          <p:nvPr>
            <p:ph type="body" sz="quarter" idx="1"/>
          </p:nvPr>
        </p:nvSpPr>
        <p:spPr>
          <a:xfrm>
            <a:off x="762000" y="3886200"/>
            <a:ext cx="6400800" cy="1752600"/>
          </a:xfrm>
          <a:prstGeom prst="rect">
            <a:avLst/>
          </a:prstGeom>
        </p:spPr>
        <p:txBody>
          <a:bodyPr>
            <a:normAutofit/>
          </a:bodyPr>
          <a:lstStyle>
            <a:lvl1pPr marL="0" indent="0">
              <a:spcBef>
                <a:spcPts val="500"/>
              </a:spcBef>
              <a:buSzTx/>
              <a:buNone/>
              <a:defRPr sz="2400">
                <a:latin typeface="Tahoma"/>
                <a:ea typeface="Tahoma"/>
                <a:cs typeface="Tahoma"/>
                <a:sym typeface="Tahoma"/>
              </a:defRPr>
            </a:lvl1pPr>
            <a:lvl2pPr marL="742950" indent="-285750">
              <a:spcBef>
                <a:spcPts val="500"/>
              </a:spcBef>
              <a:buChar char="◎"/>
              <a:defRPr sz="2400">
                <a:latin typeface="Tahoma"/>
                <a:ea typeface="Tahoma"/>
                <a:cs typeface="Tahoma"/>
                <a:sym typeface="Tahoma"/>
              </a:defRPr>
            </a:lvl2pPr>
            <a:lvl3pPr marL="1188719" indent="-274319">
              <a:spcBef>
                <a:spcPts val="500"/>
              </a:spcBef>
              <a:buChar char="◎"/>
              <a:defRPr sz="2400">
                <a:latin typeface="Tahoma"/>
                <a:ea typeface="Tahoma"/>
                <a:cs typeface="Tahoma"/>
                <a:sym typeface="Tahoma"/>
              </a:defRPr>
            </a:lvl3pPr>
            <a:lvl4pPr marL="1676400" indent="-304800">
              <a:spcBef>
                <a:spcPts val="500"/>
              </a:spcBef>
              <a:buChar char="◎"/>
              <a:defRPr sz="2400">
                <a:latin typeface="Tahoma"/>
                <a:ea typeface="Tahoma"/>
                <a:cs typeface="Tahoma"/>
                <a:sym typeface="Tahoma"/>
              </a:defRPr>
            </a:lvl4pPr>
            <a:lvl5pPr marL="2133600" indent="-304800">
              <a:spcBef>
                <a:spcPts val="500"/>
              </a:spcBef>
              <a:buChar char="◎"/>
              <a:defRPr sz="2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8159938" y="62484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65162105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282" name="Body Level One…"/>
          <p:cNvSpPr txBox="1">
            <a:spLocks noGrp="1"/>
          </p:cNvSpPr>
          <p:nvPr>
            <p:ph type="body" idx="1"/>
          </p:nvPr>
        </p:nvSpPr>
        <p:spPr>
          <a:xfrm>
            <a:off x="685800" y="2133600"/>
            <a:ext cx="77724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46837093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00"/>
            <a:ext cx="7772401" cy="1362075"/>
          </a:xfrm>
          <a:prstGeom prst="rect">
            <a:avLst/>
          </a:prstGeom>
        </p:spPr>
        <p:txBody>
          <a:bodyPr anchor="t"/>
          <a:lstStyle>
            <a:lvl1pPr algn="l">
              <a:defRPr sz="4000" cap="all">
                <a:latin typeface="Impact"/>
                <a:ea typeface="Impact"/>
                <a:cs typeface="Impact"/>
                <a:sym typeface="Impact"/>
              </a:defRPr>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9309105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00" name="Body Level One…"/>
          <p:cNvSpPr txBox="1">
            <a:spLocks noGrp="1"/>
          </p:cNvSpPr>
          <p:nvPr>
            <p:ph type="body" sz="half" idx="1"/>
          </p:nvPr>
        </p:nvSpPr>
        <p:spPr>
          <a:xfrm>
            <a:off x="685800" y="2133600"/>
            <a:ext cx="38100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50543529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457200" y="274638"/>
            <a:ext cx="8229600" cy="1143001"/>
          </a:xfrm>
          <a:prstGeom prst="rect">
            <a:avLst/>
          </a:prstGeom>
        </p:spPr>
        <p:txBody>
          <a:bodyPr anchor="b"/>
          <a:lstStyle>
            <a:lvl1pPr algn="r">
              <a:defRPr>
                <a:latin typeface="Impact"/>
                <a:ea typeface="Impact"/>
                <a:cs typeface="Impact"/>
                <a:sym typeface="Impact"/>
              </a:defRPr>
            </a:lvl1p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31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3206087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19"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24357540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30402645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0" y="273050"/>
            <a:ext cx="3008314" cy="1162050"/>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34"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lr>
                <a:srgbClr val="004080"/>
              </a:buClr>
              <a:buChar char="◎"/>
              <a:defRPr>
                <a:latin typeface="Tahoma"/>
                <a:ea typeface="Tahoma"/>
                <a:cs typeface="Tahoma"/>
                <a:sym typeface="Tahoma"/>
              </a:defRPr>
            </a:lvl1pPr>
            <a:lvl2pPr>
              <a:buClr>
                <a:srgbClr val="004080"/>
              </a:buClr>
              <a:buChar char="◎"/>
              <a:defRPr>
                <a:latin typeface="Tahoma"/>
                <a:ea typeface="Tahoma"/>
                <a:cs typeface="Tahoma"/>
                <a:sym typeface="Tahoma"/>
              </a:defRPr>
            </a:lvl2pPr>
            <a:lvl3pPr>
              <a:buClr>
                <a:srgbClr val="004080"/>
              </a:buClr>
              <a:buChar char="◎"/>
              <a:defRPr>
                <a:latin typeface="Tahoma"/>
                <a:ea typeface="Tahoma"/>
                <a:cs typeface="Tahoma"/>
                <a:sym typeface="Tahoma"/>
              </a:defRPr>
            </a:lvl3pPr>
            <a:lvl4pPr>
              <a:buClr>
                <a:srgbClr val="004080"/>
              </a:buClr>
              <a:buChar char="◎"/>
              <a:defRPr>
                <a:latin typeface="Tahoma"/>
                <a:ea typeface="Tahoma"/>
                <a:cs typeface="Tahoma"/>
                <a:sym typeface="Tahoma"/>
              </a:defRPr>
            </a:lvl4pPr>
            <a:lvl5pPr>
              <a:buClr>
                <a:srgbClr val="00408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33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21215819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44"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345"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8978290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7815012"/>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6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454994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86449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711378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527736"/>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185550"/>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82210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1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9371477"/>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31872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6" name="Group 2"/>
          <p:cNvGrpSpPr/>
          <p:nvPr/>
        </p:nvGrpSpPr>
        <p:grpSpPr>
          <a:xfrm>
            <a:off x="290512" y="2546350"/>
            <a:ext cx="711201" cy="474663"/>
            <a:chOff x="0" y="0"/>
            <a:chExt cx="711199" cy="474662"/>
          </a:xfrm>
        </p:grpSpPr>
        <p:sp>
          <p:nvSpPr>
            <p:cNvPr id="434" name="Rectangle 3"/>
            <p:cNvSpPr/>
            <p:nvPr/>
          </p:nvSpPr>
          <p:spPr>
            <a:xfrm>
              <a:off x="-1" y="0"/>
              <a:ext cx="437662" cy="474663"/>
            </a:xfrm>
            <a:prstGeom prst="rect">
              <a:avLst/>
            </a:prstGeom>
            <a:solidFill>
              <a:srgbClr val="3333CC"/>
            </a:solidFill>
            <a:ln w="12700" cap="flat">
              <a:noFill/>
              <a:miter lim="400000"/>
            </a:ln>
            <a:effectLst/>
          </p:spPr>
          <p:txBody>
            <a:bodyPr wrap="square" lIns="45719" tIns="45719" rIns="45719" bIns="45719" numCol="1" anchor="ctr">
              <a:noAutofit/>
            </a:bodyPr>
            <a:lstStyle/>
            <a:p>
              <a:endParaRPr/>
            </a:p>
          </p:txBody>
        </p:sp>
        <p:sp>
          <p:nvSpPr>
            <p:cNvPr id="435" name="Rectangle 4"/>
            <p:cNvSpPr/>
            <p:nvPr/>
          </p:nvSpPr>
          <p:spPr>
            <a:xfrm>
              <a:off x="382953" y="0"/>
              <a:ext cx="328247" cy="474663"/>
            </a:xfrm>
            <a:prstGeom prst="rect">
              <a:avLst/>
            </a:prstGeom>
            <a:gradFill flip="none" rotWithShape="1">
              <a:gsLst>
                <a:gs pos="0">
                  <a:srgbClr val="3333CC"/>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grpSp>
        <p:nvGrpSpPr>
          <p:cNvPr id="439" name="Group 5"/>
          <p:cNvGrpSpPr/>
          <p:nvPr/>
        </p:nvGrpSpPr>
        <p:grpSpPr>
          <a:xfrm>
            <a:off x="414337" y="2968625"/>
            <a:ext cx="738188" cy="474663"/>
            <a:chOff x="0" y="0"/>
            <a:chExt cx="738187" cy="474662"/>
          </a:xfrm>
        </p:grpSpPr>
        <p:sp>
          <p:nvSpPr>
            <p:cNvPr id="437" name="Rectangle 6"/>
            <p:cNvSpPr/>
            <p:nvPr/>
          </p:nvSpPr>
          <p:spPr>
            <a:xfrm>
              <a:off x="-1" y="0"/>
              <a:ext cx="421822" cy="474663"/>
            </a:xfrm>
            <a:prstGeom prst="rect">
              <a:avLst/>
            </a:prstGeom>
            <a:solidFill>
              <a:srgbClr val="FFCF01"/>
            </a:solidFill>
            <a:ln w="12700" cap="flat">
              <a:noFill/>
              <a:miter lim="400000"/>
            </a:ln>
            <a:effectLst/>
          </p:spPr>
          <p:txBody>
            <a:bodyPr wrap="square" lIns="45719" tIns="45719" rIns="45719" bIns="45719" numCol="1" anchor="ctr">
              <a:noAutofit/>
            </a:bodyPr>
            <a:lstStyle/>
            <a:p>
              <a:endParaRPr/>
            </a:p>
          </p:txBody>
        </p:sp>
        <p:sp>
          <p:nvSpPr>
            <p:cNvPr id="438" name="Rectangle 7"/>
            <p:cNvSpPr/>
            <p:nvPr/>
          </p:nvSpPr>
          <p:spPr>
            <a:xfrm>
              <a:off x="370191" y="0"/>
              <a:ext cx="367997" cy="474663"/>
            </a:xfrm>
            <a:prstGeom prst="rect">
              <a:avLst/>
            </a:prstGeom>
            <a:gradFill flip="none" rotWithShape="1">
              <a:gsLst>
                <a:gs pos="0">
                  <a:srgbClr val="FFCF01"/>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sp>
        <p:nvSpPr>
          <p:cNvPr id="440" name="Rectangle 8"/>
          <p:cNvSpPr/>
          <p:nvPr/>
        </p:nvSpPr>
        <p:spPr>
          <a:xfrm>
            <a:off x="0" y="28956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endParaRPr/>
          </a:p>
        </p:txBody>
      </p:sp>
      <p:sp>
        <p:nvSpPr>
          <p:cNvPr id="441" name="Rectangle 9"/>
          <p:cNvSpPr/>
          <p:nvPr/>
        </p:nvSpPr>
        <p:spPr>
          <a:xfrm>
            <a:off x="635000" y="2438400"/>
            <a:ext cx="31750" cy="1052513"/>
          </a:xfrm>
          <a:prstGeom prst="rect">
            <a:avLst/>
          </a:prstGeom>
          <a:solidFill>
            <a:srgbClr val="1C1C1C"/>
          </a:solidFill>
          <a:ln w="12700">
            <a:miter lim="400000"/>
          </a:ln>
        </p:spPr>
        <p:txBody>
          <a:bodyPr lIns="45719" rIns="45719" anchor="ctr"/>
          <a:lstStyle/>
          <a:p>
            <a:endParaRPr/>
          </a:p>
        </p:txBody>
      </p:sp>
      <p:sp>
        <p:nvSpPr>
          <p:cNvPr id="442" name="Rectangle 15"/>
          <p:cNvSpPr/>
          <p:nvPr/>
        </p:nvSpPr>
        <p:spPr>
          <a:xfrm>
            <a:off x="315912" y="3265487"/>
            <a:ext cx="8683627" cy="46038"/>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43" name="Title Text"/>
          <p:cNvSpPr txBox="1">
            <a:spLocks noGrp="1"/>
          </p:cNvSpPr>
          <p:nvPr>
            <p:ph type="title"/>
          </p:nvPr>
        </p:nvSpPr>
        <p:spPr>
          <a:xfrm>
            <a:off x="990600" y="1828800"/>
            <a:ext cx="7772400" cy="1143000"/>
          </a:xfrm>
          <a:prstGeom prst="rect">
            <a:avLst/>
          </a:prstGeom>
        </p:spPr>
        <p:txBody>
          <a:bodyPr anchor="b"/>
          <a:lstStyle>
            <a:lvl1pPr algn="l">
              <a:defRPr>
                <a:solidFill>
                  <a:schemeClr val="accent2"/>
                </a:solidFill>
              </a:defRPr>
            </a:lvl1pPr>
          </a:lstStyle>
          <a:p>
            <a:r>
              <a:t>Title Text</a:t>
            </a:r>
          </a:p>
        </p:txBody>
      </p:sp>
      <p:sp>
        <p:nvSpPr>
          <p:cNvPr id="4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SzPct val="55000"/>
              <a:buChar char="■"/>
            </a:lvl2pPr>
            <a:lvl3pPr algn="ctr">
              <a:buSzPct val="50000"/>
              <a:buChar char="■"/>
            </a:lvl3pPr>
            <a:lvl4pPr algn="ctr">
              <a:buSzPct val="55000"/>
              <a:buChar char="■"/>
            </a:lvl4pPr>
            <a:lvl5pPr algn="ct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61092" y="6416776"/>
            <a:ext cx="301909" cy="288825"/>
          </a:xfrm>
          <a:prstGeom prst="rect">
            <a:avLst/>
          </a:prstGeom>
        </p:spPr>
        <p:txBody>
          <a:bodyPr anchor="b"/>
          <a:lstStyle>
            <a:lvl1pPr>
              <a:defRPr>
                <a:solidFill>
                  <a:srgbClr val="1C1C1C"/>
                </a:solidFill>
              </a:defRPr>
            </a:lvl1pPr>
          </a:lstStyle>
          <a:p>
            <a:fld id="{86CB4B4D-7CA3-9044-876B-883B54F8677D}" type="slidenum">
              <a:t>‹#›</a:t>
            </a:fld>
            <a:endParaRPr/>
          </a:p>
        </p:txBody>
      </p:sp>
    </p:spTree>
    <p:extLst>
      <p:ext uri="{BB962C8B-B14F-4D97-AF65-F5344CB8AC3E}">
        <p14:creationId xmlns:p14="http://schemas.microsoft.com/office/powerpoint/2010/main" val="3558089762"/>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5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5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5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5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5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5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5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59"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60" name="Body Level One…"/>
          <p:cNvSpPr txBox="1">
            <a:spLocks noGrp="1"/>
          </p:cNvSpPr>
          <p:nvPr>
            <p:ph type="body" idx="1"/>
          </p:nvPr>
        </p:nvSpPr>
        <p:spPr>
          <a:xfrm>
            <a:off x="1182687" y="2017713"/>
            <a:ext cx="7772401" cy="4114801"/>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04017760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68"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69"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70"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71"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72"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73"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74"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7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2"/>
                </a:solidFill>
              </a:defRPr>
            </a:lvl1pPr>
          </a:lstStyle>
          <a:p>
            <a:r>
              <a:t>Title Text</a:t>
            </a:r>
          </a:p>
        </p:txBody>
      </p:sp>
      <p:sp>
        <p:nvSpPr>
          <p:cNvPr id="4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20104018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84"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85"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86"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87"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88"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89"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90"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91"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92" name="Body Level One…"/>
          <p:cNvSpPr txBox="1">
            <a:spLocks noGrp="1"/>
          </p:cNvSpPr>
          <p:nvPr>
            <p:ph type="body" sz="half" idx="1"/>
          </p:nvPr>
        </p:nvSpPr>
        <p:spPr>
          <a:xfrm>
            <a:off x="1182687" y="2017713"/>
            <a:ext cx="3810001" cy="4114801"/>
          </a:xfrm>
          <a:prstGeom prst="rect">
            <a:avLst/>
          </a:prstGeom>
        </p:spPr>
        <p:txBody>
          <a:bodyPr>
            <a:normAutofit/>
          </a:bodyPr>
          <a:lstStyle>
            <a:lvl1pPr>
              <a:spcBef>
                <a:spcPts val="600"/>
              </a:spcBef>
              <a:buClr>
                <a:srgbClr val="3333CC"/>
              </a:buClr>
              <a:buSzPct val="60000"/>
              <a:buChar char="■"/>
              <a:defRPr sz="2800"/>
            </a:lvl1pPr>
            <a:lvl2pPr marL="790575" indent="-333375">
              <a:spcBef>
                <a:spcPts val="600"/>
              </a:spcBef>
              <a:buClr>
                <a:srgbClr val="3333CC"/>
              </a:buClr>
              <a:buSzPct val="55000"/>
              <a:buChar char="■"/>
              <a:defRPr sz="2800"/>
            </a:lvl2pPr>
            <a:lvl3pPr marL="1234439" indent="-320039">
              <a:spcBef>
                <a:spcPts val="600"/>
              </a:spcBef>
              <a:buClr>
                <a:srgbClr val="3333CC"/>
              </a:buClr>
              <a:buSzPct val="50000"/>
              <a:buChar char="■"/>
              <a:defRPr sz="2800"/>
            </a:lvl3pPr>
            <a:lvl4pPr marL="1727200" indent="-355600">
              <a:spcBef>
                <a:spcPts val="600"/>
              </a:spcBef>
              <a:buClr>
                <a:srgbClr val="3333CC"/>
              </a:buClr>
              <a:buSzPct val="55000"/>
              <a:buChar char="■"/>
              <a:defRPr sz="2800"/>
            </a:lvl4pPr>
            <a:lvl5pPr marL="2184400" indent="-355600">
              <a:spcBef>
                <a:spcPts val="600"/>
              </a:spcBef>
              <a:buClr>
                <a:srgbClr val="3333CC"/>
              </a:buClr>
              <a:buSzPct val="5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68162491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500"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01"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02"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03"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04"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05"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06"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07" name="Title Text"/>
          <p:cNvSpPr txBox="1">
            <a:spLocks noGrp="1"/>
          </p:cNvSpPr>
          <p:nvPr>
            <p:ph type="title"/>
          </p:nvPr>
        </p:nvSpPr>
        <p:spPr>
          <a:xfrm>
            <a:off x="457200" y="274638"/>
            <a:ext cx="8229600" cy="1143001"/>
          </a:xfrm>
          <a:prstGeom prst="rect">
            <a:avLst/>
          </a:prstGeom>
        </p:spPr>
        <p:txBody>
          <a:bodyPr anchor="b"/>
          <a:lstStyle>
            <a:lvl1pPr algn="l">
              <a:defRPr>
                <a:solidFill>
                  <a:schemeClr val="accent2"/>
                </a:solidFill>
              </a:defRPr>
            </a:lvl1pPr>
          </a:lstStyle>
          <a:p>
            <a:r>
              <a:t>Title Text</a:t>
            </a:r>
          </a:p>
        </p:txBody>
      </p:sp>
      <p:sp>
        <p:nvSpPr>
          <p:cNvPr id="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10"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161399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17"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18"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19"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20"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21"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22"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23"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24"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525"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229889475"/>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53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3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3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3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3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3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3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39"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06537848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546"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47"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48"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49"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50"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51"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52"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5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2"/>
                </a:solidFill>
              </a:defRPr>
            </a:lvl1pPr>
          </a:lstStyle>
          <a:p>
            <a:r>
              <a:t>Title Text</a:t>
            </a:r>
          </a:p>
        </p:txBody>
      </p:sp>
      <p:sp>
        <p:nvSpPr>
          <p:cNvPr id="5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56"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3969195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563"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64"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65"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66"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67"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68"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69"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2"/>
                </a:solidFill>
              </a:defRPr>
            </a:lvl1pPr>
          </a:lstStyle>
          <a:p>
            <a:r>
              <a:t>Title Text</a:t>
            </a:r>
          </a:p>
        </p:txBody>
      </p:sp>
      <p:sp>
        <p:nvSpPr>
          <p:cNvPr id="5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79567240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001251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89" name="Title Text"/>
          <p:cNvSpPr txBox="1">
            <a:spLocks noGrp="1"/>
          </p:cNvSpPr>
          <p:nvPr>
            <p:ph type="title"/>
          </p:nvPr>
        </p:nvSpPr>
        <p:spPr>
          <a:prstGeom prst="rect">
            <a:avLst/>
          </a:prstGeom>
        </p:spPr>
        <p:txBody>
          <a:bodyPr/>
          <a:lstStyle/>
          <a:p>
            <a:r>
              <a:t>Title Text</a:t>
            </a:r>
          </a:p>
        </p:txBody>
      </p:sp>
      <p:sp>
        <p:nvSpPr>
          <p:cNvPr id="59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624541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181609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607" name="Title Text"/>
          <p:cNvSpPr txBox="1">
            <a:spLocks noGrp="1"/>
          </p:cNvSpPr>
          <p:nvPr>
            <p:ph type="title"/>
          </p:nvPr>
        </p:nvSpPr>
        <p:spPr>
          <a:prstGeom prst="rect">
            <a:avLst/>
          </a:prstGeom>
        </p:spPr>
        <p:txBody>
          <a:bodyPr/>
          <a:lstStyle/>
          <a:p>
            <a:r>
              <a:t>Title Text</a:t>
            </a:r>
          </a:p>
        </p:txBody>
      </p:sp>
      <p:sp>
        <p:nvSpPr>
          <p:cNvPr id="60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66300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902704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a:lstStyle/>
          <a:p>
            <a:r>
              <a:t>Title Text</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425052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192800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4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8051583"/>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5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15432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6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3591704"/>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prstGeom prst="rect">
            <a:avLst/>
          </a:prstGeom>
        </p:spPr>
        <p:txBody>
          <a:bodyPr/>
          <a:lstStyle/>
          <a:p>
            <a:r>
              <a:t>Title Text</a:t>
            </a:r>
          </a:p>
        </p:txBody>
      </p:sp>
      <p:sp>
        <p:nvSpPr>
          <p:cNvPr id="67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86396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8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84763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22039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9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7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2421852"/>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a:lstStyle/>
          <a:p>
            <a:r>
              <a:t>Title Text</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9266327"/>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687920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2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7168172"/>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3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611427"/>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74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136092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000000"/>
        </a:solidFill>
        <a:effectLst/>
      </p:bgPr>
    </p:bg>
    <p:spTree>
      <p:nvGrpSpPr>
        <p:cNvPr id="1" name=""/>
        <p:cNvGrpSpPr/>
        <p:nvPr/>
      </p:nvGrpSpPr>
      <p:grpSpPr>
        <a:xfrm>
          <a:off x="0" y="0"/>
          <a:ext cx="0" cy="0"/>
          <a:chOff x="0" y="0"/>
          <a:chExt cx="0" cy="0"/>
        </a:xfrm>
      </p:grpSpPr>
      <p:grpSp>
        <p:nvGrpSpPr>
          <p:cNvPr id="757" name="Group 2"/>
          <p:cNvGrpSpPr/>
          <p:nvPr/>
        </p:nvGrpSpPr>
        <p:grpSpPr>
          <a:xfrm>
            <a:off x="0" y="3902080"/>
            <a:ext cx="3400426" cy="2949576"/>
            <a:chOff x="0" y="0"/>
            <a:chExt cx="3400425" cy="2949575"/>
          </a:xfrm>
        </p:grpSpPr>
        <p:sp>
          <p:nvSpPr>
            <p:cNvPr id="7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58"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59"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18991039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000000"/>
        </a:solidFill>
        <a:effectLst/>
      </p:bgPr>
    </p:bg>
    <p:spTree>
      <p:nvGrpSpPr>
        <p:cNvPr id="1" name=""/>
        <p:cNvGrpSpPr/>
        <p:nvPr/>
      </p:nvGrpSpPr>
      <p:grpSpPr>
        <a:xfrm>
          <a:off x="0" y="0"/>
          <a:ext cx="0" cy="0"/>
          <a:chOff x="0" y="0"/>
          <a:chExt cx="0" cy="0"/>
        </a:xfrm>
      </p:grpSpPr>
      <p:grpSp>
        <p:nvGrpSpPr>
          <p:cNvPr id="774" name="Group 2"/>
          <p:cNvGrpSpPr/>
          <p:nvPr/>
        </p:nvGrpSpPr>
        <p:grpSpPr>
          <a:xfrm>
            <a:off x="0" y="3902080"/>
            <a:ext cx="3400426" cy="2949576"/>
            <a:chOff x="0" y="0"/>
            <a:chExt cx="3400425" cy="2949575"/>
          </a:xfrm>
        </p:grpSpPr>
        <p:sp>
          <p:nvSpPr>
            <p:cNvPr id="76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75"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7730636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000000"/>
        </a:solidFill>
        <a:effectLst/>
      </p:bgPr>
    </p:bg>
    <p:spTree>
      <p:nvGrpSpPr>
        <p:cNvPr id="1" name=""/>
        <p:cNvGrpSpPr/>
        <p:nvPr/>
      </p:nvGrpSpPr>
      <p:grpSpPr>
        <a:xfrm>
          <a:off x="0" y="0"/>
          <a:ext cx="0" cy="0"/>
          <a:chOff x="0" y="0"/>
          <a:chExt cx="0" cy="0"/>
        </a:xfrm>
      </p:grpSpPr>
      <p:grpSp>
        <p:nvGrpSpPr>
          <p:cNvPr id="791" name="Group 2"/>
          <p:cNvGrpSpPr/>
          <p:nvPr/>
        </p:nvGrpSpPr>
        <p:grpSpPr>
          <a:xfrm>
            <a:off x="0" y="3902080"/>
            <a:ext cx="3400426" cy="2949576"/>
            <a:chOff x="0" y="0"/>
            <a:chExt cx="3400425" cy="2949575"/>
          </a:xfrm>
        </p:grpSpPr>
        <p:sp>
          <p:nvSpPr>
            <p:cNvPr id="7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92"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93"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83101787"/>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Comparison">
    <p:bg>
      <p:bgPr>
        <a:solidFill>
          <a:srgbClr val="000000"/>
        </a:solidFill>
        <a:effectLst/>
      </p:bgPr>
    </p:bg>
    <p:spTree>
      <p:nvGrpSpPr>
        <p:cNvPr id="1" name=""/>
        <p:cNvGrpSpPr/>
        <p:nvPr/>
      </p:nvGrpSpPr>
      <p:grpSpPr>
        <a:xfrm>
          <a:off x="0" y="0"/>
          <a:ext cx="0" cy="0"/>
          <a:chOff x="0" y="0"/>
          <a:chExt cx="0" cy="0"/>
        </a:xfrm>
      </p:grpSpPr>
      <p:grpSp>
        <p:nvGrpSpPr>
          <p:cNvPr id="808" name="Group 2"/>
          <p:cNvGrpSpPr/>
          <p:nvPr/>
        </p:nvGrpSpPr>
        <p:grpSpPr>
          <a:xfrm>
            <a:off x="0" y="3902080"/>
            <a:ext cx="3400426" cy="2949576"/>
            <a:chOff x="0" y="0"/>
            <a:chExt cx="3400425" cy="2949575"/>
          </a:xfrm>
        </p:grpSpPr>
        <p:sp>
          <p:nvSpPr>
            <p:cNvPr id="80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09"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10"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81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023828"/>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7_Title Only">
    <p:bg>
      <p:bgPr>
        <a:solidFill>
          <a:srgbClr val="000000"/>
        </a:solidFill>
        <a:effectLst/>
      </p:bgPr>
    </p:bg>
    <p:spTree>
      <p:nvGrpSpPr>
        <p:cNvPr id="1" name=""/>
        <p:cNvGrpSpPr/>
        <p:nvPr/>
      </p:nvGrpSpPr>
      <p:grpSpPr>
        <a:xfrm>
          <a:off x="0" y="0"/>
          <a:ext cx="0" cy="0"/>
          <a:chOff x="0" y="0"/>
          <a:chExt cx="0" cy="0"/>
        </a:xfrm>
      </p:grpSpPr>
      <p:grpSp>
        <p:nvGrpSpPr>
          <p:cNvPr id="826" name="Group 2"/>
          <p:cNvGrpSpPr/>
          <p:nvPr/>
        </p:nvGrpSpPr>
        <p:grpSpPr>
          <a:xfrm>
            <a:off x="0" y="3902080"/>
            <a:ext cx="3400426" cy="2949576"/>
            <a:chOff x="0" y="0"/>
            <a:chExt cx="3400425" cy="2949575"/>
          </a:xfrm>
        </p:grpSpPr>
        <p:sp>
          <p:nvSpPr>
            <p:cNvPr id="81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27"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2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568919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7_Blank">
    <p:bg>
      <p:bgPr>
        <a:solidFill>
          <a:srgbClr val="000000"/>
        </a:solidFill>
        <a:effectLst/>
      </p:bgPr>
    </p:bg>
    <p:spTree>
      <p:nvGrpSpPr>
        <p:cNvPr id="1" name=""/>
        <p:cNvGrpSpPr/>
        <p:nvPr/>
      </p:nvGrpSpPr>
      <p:grpSpPr>
        <a:xfrm>
          <a:off x="0" y="0"/>
          <a:ext cx="0" cy="0"/>
          <a:chOff x="0" y="0"/>
          <a:chExt cx="0" cy="0"/>
        </a:xfrm>
      </p:grpSpPr>
      <p:grpSp>
        <p:nvGrpSpPr>
          <p:cNvPr id="842" name="Group 2"/>
          <p:cNvGrpSpPr/>
          <p:nvPr/>
        </p:nvGrpSpPr>
        <p:grpSpPr>
          <a:xfrm>
            <a:off x="0" y="3902080"/>
            <a:ext cx="3400426" cy="2949576"/>
            <a:chOff x="0" y="0"/>
            <a:chExt cx="3400425" cy="2949575"/>
          </a:xfrm>
        </p:grpSpPr>
        <p:sp>
          <p:nvSpPr>
            <p:cNvPr id="83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2553119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000000"/>
        </a:solidFill>
        <a:effectLst/>
      </p:bgPr>
    </p:bg>
    <p:spTree>
      <p:nvGrpSpPr>
        <p:cNvPr id="1" name=""/>
        <p:cNvGrpSpPr/>
        <p:nvPr/>
      </p:nvGrpSpPr>
      <p:grpSpPr>
        <a:xfrm>
          <a:off x="0" y="0"/>
          <a:ext cx="0" cy="0"/>
          <a:chOff x="0" y="0"/>
          <a:chExt cx="0" cy="0"/>
        </a:xfrm>
      </p:grpSpPr>
      <p:grpSp>
        <p:nvGrpSpPr>
          <p:cNvPr id="857" name="Group 2"/>
          <p:cNvGrpSpPr/>
          <p:nvPr/>
        </p:nvGrpSpPr>
        <p:grpSpPr>
          <a:xfrm>
            <a:off x="0" y="3902080"/>
            <a:ext cx="3400426" cy="2949576"/>
            <a:chOff x="0" y="0"/>
            <a:chExt cx="3400425" cy="2949575"/>
          </a:xfrm>
        </p:grpSpPr>
        <p:sp>
          <p:nvSpPr>
            <p:cNvPr id="8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58"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59"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0"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86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3732659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000000"/>
        </a:solidFill>
        <a:effectLst/>
      </p:bgPr>
    </p:bg>
    <p:spTree>
      <p:nvGrpSpPr>
        <p:cNvPr id="1" name=""/>
        <p:cNvGrpSpPr/>
        <p:nvPr/>
      </p:nvGrpSpPr>
      <p:grpSpPr>
        <a:xfrm>
          <a:off x="0" y="0"/>
          <a:ext cx="0" cy="0"/>
          <a:chOff x="0" y="0"/>
          <a:chExt cx="0" cy="0"/>
        </a:xfrm>
      </p:grpSpPr>
      <p:grpSp>
        <p:nvGrpSpPr>
          <p:cNvPr id="875" name="Group 2"/>
          <p:cNvGrpSpPr/>
          <p:nvPr/>
        </p:nvGrpSpPr>
        <p:grpSpPr>
          <a:xfrm>
            <a:off x="0" y="3902080"/>
            <a:ext cx="3400426" cy="2949576"/>
            <a:chOff x="0" y="0"/>
            <a:chExt cx="3400425" cy="2949575"/>
          </a:xfrm>
        </p:grpSpPr>
        <p:sp>
          <p:nvSpPr>
            <p:cNvPr id="86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6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76"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7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8"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95073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000000"/>
        </a:solidFill>
        <a:effectLst/>
      </p:bgPr>
    </p:bg>
    <p:spTree>
      <p:nvGrpSpPr>
        <p:cNvPr id="1" name=""/>
        <p:cNvGrpSpPr/>
        <p:nvPr/>
      </p:nvGrpSpPr>
      <p:grpSpPr>
        <a:xfrm>
          <a:off x="0" y="0"/>
          <a:ext cx="0" cy="0"/>
          <a:chOff x="0" y="0"/>
          <a:chExt cx="0" cy="0"/>
        </a:xfrm>
      </p:grpSpPr>
      <p:grpSp>
        <p:nvGrpSpPr>
          <p:cNvPr id="893" name="Group 2"/>
          <p:cNvGrpSpPr/>
          <p:nvPr/>
        </p:nvGrpSpPr>
        <p:grpSpPr>
          <a:xfrm>
            <a:off x="0" y="3902080"/>
            <a:ext cx="3400426" cy="2949576"/>
            <a:chOff x="0" y="0"/>
            <a:chExt cx="3400425" cy="2949575"/>
          </a:xfrm>
        </p:grpSpPr>
        <p:sp>
          <p:nvSpPr>
            <p:cNvPr id="88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94"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95"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9431570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90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90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4807522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1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2521131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92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2022748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3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5529724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9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94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7013351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94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50"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4729756"/>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95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0446669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6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6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2348083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7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8109605"/>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8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8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1559249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9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9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462165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07" name="Group 1030"/>
          <p:cNvGrpSpPr/>
          <p:nvPr/>
        </p:nvGrpSpPr>
        <p:grpSpPr>
          <a:xfrm>
            <a:off x="457200" y="2362200"/>
            <a:ext cx="8305800" cy="1295400"/>
            <a:chOff x="0" y="0"/>
            <a:chExt cx="8305800" cy="1295400"/>
          </a:xfrm>
        </p:grpSpPr>
        <p:sp>
          <p:nvSpPr>
            <p:cNvPr id="1002" name="AutoShape 1031"/>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03" name="AutoShape 1032"/>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4" name="Freeform 1033"/>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5" name="Freeform 1034"/>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06" name="Freeform 1035"/>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0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Char char="▪"/>
            </a:lvl2pPr>
            <a:lvl3pPr algn="ctr"/>
            <a:lvl4pPr algn="ctr">
              <a:buChar char="▪"/>
            </a:lvl4pPr>
            <a:lvl5pPr algn="ctr">
              <a:buChar char="•"/>
            </a:lvl5pPr>
          </a:lstStyle>
          <a:p>
            <a:r>
              <a:t>Body Level One</a:t>
            </a:r>
          </a:p>
          <a:p>
            <a:pPr lvl="1"/>
            <a:r>
              <a:t>Body Level Two</a:t>
            </a:r>
          </a:p>
          <a:p>
            <a:pPr lvl="2"/>
            <a:r>
              <a:t>Body Level Three</a:t>
            </a:r>
          </a:p>
          <a:p>
            <a:pPr lvl="3"/>
            <a:r>
              <a:t>Body Level Four</a:t>
            </a:r>
          </a:p>
          <a:p>
            <a:pPr lvl="4"/>
            <a:r>
              <a:t>Body Level Five</a:t>
            </a:r>
          </a:p>
        </p:txBody>
      </p:sp>
      <p:sp>
        <p:nvSpPr>
          <p:cNvPr id="1009" name="Title Text"/>
          <p:cNvSpPr txBox="1">
            <a:spLocks noGrp="1"/>
          </p:cNvSpPr>
          <p:nvPr>
            <p:ph type="title"/>
          </p:nvPr>
        </p:nvSpPr>
        <p:spPr>
          <a:xfrm>
            <a:off x="685800" y="24384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10" name="Slide Number"/>
          <p:cNvSpPr txBox="1">
            <a:spLocks noGrp="1"/>
          </p:cNvSpPr>
          <p:nvPr>
            <p:ph type="sldNum" sz="quarter" idx="2"/>
          </p:nvPr>
        </p:nvSpPr>
        <p:spPr>
          <a:xfrm>
            <a:off x="8689692" y="62484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35830495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22" name="Group 1026"/>
          <p:cNvGrpSpPr/>
          <p:nvPr/>
        </p:nvGrpSpPr>
        <p:grpSpPr>
          <a:xfrm>
            <a:off x="457200" y="304800"/>
            <a:ext cx="8305800" cy="1295400"/>
            <a:chOff x="0" y="0"/>
            <a:chExt cx="8305800" cy="1295400"/>
          </a:xfrm>
        </p:grpSpPr>
        <p:sp>
          <p:nvSpPr>
            <p:cNvPr id="101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1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1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2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2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2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24" name="Body Level One…"/>
          <p:cNvSpPr txBox="1">
            <a:spLocks noGrp="1"/>
          </p:cNvSpPr>
          <p:nvPr>
            <p:ph type="body" idx="1"/>
          </p:nvPr>
        </p:nvSpPr>
        <p:spPr>
          <a:xfrm>
            <a:off x="457200" y="1828800"/>
            <a:ext cx="8305800" cy="4267200"/>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56706367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9_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37" name="Group 1026"/>
          <p:cNvGrpSpPr/>
          <p:nvPr/>
        </p:nvGrpSpPr>
        <p:grpSpPr>
          <a:xfrm>
            <a:off x="457200" y="304800"/>
            <a:ext cx="8305800" cy="1295400"/>
            <a:chOff x="0" y="0"/>
            <a:chExt cx="8305800" cy="1295400"/>
          </a:xfrm>
        </p:grpSpPr>
        <p:sp>
          <p:nvSpPr>
            <p:cNvPr id="103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3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3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3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3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280970584"/>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9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52" name="Group 1026"/>
          <p:cNvGrpSpPr/>
          <p:nvPr/>
        </p:nvGrpSpPr>
        <p:grpSpPr>
          <a:xfrm>
            <a:off x="457200" y="304800"/>
            <a:ext cx="8305800" cy="1295400"/>
            <a:chOff x="0" y="0"/>
            <a:chExt cx="8305800" cy="1295400"/>
          </a:xfrm>
        </p:grpSpPr>
        <p:sp>
          <p:nvSpPr>
            <p:cNvPr id="104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4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4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5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5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5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54" name="Body Level One…"/>
          <p:cNvSpPr txBox="1">
            <a:spLocks noGrp="1"/>
          </p:cNvSpPr>
          <p:nvPr>
            <p:ph type="body" sz="half" idx="1"/>
          </p:nvPr>
        </p:nvSpPr>
        <p:spPr>
          <a:xfrm>
            <a:off x="457200" y="1828800"/>
            <a:ext cx="4076700" cy="4267200"/>
          </a:xfrm>
          <a:prstGeom prst="rect">
            <a:avLst/>
          </a:prstGeom>
        </p:spPr>
        <p:txBody>
          <a:bodyPr>
            <a:normAutofit/>
          </a:bodyPr>
          <a:lstStyle>
            <a:lvl1pPr>
              <a:spcBef>
                <a:spcPts val="600"/>
              </a:spcBef>
              <a:buClr>
                <a:srgbClr val="BAD41A"/>
              </a:buClr>
              <a:buSzPct val="120000"/>
              <a:buFont typeface="Arial"/>
              <a:defRPr sz="2800"/>
            </a:lvl1pPr>
            <a:lvl2pPr marL="790575" indent="-333375">
              <a:spcBef>
                <a:spcPts val="600"/>
              </a:spcBef>
              <a:buClr>
                <a:srgbClr val="BAD41A"/>
              </a:buClr>
              <a:buFont typeface="Arial"/>
              <a:buChar char="▪"/>
              <a:defRPr sz="2800"/>
            </a:lvl2pPr>
            <a:lvl3pPr marL="1234439" indent="-320039">
              <a:spcBef>
                <a:spcPts val="600"/>
              </a:spcBef>
              <a:buClr>
                <a:srgbClr val="BAD41A"/>
              </a:buClr>
              <a:buFont typeface="Arial"/>
              <a:defRPr sz="2800"/>
            </a:lvl3pPr>
            <a:lvl4pPr marL="1727200" indent="-355600">
              <a:spcBef>
                <a:spcPts val="600"/>
              </a:spcBef>
              <a:buClr>
                <a:srgbClr val="BAD41A"/>
              </a:buClr>
              <a:buFont typeface="Arial"/>
              <a:buChar char="▪"/>
              <a:defRPr sz="2800"/>
            </a:lvl4pPr>
            <a:lvl5pPr marL="2184400" indent="-355600">
              <a:spcBef>
                <a:spcPts val="600"/>
              </a:spcBef>
              <a:buClr>
                <a:srgbClr val="BAD41A"/>
              </a:buClr>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46968157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67" name="Group 1026"/>
          <p:cNvGrpSpPr/>
          <p:nvPr/>
        </p:nvGrpSpPr>
        <p:grpSpPr>
          <a:xfrm>
            <a:off x="457200" y="304800"/>
            <a:ext cx="8305800" cy="1295400"/>
            <a:chOff x="0" y="0"/>
            <a:chExt cx="8305800" cy="1295400"/>
          </a:xfrm>
        </p:grpSpPr>
        <p:sp>
          <p:nvSpPr>
            <p:cNvPr id="106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6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6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071"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7056458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9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83" name="Group 1026"/>
          <p:cNvGrpSpPr/>
          <p:nvPr/>
        </p:nvGrpSpPr>
        <p:grpSpPr>
          <a:xfrm>
            <a:off x="457200" y="304800"/>
            <a:ext cx="8305800" cy="1295400"/>
            <a:chOff x="0" y="0"/>
            <a:chExt cx="8305800" cy="1295400"/>
          </a:xfrm>
        </p:grpSpPr>
        <p:sp>
          <p:nvSpPr>
            <p:cNvPr id="1078"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79"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0"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1"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82"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84"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8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10910887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9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97" name="Group 1026"/>
          <p:cNvGrpSpPr/>
          <p:nvPr/>
        </p:nvGrpSpPr>
        <p:grpSpPr>
          <a:xfrm>
            <a:off x="457200" y="304800"/>
            <a:ext cx="8305800" cy="1295400"/>
            <a:chOff x="0" y="0"/>
            <a:chExt cx="8305800" cy="1295400"/>
          </a:xfrm>
        </p:grpSpPr>
        <p:sp>
          <p:nvSpPr>
            <p:cNvPr id="109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9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9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98"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60953830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9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10" name="Group 1026"/>
          <p:cNvGrpSpPr/>
          <p:nvPr/>
        </p:nvGrpSpPr>
        <p:grpSpPr>
          <a:xfrm>
            <a:off x="457200" y="304800"/>
            <a:ext cx="8305800" cy="1295400"/>
            <a:chOff x="0" y="0"/>
            <a:chExt cx="8305800" cy="1295400"/>
          </a:xfrm>
        </p:grpSpPr>
        <p:sp>
          <p:nvSpPr>
            <p:cNvPr id="1105"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06"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7"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8"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09"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11"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12"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1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31295564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9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 name="Group 1026"/>
          <p:cNvGrpSpPr/>
          <p:nvPr/>
        </p:nvGrpSpPr>
        <p:grpSpPr>
          <a:xfrm>
            <a:off x="457200" y="304800"/>
            <a:ext cx="8305800" cy="1295400"/>
            <a:chOff x="0" y="0"/>
            <a:chExt cx="8305800" cy="1295400"/>
          </a:xfrm>
        </p:grpSpPr>
        <p:sp>
          <p:nvSpPr>
            <p:cNvPr id="1121"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22"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3"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4"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25"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2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3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257537996"/>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000000"/>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3791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sp>
        <p:nvSpPr>
          <p:cNvPr id="1146"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47"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82163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15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1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99641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6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56079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7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45445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2965837"/>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601803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9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1743405"/>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20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387639"/>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000000"/>
        </a:solidFill>
        <a:effectLst/>
      </p:bgPr>
    </p:bg>
    <p:spTree>
      <p:nvGrpSpPr>
        <p:cNvPr id="1" name=""/>
        <p:cNvGrpSpPr/>
        <p:nvPr/>
      </p:nvGrpSpPr>
      <p:grpSpPr>
        <a:xfrm>
          <a:off x="0" y="0"/>
          <a:ext cx="0" cy="0"/>
          <a:chOff x="0" y="0"/>
          <a:chExt cx="0" cy="0"/>
        </a:xfrm>
      </p:grpSpPr>
      <p:sp>
        <p:nvSpPr>
          <p:cNvPr id="12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2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23675571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0000"/>
        </a:solidFill>
        <a:effectLst/>
      </p:bgPr>
    </p:bg>
    <p:spTree>
      <p:nvGrpSpPr>
        <p:cNvPr id="1" name=""/>
        <p:cNvGrpSpPr/>
        <p:nvPr/>
      </p:nvGrpSpPr>
      <p:grpSpPr>
        <a:xfrm>
          <a:off x="0" y="0"/>
          <a:ext cx="0" cy="0"/>
          <a:chOff x="0" y="0"/>
          <a:chExt cx="0" cy="0"/>
        </a:xfrm>
      </p:grpSpPr>
      <p:sp>
        <p:nvSpPr>
          <p:cNvPr id="1227"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28"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09990426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22978480"/>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45"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81951421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2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5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6298873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65"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404240281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1_Blank">
    <p:bg>
      <p:bgPr>
        <a:solidFill>
          <a:srgbClr val="000000"/>
        </a:solidFill>
        <a:effectLst/>
      </p:bgPr>
    </p:bg>
    <p:spTree>
      <p:nvGrpSpPr>
        <p:cNvPr id="1" name=""/>
        <p:cNvGrpSpPr/>
        <p:nvPr/>
      </p:nvGrpSpPr>
      <p:grpSpPr>
        <a:xfrm>
          <a:off x="0" y="0"/>
          <a:ext cx="0" cy="0"/>
          <a:chOff x="0" y="0"/>
          <a:chExt cx="0" cy="0"/>
        </a:xfrm>
      </p:grpSpPr>
      <p:sp>
        <p:nvSpPr>
          <p:cNvPr id="127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41092221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8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13235874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61734791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_Content">
    <p:bg>
      <p:bgPr>
        <a:solidFill>
          <a:srgbClr val="000000"/>
        </a:solidFill>
        <a:effectLst/>
      </p:bgPr>
    </p:bg>
    <p:spTree>
      <p:nvGrpSpPr>
        <p:cNvPr id="1" name=""/>
        <p:cNvGrpSpPr/>
        <p:nvPr/>
      </p:nvGrpSpPr>
      <p:grpSpPr>
        <a:xfrm>
          <a:off x="0" y="0"/>
          <a:ext cx="0" cy="0"/>
          <a:chOff x="0" y="0"/>
          <a:chExt cx="0" cy="0"/>
        </a:xfrm>
      </p:grpSpPr>
      <p:sp>
        <p:nvSpPr>
          <p:cNvPr id="129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90219993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308" name="Slide Number"/>
          <p:cNvSpPr txBox="1">
            <a:spLocks noGrp="1"/>
          </p:cNvSpPr>
          <p:nvPr>
            <p:ph type="sldNum" sz="quarter" idx="2"/>
          </p:nvPr>
        </p:nvSpPr>
        <p:spPr>
          <a:xfrm>
            <a:off x="6553200" y="63246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19779251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3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245805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324" name="Title Text"/>
          <p:cNvSpPr txBox="1">
            <a:spLocks noGrp="1"/>
          </p:cNvSpPr>
          <p:nvPr>
            <p:ph type="title"/>
          </p:nvPr>
        </p:nvSpPr>
        <p:spPr>
          <a:prstGeom prst="rect">
            <a:avLst/>
          </a:prstGeom>
        </p:spPr>
        <p:txBody>
          <a:bodyPr/>
          <a:lstStyle/>
          <a:p>
            <a:r>
              <a:t>Title Text</a:t>
            </a:r>
          </a:p>
        </p:txBody>
      </p:sp>
      <p:sp>
        <p:nvSpPr>
          <p:cNvPr id="132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261922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3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5212903"/>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2" name="Title Text"/>
          <p:cNvSpPr txBox="1">
            <a:spLocks noGrp="1"/>
          </p:cNvSpPr>
          <p:nvPr>
            <p:ph type="title"/>
          </p:nvPr>
        </p:nvSpPr>
        <p:spPr>
          <a:prstGeom prst="rect">
            <a:avLst/>
          </a:prstGeom>
        </p:spPr>
        <p:txBody>
          <a:bodyPr/>
          <a:lstStyle/>
          <a:p>
            <a:r>
              <a:t>Title Text</a:t>
            </a:r>
          </a:p>
        </p:txBody>
      </p:sp>
      <p:sp>
        <p:nvSpPr>
          <p:cNvPr id="13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764344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49719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1" name="Title Text"/>
          <p:cNvSpPr txBox="1">
            <a:spLocks noGrp="1"/>
          </p:cNvSpPr>
          <p:nvPr>
            <p:ph type="title"/>
          </p:nvPr>
        </p:nvSpPr>
        <p:spPr>
          <a:prstGeom prst="rect">
            <a:avLst/>
          </a:prstGeom>
        </p:spPr>
        <p:txBody>
          <a:bodyPr/>
          <a:lstStyle/>
          <a:p>
            <a:r>
              <a:t>Title Text</a:t>
            </a: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8234908"/>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2114230"/>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7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7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326885"/>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219979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0" name="Group 2"/>
          <p:cNvGrpSpPr/>
          <p:nvPr/>
        </p:nvGrpSpPr>
        <p:grpSpPr>
          <a:xfrm>
            <a:off x="457200" y="2363751"/>
            <a:ext cx="8153401" cy="1600238"/>
            <a:chOff x="0" y="-37"/>
            <a:chExt cx="8153400" cy="1600237"/>
          </a:xfrm>
        </p:grpSpPr>
        <p:sp>
          <p:nvSpPr>
            <p:cNvPr id="13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01"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2"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0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6488575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000000"/>
        </a:solidFill>
        <a:effectLst/>
      </p:bgPr>
    </p:bg>
    <p:spTree>
      <p:nvGrpSpPr>
        <p:cNvPr id="1" name=""/>
        <p:cNvGrpSpPr/>
        <p:nvPr/>
      </p:nvGrpSpPr>
      <p:grpSpPr>
        <a:xfrm>
          <a:off x="0" y="0"/>
          <a:ext cx="0" cy="0"/>
          <a:chOff x="0" y="0"/>
          <a:chExt cx="0" cy="0"/>
        </a:xfrm>
      </p:grpSpPr>
      <p:grpSp>
        <p:nvGrpSpPr>
          <p:cNvPr id="1414" name="Group 2"/>
          <p:cNvGrpSpPr/>
          <p:nvPr/>
        </p:nvGrpSpPr>
        <p:grpSpPr>
          <a:xfrm>
            <a:off x="457200" y="992150"/>
            <a:ext cx="8153401" cy="1600239"/>
            <a:chOff x="0" y="-37"/>
            <a:chExt cx="8153400" cy="1600237"/>
          </a:xfrm>
        </p:grpSpPr>
        <p:sp>
          <p:nvSpPr>
            <p:cNvPr id="141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15"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16"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31471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61830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28" name="Group 2"/>
          <p:cNvGrpSpPr/>
          <p:nvPr/>
        </p:nvGrpSpPr>
        <p:grpSpPr>
          <a:xfrm>
            <a:off x="457200" y="992150"/>
            <a:ext cx="8153401" cy="1600239"/>
            <a:chOff x="0" y="-37"/>
            <a:chExt cx="8153400" cy="1600237"/>
          </a:xfrm>
        </p:grpSpPr>
        <p:sp>
          <p:nvSpPr>
            <p:cNvPr id="142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29"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430"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31"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03502070"/>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42" name="Group 2"/>
          <p:cNvGrpSpPr/>
          <p:nvPr/>
        </p:nvGrpSpPr>
        <p:grpSpPr>
          <a:xfrm>
            <a:off x="457200" y="992150"/>
            <a:ext cx="8153401" cy="1600239"/>
            <a:chOff x="0" y="-37"/>
            <a:chExt cx="8153400" cy="1600237"/>
          </a:xfrm>
        </p:grpSpPr>
        <p:sp>
          <p:nvSpPr>
            <p:cNvPr id="14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44"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3902667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56" name="Group 2"/>
          <p:cNvGrpSpPr/>
          <p:nvPr/>
        </p:nvGrpSpPr>
        <p:grpSpPr>
          <a:xfrm>
            <a:off x="457200" y="992150"/>
            <a:ext cx="8153401" cy="1600239"/>
            <a:chOff x="0" y="-37"/>
            <a:chExt cx="8153400" cy="1600237"/>
          </a:xfrm>
        </p:grpSpPr>
        <p:sp>
          <p:nvSpPr>
            <p:cNvPr id="145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57"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58"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46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1646322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71" name="Group 2"/>
          <p:cNvGrpSpPr/>
          <p:nvPr/>
        </p:nvGrpSpPr>
        <p:grpSpPr>
          <a:xfrm>
            <a:off x="457200" y="992150"/>
            <a:ext cx="8153401" cy="1600239"/>
            <a:chOff x="0" y="-37"/>
            <a:chExt cx="8153400" cy="1600237"/>
          </a:xfrm>
        </p:grpSpPr>
        <p:sp>
          <p:nvSpPr>
            <p:cNvPr id="14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72"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7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50210695"/>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484" name="Group 2"/>
          <p:cNvGrpSpPr/>
          <p:nvPr/>
        </p:nvGrpSpPr>
        <p:grpSpPr>
          <a:xfrm>
            <a:off x="457200" y="992150"/>
            <a:ext cx="8153401" cy="1600239"/>
            <a:chOff x="0" y="-37"/>
            <a:chExt cx="8153400" cy="1600237"/>
          </a:xfrm>
        </p:grpSpPr>
        <p:sp>
          <p:nvSpPr>
            <p:cNvPr id="148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8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6532614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96" name="Group 2"/>
          <p:cNvGrpSpPr/>
          <p:nvPr/>
        </p:nvGrpSpPr>
        <p:grpSpPr>
          <a:xfrm>
            <a:off x="457200" y="992150"/>
            <a:ext cx="8153401" cy="1600239"/>
            <a:chOff x="0" y="-37"/>
            <a:chExt cx="8153400" cy="1600237"/>
          </a:xfrm>
        </p:grpSpPr>
        <p:sp>
          <p:nvSpPr>
            <p:cNvPr id="14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9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498"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99"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50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56676687"/>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11" name="Group 2"/>
          <p:cNvGrpSpPr/>
          <p:nvPr/>
        </p:nvGrpSpPr>
        <p:grpSpPr>
          <a:xfrm>
            <a:off x="457200" y="992150"/>
            <a:ext cx="8153401" cy="1600239"/>
            <a:chOff x="0" y="-37"/>
            <a:chExt cx="8153400" cy="1600237"/>
          </a:xfrm>
        </p:grpSpPr>
        <p:sp>
          <p:nvSpPr>
            <p:cNvPr id="150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12"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5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14"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70294305"/>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526" name="Group 2"/>
          <p:cNvGrpSpPr/>
          <p:nvPr/>
        </p:nvGrpSpPr>
        <p:grpSpPr>
          <a:xfrm>
            <a:off x="457200" y="992150"/>
            <a:ext cx="8153401" cy="1600239"/>
            <a:chOff x="0" y="-37"/>
            <a:chExt cx="8153400" cy="1600237"/>
          </a:xfrm>
        </p:grpSpPr>
        <p:sp>
          <p:nvSpPr>
            <p:cNvPr id="152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2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28"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47935289"/>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grpSp>
        <p:nvGrpSpPr>
          <p:cNvPr id="1539" name="Group 2"/>
          <p:cNvGrpSpPr/>
          <p:nvPr/>
        </p:nvGrpSpPr>
        <p:grpSpPr>
          <a:xfrm>
            <a:off x="457200" y="992150"/>
            <a:ext cx="8153401" cy="1600239"/>
            <a:chOff x="0" y="-37"/>
            <a:chExt cx="8153400" cy="1600237"/>
          </a:xfrm>
        </p:grpSpPr>
        <p:sp>
          <p:nvSpPr>
            <p:cNvPr id="153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40"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1"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5346623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553" name="Group 2"/>
          <p:cNvGrpSpPr/>
          <p:nvPr/>
        </p:nvGrpSpPr>
        <p:grpSpPr>
          <a:xfrm>
            <a:off x="457200" y="992150"/>
            <a:ext cx="8153401" cy="1600239"/>
            <a:chOff x="0" y="-37"/>
            <a:chExt cx="8153400" cy="1600237"/>
          </a:xfrm>
        </p:grpSpPr>
        <p:sp>
          <p:nvSpPr>
            <p:cNvPr id="154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54"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55"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288472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01667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3399"/>
        </a:solidFill>
        <a:effectLst/>
      </p:bgPr>
    </p:bg>
    <p:spTree>
      <p:nvGrpSpPr>
        <p:cNvPr id="1" name=""/>
        <p:cNvGrpSpPr/>
        <p:nvPr/>
      </p:nvGrpSpPr>
      <p:grpSpPr>
        <a:xfrm>
          <a:off x="0" y="0"/>
          <a:ext cx="0" cy="0"/>
          <a:chOff x="0" y="0"/>
          <a:chExt cx="0" cy="0"/>
        </a:xfrm>
      </p:grpSpPr>
      <p:grpSp>
        <p:nvGrpSpPr>
          <p:cNvPr id="1571" name="Group 2"/>
          <p:cNvGrpSpPr/>
          <p:nvPr/>
        </p:nvGrpSpPr>
        <p:grpSpPr>
          <a:xfrm>
            <a:off x="0" y="0"/>
            <a:ext cx="9140826" cy="6850064"/>
            <a:chOff x="0" y="0"/>
            <a:chExt cx="9140825" cy="6850063"/>
          </a:xfrm>
        </p:grpSpPr>
        <p:grpSp>
          <p:nvGrpSpPr>
            <p:cNvPr id="1568" name="Group 3"/>
            <p:cNvGrpSpPr/>
            <p:nvPr/>
          </p:nvGrpSpPr>
          <p:grpSpPr>
            <a:xfrm>
              <a:off x="2743200" y="3540125"/>
              <a:ext cx="6392863" cy="3309939"/>
              <a:chOff x="0" y="0"/>
              <a:chExt cx="6392862" cy="3309937"/>
            </a:xfrm>
          </p:grpSpPr>
          <p:sp>
            <p:nvSpPr>
              <p:cNvPr id="1563"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4"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5"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6"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67"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69"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70"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72"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39785" y="647446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859229441"/>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3399"/>
        </a:solidFill>
        <a:effectLst/>
      </p:bgPr>
    </p:bg>
    <p:spTree>
      <p:nvGrpSpPr>
        <p:cNvPr id="1" name=""/>
        <p:cNvGrpSpPr/>
        <p:nvPr/>
      </p:nvGrpSpPr>
      <p:grpSpPr>
        <a:xfrm>
          <a:off x="0" y="0"/>
          <a:ext cx="0" cy="0"/>
          <a:chOff x="0" y="0"/>
          <a:chExt cx="0" cy="0"/>
        </a:xfrm>
      </p:grpSpPr>
      <p:grpSp>
        <p:nvGrpSpPr>
          <p:cNvPr id="1589" name="Group 4"/>
          <p:cNvGrpSpPr/>
          <p:nvPr/>
        </p:nvGrpSpPr>
        <p:grpSpPr>
          <a:xfrm>
            <a:off x="0" y="0"/>
            <a:ext cx="9140826" cy="6850064"/>
            <a:chOff x="0" y="0"/>
            <a:chExt cx="9140825" cy="6850063"/>
          </a:xfrm>
        </p:grpSpPr>
        <p:grpSp>
          <p:nvGrpSpPr>
            <p:cNvPr id="1586" name="Group 5"/>
            <p:cNvGrpSpPr/>
            <p:nvPr/>
          </p:nvGrpSpPr>
          <p:grpSpPr>
            <a:xfrm>
              <a:off x="2743200" y="3540125"/>
              <a:ext cx="6392863" cy="3309939"/>
              <a:chOff x="0" y="0"/>
              <a:chExt cx="6392862" cy="3309937"/>
            </a:xfrm>
          </p:grpSpPr>
          <p:sp>
            <p:nvSpPr>
              <p:cNvPr id="158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8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8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9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591"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92"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588791685"/>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003399"/>
        </a:solidFill>
        <a:effectLst/>
      </p:bgPr>
    </p:bg>
    <p:spTree>
      <p:nvGrpSpPr>
        <p:cNvPr id="1" name=""/>
        <p:cNvGrpSpPr/>
        <p:nvPr/>
      </p:nvGrpSpPr>
      <p:grpSpPr>
        <a:xfrm>
          <a:off x="0" y="0"/>
          <a:ext cx="0" cy="0"/>
          <a:chOff x="0" y="0"/>
          <a:chExt cx="0" cy="0"/>
        </a:xfrm>
      </p:grpSpPr>
      <p:grpSp>
        <p:nvGrpSpPr>
          <p:cNvPr id="1607" name="Group 4"/>
          <p:cNvGrpSpPr/>
          <p:nvPr/>
        </p:nvGrpSpPr>
        <p:grpSpPr>
          <a:xfrm>
            <a:off x="0" y="0"/>
            <a:ext cx="9140826" cy="6850064"/>
            <a:chOff x="0" y="0"/>
            <a:chExt cx="9140825" cy="6850063"/>
          </a:xfrm>
        </p:grpSpPr>
        <p:grpSp>
          <p:nvGrpSpPr>
            <p:cNvPr id="1604" name="Group 5"/>
            <p:cNvGrpSpPr/>
            <p:nvPr/>
          </p:nvGrpSpPr>
          <p:grpSpPr>
            <a:xfrm>
              <a:off x="2743200" y="3540125"/>
              <a:ext cx="6392863" cy="3309939"/>
              <a:chOff x="0" y="0"/>
              <a:chExt cx="6392862" cy="3309937"/>
            </a:xfrm>
          </p:grpSpPr>
          <p:sp>
            <p:nvSpPr>
              <p:cNvPr id="159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0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0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0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defRPr>
            </a:lvl1pPr>
          </a:lstStyle>
          <a:p>
            <a:r>
              <a:t>Title Text</a:t>
            </a:r>
          </a:p>
        </p:txBody>
      </p:sp>
      <p:sp>
        <p:nvSpPr>
          <p:cNvPr id="16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1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782913297"/>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003399"/>
        </a:solidFill>
        <a:effectLst/>
      </p:bgPr>
    </p:bg>
    <p:spTree>
      <p:nvGrpSpPr>
        <p:cNvPr id="1" name=""/>
        <p:cNvGrpSpPr/>
        <p:nvPr/>
      </p:nvGrpSpPr>
      <p:grpSpPr>
        <a:xfrm>
          <a:off x="0" y="0"/>
          <a:ext cx="0" cy="0"/>
          <a:chOff x="0" y="0"/>
          <a:chExt cx="0" cy="0"/>
        </a:xfrm>
      </p:grpSpPr>
      <p:grpSp>
        <p:nvGrpSpPr>
          <p:cNvPr id="1625" name="Group 4"/>
          <p:cNvGrpSpPr/>
          <p:nvPr/>
        </p:nvGrpSpPr>
        <p:grpSpPr>
          <a:xfrm>
            <a:off x="0" y="0"/>
            <a:ext cx="9140826" cy="6850064"/>
            <a:chOff x="0" y="0"/>
            <a:chExt cx="9140825" cy="6850063"/>
          </a:xfrm>
        </p:grpSpPr>
        <p:grpSp>
          <p:nvGrpSpPr>
            <p:cNvPr id="1622" name="Group 5"/>
            <p:cNvGrpSpPr/>
            <p:nvPr/>
          </p:nvGrpSpPr>
          <p:grpSpPr>
            <a:xfrm>
              <a:off x="2743200" y="3540125"/>
              <a:ext cx="6392863" cy="3309939"/>
              <a:chOff x="0" y="0"/>
              <a:chExt cx="6392862" cy="3309937"/>
            </a:xfrm>
          </p:grpSpPr>
          <p:sp>
            <p:nvSpPr>
              <p:cNvPr id="161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2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2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2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2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84557042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003399"/>
        </a:solidFill>
        <a:effectLst/>
      </p:bgPr>
    </p:bg>
    <p:spTree>
      <p:nvGrpSpPr>
        <p:cNvPr id="1" name=""/>
        <p:cNvGrpSpPr/>
        <p:nvPr/>
      </p:nvGrpSpPr>
      <p:grpSpPr>
        <a:xfrm>
          <a:off x="0" y="0"/>
          <a:ext cx="0" cy="0"/>
          <a:chOff x="0" y="0"/>
          <a:chExt cx="0" cy="0"/>
        </a:xfrm>
      </p:grpSpPr>
      <p:grpSp>
        <p:nvGrpSpPr>
          <p:cNvPr id="1643" name="Group 4"/>
          <p:cNvGrpSpPr/>
          <p:nvPr/>
        </p:nvGrpSpPr>
        <p:grpSpPr>
          <a:xfrm>
            <a:off x="0" y="0"/>
            <a:ext cx="9140826" cy="6850064"/>
            <a:chOff x="0" y="0"/>
            <a:chExt cx="9140825" cy="6850063"/>
          </a:xfrm>
        </p:grpSpPr>
        <p:grpSp>
          <p:nvGrpSpPr>
            <p:cNvPr id="1640" name="Group 5"/>
            <p:cNvGrpSpPr/>
            <p:nvPr/>
          </p:nvGrpSpPr>
          <p:grpSpPr>
            <a:xfrm>
              <a:off x="2743200" y="3540125"/>
              <a:ext cx="6392863" cy="3309939"/>
              <a:chOff x="0" y="0"/>
              <a:chExt cx="6392862" cy="3309937"/>
            </a:xfrm>
          </p:grpSpPr>
          <p:sp>
            <p:nvSpPr>
              <p:cNvPr id="16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4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647"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80735500"/>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4_Title Only">
    <p:bg>
      <p:bgPr>
        <a:solidFill>
          <a:srgbClr val="003399"/>
        </a:solidFill>
        <a:effectLst/>
      </p:bgPr>
    </p:bg>
    <p:spTree>
      <p:nvGrpSpPr>
        <p:cNvPr id="1" name=""/>
        <p:cNvGrpSpPr/>
        <p:nvPr/>
      </p:nvGrpSpPr>
      <p:grpSpPr>
        <a:xfrm>
          <a:off x="0" y="0"/>
          <a:ext cx="0" cy="0"/>
          <a:chOff x="0" y="0"/>
          <a:chExt cx="0" cy="0"/>
        </a:xfrm>
      </p:grpSpPr>
      <p:grpSp>
        <p:nvGrpSpPr>
          <p:cNvPr id="1662" name="Group 4"/>
          <p:cNvGrpSpPr/>
          <p:nvPr/>
        </p:nvGrpSpPr>
        <p:grpSpPr>
          <a:xfrm>
            <a:off x="0" y="0"/>
            <a:ext cx="9140826" cy="6850064"/>
            <a:chOff x="0" y="0"/>
            <a:chExt cx="9140825" cy="6850063"/>
          </a:xfrm>
        </p:grpSpPr>
        <p:grpSp>
          <p:nvGrpSpPr>
            <p:cNvPr id="1659" name="Group 5"/>
            <p:cNvGrpSpPr/>
            <p:nvPr/>
          </p:nvGrpSpPr>
          <p:grpSpPr>
            <a:xfrm>
              <a:off x="2743200" y="3540125"/>
              <a:ext cx="6392863" cy="3309939"/>
              <a:chOff x="0" y="0"/>
              <a:chExt cx="6392862" cy="3309937"/>
            </a:xfrm>
          </p:grpSpPr>
          <p:sp>
            <p:nvSpPr>
              <p:cNvPr id="16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64"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137695412"/>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4_Blank">
    <p:bg>
      <p:bgPr>
        <a:solidFill>
          <a:srgbClr val="003399"/>
        </a:solidFill>
        <a:effectLst/>
      </p:bgPr>
    </p:bg>
    <p:spTree>
      <p:nvGrpSpPr>
        <p:cNvPr id="1" name=""/>
        <p:cNvGrpSpPr/>
        <p:nvPr/>
      </p:nvGrpSpPr>
      <p:grpSpPr>
        <a:xfrm>
          <a:off x="0" y="0"/>
          <a:ext cx="0" cy="0"/>
          <a:chOff x="0" y="0"/>
          <a:chExt cx="0" cy="0"/>
        </a:xfrm>
      </p:grpSpPr>
      <p:grpSp>
        <p:nvGrpSpPr>
          <p:cNvPr id="1679" name="Group 4"/>
          <p:cNvGrpSpPr/>
          <p:nvPr/>
        </p:nvGrpSpPr>
        <p:grpSpPr>
          <a:xfrm>
            <a:off x="0" y="0"/>
            <a:ext cx="9140826" cy="6850064"/>
            <a:chOff x="0" y="0"/>
            <a:chExt cx="9140825" cy="6850063"/>
          </a:xfrm>
        </p:grpSpPr>
        <p:grpSp>
          <p:nvGrpSpPr>
            <p:cNvPr id="1676" name="Group 5"/>
            <p:cNvGrpSpPr/>
            <p:nvPr/>
          </p:nvGrpSpPr>
          <p:grpSpPr>
            <a:xfrm>
              <a:off x="2743200" y="3540125"/>
              <a:ext cx="6392863" cy="3309939"/>
              <a:chOff x="0" y="0"/>
              <a:chExt cx="6392862" cy="3309937"/>
            </a:xfrm>
          </p:grpSpPr>
          <p:sp>
            <p:nvSpPr>
              <p:cNvPr id="167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7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7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8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64463648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003399"/>
        </a:solidFill>
        <a:effectLst/>
      </p:bgPr>
    </p:bg>
    <p:spTree>
      <p:nvGrpSpPr>
        <p:cNvPr id="1" name=""/>
        <p:cNvGrpSpPr/>
        <p:nvPr/>
      </p:nvGrpSpPr>
      <p:grpSpPr>
        <a:xfrm>
          <a:off x="0" y="0"/>
          <a:ext cx="0" cy="0"/>
          <a:chOff x="0" y="0"/>
          <a:chExt cx="0" cy="0"/>
        </a:xfrm>
      </p:grpSpPr>
      <p:grpSp>
        <p:nvGrpSpPr>
          <p:cNvPr id="1695" name="Group 4"/>
          <p:cNvGrpSpPr/>
          <p:nvPr/>
        </p:nvGrpSpPr>
        <p:grpSpPr>
          <a:xfrm>
            <a:off x="0" y="0"/>
            <a:ext cx="9140826" cy="6850064"/>
            <a:chOff x="0" y="0"/>
            <a:chExt cx="9140825" cy="6850063"/>
          </a:xfrm>
        </p:grpSpPr>
        <p:grpSp>
          <p:nvGrpSpPr>
            <p:cNvPr id="1692" name="Group 5"/>
            <p:cNvGrpSpPr/>
            <p:nvPr/>
          </p:nvGrpSpPr>
          <p:grpSpPr>
            <a:xfrm>
              <a:off x="2743200" y="3540125"/>
              <a:ext cx="6392863" cy="3309939"/>
              <a:chOff x="0" y="0"/>
              <a:chExt cx="6392862" cy="3309937"/>
            </a:xfrm>
          </p:grpSpPr>
          <p:sp>
            <p:nvSpPr>
              <p:cNvPr id="168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9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9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96"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69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699"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52840998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003399"/>
        </a:solidFill>
        <a:effectLst/>
      </p:bgPr>
    </p:bg>
    <p:spTree>
      <p:nvGrpSpPr>
        <p:cNvPr id="1" name=""/>
        <p:cNvGrpSpPr/>
        <p:nvPr/>
      </p:nvGrpSpPr>
      <p:grpSpPr>
        <a:xfrm>
          <a:off x="0" y="0"/>
          <a:ext cx="0" cy="0"/>
          <a:chOff x="0" y="0"/>
          <a:chExt cx="0" cy="0"/>
        </a:xfrm>
      </p:grpSpPr>
      <p:grpSp>
        <p:nvGrpSpPr>
          <p:cNvPr id="1714" name="Group 4"/>
          <p:cNvGrpSpPr/>
          <p:nvPr/>
        </p:nvGrpSpPr>
        <p:grpSpPr>
          <a:xfrm>
            <a:off x="0" y="0"/>
            <a:ext cx="9140826" cy="6850064"/>
            <a:chOff x="0" y="0"/>
            <a:chExt cx="9140825" cy="6850063"/>
          </a:xfrm>
        </p:grpSpPr>
        <p:grpSp>
          <p:nvGrpSpPr>
            <p:cNvPr id="1711" name="Group 5"/>
            <p:cNvGrpSpPr/>
            <p:nvPr/>
          </p:nvGrpSpPr>
          <p:grpSpPr>
            <a:xfrm>
              <a:off x="2743200" y="3540125"/>
              <a:ext cx="6392863" cy="3309939"/>
              <a:chOff x="0" y="0"/>
              <a:chExt cx="6392862" cy="3309937"/>
            </a:xfrm>
          </p:grpSpPr>
          <p:sp>
            <p:nvSpPr>
              <p:cNvPr id="170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1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1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1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504320530"/>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3399"/>
        </a:solidFill>
        <a:effectLst/>
      </p:bgPr>
    </p:bg>
    <p:spTree>
      <p:nvGrpSpPr>
        <p:cNvPr id="1" name=""/>
        <p:cNvGrpSpPr/>
        <p:nvPr/>
      </p:nvGrpSpPr>
      <p:grpSpPr>
        <a:xfrm>
          <a:off x="0" y="0"/>
          <a:ext cx="0" cy="0"/>
          <a:chOff x="0" y="0"/>
          <a:chExt cx="0" cy="0"/>
        </a:xfrm>
      </p:grpSpPr>
      <p:grpSp>
        <p:nvGrpSpPr>
          <p:cNvPr id="1733" name="Group 4"/>
          <p:cNvGrpSpPr/>
          <p:nvPr/>
        </p:nvGrpSpPr>
        <p:grpSpPr>
          <a:xfrm>
            <a:off x="0" y="0"/>
            <a:ext cx="9140826" cy="6850064"/>
            <a:chOff x="0" y="0"/>
            <a:chExt cx="9140825" cy="6850063"/>
          </a:xfrm>
        </p:grpSpPr>
        <p:grpSp>
          <p:nvGrpSpPr>
            <p:cNvPr id="1730" name="Group 5"/>
            <p:cNvGrpSpPr/>
            <p:nvPr/>
          </p:nvGrpSpPr>
          <p:grpSpPr>
            <a:xfrm>
              <a:off x="2743200" y="3540125"/>
              <a:ext cx="6392863" cy="3309939"/>
              <a:chOff x="0" y="0"/>
              <a:chExt cx="6392862" cy="3309937"/>
            </a:xfrm>
          </p:grpSpPr>
          <p:sp>
            <p:nvSpPr>
              <p:cNvPr id="172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2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3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3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735"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9968251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0496105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7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62468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5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534938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7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4565799"/>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7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941318"/>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7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697468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5416180"/>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5_Blank">
    <p:bg>
      <p:bgPr>
        <a:solidFill>
          <a:srgbClr val="000000"/>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667575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8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8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1116411"/>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8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619509"/>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825" name="Slide Number"/>
          <p:cNvSpPr txBox="1">
            <a:spLocks noGrp="1"/>
          </p:cNvSpPr>
          <p:nvPr>
            <p:ph type="sldNum" sz="quarter" idx="2"/>
          </p:nvPr>
        </p:nvSpPr>
        <p:spPr>
          <a:xfrm>
            <a:off x="8156292" y="6324600"/>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406826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249111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003399"/>
        </a:solidFill>
        <a:effectLst/>
      </p:bgPr>
    </p:bg>
    <p:spTree>
      <p:nvGrpSpPr>
        <p:cNvPr id="1" name=""/>
        <p:cNvGrpSpPr/>
        <p:nvPr/>
      </p:nvGrpSpPr>
      <p:grpSpPr>
        <a:xfrm>
          <a:off x="0" y="0"/>
          <a:ext cx="0" cy="0"/>
          <a:chOff x="0" y="0"/>
          <a:chExt cx="0" cy="0"/>
        </a:xfrm>
      </p:grpSpPr>
      <p:grpSp>
        <p:nvGrpSpPr>
          <p:cNvPr id="1840" name="Group 2"/>
          <p:cNvGrpSpPr/>
          <p:nvPr/>
        </p:nvGrpSpPr>
        <p:grpSpPr>
          <a:xfrm>
            <a:off x="0" y="0"/>
            <a:ext cx="9140826" cy="6850064"/>
            <a:chOff x="0" y="0"/>
            <a:chExt cx="9140825" cy="6850063"/>
          </a:xfrm>
        </p:grpSpPr>
        <p:grpSp>
          <p:nvGrpSpPr>
            <p:cNvPr id="1837" name="Group 3"/>
            <p:cNvGrpSpPr/>
            <p:nvPr/>
          </p:nvGrpSpPr>
          <p:grpSpPr>
            <a:xfrm>
              <a:off x="2743200" y="3540125"/>
              <a:ext cx="6392863" cy="3309939"/>
              <a:chOff x="0" y="0"/>
              <a:chExt cx="6392862" cy="3309937"/>
            </a:xfrm>
          </p:grpSpPr>
          <p:sp>
            <p:nvSpPr>
              <p:cNvPr id="183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3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4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4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4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2859522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3399"/>
        </a:solidFill>
        <a:effectLst/>
      </p:bgPr>
    </p:bg>
    <p:spTree>
      <p:nvGrpSpPr>
        <p:cNvPr id="1" name=""/>
        <p:cNvGrpSpPr/>
        <p:nvPr/>
      </p:nvGrpSpPr>
      <p:grpSpPr>
        <a:xfrm>
          <a:off x="0" y="0"/>
          <a:ext cx="0" cy="0"/>
          <a:chOff x="0" y="0"/>
          <a:chExt cx="0" cy="0"/>
        </a:xfrm>
      </p:grpSpPr>
      <p:grpSp>
        <p:nvGrpSpPr>
          <p:cNvPr id="1858" name="Group 4"/>
          <p:cNvGrpSpPr/>
          <p:nvPr/>
        </p:nvGrpSpPr>
        <p:grpSpPr>
          <a:xfrm>
            <a:off x="0" y="0"/>
            <a:ext cx="9140826" cy="6850064"/>
            <a:chOff x="0" y="0"/>
            <a:chExt cx="9140825" cy="6850063"/>
          </a:xfrm>
        </p:grpSpPr>
        <p:grpSp>
          <p:nvGrpSpPr>
            <p:cNvPr id="1855" name="Group 5"/>
            <p:cNvGrpSpPr/>
            <p:nvPr/>
          </p:nvGrpSpPr>
          <p:grpSpPr>
            <a:xfrm>
              <a:off x="2743200" y="3540125"/>
              <a:ext cx="6392863" cy="3309939"/>
              <a:chOff x="0" y="0"/>
              <a:chExt cx="6392862" cy="3309937"/>
            </a:xfrm>
          </p:grpSpPr>
          <p:sp>
            <p:nvSpPr>
              <p:cNvPr id="185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6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5480096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3399"/>
        </a:solidFill>
        <a:effectLst/>
      </p:bgPr>
    </p:bg>
    <p:spTree>
      <p:nvGrpSpPr>
        <p:cNvPr id="1" name=""/>
        <p:cNvGrpSpPr/>
        <p:nvPr/>
      </p:nvGrpSpPr>
      <p:grpSpPr>
        <a:xfrm>
          <a:off x="0" y="0"/>
          <a:ext cx="0" cy="0"/>
          <a:chOff x="0" y="0"/>
          <a:chExt cx="0" cy="0"/>
        </a:xfrm>
      </p:grpSpPr>
      <p:grpSp>
        <p:nvGrpSpPr>
          <p:cNvPr id="1876" name="Group 4"/>
          <p:cNvGrpSpPr/>
          <p:nvPr/>
        </p:nvGrpSpPr>
        <p:grpSpPr>
          <a:xfrm>
            <a:off x="0" y="0"/>
            <a:ext cx="9140826" cy="6850064"/>
            <a:chOff x="0" y="0"/>
            <a:chExt cx="9140825" cy="6850063"/>
          </a:xfrm>
        </p:grpSpPr>
        <p:grpSp>
          <p:nvGrpSpPr>
            <p:cNvPr id="1873" name="Group 5"/>
            <p:cNvGrpSpPr/>
            <p:nvPr/>
          </p:nvGrpSpPr>
          <p:grpSpPr>
            <a:xfrm>
              <a:off x="2743200" y="3540125"/>
              <a:ext cx="6392863" cy="3309939"/>
              <a:chOff x="0" y="0"/>
              <a:chExt cx="6392862" cy="3309937"/>
            </a:xfrm>
          </p:grpSpPr>
          <p:sp>
            <p:nvSpPr>
              <p:cNvPr id="18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5972855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3399"/>
        </a:solidFill>
        <a:effectLst/>
      </p:bgPr>
    </p:bg>
    <p:spTree>
      <p:nvGrpSpPr>
        <p:cNvPr id="1" name=""/>
        <p:cNvGrpSpPr/>
        <p:nvPr/>
      </p:nvGrpSpPr>
      <p:grpSpPr>
        <a:xfrm>
          <a:off x="0" y="0"/>
          <a:ext cx="0" cy="0"/>
          <a:chOff x="0" y="0"/>
          <a:chExt cx="0" cy="0"/>
        </a:xfrm>
      </p:grpSpPr>
      <p:grpSp>
        <p:nvGrpSpPr>
          <p:cNvPr id="1894" name="Group 4"/>
          <p:cNvGrpSpPr/>
          <p:nvPr/>
        </p:nvGrpSpPr>
        <p:grpSpPr>
          <a:xfrm>
            <a:off x="0" y="0"/>
            <a:ext cx="9140826" cy="6850064"/>
            <a:chOff x="0" y="0"/>
            <a:chExt cx="9140825" cy="6850063"/>
          </a:xfrm>
        </p:grpSpPr>
        <p:grpSp>
          <p:nvGrpSpPr>
            <p:cNvPr id="1891" name="Group 5"/>
            <p:cNvGrpSpPr/>
            <p:nvPr/>
          </p:nvGrpSpPr>
          <p:grpSpPr>
            <a:xfrm>
              <a:off x="2743200" y="3540125"/>
              <a:ext cx="6392863" cy="3309939"/>
              <a:chOff x="0" y="0"/>
              <a:chExt cx="6392862" cy="3309937"/>
            </a:xfrm>
          </p:grpSpPr>
          <p:sp>
            <p:nvSpPr>
              <p:cNvPr id="18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51104020"/>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3399"/>
        </a:solidFill>
        <a:effectLst/>
      </p:bgPr>
    </p:bg>
    <p:spTree>
      <p:nvGrpSpPr>
        <p:cNvPr id="1" name=""/>
        <p:cNvGrpSpPr/>
        <p:nvPr/>
      </p:nvGrpSpPr>
      <p:grpSpPr>
        <a:xfrm>
          <a:off x="0" y="0"/>
          <a:ext cx="0" cy="0"/>
          <a:chOff x="0" y="0"/>
          <a:chExt cx="0" cy="0"/>
        </a:xfrm>
      </p:grpSpPr>
      <p:grpSp>
        <p:nvGrpSpPr>
          <p:cNvPr id="1912" name="Group 4"/>
          <p:cNvGrpSpPr/>
          <p:nvPr/>
        </p:nvGrpSpPr>
        <p:grpSpPr>
          <a:xfrm>
            <a:off x="0" y="0"/>
            <a:ext cx="9140826" cy="6850064"/>
            <a:chOff x="0" y="0"/>
            <a:chExt cx="9140825" cy="6850063"/>
          </a:xfrm>
        </p:grpSpPr>
        <p:grpSp>
          <p:nvGrpSpPr>
            <p:cNvPr id="1909" name="Group 5"/>
            <p:cNvGrpSpPr/>
            <p:nvPr/>
          </p:nvGrpSpPr>
          <p:grpSpPr>
            <a:xfrm>
              <a:off x="2743200" y="3540125"/>
              <a:ext cx="6392863" cy="3309939"/>
              <a:chOff x="0" y="0"/>
              <a:chExt cx="6392862" cy="3309937"/>
            </a:xfrm>
          </p:grpSpPr>
          <p:sp>
            <p:nvSpPr>
              <p:cNvPr id="190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1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1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61581843"/>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3399"/>
        </a:solidFill>
        <a:effectLst/>
      </p:bgPr>
    </p:bg>
    <p:spTree>
      <p:nvGrpSpPr>
        <p:cNvPr id="1" name=""/>
        <p:cNvGrpSpPr/>
        <p:nvPr/>
      </p:nvGrpSpPr>
      <p:grpSpPr>
        <a:xfrm>
          <a:off x="0" y="0"/>
          <a:ext cx="0" cy="0"/>
          <a:chOff x="0" y="0"/>
          <a:chExt cx="0" cy="0"/>
        </a:xfrm>
      </p:grpSpPr>
      <p:grpSp>
        <p:nvGrpSpPr>
          <p:cNvPr id="1931" name="Group 4"/>
          <p:cNvGrpSpPr/>
          <p:nvPr/>
        </p:nvGrpSpPr>
        <p:grpSpPr>
          <a:xfrm>
            <a:off x="0" y="0"/>
            <a:ext cx="9140826" cy="6850064"/>
            <a:chOff x="0" y="0"/>
            <a:chExt cx="9140825" cy="6850063"/>
          </a:xfrm>
        </p:grpSpPr>
        <p:grpSp>
          <p:nvGrpSpPr>
            <p:cNvPr id="1928" name="Group 5"/>
            <p:cNvGrpSpPr/>
            <p:nvPr/>
          </p:nvGrpSpPr>
          <p:grpSpPr>
            <a:xfrm>
              <a:off x="2743200" y="3540125"/>
              <a:ext cx="6392863" cy="3309939"/>
              <a:chOff x="0" y="0"/>
              <a:chExt cx="6392862" cy="3309937"/>
            </a:xfrm>
          </p:grpSpPr>
          <p:sp>
            <p:nvSpPr>
              <p:cNvPr id="192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3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3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71807618"/>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6_Blank">
    <p:bg>
      <p:bgPr>
        <a:solidFill>
          <a:srgbClr val="003399"/>
        </a:solidFill>
        <a:effectLst/>
      </p:bgPr>
    </p:bg>
    <p:spTree>
      <p:nvGrpSpPr>
        <p:cNvPr id="1" name=""/>
        <p:cNvGrpSpPr/>
        <p:nvPr/>
      </p:nvGrpSpPr>
      <p:grpSpPr>
        <a:xfrm>
          <a:off x="0" y="0"/>
          <a:ext cx="0" cy="0"/>
          <a:chOff x="0" y="0"/>
          <a:chExt cx="0" cy="0"/>
        </a:xfrm>
      </p:grpSpPr>
      <p:grpSp>
        <p:nvGrpSpPr>
          <p:cNvPr id="1948" name="Group 4"/>
          <p:cNvGrpSpPr/>
          <p:nvPr/>
        </p:nvGrpSpPr>
        <p:grpSpPr>
          <a:xfrm>
            <a:off x="0" y="0"/>
            <a:ext cx="9140826" cy="6850064"/>
            <a:chOff x="0" y="0"/>
            <a:chExt cx="9140825" cy="6850063"/>
          </a:xfrm>
        </p:grpSpPr>
        <p:grpSp>
          <p:nvGrpSpPr>
            <p:cNvPr id="1945" name="Group 5"/>
            <p:cNvGrpSpPr/>
            <p:nvPr/>
          </p:nvGrpSpPr>
          <p:grpSpPr>
            <a:xfrm>
              <a:off x="2743200" y="3540125"/>
              <a:ext cx="6392863" cy="3309939"/>
              <a:chOff x="0" y="0"/>
              <a:chExt cx="6392862" cy="3309937"/>
            </a:xfrm>
          </p:grpSpPr>
          <p:sp>
            <p:nvSpPr>
              <p:cNvPr id="19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7660821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3399"/>
        </a:solidFill>
        <a:effectLst/>
      </p:bgPr>
    </p:bg>
    <p:spTree>
      <p:nvGrpSpPr>
        <p:cNvPr id="1" name=""/>
        <p:cNvGrpSpPr/>
        <p:nvPr/>
      </p:nvGrpSpPr>
      <p:grpSpPr>
        <a:xfrm>
          <a:off x="0" y="0"/>
          <a:ext cx="0" cy="0"/>
          <a:chOff x="0" y="0"/>
          <a:chExt cx="0" cy="0"/>
        </a:xfrm>
      </p:grpSpPr>
      <p:grpSp>
        <p:nvGrpSpPr>
          <p:cNvPr id="1964" name="Group 4"/>
          <p:cNvGrpSpPr/>
          <p:nvPr/>
        </p:nvGrpSpPr>
        <p:grpSpPr>
          <a:xfrm>
            <a:off x="0" y="0"/>
            <a:ext cx="9140826" cy="6850064"/>
            <a:chOff x="0" y="0"/>
            <a:chExt cx="9140825" cy="6850063"/>
          </a:xfrm>
        </p:grpSpPr>
        <p:grpSp>
          <p:nvGrpSpPr>
            <p:cNvPr id="1961" name="Group 5"/>
            <p:cNvGrpSpPr/>
            <p:nvPr/>
          </p:nvGrpSpPr>
          <p:grpSpPr>
            <a:xfrm>
              <a:off x="2743200" y="3540125"/>
              <a:ext cx="6392863" cy="3309939"/>
              <a:chOff x="0" y="0"/>
              <a:chExt cx="6392862" cy="3309937"/>
            </a:xfrm>
          </p:grpSpPr>
          <p:sp>
            <p:nvSpPr>
              <p:cNvPr id="195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6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6075924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3399"/>
        </a:solidFill>
        <a:effectLst/>
      </p:bgPr>
    </p:bg>
    <p:spTree>
      <p:nvGrpSpPr>
        <p:cNvPr id="1" name=""/>
        <p:cNvGrpSpPr/>
        <p:nvPr/>
      </p:nvGrpSpPr>
      <p:grpSpPr>
        <a:xfrm>
          <a:off x="0" y="0"/>
          <a:ext cx="0" cy="0"/>
          <a:chOff x="0" y="0"/>
          <a:chExt cx="0" cy="0"/>
        </a:xfrm>
      </p:grpSpPr>
      <p:grpSp>
        <p:nvGrpSpPr>
          <p:cNvPr id="1983" name="Group 4"/>
          <p:cNvGrpSpPr/>
          <p:nvPr/>
        </p:nvGrpSpPr>
        <p:grpSpPr>
          <a:xfrm>
            <a:off x="0" y="0"/>
            <a:ext cx="9140826" cy="6850064"/>
            <a:chOff x="0" y="0"/>
            <a:chExt cx="9140825" cy="6850063"/>
          </a:xfrm>
        </p:grpSpPr>
        <p:grpSp>
          <p:nvGrpSpPr>
            <p:cNvPr id="1980" name="Group 5"/>
            <p:cNvGrpSpPr/>
            <p:nvPr/>
          </p:nvGrpSpPr>
          <p:grpSpPr>
            <a:xfrm>
              <a:off x="2743200" y="3540125"/>
              <a:ext cx="6392863" cy="3309939"/>
              <a:chOff x="0" y="0"/>
              <a:chExt cx="6392862" cy="3309937"/>
            </a:xfrm>
          </p:grpSpPr>
          <p:sp>
            <p:nvSpPr>
              <p:cNvPr id="197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8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8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72180237"/>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rgbClr val="003399"/>
        </a:solidFill>
        <a:effectLst/>
      </p:bgPr>
    </p:bg>
    <p:spTree>
      <p:nvGrpSpPr>
        <p:cNvPr id="1" name=""/>
        <p:cNvGrpSpPr/>
        <p:nvPr/>
      </p:nvGrpSpPr>
      <p:grpSpPr>
        <a:xfrm>
          <a:off x="0" y="0"/>
          <a:ext cx="0" cy="0"/>
          <a:chOff x="0" y="0"/>
          <a:chExt cx="0" cy="0"/>
        </a:xfrm>
      </p:grpSpPr>
      <p:grpSp>
        <p:nvGrpSpPr>
          <p:cNvPr id="2002" name="Group 4"/>
          <p:cNvGrpSpPr/>
          <p:nvPr/>
        </p:nvGrpSpPr>
        <p:grpSpPr>
          <a:xfrm>
            <a:off x="0" y="0"/>
            <a:ext cx="9140826" cy="6850064"/>
            <a:chOff x="0" y="0"/>
            <a:chExt cx="9140825" cy="6850063"/>
          </a:xfrm>
        </p:grpSpPr>
        <p:grpSp>
          <p:nvGrpSpPr>
            <p:cNvPr id="1999" name="Group 5"/>
            <p:cNvGrpSpPr/>
            <p:nvPr/>
          </p:nvGrpSpPr>
          <p:grpSpPr>
            <a:xfrm>
              <a:off x="2743200" y="3540125"/>
              <a:ext cx="6392863" cy="3309939"/>
              <a:chOff x="0" y="0"/>
              <a:chExt cx="6392862" cy="3309937"/>
            </a:xfrm>
          </p:grpSpPr>
          <p:sp>
            <p:nvSpPr>
              <p:cNvPr id="199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00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00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3996969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6518932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720000"/>
        </a:solidFill>
        <a:effectLst/>
      </p:bgPr>
    </p:bg>
    <p:spTree>
      <p:nvGrpSpPr>
        <p:cNvPr id="1" name=""/>
        <p:cNvGrpSpPr/>
        <p:nvPr/>
      </p:nvGrpSpPr>
      <p:grpSpPr>
        <a:xfrm>
          <a:off x="0" y="0"/>
          <a:ext cx="0" cy="0"/>
          <a:chOff x="0" y="0"/>
          <a:chExt cx="0" cy="0"/>
        </a:xfrm>
      </p:grpSpPr>
      <p:grpSp>
        <p:nvGrpSpPr>
          <p:cNvPr id="2014" name="Group 1026"/>
          <p:cNvGrpSpPr/>
          <p:nvPr/>
        </p:nvGrpSpPr>
        <p:grpSpPr>
          <a:xfrm>
            <a:off x="0" y="0"/>
            <a:ext cx="8458201" cy="5943601"/>
            <a:chOff x="0" y="0"/>
            <a:chExt cx="8458200" cy="5943599"/>
          </a:xfrm>
        </p:grpSpPr>
        <p:sp>
          <p:nvSpPr>
            <p:cNvPr id="2012" name="Freeform 1027"/>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3" name="Freeform 1028"/>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6"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054131376"/>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8653723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720000"/>
        </a:solidFill>
        <a:effectLst/>
      </p:bgPr>
    </p:bg>
    <p:spTree>
      <p:nvGrpSpPr>
        <p:cNvPr id="1" name=""/>
        <p:cNvGrpSpPr/>
        <p:nvPr/>
      </p:nvGrpSpPr>
      <p:grpSpPr>
        <a:xfrm>
          <a:off x="0" y="0"/>
          <a:ext cx="0" cy="0"/>
          <a:chOff x="0" y="0"/>
          <a:chExt cx="0" cy="0"/>
        </a:xfrm>
      </p:grpSpPr>
      <p:grpSp>
        <p:nvGrpSpPr>
          <p:cNvPr id="2038" name="Group 1026"/>
          <p:cNvGrpSpPr/>
          <p:nvPr/>
        </p:nvGrpSpPr>
        <p:grpSpPr>
          <a:xfrm>
            <a:off x="0" y="0"/>
            <a:ext cx="7242176" cy="1981201"/>
            <a:chOff x="0" y="0"/>
            <a:chExt cx="7242175" cy="1981199"/>
          </a:xfrm>
        </p:grpSpPr>
        <p:sp>
          <p:nvSpPr>
            <p:cNvPr id="2036"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7"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3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1920164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720000"/>
        </a:solidFill>
        <a:effectLst/>
      </p:bgPr>
    </p:bg>
    <p:spTree>
      <p:nvGrpSpPr>
        <p:cNvPr id="1" name=""/>
        <p:cNvGrpSpPr/>
        <p:nvPr/>
      </p:nvGrpSpPr>
      <p:grpSpPr>
        <a:xfrm>
          <a:off x="0" y="0"/>
          <a:ext cx="0" cy="0"/>
          <a:chOff x="0" y="0"/>
          <a:chExt cx="0" cy="0"/>
        </a:xfrm>
      </p:grpSpPr>
      <p:grpSp>
        <p:nvGrpSpPr>
          <p:cNvPr id="2050" name="Group 1026"/>
          <p:cNvGrpSpPr/>
          <p:nvPr/>
        </p:nvGrpSpPr>
        <p:grpSpPr>
          <a:xfrm>
            <a:off x="0" y="0"/>
            <a:ext cx="7242176" cy="1981201"/>
            <a:chOff x="0" y="0"/>
            <a:chExt cx="7242175" cy="1981199"/>
          </a:xfrm>
        </p:grpSpPr>
        <p:sp>
          <p:nvSpPr>
            <p:cNvPr id="2048"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9"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5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52"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77538907"/>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720000"/>
        </a:solidFill>
        <a:effectLst/>
      </p:bgPr>
    </p:bg>
    <p:spTree>
      <p:nvGrpSpPr>
        <p:cNvPr id="1" name=""/>
        <p:cNvGrpSpPr/>
        <p:nvPr/>
      </p:nvGrpSpPr>
      <p:grpSpPr>
        <a:xfrm>
          <a:off x="0" y="0"/>
          <a:ext cx="0" cy="0"/>
          <a:chOff x="0" y="0"/>
          <a:chExt cx="0" cy="0"/>
        </a:xfrm>
      </p:grpSpPr>
      <p:grpSp>
        <p:nvGrpSpPr>
          <p:cNvPr id="2062" name="Group 1026"/>
          <p:cNvGrpSpPr/>
          <p:nvPr/>
        </p:nvGrpSpPr>
        <p:grpSpPr>
          <a:xfrm>
            <a:off x="0" y="0"/>
            <a:ext cx="7242176" cy="1981201"/>
            <a:chOff x="0" y="0"/>
            <a:chExt cx="7242175" cy="1981199"/>
          </a:xfrm>
        </p:grpSpPr>
        <p:sp>
          <p:nvSpPr>
            <p:cNvPr id="2060"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61"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3"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066"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457814188"/>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720000"/>
        </a:solidFill>
        <a:effectLst/>
      </p:bgPr>
    </p:bg>
    <p:spTree>
      <p:nvGrpSpPr>
        <p:cNvPr id="1" name=""/>
        <p:cNvGrpSpPr/>
        <p:nvPr/>
      </p:nvGrpSpPr>
      <p:grpSpPr>
        <a:xfrm>
          <a:off x="0" y="0"/>
          <a:ext cx="0" cy="0"/>
          <a:chOff x="0" y="0"/>
          <a:chExt cx="0" cy="0"/>
        </a:xfrm>
      </p:grpSpPr>
      <p:grpSp>
        <p:nvGrpSpPr>
          <p:cNvPr id="2075" name="Group 1026"/>
          <p:cNvGrpSpPr/>
          <p:nvPr/>
        </p:nvGrpSpPr>
        <p:grpSpPr>
          <a:xfrm>
            <a:off x="0" y="0"/>
            <a:ext cx="7242176" cy="1981201"/>
            <a:chOff x="0" y="0"/>
            <a:chExt cx="7242175" cy="1981199"/>
          </a:xfrm>
        </p:grpSpPr>
        <p:sp>
          <p:nvSpPr>
            <p:cNvPr id="2073"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4"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76"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7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93047083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7_Blank">
    <p:bg>
      <p:bgPr>
        <a:solidFill>
          <a:srgbClr val="720000"/>
        </a:solidFill>
        <a:effectLst/>
      </p:bgPr>
    </p:bg>
    <p:spTree>
      <p:nvGrpSpPr>
        <p:cNvPr id="1" name=""/>
        <p:cNvGrpSpPr/>
        <p:nvPr/>
      </p:nvGrpSpPr>
      <p:grpSpPr>
        <a:xfrm>
          <a:off x="0" y="0"/>
          <a:ext cx="0" cy="0"/>
          <a:chOff x="0" y="0"/>
          <a:chExt cx="0" cy="0"/>
        </a:xfrm>
      </p:grpSpPr>
      <p:grpSp>
        <p:nvGrpSpPr>
          <p:cNvPr id="2086" name="Group 1026"/>
          <p:cNvGrpSpPr/>
          <p:nvPr/>
        </p:nvGrpSpPr>
        <p:grpSpPr>
          <a:xfrm>
            <a:off x="0" y="0"/>
            <a:ext cx="7242176" cy="1981201"/>
            <a:chOff x="0" y="0"/>
            <a:chExt cx="7242175" cy="1981199"/>
          </a:xfrm>
        </p:grpSpPr>
        <p:sp>
          <p:nvSpPr>
            <p:cNvPr id="208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8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8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85739799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720000"/>
        </a:solidFill>
        <a:effectLst/>
      </p:bgPr>
    </p:bg>
    <p:spTree>
      <p:nvGrpSpPr>
        <p:cNvPr id="1" name=""/>
        <p:cNvGrpSpPr/>
        <p:nvPr/>
      </p:nvGrpSpPr>
      <p:grpSpPr>
        <a:xfrm>
          <a:off x="0" y="0"/>
          <a:ext cx="0" cy="0"/>
          <a:chOff x="0" y="0"/>
          <a:chExt cx="0" cy="0"/>
        </a:xfrm>
      </p:grpSpPr>
      <p:grpSp>
        <p:nvGrpSpPr>
          <p:cNvPr id="2096" name="Group 1026"/>
          <p:cNvGrpSpPr/>
          <p:nvPr/>
        </p:nvGrpSpPr>
        <p:grpSpPr>
          <a:xfrm>
            <a:off x="0" y="0"/>
            <a:ext cx="7242176" cy="1981201"/>
            <a:chOff x="0" y="0"/>
            <a:chExt cx="7242175" cy="1981199"/>
          </a:xfrm>
        </p:grpSpPr>
        <p:sp>
          <p:nvSpPr>
            <p:cNvPr id="209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9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9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10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23494887"/>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720000"/>
        </a:solidFill>
        <a:effectLst/>
      </p:bgPr>
    </p:bg>
    <p:spTree>
      <p:nvGrpSpPr>
        <p:cNvPr id="1" name=""/>
        <p:cNvGrpSpPr/>
        <p:nvPr/>
      </p:nvGrpSpPr>
      <p:grpSpPr>
        <a:xfrm>
          <a:off x="0" y="0"/>
          <a:ext cx="0" cy="0"/>
          <a:chOff x="0" y="0"/>
          <a:chExt cx="0" cy="0"/>
        </a:xfrm>
      </p:grpSpPr>
      <p:grpSp>
        <p:nvGrpSpPr>
          <p:cNvPr id="2109" name="Group 1026"/>
          <p:cNvGrpSpPr/>
          <p:nvPr/>
        </p:nvGrpSpPr>
        <p:grpSpPr>
          <a:xfrm>
            <a:off x="0" y="0"/>
            <a:ext cx="7242176" cy="1981201"/>
            <a:chOff x="0" y="0"/>
            <a:chExt cx="7242175" cy="1981199"/>
          </a:xfrm>
        </p:grpSpPr>
        <p:sp>
          <p:nvSpPr>
            <p:cNvPr id="2107"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8"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1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1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82438593"/>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3399"/>
        </a:solidFill>
        <a:effectLst/>
      </p:bgPr>
    </p:bg>
    <p:spTree>
      <p:nvGrpSpPr>
        <p:cNvPr id="1" name=""/>
        <p:cNvGrpSpPr/>
        <p:nvPr/>
      </p:nvGrpSpPr>
      <p:grpSpPr>
        <a:xfrm>
          <a:off x="0" y="0"/>
          <a:ext cx="0" cy="0"/>
          <a:chOff x="0" y="0"/>
          <a:chExt cx="0" cy="0"/>
        </a:xfrm>
      </p:grpSpPr>
      <p:grpSp>
        <p:nvGrpSpPr>
          <p:cNvPr id="2128" name="Group 2"/>
          <p:cNvGrpSpPr/>
          <p:nvPr/>
        </p:nvGrpSpPr>
        <p:grpSpPr>
          <a:xfrm>
            <a:off x="0" y="0"/>
            <a:ext cx="9140826" cy="6850064"/>
            <a:chOff x="0" y="0"/>
            <a:chExt cx="9140825" cy="6850063"/>
          </a:xfrm>
        </p:grpSpPr>
        <p:grpSp>
          <p:nvGrpSpPr>
            <p:cNvPr id="2125" name="Group 3"/>
            <p:cNvGrpSpPr/>
            <p:nvPr/>
          </p:nvGrpSpPr>
          <p:grpSpPr>
            <a:xfrm>
              <a:off x="2743200" y="3540125"/>
              <a:ext cx="6392863" cy="3309939"/>
              <a:chOff x="0" y="0"/>
              <a:chExt cx="6392862" cy="3309937"/>
            </a:xfrm>
          </p:grpSpPr>
          <p:sp>
            <p:nvSpPr>
              <p:cNvPr id="2120"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1"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2"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3"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4"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26"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7"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29"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3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982843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660382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3399"/>
        </a:solidFill>
        <a:effectLst/>
      </p:bgPr>
    </p:bg>
    <p:spTree>
      <p:nvGrpSpPr>
        <p:cNvPr id="1" name=""/>
        <p:cNvGrpSpPr/>
        <p:nvPr/>
      </p:nvGrpSpPr>
      <p:grpSpPr>
        <a:xfrm>
          <a:off x="0" y="0"/>
          <a:ext cx="0" cy="0"/>
          <a:chOff x="0" y="0"/>
          <a:chExt cx="0" cy="0"/>
        </a:xfrm>
      </p:grpSpPr>
      <p:grpSp>
        <p:nvGrpSpPr>
          <p:cNvPr id="2146" name="Group 1028"/>
          <p:cNvGrpSpPr/>
          <p:nvPr/>
        </p:nvGrpSpPr>
        <p:grpSpPr>
          <a:xfrm>
            <a:off x="0" y="0"/>
            <a:ext cx="9140826" cy="6850064"/>
            <a:chOff x="0" y="0"/>
            <a:chExt cx="9140825" cy="6850063"/>
          </a:xfrm>
        </p:grpSpPr>
        <p:grpSp>
          <p:nvGrpSpPr>
            <p:cNvPr id="2143" name="Group 1029"/>
            <p:cNvGrpSpPr/>
            <p:nvPr/>
          </p:nvGrpSpPr>
          <p:grpSpPr>
            <a:xfrm>
              <a:off x="2743200" y="3540125"/>
              <a:ext cx="6392863" cy="3309939"/>
              <a:chOff x="0" y="0"/>
              <a:chExt cx="6392862" cy="3309937"/>
            </a:xfrm>
          </p:grpSpPr>
          <p:sp>
            <p:nvSpPr>
              <p:cNvPr id="213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3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4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4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48"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51860822"/>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003399"/>
        </a:solidFill>
        <a:effectLst/>
      </p:bgPr>
    </p:bg>
    <p:spTree>
      <p:nvGrpSpPr>
        <p:cNvPr id="1" name=""/>
        <p:cNvGrpSpPr/>
        <p:nvPr/>
      </p:nvGrpSpPr>
      <p:grpSpPr>
        <a:xfrm>
          <a:off x="0" y="0"/>
          <a:ext cx="0" cy="0"/>
          <a:chOff x="0" y="0"/>
          <a:chExt cx="0" cy="0"/>
        </a:xfrm>
      </p:grpSpPr>
      <p:grpSp>
        <p:nvGrpSpPr>
          <p:cNvPr id="2164" name="Group 1028"/>
          <p:cNvGrpSpPr/>
          <p:nvPr/>
        </p:nvGrpSpPr>
        <p:grpSpPr>
          <a:xfrm>
            <a:off x="0" y="0"/>
            <a:ext cx="9140826" cy="6850064"/>
            <a:chOff x="0" y="0"/>
            <a:chExt cx="9140825" cy="6850063"/>
          </a:xfrm>
        </p:grpSpPr>
        <p:grpSp>
          <p:nvGrpSpPr>
            <p:cNvPr id="2161" name="Group 1029"/>
            <p:cNvGrpSpPr/>
            <p:nvPr/>
          </p:nvGrpSpPr>
          <p:grpSpPr>
            <a:xfrm>
              <a:off x="2743200" y="3540125"/>
              <a:ext cx="6392863" cy="3309939"/>
              <a:chOff x="0" y="0"/>
              <a:chExt cx="6392862" cy="3309937"/>
            </a:xfrm>
          </p:grpSpPr>
          <p:sp>
            <p:nvSpPr>
              <p:cNvPr id="2156"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7"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8"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9"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60"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62"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63"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6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6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54710053"/>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003399"/>
        </a:solidFill>
        <a:effectLst/>
      </p:bgPr>
    </p:bg>
    <p:spTree>
      <p:nvGrpSpPr>
        <p:cNvPr id="1" name=""/>
        <p:cNvGrpSpPr/>
        <p:nvPr/>
      </p:nvGrpSpPr>
      <p:grpSpPr>
        <a:xfrm>
          <a:off x="0" y="0"/>
          <a:ext cx="0" cy="0"/>
          <a:chOff x="0" y="0"/>
          <a:chExt cx="0" cy="0"/>
        </a:xfrm>
      </p:grpSpPr>
      <p:grpSp>
        <p:nvGrpSpPr>
          <p:cNvPr id="2182" name="Group 1028"/>
          <p:cNvGrpSpPr/>
          <p:nvPr/>
        </p:nvGrpSpPr>
        <p:grpSpPr>
          <a:xfrm>
            <a:off x="0" y="0"/>
            <a:ext cx="9140826" cy="6850064"/>
            <a:chOff x="0" y="0"/>
            <a:chExt cx="9140825" cy="6850063"/>
          </a:xfrm>
        </p:grpSpPr>
        <p:grpSp>
          <p:nvGrpSpPr>
            <p:cNvPr id="2179" name="Group 1029"/>
            <p:cNvGrpSpPr/>
            <p:nvPr/>
          </p:nvGrpSpPr>
          <p:grpSpPr>
            <a:xfrm>
              <a:off x="2743200" y="3540125"/>
              <a:ext cx="6392863" cy="3309939"/>
              <a:chOff x="0" y="0"/>
              <a:chExt cx="6392862" cy="3309937"/>
            </a:xfrm>
          </p:grpSpPr>
          <p:sp>
            <p:nvSpPr>
              <p:cNvPr id="217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8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8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8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8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4280934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003399"/>
        </a:solidFill>
        <a:effectLst/>
      </p:bgPr>
    </p:bg>
    <p:spTree>
      <p:nvGrpSpPr>
        <p:cNvPr id="1" name=""/>
        <p:cNvGrpSpPr/>
        <p:nvPr/>
      </p:nvGrpSpPr>
      <p:grpSpPr>
        <a:xfrm>
          <a:off x="0" y="0"/>
          <a:ext cx="0" cy="0"/>
          <a:chOff x="0" y="0"/>
          <a:chExt cx="0" cy="0"/>
        </a:xfrm>
      </p:grpSpPr>
      <p:grpSp>
        <p:nvGrpSpPr>
          <p:cNvPr id="2200" name="Group 1028"/>
          <p:cNvGrpSpPr/>
          <p:nvPr/>
        </p:nvGrpSpPr>
        <p:grpSpPr>
          <a:xfrm>
            <a:off x="0" y="0"/>
            <a:ext cx="9140826" cy="6850064"/>
            <a:chOff x="0" y="0"/>
            <a:chExt cx="9140825" cy="6850063"/>
          </a:xfrm>
        </p:grpSpPr>
        <p:grpSp>
          <p:nvGrpSpPr>
            <p:cNvPr id="2197" name="Group 1029"/>
            <p:cNvGrpSpPr/>
            <p:nvPr/>
          </p:nvGrpSpPr>
          <p:grpSpPr>
            <a:xfrm>
              <a:off x="2743200" y="3540125"/>
              <a:ext cx="6392863" cy="3309939"/>
              <a:chOff x="0" y="0"/>
              <a:chExt cx="6392862" cy="3309937"/>
            </a:xfrm>
          </p:grpSpPr>
          <p:sp>
            <p:nvSpPr>
              <p:cNvPr id="2192"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3"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4"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5"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6"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98"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9"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0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04"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27497468"/>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003399"/>
        </a:solidFill>
        <a:effectLst/>
      </p:bgPr>
    </p:bg>
    <p:spTree>
      <p:nvGrpSpPr>
        <p:cNvPr id="1" name=""/>
        <p:cNvGrpSpPr/>
        <p:nvPr/>
      </p:nvGrpSpPr>
      <p:grpSpPr>
        <a:xfrm>
          <a:off x="0" y="0"/>
          <a:ext cx="0" cy="0"/>
          <a:chOff x="0" y="0"/>
          <a:chExt cx="0" cy="0"/>
        </a:xfrm>
      </p:grpSpPr>
      <p:grpSp>
        <p:nvGrpSpPr>
          <p:cNvPr id="2219" name="Group 1028"/>
          <p:cNvGrpSpPr/>
          <p:nvPr/>
        </p:nvGrpSpPr>
        <p:grpSpPr>
          <a:xfrm>
            <a:off x="0" y="0"/>
            <a:ext cx="9140826" cy="6850064"/>
            <a:chOff x="0" y="0"/>
            <a:chExt cx="9140825" cy="6850063"/>
          </a:xfrm>
        </p:grpSpPr>
        <p:grpSp>
          <p:nvGrpSpPr>
            <p:cNvPr id="2216" name="Group 1029"/>
            <p:cNvGrpSpPr/>
            <p:nvPr/>
          </p:nvGrpSpPr>
          <p:grpSpPr>
            <a:xfrm>
              <a:off x="2743200" y="3540125"/>
              <a:ext cx="6392863" cy="3309939"/>
              <a:chOff x="0" y="0"/>
              <a:chExt cx="6392862" cy="3309937"/>
            </a:xfrm>
          </p:grpSpPr>
          <p:sp>
            <p:nvSpPr>
              <p:cNvPr id="2211"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2"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3"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4"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15"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17"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8"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379477525"/>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8_Blank">
    <p:bg>
      <p:bgPr>
        <a:solidFill>
          <a:srgbClr val="003399"/>
        </a:solidFill>
        <a:effectLst/>
      </p:bgPr>
    </p:bg>
    <p:spTree>
      <p:nvGrpSpPr>
        <p:cNvPr id="1" name=""/>
        <p:cNvGrpSpPr/>
        <p:nvPr/>
      </p:nvGrpSpPr>
      <p:grpSpPr>
        <a:xfrm>
          <a:off x="0" y="0"/>
          <a:ext cx="0" cy="0"/>
          <a:chOff x="0" y="0"/>
          <a:chExt cx="0" cy="0"/>
        </a:xfrm>
      </p:grpSpPr>
      <p:grpSp>
        <p:nvGrpSpPr>
          <p:cNvPr id="2236" name="Group 1028"/>
          <p:cNvGrpSpPr/>
          <p:nvPr/>
        </p:nvGrpSpPr>
        <p:grpSpPr>
          <a:xfrm>
            <a:off x="0" y="0"/>
            <a:ext cx="9140826" cy="6850064"/>
            <a:chOff x="0" y="0"/>
            <a:chExt cx="9140825" cy="6850063"/>
          </a:xfrm>
        </p:grpSpPr>
        <p:grpSp>
          <p:nvGrpSpPr>
            <p:cNvPr id="2233" name="Group 1029"/>
            <p:cNvGrpSpPr/>
            <p:nvPr/>
          </p:nvGrpSpPr>
          <p:grpSpPr>
            <a:xfrm>
              <a:off x="2743200" y="3540125"/>
              <a:ext cx="6392863" cy="3309939"/>
              <a:chOff x="0" y="0"/>
              <a:chExt cx="6392862" cy="3309937"/>
            </a:xfrm>
          </p:grpSpPr>
          <p:sp>
            <p:nvSpPr>
              <p:cNvPr id="222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2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3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3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9531426"/>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003399"/>
        </a:solidFill>
        <a:effectLst/>
      </p:bgPr>
    </p:bg>
    <p:spTree>
      <p:nvGrpSpPr>
        <p:cNvPr id="1" name=""/>
        <p:cNvGrpSpPr/>
        <p:nvPr/>
      </p:nvGrpSpPr>
      <p:grpSpPr>
        <a:xfrm>
          <a:off x="0" y="0"/>
          <a:ext cx="0" cy="0"/>
          <a:chOff x="0" y="0"/>
          <a:chExt cx="0" cy="0"/>
        </a:xfrm>
      </p:grpSpPr>
      <p:grpSp>
        <p:nvGrpSpPr>
          <p:cNvPr id="2252" name="Group 1028"/>
          <p:cNvGrpSpPr/>
          <p:nvPr/>
        </p:nvGrpSpPr>
        <p:grpSpPr>
          <a:xfrm>
            <a:off x="0" y="0"/>
            <a:ext cx="9140826" cy="6850064"/>
            <a:chOff x="0" y="0"/>
            <a:chExt cx="9140825" cy="6850063"/>
          </a:xfrm>
        </p:grpSpPr>
        <p:grpSp>
          <p:nvGrpSpPr>
            <p:cNvPr id="2249" name="Group 1029"/>
            <p:cNvGrpSpPr/>
            <p:nvPr/>
          </p:nvGrpSpPr>
          <p:grpSpPr>
            <a:xfrm>
              <a:off x="2743200" y="3540125"/>
              <a:ext cx="6392863" cy="3309939"/>
              <a:chOff x="0" y="0"/>
              <a:chExt cx="6392862" cy="3309937"/>
            </a:xfrm>
          </p:grpSpPr>
          <p:sp>
            <p:nvSpPr>
              <p:cNvPr id="224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4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5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5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3"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5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3077080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003399"/>
        </a:solidFill>
        <a:effectLst/>
      </p:bgPr>
    </p:bg>
    <p:spTree>
      <p:nvGrpSpPr>
        <p:cNvPr id="1" name=""/>
        <p:cNvGrpSpPr/>
        <p:nvPr/>
      </p:nvGrpSpPr>
      <p:grpSpPr>
        <a:xfrm>
          <a:off x="0" y="0"/>
          <a:ext cx="0" cy="0"/>
          <a:chOff x="0" y="0"/>
          <a:chExt cx="0" cy="0"/>
        </a:xfrm>
      </p:grpSpPr>
      <p:grpSp>
        <p:nvGrpSpPr>
          <p:cNvPr id="2271" name="Group 1028"/>
          <p:cNvGrpSpPr/>
          <p:nvPr/>
        </p:nvGrpSpPr>
        <p:grpSpPr>
          <a:xfrm>
            <a:off x="0" y="0"/>
            <a:ext cx="9140826" cy="6850064"/>
            <a:chOff x="0" y="0"/>
            <a:chExt cx="9140825" cy="6850063"/>
          </a:xfrm>
        </p:grpSpPr>
        <p:grpSp>
          <p:nvGrpSpPr>
            <p:cNvPr id="2268" name="Group 1029"/>
            <p:cNvGrpSpPr/>
            <p:nvPr/>
          </p:nvGrpSpPr>
          <p:grpSpPr>
            <a:xfrm>
              <a:off x="2743200" y="3540125"/>
              <a:ext cx="6392863" cy="3309939"/>
              <a:chOff x="0" y="0"/>
              <a:chExt cx="6392862" cy="3309937"/>
            </a:xfrm>
          </p:grpSpPr>
          <p:sp>
            <p:nvSpPr>
              <p:cNvPr id="2263"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4"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5"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6"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67"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69"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70"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7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7058786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282" name="Title Text"/>
          <p:cNvSpPr txBox="1">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3274224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sp>
        <p:nvSpPr>
          <p:cNvPr id="2291"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92"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1130095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9328455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23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0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2763958"/>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309"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35255536"/>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18" name="Title Text"/>
          <p:cNvSpPr txBox="1">
            <a:spLocks noGrp="1"/>
          </p:cNvSpPr>
          <p:nvPr>
            <p:ph type="title"/>
          </p:nvPr>
        </p:nvSpPr>
        <p:spPr>
          <a:xfrm>
            <a:off x="457200" y="274638"/>
            <a:ext cx="8229600" cy="1143001"/>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Times New Roman"/>
                <a:ea typeface="Times New Roman"/>
                <a:cs typeface="Times New Roman"/>
                <a:sym typeface="Times New Roman"/>
              </a:defRPr>
            </a:lvl1pPr>
            <a:lvl2pPr marL="0" indent="457200">
              <a:spcBef>
                <a:spcPts val="500"/>
              </a:spcBef>
              <a:buSzTx/>
              <a:buNone/>
              <a:defRPr sz="2400" b="1">
                <a:latin typeface="Times New Roman"/>
                <a:ea typeface="Times New Roman"/>
                <a:cs typeface="Times New Roman"/>
                <a:sym typeface="Times New Roman"/>
              </a:defRPr>
            </a:lvl2pPr>
            <a:lvl3pPr marL="0" indent="914400">
              <a:spcBef>
                <a:spcPts val="500"/>
              </a:spcBef>
              <a:buSzTx/>
              <a:buNone/>
              <a:defRPr sz="2400" b="1">
                <a:latin typeface="Times New Roman"/>
                <a:ea typeface="Times New Roman"/>
                <a:cs typeface="Times New Roman"/>
                <a:sym typeface="Times New Roman"/>
              </a:defRPr>
            </a:lvl3pPr>
            <a:lvl4pPr marL="0" indent="1371600">
              <a:spcBef>
                <a:spcPts val="500"/>
              </a:spcBef>
              <a:buSzTx/>
              <a:buNone/>
              <a:defRPr sz="2400" b="1">
                <a:latin typeface="Times New Roman"/>
                <a:ea typeface="Times New Roman"/>
                <a:cs typeface="Times New Roman"/>
                <a:sym typeface="Times New Roman"/>
              </a:defRPr>
            </a:lvl4pPr>
            <a:lvl5pPr marL="0" indent="1828800">
              <a:spcBef>
                <a:spcPts val="500"/>
              </a:spcBef>
              <a:buSz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Times New Roman"/>
                <a:ea typeface="Times New Roman"/>
                <a:cs typeface="Times New Roman"/>
                <a:sym typeface="Times New Roman"/>
              </a:defRPr>
            </a:pPr>
            <a:endParaRPr/>
          </a:p>
        </p:txBody>
      </p:sp>
      <p:sp>
        <p:nvSpPr>
          <p:cNvPr id="232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0751938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2328"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29"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2179610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233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3613404"/>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34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4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Times New Roman"/>
                <a:ea typeface="Times New Roman"/>
                <a:cs typeface="Times New Roman"/>
                <a:sym typeface="Times New Roman"/>
              </a:defRPr>
            </a:pPr>
            <a:endParaRPr/>
          </a:p>
        </p:txBody>
      </p:sp>
      <p:sp>
        <p:nvSpPr>
          <p:cNvPr id="234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0334076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35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5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8359650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720000"/>
        </a:solidFill>
        <a:effectLst/>
      </p:bgPr>
    </p:bg>
    <p:spTree>
      <p:nvGrpSpPr>
        <p:cNvPr id="1" name=""/>
        <p:cNvGrpSpPr/>
        <p:nvPr/>
      </p:nvGrpSpPr>
      <p:grpSpPr>
        <a:xfrm>
          <a:off x="0" y="0"/>
          <a:ext cx="0" cy="0"/>
          <a:chOff x="0" y="0"/>
          <a:chExt cx="0" cy="0"/>
        </a:xfrm>
      </p:grpSpPr>
      <p:grpSp>
        <p:nvGrpSpPr>
          <p:cNvPr id="2365" name="Group 2"/>
          <p:cNvGrpSpPr/>
          <p:nvPr/>
        </p:nvGrpSpPr>
        <p:grpSpPr>
          <a:xfrm>
            <a:off x="0" y="0"/>
            <a:ext cx="8458201" cy="5943601"/>
            <a:chOff x="0" y="0"/>
            <a:chExt cx="8458200" cy="5943599"/>
          </a:xfrm>
        </p:grpSpPr>
        <p:sp>
          <p:nvSpPr>
            <p:cNvPr id="2363" name="Freeform 3"/>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64" name="Freeform 4"/>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67"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349398219"/>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720000"/>
        </a:solidFill>
        <a:effectLst/>
      </p:bgPr>
    </p:bg>
    <p:spTree>
      <p:nvGrpSpPr>
        <p:cNvPr id="1" name=""/>
        <p:cNvGrpSpPr/>
        <p:nvPr/>
      </p:nvGrpSpPr>
      <p:grpSpPr>
        <a:xfrm>
          <a:off x="0" y="0"/>
          <a:ext cx="0" cy="0"/>
          <a:chOff x="0" y="0"/>
          <a:chExt cx="0" cy="0"/>
        </a:xfrm>
      </p:grpSpPr>
      <p:grpSp>
        <p:nvGrpSpPr>
          <p:cNvPr id="2377" name="Group 2"/>
          <p:cNvGrpSpPr/>
          <p:nvPr/>
        </p:nvGrpSpPr>
        <p:grpSpPr>
          <a:xfrm>
            <a:off x="0" y="0"/>
            <a:ext cx="7242176" cy="1981201"/>
            <a:chOff x="0" y="0"/>
            <a:chExt cx="7242175" cy="1981199"/>
          </a:xfrm>
        </p:grpSpPr>
        <p:sp>
          <p:nvSpPr>
            <p:cNvPr id="237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7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78"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79"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981934951"/>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2389" name="Group 2"/>
          <p:cNvGrpSpPr/>
          <p:nvPr/>
        </p:nvGrpSpPr>
        <p:grpSpPr>
          <a:xfrm>
            <a:off x="0" y="0"/>
            <a:ext cx="7242176" cy="1981201"/>
            <a:chOff x="0" y="0"/>
            <a:chExt cx="7242175" cy="1981199"/>
          </a:xfrm>
        </p:grpSpPr>
        <p:sp>
          <p:nvSpPr>
            <p:cNvPr id="2387"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88"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9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2"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9290390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187372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720000"/>
        </a:solidFill>
        <a:effectLst/>
      </p:bgPr>
    </p:bg>
    <p:spTree>
      <p:nvGrpSpPr>
        <p:cNvPr id="1" name=""/>
        <p:cNvGrpSpPr/>
        <p:nvPr/>
      </p:nvGrpSpPr>
      <p:grpSpPr>
        <a:xfrm>
          <a:off x="0" y="0"/>
          <a:ext cx="0" cy="0"/>
          <a:chOff x="0" y="0"/>
          <a:chExt cx="0" cy="0"/>
        </a:xfrm>
      </p:grpSpPr>
      <p:grpSp>
        <p:nvGrpSpPr>
          <p:cNvPr id="2401" name="Group 2"/>
          <p:cNvGrpSpPr/>
          <p:nvPr/>
        </p:nvGrpSpPr>
        <p:grpSpPr>
          <a:xfrm>
            <a:off x="0" y="0"/>
            <a:ext cx="7242176" cy="1981201"/>
            <a:chOff x="0" y="0"/>
            <a:chExt cx="7242175" cy="1981199"/>
          </a:xfrm>
        </p:grpSpPr>
        <p:sp>
          <p:nvSpPr>
            <p:cNvPr id="2399"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00"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02"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3"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74868709"/>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720000"/>
        </a:solidFill>
        <a:effectLst/>
      </p:bgPr>
    </p:bg>
    <p:spTree>
      <p:nvGrpSpPr>
        <p:cNvPr id="1" name=""/>
        <p:cNvGrpSpPr/>
        <p:nvPr/>
      </p:nvGrpSpPr>
      <p:grpSpPr>
        <a:xfrm>
          <a:off x="0" y="0"/>
          <a:ext cx="0" cy="0"/>
          <a:chOff x="0" y="0"/>
          <a:chExt cx="0" cy="0"/>
        </a:xfrm>
      </p:grpSpPr>
      <p:grpSp>
        <p:nvGrpSpPr>
          <p:cNvPr id="2413" name="Group 2"/>
          <p:cNvGrpSpPr/>
          <p:nvPr/>
        </p:nvGrpSpPr>
        <p:grpSpPr>
          <a:xfrm>
            <a:off x="0" y="0"/>
            <a:ext cx="7242176" cy="1981201"/>
            <a:chOff x="0" y="0"/>
            <a:chExt cx="7242175" cy="1981199"/>
          </a:xfrm>
        </p:grpSpPr>
        <p:sp>
          <p:nvSpPr>
            <p:cNvPr id="2411"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12"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4"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19450588"/>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720000"/>
        </a:solidFill>
        <a:effectLst/>
      </p:bgPr>
    </p:bg>
    <p:spTree>
      <p:nvGrpSpPr>
        <p:cNvPr id="1" name=""/>
        <p:cNvGrpSpPr/>
        <p:nvPr/>
      </p:nvGrpSpPr>
      <p:grpSpPr>
        <a:xfrm>
          <a:off x="0" y="0"/>
          <a:ext cx="0" cy="0"/>
          <a:chOff x="0" y="0"/>
          <a:chExt cx="0" cy="0"/>
        </a:xfrm>
      </p:grpSpPr>
      <p:grpSp>
        <p:nvGrpSpPr>
          <p:cNvPr id="2426" name="Group 2"/>
          <p:cNvGrpSpPr/>
          <p:nvPr/>
        </p:nvGrpSpPr>
        <p:grpSpPr>
          <a:xfrm>
            <a:off x="0" y="0"/>
            <a:ext cx="7242176" cy="1981201"/>
            <a:chOff x="0" y="0"/>
            <a:chExt cx="7242175" cy="1981199"/>
          </a:xfrm>
        </p:grpSpPr>
        <p:sp>
          <p:nvSpPr>
            <p:cNvPr id="2424"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25"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836187765"/>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0_Blank">
    <p:bg>
      <p:bgPr>
        <a:solidFill>
          <a:srgbClr val="720000"/>
        </a:solidFill>
        <a:effectLst/>
      </p:bgPr>
    </p:bg>
    <p:spTree>
      <p:nvGrpSpPr>
        <p:cNvPr id="1" name=""/>
        <p:cNvGrpSpPr/>
        <p:nvPr/>
      </p:nvGrpSpPr>
      <p:grpSpPr>
        <a:xfrm>
          <a:off x="0" y="0"/>
          <a:ext cx="0" cy="0"/>
          <a:chOff x="0" y="0"/>
          <a:chExt cx="0" cy="0"/>
        </a:xfrm>
      </p:grpSpPr>
      <p:grpSp>
        <p:nvGrpSpPr>
          <p:cNvPr id="2437" name="Group 2"/>
          <p:cNvGrpSpPr/>
          <p:nvPr/>
        </p:nvGrpSpPr>
        <p:grpSpPr>
          <a:xfrm>
            <a:off x="0" y="0"/>
            <a:ext cx="7242176" cy="1981201"/>
            <a:chOff x="0" y="0"/>
            <a:chExt cx="7242175" cy="1981199"/>
          </a:xfrm>
        </p:grpSpPr>
        <p:sp>
          <p:nvSpPr>
            <p:cNvPr id="243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3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3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6025408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2447" name="Group 2"/>
          <p:cNvGrpSpPr/>
          <p:nvPr/>
        </p:nvGrpSpPr>
        <p:grpSpPr>
          <a:xfrm>
            <a:off x="0" y="0"/>
            <a:ext cx="7242176" cy="1981201"/>
            <a:chOff x="0" y="0"/>
            <a:chExt cx="7242175" cy="1981199"/>
          </a:xfrm>
        </p:grpSpPr>
        <p:sp>
          <p:nvSpPr>
            <p:cNvPr id="244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4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5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48537286"/>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2460" name="Group 2"/>
          <p:cNvGrpSpPr/>
          <p:nvPr/>
        </p:nvGrpSpPr>
        <p:grpSpPr>
          <a:xfrm>
            <a:off x="0" y="0"/>
            <a:ext cx="7242176" cy="1981201"/>
            <a:chOff x="0" y="0"/>
            <a:chExt cx="7242175" cy="1981199"/>
          </a:xfrm>
        </p:grpSpPr>
        <p:sp>
          <p:nvSpPr>
            <p:cNvPr id="245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5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6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3789571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24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2125152"/>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480" name="Title Text"/>
          <p:cNvSpPr txBox="1">
            <a:spLocks noGrp="1"/>
          </p:cNvSpPr>
          <p:nvPr>
            <p:ph type="title"/>
          </p:nvPr>
        </p:nvSpPr>
        <p:spPr>
          <a:prstGeom prst="rect">
            <a:avLst/>
          </a:prstGeom>
        </p:spPr>
        <p:txBody>
          <a:bodyPr/>
          <a:lstStyle/>
          <a:p>
            <a:r>
              <a:t>Title Text</a:t>
            </a:r>
          </a:p>
        </p:txBody>
      </p:sp>
      <p:sp>
        <p:nvSpPr>
          <p:cNvPr id="24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6088137"/>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48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4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78704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2498" name="Title Text"/>
          <p:cNvSpPr txBox="1">
            <a:spLocks noGrp="1"/>
          </p:cNvSpPr>
          <p:nvPr>
            <p:ph type="title"/>
          </p:nvPr>
        </p:nvSpPr>
        <p:spPr>
          <a:prstGeom prst="rect">
            <a:avLst/>
          </a:prstGeom>
        </p:spPr>
        <p:txBody>
          <a:bodyPr/>
          <a:lstStyle/>
          <a:p>
            <a:r>
              <a:t>Title Text</a:t>
            </a:r>
          </a:p>
        </p:txBody>
      </p:sp>
      <p:sp>
        <p:nvSpPr>
          <p:cNvPr id="24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224012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388983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250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510155"/>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517" name="Title Text"/>
          <p:cNvSpPr txBox="1">
            <a:spLocks noGrp="1"/>
          </p:cNvSpPr>
          <p:nvPr>
            <p:ph type="title"/>
          </p:nvPr>
        </p:nvSpPr>
        <p:spPr>
          <a:prstGeom prst="rect">
            <a:avLst/>
          </a:prstGeom>
        </p:spPr>
        <p:txBody>
          <a:bodyPr/>
          <a:lstStyle/>
          <a:p>
            <a:r>
              <a:t>Title Text</a:t>
            </a:r>
          </a:p>
        </p:txBody>
      </p:sp>
      <p:sp>
        <p:nvSpPr>
          <p:cNvPr id="2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5252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2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6119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5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46502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254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474387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270643-DD5C-F748-957F-EBD96F2DAB76}" type="slidenum">
              <a:rPr lang="en-US"/>
              <a:pPr>
                <a:defRPr/>
              </a:pPr>
              <a:t>‹#›</a:t>
            </a:fld>
            <a:endParaRPr lang="en-US"/>
          </a:p>
        </p:txBody>
      </p:sp>
    </p:spTree>
    <p:extLst>
      <p:ext uri="{BB962C8B-B14F-4D97-AF65-F5344CB8AC3E}">
        <p14:creationId xmlns:p14="http://schemas.microsoft.com/office/powerpoint/2010/main" val="410951435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43D3DC3-D1B9-4F46-AE4F-45AF5C357B6D}" type="slidenum">
              <a:rPr lang="en-US"/>
              <a:pPr>
                <a:defRPr/>
              </a:pPr>
              <a:t>‹#›</a:t>
            </a:fld>
            <a:endParaRPr lang="en-US"/>
          </a:p>
        </p:txBody>
      </p:sp>
    </p:spTree>
    <p:extLst>
      <p:ext uri="{BB962C8B-B14F-4D97-AF65-F5344CB8AC3E}">
        <p14:creationId xmlns:p14="http://schemas.microsoft.com/office/powerpoint/2010/main" val="37993736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0716C6-1A9F-FF41-B84C-DEE3839D3841}" type="slidenum">
              <a:rPr lang="en-US"/>
              <a:pPr>
                <a:defRPr/>
              </a:pPr>
              <a:t>‹#›</a:t>
            </a:fld>
            <a:endParaRPr lang="en-US"/>
          </a:p>
        </p:txBody>
      </p:sp>
    </p:spTree>
    <p:extLst>
      <p:ext uri="{BB962C8B-B14F-4D97-AF65-F5344CB8AC3E}">
        <p14:creationId xmlns:p14="http://schemas.microsoft.com/office/powerpoint/2010/main" val="152920097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B73E49B-51E9-7D44-99E1-130E26B5EC6E}" type="slidenum">
              <a:rPr lang="en-US"/>
              <a:pPr>
                <a:defRPr/>
              </a:pPr>
              <a:t>‹#›</a:t>
            </a:fld>
            <a:endParaRPr lang="en-US"/>
          </a:p>
        </p:txBody>
      </p:sp>
    </p:spTree>
    <p:extLst>
      <p:ext uri="{BB962C8B-B14F-4D97-AF65-F5344CB8AC3E}">
        <p14:creationId xmlns:p14="http://schemas.microsoft.com/office/powerpoint/2010/main" val="139044047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4054DF-BDB8-384A-9605-1622107D1A7B}" type="slidenum">
              <a:rPr lang="en-US"/>
              <a:pPr>
                <a:defRPr/>
              </a:pPr>
              <a:t>‹#›</a:t>
            </a:fld>
            <a:endParaRPr lang="en-US"/>
          </a:p>
        </p:txBody>
      </p:sp>
    </p:spTree>
    <p:extLst>
      <p:ext uri="{BB962C8B-B14F-4D97-AF65-F5344CB8AC3E}">
        <p14:creationId xmlns:p14="http://schemas.microsoft.com/office/powerpoint/2010/main" val="2527251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299588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CAAAA7E-DBCD-F347-9A75-A39AB4F267F2}" type="slidenum">
              <a:rPr lang="en-US"/>
              <a:pPr>
                <a:defRPr/>
              </a:pPr>
              <a:t>‹#›</a:t>
            </a:fld>
            <a:endParaRPr lang="en-US"/>
          </a:p>
        </p:txBody>
      </p:sp>
    </p:spTree>
    <p:extLst>
      <p:ext uri="{BB962C8B-B14F-4D97-AF65-F5344CB8AC3E}">
        <p14:creationId xmlns:p14="http://schemas.microsoft.com/office/powerpoint/2010/main" val="424201633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28BCA73-82F5-934C-92E8-F774C9E7C698}" type="slidenum">
              <a:rPr lang="en-US"/>
              <a:pPr>
                <a:defRPr/>
              </a:pPr>
              <a:t>‹#›</a:t>
            </a:fld>
            <a:endParaRPr lang="en-US"/>
          </a:p>
        </p:txBody>
      </p:sp>
    </p:spTree>
    <p:extLst>
      <p:ext uri="{BB962C8B-B14F-4D97-AF65-F5344CB8AC3E}">
        <p14:creationId xmlns:p14="http://schemas.microsoft.com/office/powerpoint/2010/main" val="35228378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7C60567-776D-BF42-947B-6BB3043C2409}" type="slidenum">
              <a:rPr lang="en-US"/>
              <a:pPr>
                <a:defRPr/>
              </a:pPr>
              <a:t>‹#›</a:t>
            </a:fld>
            <a:endParaRPr lang="en-US"/>
          </a:p>
        </p:txBody>
      </p:sp>
    </p:spTree>
    <p:extLst>
      <p:ext uri="{BB962C8B-B14F-4D97-AF65-F5344CB8AC3E}">
        <p14:creationId xmlns:p14="http://schemas.microsoft.com/office/powerpoint/2010/main" val="38714776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BF3D612-4E84-2546-8EA2-8FEC3B09832B}" type="slidenum">
              <a:rPr lang="en-US"/>
              <a:pPr>
                <a:defRPr/>
              </a:pPr>
              <a:t>‹#›</a:t>
            </a:fld>
            <a:endParaRPr lang="en-US"/>
          </a:p>
        </p:txBody>
      </p:sp>
    </p:spTree>
    <p:extLst>
      <p:ext uri="{BB962C8B-B14F-4D97-AF65-F5344CB8AC3E}">
        <p14:creationId xmlns:p14="http://schemas.microsoft.com/office/powerpoint/2010/main" val="396016238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EB86665-3878-DD4D-849A-760F40776E97}" type="slidenum">
              <a:rPr lang="en-US"/>
              <a:pPr>
                <a:defRPr/>
              </a:pPr>
              <a:t>‹#›</a:t>
            </a:fld>
            <a:endParaRPr lang="en-US"/>
          </a:p>
        </p:txBody>
      </p:sp>
    </p:spTree>
    <p:extLst>
      <p:ext uri="{BB962C8B-B14F-4D97-AF65-F5344CB8AC3E}">
        <p14:creationId xmlns:p14="http://schemas.microsoft.com/office/powerpoint/2010/main" val="29436888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298742365"/>
      </p:ext>
    </p:extLst>
  </p:cSld>
  <p:clrMapOvr>
    <a:masterClrMapping/>
  </p:clrMapOvr>
  <p:transition spd="med">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9343997"/>
      </p:ext>
    </p:extLst>
  </p:cSld>
  <p:clrMapOvr>
    <a:masterClrMapping/>
  </p:clrMapOvr>
  <p:transition spd="med">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997451394"/>
      </p:ext>
    </p:extLst>
  </p:cSld>
  <p:clrMapOvr>
    <a:masterClrMapping/>
  </p:clrMapOvr>
  <p:transition spd="med">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908078065"/>
      </p:ext>
    </p:extLst>
  </p:cSld>
  <p:clrMapOvr>
    <a:masterClrMapping/>
  </p:clrMapOvr>
  <p:transition spd="med">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1313972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7371234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729021425"/>
      </p:ext>
    </p:extLst>
  </p:cSld>
  <p:clrMapOvr>
    <a:masterClrMapping/>
  </p:clrMapOvr>
  <p:transition spd="med">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85368084"/>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626106911"/>
      </p:ext>
    </p:extLst>
  </p:cSld>
  <p:clrMapOvr>
    <a:masterClrMapping/>
  </p:clrMapOvr>
  <p:transition spd="med">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390105776"/>
      </p:ext>
    </p:extLst>
  </p:cSld>
  <p:clrMapOvr>
    <a:masterClrMapping/>
  </p:clrMapOvr>
  <p:transition spd="med">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548316335"/>
      </p:ext>
    </p:extLst>
  </p:cSld>
  <p:clrMapOvr>
    <a:masterClrMapping/>
  </p:clrMapOvr>
  <p:transition spd="med">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598074510"/>
      </p:ext>
    </p:extLst>
  </p:cSld>
  <p:clrMapOvr>
    <a:masterClrMapping/>
  </p:clrMapOvr>
  <p:transition spd="med">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037042704"/>
      </p:ext>
    </p:extLst>
  </p:cSld>
  <p:clrMapOvr>
    <a:masterClrMapping/>
  </p:clrMapOvr>
  <p:transition spd="med">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5121494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4775512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3975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6910732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006012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50887523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8536985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23900339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465122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71160374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282960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22960019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89494358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803958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8584554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347663951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89934636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66327128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91482164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159804624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143908983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140861504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287232589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133585782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1319212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443289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117895775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207160473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131160215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155941327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182727168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75599299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246359466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6902975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67766198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2952279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75992711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5752111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349193595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360362268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73040645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422482104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8/30/25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414197330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8/30/25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80588603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8/30/25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23258231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1459323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40211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390302362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348145448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1006702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866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289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855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39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4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86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006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419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1979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0948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084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27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0.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3.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07.xml"/><Relationship Id="rId1"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theme" Target="../theme/theme33.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4.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117" Type="http://schemas.openxmlformats.org/officeDocument/2006/relationships/slideLayout" Target="../slideLayouts/slideLayout481.xml"/><Relationship Id="rId21" Type="http://schemas.openxmlformats.org/officeDocument/2006/relationships/slideLayout" Target="../slideLayouts/slideLayout385.xml"/><Relationship Id="rId42" Type="http://schemas.openxmlformats.org/officeDocument/2006/relationships/slideLayout" Target="../slideLayouts/slideLayout406.xml"/><Relationship Id="rId63" Type="http://schemas.openxmlformats.org/officeDocument/2006/relationships/slideLayout" Target="../slideLayouts/slideLayout427.xml"/><Relationship Id="rId84" Type="http://schemas.openxmlformats.org/officeDocument/2006/relationships/slideLayout" Target="../slideLayouts/slideLayout448.xml"/><Relationship Id="rId138" Type="http://schemas.openxmlformats.org/officeDocument/2006/relationships/slideLayout" Target="../slideLayouts/slideLayout502.xml"/><Relationship Id="rId159" Type="http://schemas.openxmlformats.org/officeDocument/2006/relationships/slideLayout" Target="../slideLayouts/slideLayout523.xml"/><Relationship Id="rId170" Type="http://schemas.openxmlformats.org/officeDocument/2006/relationships/slideLayout" Target="../slideLayouts/slideLayout534.xml"/><Relationship Id="rId191" Type="http://schemas.openxmlformats.org/officeDocument/2006/relationships/slideLayout" Target="../slideLayouts/slideLayout555.xml"/><Relationship Id="rId205" Type="http://schemas.openxmlformats.org/officeDocument/2006/relationships/slideLayout" Target="../slideLayouts/slideLayout569.xml"/><Relationship Id="rId107" Type="http://schemas.openxmlformats.org/officeDocument/2006/relationships/slideLayout" Target="../slideLayouts/slideLayout471.xml"/><Relationship Id="rId11" Type="http://schemas.openxmlformats.org/officeDocument/2006/relationships/slideLayout" Target="../slideLayouts/slideLayout375.xml"/><Relationship Id="rId32" Type="http://schemas.openxmlformats.org/officeDocument/2006/relationships/slideLayout" Target="../slideLayouts/slideLayout396.xml"/><Relationship Id="rId53" Type="http://schemas.openxmlformats.org/officeDocument/2006/relationships/slideLayout" Target="../slideLayouts/slideLayout417.xml"/><Relationship Id="rId74" Type="http://schemas.openxmlformats.org/officeDocument/2006/relationships/slideLayout" Target="../slideLayouts/slideLayout438.xml"/><Relationship Id="rId128" Type="http://schemas.openxmlformats.org/officeDocument/2006/relationships/slideLayout" Target="../slideLayouts/slideLayout492.xml"/><Relationship Id="rId149" Type="http://schemas.openxmlformats.org/officeDocument/2006/relationships/slideLayout" Target="../slideLayouts/slideLayout513.xml"/><Relationship Id="rId5" Type="http://schemas.openxmlformats.org/officeDocument/2006/relationships/slideLayout" Target="../slideLayouts/slideLayout369.xml"/><Relationship Id="rId95" Type="http://schemas.openxmlformats.org/officeDocument/2006/relationships/slideLayout" Target="../slideLayouts/slideLayout459.xml"/><Relationship Id="rId160" Type="http://schemas.openxmlformats.org/officeDocument/2006/relationships/slideLayout" Target="../slideLayouts/slideLayout524.xml"/><Relationship Id="rId181" Type="http://schemas.openxmlformats.org/officeDocument/2006/relationships/slideLayout" Target="../slideLayouts/slideLayout545.xml"/><Relationship Id="rId22" Type="http://schemas.openxmlformats.org/officeDocument/2006/relationships/slideLayout" Target="../slideLayouts/slideLayout386.xml"/><Relationship Id="rId43" Type="http://schemas.openxmlformats.org/officeDocument/2006/relationships/slideLayout" Target="../slideLayouts/slideLayout407.xml"/><Relationship Id="rId64" Type="http://schemas.openxmlformats.org/officeDocument/2006/relationships/slideLayout" Target="../slideLayouts/slideLayout428.xml"/><Relationship Id="rId118" Type="http://schemas.openxmlformats.org/officeDocument/2006/relationships/slideLayout" Target="../slideLayouts/slideLayout482.xml"/><Relationship Id="rId139" Type="http://schemas.openxmlformats.org/officeDocument/2006/relationships/slideLayout" Target="../slideLayouts/slideLayout503.xml"/><Relationship Id="rId85" Type="http://schemas.openxmlformats.org/officeDocument/2006/relationships/slideLayout" Target="../slideLayouts/slideLayout449.xml"/><Relationship Id="rId150" Type="http://schemas.openxmlformats.org/officeDocument/2006/relationships/slideLayout" Target="../slideLayouts/slideLayout514.xml"/><Relationship Id="rId171" Type="http://schemas.openxmlformats.org/officeDocument/2006/relationships/slideLayout" Target="../slideLayouts/slideLayout535.xml"/><Relationship Id="rId192" Type="http://schemas.openxmlformats.org/officeDocument/2006/relationships/slideLayout" Target="../slideLayouts/slideLayout556.xml"/><Relationship Id="rId206" Type="http://schemas.openxmlformats.org/officeDocument/2006/relationships/slideLayout" Target="../slideLayouts/slideLayout570.xml"/><Relationship Id="rId12" Type="http://schemas.openxmlformats.org/officeDocument/2006/relationships/slideLayout" Target="../slideLayouts/slideLayout376.xml"/><Relationship Id="rId33" Type="http://schemas.openxmlformats.org/officeDocument/2006/relationships/slideLayout" Target="../slideLayouts/slideLayout397.xml"/><Relationship Id="rId108" Type="http://schemas.openxmlformats.org/officeDocument/2006/relationships/slideLayout" Target="../slideLayouts/slideLayout472.xml"/><Relationship Id="rId129" Type="http://schemas.openxmlformats.org/officeDocument/2006/relationships/slideLayout" Target="../slideLayouts/slideLayout493.xml"/><Relationship Id="rId54" Type="http://schemas.openxmlformats.org/officeDocument/2006/relationships/slideLayout" Target="../slideLayouts/slideLayout418.xml"/><Relationship Id="rId75" Type="http://schemas.openxmlformats.org/officeDocument/2006/relationships/slideLayout" Target="../slideLayouts/slideLayout439.xml"/><Relationship Id="rId96" Type="http://schemas.openxmlformats.org/officeDocument/2006/relationships/slideLayout" Target="../slideLayouts/slideLayout460.xml"/><Relationship Id="rId140" Type="http://schemas.openxmlformats.org/officeDocument/2006/relationships/slideLayout" Target="../slideLayouts/slideLayout504.xml"/><Relationship Id="rId161" Type="http://schemas.openxmlformats.org/officeDocument/2006/relationships/slideLayout" Target="../slideLayouts/slideLayout525.xml"/><Relationship Id="rId182" Type="http://schemas.openxmlformats.org/officeDocument/2006/relationships/slideLayout" Target="../slideLayouts/slideLayout546.xml"/><Relationship Id="rId6" Type="http://schemas.openxmlformats.org/officeDocument/2006/relationships/slideLayout" Target="../slideLayouts/slideLayout370.xml"/><Relationship Id="rId23" Type="http://schemas.openxmlformats.org/officeDocument/2006/relationships/slideLayout" Target="../slideLayouts/slideLayout387.xml"/><Relationship Id="rId119" Type="http://schemas.openxmlformats.org/officeDocument/2006/relationships/slideLayout" Target="../slideLayouts/slideLayout483.xml"/><Relationship Id="rId44" Type="http://schemas.openxmlformats.org/officeDocument/2006/relationships/slideLayout" Target="../slideLayouts/slideLayout408.xml"/><Relationship Id="rId65" Type="http://schemas.openxmlformats.org/officeDocument/2006/relationships/slideLayout" Target="../slideLayouts/slideLayout429.xml"/><Relationship Id="rId86" Type="http://schemas.openxmlformats.org/officeDocument/2006/relationships/slideLayout" Target="../slideLayouts/slideLayout450.xml"/><Relationship Id="rId130" Type="http://schemas.openxmlformats.org/officeDocument/2006/relationships/slideLayout" Target="../slideLayouts/slideLayout494.xml"/><Relationship Id="rId151" Type="http://schemas.openxmlformats.org/officeDocument/2006/relationships/slideLayout" Target="../slideLayouts/slideLayout515.xml"/><Relationship Id="rId172" Type="http://schemas.openxmlformats.org/officeDocument/2006/relationships/slideLayout" Target="../slideLayouts/slideLayout536.xml"/><Relationship Id="rId193" Type="http://schemas.openxmlformats.org/officeDocument/2006/relationships/slideLayout" Target="../slideLayouts/slideLayout557.xml"/><Relationship Id="rId207" Type="http://schemas.openxmlformats.org/officeDocument/2006/relationships/slideLayout" Target="../slideLayouts/slideLayout571.xml"/><Relationship Id="rId13" Type="http://schemas.openxmlformats.org/officeDocument/2006/relationships/slideLayout" Target="../slideLayouts/slideLayout377.xml"/><Relationship Id="rId109" Type="http://schemas.openxmlformats.org/officeDocument/2006/relationships/slideLayout" Target="../slideLayouts/slideLayout473.xml"/><Relationship Id="rId34" Type="http://schemas.openxmlformats.org/officeDocument/2006/relationships/slideLayout" Target="../slideLayouts/slideLayout398.xml"/><Relationship Id="rId55" Type="http://schemas.openxmlformats.org/officeDocument/2006/relationships/slideLayout" Target="../slideLayouts/slideLayout419.xml"/><Relationship Id="rId76" Type="http://schemas.openxmlformats.org/officeDocument/2006/relationships/slideLayout" Target="../slideLayouts/slideLayout440.xml"/><Relationship Id="rId97" Type="http://schemas.openxmlformats.org/officeDocument/2006/relationships/slideLayout" Target="../slideLayouts/slideLayout461.xml"/><Relationship Id="rId120" Type="http://schemas.openxmlformats.org/officeDocument/2006/relationships/slideLayout" Target="../slideLayouts/slideLayout484.xml"/><Relationship Id="rId141" Type="http://schemas.openxmlformats.org/officeDocument/2006/relationships/slideLayout" Target="../slideLayouts/slideLayout505.xml"/><Relationship Id="rId7" Type="http://schemas.openxmlformats.org/officeDocument/2006/relationships/slideLayout" Target="../slideLayouts/slideLayout371.xml"/><Relationship Id="rId162" Type="http://schemas.openxmlformats.org/officeDocument/2006/relationships/slideLayout" Target="../slideLayouts/slideLayout526.xml"/><Relationship Id="rId183" Type="http://schemas.openxmlformats.org/officeDocument/2006/relationships/slideLayout" Target="../slideLayouts/slideLayout547.xml"/><Relationship Id="rId24" Type="http://schemas.openxmlformats.org/officeDocument/2006/relationships/slideLayout" Target="../slideLayouts/slideLayout388.xml"/><Relationship Id="rId45" Type="http://schemas.openxmlformats.org/officeDocument/2006/relationships/slideLayout" Target="../slideLayouts/slideLayout409.xml"/><Relationship Id="rId66" Type="http://schemas.openxmlformats.org/officeDocument/2006/relationships/slideLayout" Target="../slideLayouts/slideLayout430.xml"/><Relationship Id="rId87" Type="http://schemas.openxmlformats.org/officeDocument/2006/relationships/slideLayout" Target="../slideLayouts/slideLayout451.xml"/><Relationship Id="rId110" Type="http://schemas.openxmlformats.org/officeDocument/2006/relationships/slideLayout" Target="../slideLayouts/slideLayout474.xml"/><Relationship Id="rId131" Type="http://schemas.openxmlformats.org/officeDocument/2006/relationships/slideLayout" Target="../slideLayouts/slideLayout495.xml"/><Relationship Id="rId61" Type="http://schemas.openxmlformats.org/officeDocument/2006/relationships/slideLayout" Target="../slideLayouts/slideLayout425.xml"/><Relationship Id="rId82" Type="http://schemas.openxmlformats.org/officeDocument/2006/relationships/slideLayout" Target="../slideLayouts/slideLayout446.xml"/><Relationship Id="rId152" Type="http://schemas.openxmlformats.org/officeDocument/2006/relationships/slideLayout" Target="../slideLayouts/slideLayout516.xml"/><Relationship Id="rId173" Type="http://schemas.openxmlformats.org/officeDocument/2006/relationships/slideLayout" Target="../slideLayouts/slideLayout537.xml"/><Relationship Id="rId194" Type="http://schemas.openxmlformats.org/officeDocument/2006/relationships/slideLayout" Target="../slideLayouts/slideLayout558.xml"/><Relationship Id="rId199" Type="http://schemas.openxmlformats.org/officeDocument/2006/relationships/slideLayout" Target="../slideLayouts/slideLayout563.xml"/><Relationship Id="rId203" Type="http://schemas.openxmlformats.org/officeDocument/2006/relationships/slideLayout" Target="../slideLayouts/slideLayout567.xml"/><Relationship Id="rId208" Type="http://schemas.openxmlformats.org/officeDocument/2006/relationships/slideLayout" Target="../slideLayouts/slideLayout572.xml"/><Relationship Id="rId19" Type="http://schemas.openxmlformats.org/officeDocument/2006/relationships/slideLayout" Target="../slideLayouts/slideLayout383.xml"/><Relationship Id="rId14" Type="http://schemas.openxmlformats.org/officeDocument/2006/relationships/slideLayout" Target="../slideLayouts/slideLayout378.xml"/><Relationship Id="rId30" Type="http://schemas.openxmlformats.org/officeDocument/2006/relationships/slideLayout" Target="../slideLayouts/slideLayout394.xml"/><Relationship Id="rId35" Type="http://schemas.openxmlformats.org/officeDocument/2006/relationships/slideLayout" Target="../slideLayouts/slideLayout399.xml"/><Relationship Id="rId56" Type="http://schemas.openxmlformats.org/officeDocument/2006/relationships/slideLayout" Target="../slideLayouts/slideLayout420.xml"/><Relationship Id="rId77" Type="http://schemas.openxmlformats.org/officeDocument/2006/relationships/slideLayout" Target="../slideLayouts/slideLayout441.xml"/><Relationship Id="rId100" Type="http://schemas.openxmlformats.org/officeDocument/2006/relationships/slideLayout" Target="../slideLayouts/slideLayout464.xml"/><Relationship Id="rId105" Type="http://schemas.openxmlformats.org/officeDocument/2006/relationships/slideLayout" Target="../slideLayouts/slideLayout469.xml"/><Relationship Id="rId126" Type="http://schemas.openxmlformats.org/officeDocument/2006/relationships/slideLayout" Target="../slideLayouts/slideLayout490.xml"/><Relationship Id="rId147" Type="http://schemas.openxmlformats.org/officeDocument/2006/relationships/slideLayout" Target="../slideLayouts/slideLayout511.xml"/><Relationship Id="rId168" Type="http://schemas.openxmlformats.org/officeDocument/2006/relationships/slideLayout" Target="../slideLayouts/slideLayout532.xml"/><Relationship Id="rId8" Type="http://schemas.openxmlformats.org/officeDocument/2006/relationships/slideLayout" Target="../slideLayouts/slideLayout372.xml"/><Relationship Id="rId51" Type="http://schemas.openxmlformats.org/officeDocument/2006/relationships/slideLayout" Target="../slideLayouts/slideLayout415.xml"/><Relationship Id="rId72" Type="http://schemas.openxmlformats.org/officeDocument/2006/relationships/slideLayout" Target="../slideLayouts/slideLayout436.xml"/><Relationship Id="rId93" Type="http://schemas.openxmlformats.org/officeDocument/2006/relationships/slideLayout" Target="../slideLayouts/slideLayout457.xml"/><Relationship Id="rId98" Type="http://schemas.openxmlformats.org/officeDocument/2006/relationships/slideLayout" Target="../slideLayouts/slideLayout462.xml"/><Relationship Id="rId121" Type="http://schemas.openxmlformats.org/officeDocument/2006/relationships/slideLayout" Target="../slideLayouts/slideLayout485.xml"/><Relationship Id="rId142" Type="http://schemas.openxmlformats.org/officeDocument/2006/relationships/slideLayout" Target="../slideLayouts/slideLayout506.xml"/><Relationship Id="rId163" Type="http://schemas.openxmlformats.org/officeDocument/2006/relationships/slideLayout" Target="../slideLayouts/slideLayout527.xml"/><Relationship Id="rId184" Type="http://schemas.openxmlformats.org/officeDocument/2006/relationships/slideLayout" Target="../slideLayouts/slideLayout548.xml"/><Relationship Id="rId189" Type="http://schemas.openxmlformats.org/officeDocument/2006/relationships/slideLayout" Target="../slideLayouts/slideLayout553.xml"/><Relationship Id="rId3" Type="http://schemas.openxmlformats.org/officeDocument/2006/relationships/slideLayout" Target="../slideLayouts/slideLayout367.xml"/><Relationship Id="rId25" Type="http://schemas.openxmlformats.org/officeDocument/2006/relationships/slideLayout" Target="../slideLayouts/slideLayout389.xml"/><Relationship Id="rId46" Type="http://schemas.openxmlformats.org/officeDocument/2006/relationships/slideLayout" Target="../slideLayouts/slideLayout410.xml"/><Relationship Id="rId67" Type="http://schemas.openxmlformats.org/officeDocument/2006/relationships/slideLayout" Target="../slideLayouts/slideLayout431.xml"/><Relationship Id="rId116" Type="http://schemas.openxmlformats.org/officeDocument/2006/relationships/slideLayout" Target="../slideLayouts/slideLayout480.xml"/><Relationship Id="rId137" Type="http://schemas.openxmlformats.org/officeDocument/2006/relationships/slideLayout" Target="../slideLayouts/slideLayout501.xml"/><Relationship Id="rId158" Type="http://schemas.openxmlformats.org/officeDocument/2006/relationships/slideLayout" Target="../slideLayouts/slideLayout522.xml"/><Relationship Id="rId20" Type="http://schemas.openxmlformats.org/officeDocument/2006/relationships/slideLayout" Target="../slideLayouts/slideLayout384.xml"/><Relationship Id="rId41" Type="http://schemas.openxmlformats.org/officeDocument/2006/relationships/slideLayout" Target="../slideLayouts/slideLayout405.xml"/><Relationship Id="rId62" Type="http://schemas.openxmlformats.org/officeDocument/2006/relationships/slideLayout" Target="../slideLayouts/slideLayout426.xml"/><Relationship Id="rId83" Type="http://schemas.openxmlformats.org/officeDocument/2006/relationships/slideLayout" Target="../slideLayouts/slideLayout447.xml"/><Relationship Id="rId88" Type="http://schemas.openxmlformats.org/officeDocument/2006/relationships/slideLayout" Target="../slideLayouts/slideLayout452.xml"/><Relationship Id="rId111" Type="http://schemas.openxmlformats.org/officeDocument/2006/relationships/slideLayout" Target="../slideLayouts/slideLayout475.xml"/><Relationship Id="rId132" Type="http://schemas.openxmlformats.org/officeDocument/2006/relationships/slideLayout" Target="../slideLayouts/slideLayout496.xml"/><Relationship Id="rId153" Type="http://schemas.openxmlformats.org/officeDocument/2006/relationships/slideLayout" Target="../slideLayouts/slideLayout517.xml"/><Relationship Id="rId174" Type="http://schemas.openxmlformats.org/officeDocument/2006/relationships/slideLayout" Target="../slideLayouts/slideLayout538.xml"/><Relationship Id="rId179" Type="http://schemas.openxmlformats.org/officeDocument/2006/relationships/slideLayout" Target="../slideLayouts/slideLayout543.xml"/><Relationship Id="rId195" Type="http://schemas.openxmlformats.org/officeDocument/2006/relationships/slideLayout" Target="../slideLayouts/slideLayout559.xml"/><Relationship Id="rId209" Type="http://schemas.openxmlformats.org/officeDocument/2006/relationships/slideLayout" Target="../slideLayouts/slideLayout573.xml"/><Relationship Id="rId190" Type="http://schemas.openxmlformats.org/officeDocument/2006/relationships/slideLayout" Target="../slideLayouts/slideLayout554.xml"/><Relationship Id="rId204" Type="http://schemas.openxmlformats.org/officeDocument/2006/relationships/slideLayout" Target="../slideLayouts/slideLayout568.xml"/><Relationship Id="rId15" Type="http://schemas.openxmlformats.org/officeDocument/2006/relationships/slideLayout" Target="../slideLayouts/slideLayout379.xml"/><Relationship Id="rId36" Type="http://schemas.openxmlformats.org/officeDocument/2006/relationships/slideLayout" Target="../slideLayouts/slideLayout400.xml"/><Relationship Id="rId57" Type="http://schemas.openxmlformats.org/officeDocument/2006/relationships/slideLayout" Target="../slideLayouts/slideLayout421.xml"/><Relationship Id="rId106" Type="http://schemas.openxmlformats.org/officeDocument/2006/relationships/slideLayout" Target="../slideLayouts/slideLayout470.xml"/><Relationship Id="rId127" Type="http://schemas.openxmlformats.org/officeDocument/2006/relationships/slideLayout" Target="../slideLayouts/slideLayout491.xml"/><Relationship Id="rId10" Type="http://schemas.openxmlformats.org/officeDocument/2006/relationships/slideLayout" Target="../slideLayouts/slideLayout374.xml"/><Relationship Id="rId31" Type="http://schemas.openxmlformats.org/officeDocument/2006/relationships/slideLayout" Target="../slideLayouts/slideLayout395.xml"/><Relationship Id="rId52" Type="http://schemas.openxmlformats.org/officeDocument/2006/relationships/slideLayout" Target="../slideLayouts/slideLayout416.xml"/><Relationship Id="rId73" Type="http://schemas.openxmlformats.org/officeDocument/2006/relationships/slideLayout" Target="../slideLayouts/slideLayout437.xml"/><Relationship Id="rId78" Type="http://schemas.openxmlformats.org/officeDocument/2006/relationships/slideLayout" Target="../slideLayouts/slideLayout442.xml"/><Relationship Id="rId94" Type="http://schemas.openxmlformats.org/officeDocument/2006/relationships/slideLayout" Target="../slideLayouts/slideLayout458.xml"/><Relationship Id="rId99" Type="http://schemas.openxmlformats.org/officeDocument/2006/relationships/slideLayout" Target="../slideLayouts/slideLayout463.xml"/><Relationship Id="rId101" Type="http://schemas.openxmlformats.org/officeDocument/2006/relationships/slideLayout" Target="../slideLayouts/slideLayout465.xml"/><Relationship Id="rId122" Type="http://schemas.openxmlformats.org/officeDocument/2006/relationships/slideLayout" Target="../slideLayouts/slideLayout486.xml"/><Relationship Id="rId143" Type="http://schemas.openxmlformats.org/officeDocument/2006/relationships/slideLayout" Target="../slideLayouts/slideLayout507.xml"/><Relationship Id="rId148" Type="http://schemas.openxmlformats.org/officeDocument/2006/relationships/slideLayout" Target="../slideLayouts/slideLayout512.xml"/><Relationship Id="rId164" Type="http://schemas.openxmlformats.org/officeDocument/2006/relationships/slideLayout" Target="../slideLayouts/slideLayout528.xml"/><Relationship Id="rId169" Type="http://schemas.openxmlformats.org/officeDocument/2006/relationships/slideLayout" Target="../slideLayouts/slideLayout533.xml"/><Relationship Id="rId185" Type="http://schemas.openxmlformats.org/officeDocument/2006/relationships/slideLayout" Target="../slideLayouts/slideLayout549.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80" Type="http://schemas.openxmlformats.org/officeDocument/2006/relationships/slideLayout" Target="../slideLayouts/slideLayout544.xml"/><Relationship Id="rId210" Type="http://schemas.openxmlformats.org/officeDocument/2006/relationships/slideLayout" Target="../slideLayouts/slideLayout574.xml"/><Relationship Id="rId26" Type="http://schemas.openxmlformats.org/officeDocument/2006/relationships/slideLayout" Target="../slideLayouts/slideLayout390.xml"/><Relationship Id="rId47" Type="http://schemas.openxmlformats.org/officeDocument/2006/relationships/slideLayout" Target="../slideLayouts/slideLayout411.xml"/><Relationship Id="rId68" Type="http://schemas.openxmlformats.org/officeDocument/2006/relationships/slideLayout" Target="../slideLayouts/slideLayout432.xml"/><Relationship Id="rId89" Type="http://schemas.openxmlformats.org/officeDocument/2006/relationships/slideLayout" Target="../slideLayouts/slideLayout453.xml"/><Relationship Id="rId112" Type="http://schemas.openxmlformats.org/officeDocument/2006/relationships/slideLayout" Target="../slideLayouts/slideLayout476.xml"/><Relationship Id="rId133" Type="http://schemas.openxmlformats.org/officeDocument/2006/relationships/slideLayout" Target="../slideLayouts/slideLayout497.xml"/><Relationship Id="rId154" Type="http://schemas.openxmlformats.org/officeDocument/2006/relationships/slideLayout" Target="../slideLayouts/slideLayout518.xml"/><Relationship Id="rId175" Type="http://schemas.openxmlformats.org/officeDocument/2006/relationships/slideLayout" Target="../slideLayouts/slideLayout539.xml"/><Relationship Id="rId196" Type="http://schemas.openxmlformats.org/officeDocument/2006/relationships/slideLayout" Target="../slideLayouts/slideLayout560.xml"/><Relationship Id="rId200" Type="http://schemas.openxmlformats.org/officeDocument/2006/relationships/slideLayout" Target="../slideLayouts/slideLayout564.xml"/><Relationship Id="rId16" Type="http://schemas.openxmlformats.org/officeDocument/2006/relationships/slideLayout" Target="../slideLayouts/slideLayout380.xml"/><Relationship Id="rId37" Type="http://schemas.openxmlformats.org/officeDocument/2006/relationships/slideLayout" Target="../slideLayouts/slideLayout401.xml"/><Relationship Id="rId58" Type="http://schemas.openxmlformats.org/officeDocument/2006/relationships/slideLayout" Target="../slideLayouts/slideLayout422.xml"/><Relationship Id="rId79" Type="http://schemas.openxmlformats.org/officeDocument/2006/relationships/slideLayout" Target="../slideLayouts/slideLayout443.xml"/><Relationship Id="rId102" Type="http://schemas.openxmlformats.org/officeDocument/2006/relationships/slideLayout" Target="../slideLayouts/slideLayout466.xml"/><Relationship Id="rId123" Type="http://schemas.openxmlformats.org/officeDocument/2006/relationships/slideLayout" Target="../slideLayouts/slideLayout487.xml"/><Relationship Id="rId144" Type="http://schemas.openxmlformats.org/officeDocument/2006/relationships/slideLayout" Target="../slideLayouts/slideLayout508.xml"/><Relationship Id="rId90" Type="http://schemas.openxmlformats.org/officeDocument/2006/relationships/slideLayout" Target="../slideLayouts/slideLayout454.xml"/><Relationship Id="rId165" Type="http://schemas.openxmlformats.org/officeDocument/2006/relationships/slideLayout" Target="../slideLayouts/slideLayout529.xml"/><Relationship Id="rId186" Type="http://schemas.openxmlformats.org/officeDocument/2006/relationships/slideLayout" Target="../slideLayouts/slideLayout550.xml"/><Relationship Id="rId211" Type="http://schemas.openxmlformats.org/officeDocument/2006/relationships/theme" Target="../theme/theme37.xml"/><Relationship Id="rId27" Type="http://schemas.openxmlformats.org/officeDocument/2006/relationships/slideLayout" Target="../slideLayouts/slideLayout391.xml"/><Relationship Id="rId48" Type="http://schemas.openxmlformats.org/officeDocument/2006/relationships/slideLayout" Target="../slideLayouts/slideLayout412.xml"/><Relationship Id="rId69" Type="http://schemas.openxmlformats.org/officeDocument/2006/relationships/slideLayout" Target="../slideLayouts/slideLayout433.xml"/><Relationship Id="rId113" Type="http://schemas.openxmlformats.org/officeDocument/2006/relationships/slideLayout" Target="../slideLayouts/slideLayout477.xml"/><Relationship Id="rId134" Type="http://schemas.openxmlformats.org/officeDocument/2006/relationships/slideLayout" Target="../slideLayouts/slideLayout498.xml"/><Relationship Id="rId80" Type="http://schemas.openxmlformats.org/officeDocument/2006/relationships/slideLayout" Target="../slideLayouts/slideLayout444.xml"/><Relationship Id="rId155" Type="http://schemas.openxmlformats.org/officeDocument/2006/relationships/slideLayout" Target="../slideLayouts/slideLayout519.xml"/><Relationship Id="rId176" Type="http://schemas.openxmlformats.org/officeDocument/2006/relationships/slideLayout" Target="../slideLayouts/slideLayout540.xml"/><Relationship Id="rId197" Type="http://schemas.openxmlformats.org/officeDocument/2006/relationships/slideLayout" Target="../slideLayouts/slideLayout561.xml"/><Relationship Id="rId201" Type="http://schemas.openxmlformats.org/officeDocument/2006/relationships/slideLayout" Target="../slideLayouts/slideLayout565.xml"/><Relationship Id="rId17" Type="http://schemas.openxmlformats.org/officeDocument/2006/relationships/slideLayout" Target="../slideLayouts/slideLayout381.xml"/><Relationship Id="rId38" Type="http://schemas.openxmlformats.org/officeDocument/2006/relationships/slideLayout" Target="../slideLayouts/slideLayout402.xml"/><Relationship Id="rId59" Type="http://schemas.openxmlformats.org/officeDocument/2006/relationships/slideLayout" Target="../slideLayouts/slideLayout423.xml"/><Relationship Id="rId103" Type="http://schemas.openxmlformats.org/officeDocument/2006/relationships/slideLayout" Target="../slideLayouts/slideLayout467.xml"/><Relationship Id="rId124" Type="http://schemas.openxmlformats.org/officeDocument/2006/relationships/slideLayout" Target="../slideLayouts/slideLayout488.xml"/><Relationship Id="rId70" Type="http://schemas.openxmlformats.org/officeDocument/2006/relationships/slideLayout" Target="../slideLayouts/slideLayout434.xml"/><Relationship Id="rId91" Type="http://schemas.openxmlformats.org/officeDocument/2006/relationships/slideLayout" Target="../slideLayouts/slideLayout455.xml"/><Relationship Id="rId145" Type="http://schemas.openxmlformats.org/officeDocument/2006/relationships/slideLayout" Target="../slideLayouts/slideLayout509.xml"/><Relationship Id="rId166" Type="http://schemas.openxmlformats.org/officeDocument/2006/relationships/slideLayout" Target="../slideLayouts/slideLayout530.xml"/><Relationship Id="rId187" Type="http://schemas.openxmlformats.org/officeDocument/2006/relationships/slideLayout" Target="../slideLayouts/slideLayout551.xml"/><Relationship Id="rId1" Type="http://schemas.openxmlformats.org/officeDocument/2006/relationships/slideLayout" Target="../slideLayouts/slideLayout365.xml"/><Relationship Id="rId28" Type="http://schemas.openxmlformats.org/officeDocument/2006/relationships/slideLayout" Target="../slideLayouts/slideLayout392.xml"/><Relationship Id="rId49" Type="http://schemas.openxmlformats.org/officeDocument/2006/relationships/slideLayout" Target="../slideLayouts/slideLayout413.xml"/><Relationship Id="rId114" Type="http://schemas.openxmlformats.org/officeDocument/2006/relationships/slideLayout" Target="../slideLayouts/slideLayout478.xml"/><Relationship Id="rId60" Type="http://schemas.openxmlformats.org/officeDocument/2006/relationships/slideLayout" Target="../slideLayouts/slideLayout424.xml"/><Relationship Id="rId81" Type="http://schemas.openxmlformats.org/officeDocument/2006/relationships/slideLayout" Target="../slideLayouts/slideLayout445.xml"/><Relationship Id="rId135" Type="http://schemas.openxmlformats.org/officeDocument/2006/relationships/slideLayout" Target="../slideLayouts/slideLayout499.xml"/><Relationship Id="rId156" Type="http://schemas.openxmlformats.org/officeDocument/2006/relationships/slideLayout" Target="../slideLayouts/slideLayout520.xml"/><Relationship Id="rId177" Type="http://schemas.openxmlformats.org/officeDocument/2006/relationships/slideLayout" Target="../slideLayouts/slideLayout541.xml"/><Relationship Id="rId198" Type="http://schemas.openxmlformats.org/officeDocument/2006/relationships/slideLayout" Target="../slideLayouts/slideLayout562.xml"/><Relationship Id="rId202" Type="http://schemas.openxmlformats.org/officeDocument/2006/relationships/slideLayout" Target="../slideLayouts/slideLayout566.xml"/><Relationship Id="rId18" Type="http://schemas.openxmlformats.org/officeDocument/2006/relationships/slideLayout" Target="../slideLayouts/slideLayout382.xml"/><Relationship Id="rId39" Type="http://schemas.openxmlformats.org/officeDocument/2006/relationships/slideLayout" Target="../slideLayouts/slideLayout403.xml"/><Relationship Id="rId50" Type="http://schemas.openxmlformats.org/officeDocument/2006/relationships/slideLayout" Target="../slideLayouts/slideLayout414.xml"/><Relationship Id="rId104" Type="http://schemas.openxmlformats.org/officeDocument/2006/relationships/slideLayout" Target="../slideLayouts/slideLayout468.xml"/><Relationship Id="rId125" Type="http://schemas.openxmlformats.org/officeDocument/2006/relationships/slideLayout" Target="../slideLayouts/slideLayout489.xml"/><Relationship Id="rId146" Type="http://schemas.openxmlformats.org/officeDocument/2006/relationships/slideLayout" Target="../slideLayouts/slideLayout510.xml"/><Relationship Id="rId167" Type="http://schemas.openxmlformats.org/officeDocument/2006/relationships/slideLayout" Target="../slideLayouts/slideLayout531.xml"/><Relationship Id="rId188" Type="http://schemas.openxmlformats.org/officeDocument/2006/relationships/slideLayout" Target="../slideLayouts/slideLayout552.xml"/><Relationship Id="rId71" Type="http://schemas.openxmlformats.org/officeDocument/2006/relationships/slideLayout" Target="../slideLayouts/slideLayout435.xml"/><Relationship Id="rId92" Type="http://schemas.openxmlformats.org/officeDocument/2006/relationships/slideLayout" Target="../slideLayouts/slideLayout456.xml"/><Relationship Id="rId2" Type="http://schemas.openxmlformats.org/officeDocument/2006/relationships/slideLayout" Target="../slideLayouts/slideLayout366.xml"/><Relationship Id="rId29" Type="http://schemas.openxmlformats.org/officeDocument/2006/relationships/slideLayout" Target="../slideLayouts/slideLayout393.xml"/><Relationship Id="rId40" Type="http://schemas.openxmlformats.org/officeDocument/2006/relationships/slideLayout" Target="../slideLayouts/slideLayout404.xml"/><Relationship Id="rId115" Type="http://schemas.openxmlformats.org/officeDocument/2006/relationships/slideLayout" Target="../slideLayouts/slideLayout479.xml"/><Relationship Id="rId136" Type="http://schemas.openxmlformats.org/officeDocument/2006/relationships/slideLayout" Target="../slideLayouts/slideLayout500.xml"/><Relationship Id="rId157" Type="http://schemas.openxmlformats.org/officeDocument/2006/relationships/slideLayout" Target="../slideLayouts/slideLayout521.xml"/><Relationship Id="rId178" Type="http://schemas.openxmlformats.org/officeDocument/2006/relationships/slideLayout" Target="../slideLayouts/slideLayout54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theme" Target="../theme/theme38.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39.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theme" Target="../theme/theme40.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image" Target="../media/image1.jpeg"/><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41.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theme" Target="../theme/theme4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02435"/>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1371658202"/>
      </p:ext>
    </p:extLst>
  </p:cSld>
  <p:clrMap bg1="dk2" tx1="lt1" bg2="dk1" tx2="lt2" accent1="accent1" accent2="accent2" accent3="accent3" accent4="accent4" accent5="accent5" accent6="accent6" hlink="hlink" folHlink="folHlink"/>
  <p:sldLayoutIdLst>
    <p:sldLayoutId id="2147502731"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742"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0856957"/>
      </p:ext>
    </p:extLst>
  </p:cSld>
  <p:clrMap bg1="lt1" tx1="dk1" bg2="lt2" tx2="dk2" accent1="accent1" accent2="accent2" accent3="accent3" accent4="accent4" accent5="accent5" accent6="accent6" hlink="hlink" folHlink="folHlink"/>
  <p:sldLayoutIdLst>
    <p:sldLayoutId id="2147502744" r:id="rId1"/>
    <p:sldLayoutId id="2147502745" r:id="rId2"/>
    <p:sldLayoutId id="2147502746" r:id="rId3"/>
    <p:sldLayoutId id="2147502747" r:id="rId4"/>
    <p:sldLayoutId id="2147502748" r:id="rId5"/>
    <p:sldLayoutId id="2147502749" r:id="rId6"/>
    <p:sldLayoutId id="2147502750" r:id="rId7"/>
    <p:sldLayoutId id="2147502751" r:id="rId8"/>
    <p:sldLayoutId id="2147502752" r:id="rId9"/>
    <p:sldLayoutId id="2147502753" r:id="rId10"/>
    <p:sldLayoutId id="21475027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7192440"/>
      </p:ext>
    </p:extLst>
  </p:cSld>
  <p:clrMap bg1="lt1" tx1="dk1" bg2="lt2" tx2="dk2" accent1="accent1" accent2="accent2" accent3="accent3" accent4="accent4" accent5="accent5" accent6="accent6" hlink="hlink" folHlink="folHlink"/>
  <p:sldLayoutIdLst>
    <p:sldLayoutId id="2147502785" r:id="rId1"/>
    <p:sldLayoutId id="2147502786" r:id="rId2"/>
    <p:sldLayoutId id="2147502787" r:id="rId3"/>
    <p:sldLayoutId id="2147502788" r:id="rId4"/>
    <p:sldLayoutId id="2147502789" r:id="rId5"/>
    <p:sldLayoutId id="2147502790" r:id="rId6"/>
    <p:sldLayoutId id="2147502791" r:id="rId7"/>
    <p:sldLayoutId id="2147502792" r:id="rId8"/>
    <p:sldLayoutId id="2147502793" r:id="rId9"/>
    <p:sldLayoutId id="2147502794" r:id="rId10"/>
    <p:sldLayoutId id="2147502795" r:id="rId11"/>
    <p:sldLayoutId id="2147502796" r:id="rId12"/>
    <p:sldLayoutId id="214750279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3005258607"/>
      </p:ext>
    </p:extLst>
  </p:cSld>
  <p:clrMap bg1="lt1" tx1="dk1" bg2="lt2" tx2="dk2" accent1="accent1" accent2="accent2" accent3="accent3" accent4="accent4" accent5="accent5" accent6="accent6" hlink="hlink" folHlink="folHlink"/>
  <p:sldLayoutIdLst>
    <p:sldLayoutId id="2147502914" r:id="rId1"/>
    <p:sldLayoutId id="2147502915" r:id="rId2"/>
    <p:sldLayoutId id="2147502916" r:id="rId3"/>
    <p:sldLayoutId id="2147502917" r:id="rId4"/>
    <p:sldLayoutId id="2147502918" r:id="rId5"/>
    <p:sldLayoutId id="2147502919" r:id="rId6"/>
    <p:sldLayoutId id="2147502920" r:id="rId7"/>
    <p:sldLayoutId id="2147502921" r:id="rId8"/>
    <p:sldLayoutId id="2147502922" r:id="rId9"/>
    <p:sldLayoutId id="2147502923" r:id="rId10"/>
    <p:sldLayoutId id="214750292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954700634"/>
      </p:ext>
    </p:extLst>
  </p:cSld>
  <p:clrMap bg1="lt1" tx1="dk1" bg2="lt2" tx2="dk2" accent1="accent1" accent2="accent2" accent3="accent3" accent4="accent4" accent5="accent5" accent6="accent6" hlink="hlink" folHlink="folHlink"/>
  <p:sldLayoutIdLst>
    <p:sldLayoutId id="2147502942" r:id="rId1"/>
    <p:sldLayoutId id="2147502943" r:id="rId2"/>
    <p:sldLayoutId id="2147502944" r:id="rId3"/>
    <p:sldLayoutId id="2147502945" r:id="rId4"/>
    <p:sldLayoutId id="2147502946" r:id="rId5"/>
    <p:sldLayoutId id="2147502947" r:id="rId6"/>
    <p:sldLayoutId id="2147502948" r:id="rId7"/>
    <p:sldLayoutId id="2147502949" r:id="rId8"/>
    <p:sldLayoutId id="2147502950" r:id="rId9"/>
    <p:sldLayoutId id="2147502951" r:id="rId10"/>
    <p:sldLayoutId id="21475029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90471253"/>
      </p:ext>
    </p:extLst>
  </p:cSld>
  <p:clrMap bg1="lt1" tx1="dk1" bg2="lt2" tx2="dk2" accent1="accent1" accent2="accent2" accent3="accent3" accent4="accent4" accent5="accent5" accent6="accent6" hlink="hlink" folHlink="folHlink"/>
  <p:sldLayoutIdLst>
    <p:sldLayoutId id="214750295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1744543"/>
      </p:ext>
    </p:extLst>
  </p:cSld>
  <p:clrMap bg1="dk2" tx1="lt1" bg2="dk1" tx2="lt2" accent1="accent1" accent2="accent2" accent3="accent3" accent4="accent4" accent5="accent5" accent6="accent6" hlink="hlink" folHlink="folHlink"/>
  <p:sldLayoutIdLst>
    <p:sldLayoutId id="2147502956" r:id="rId1"/>
    <p:sldLayoutId id="214750321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32659679"/>
      </p:ext>
    </p:extLst>
  </p:cSld>
  <p:clrMap bg1="lt1" tx1="dk1" bg2="lt2" tx2="dk2" accent1="accent1" accent2="accent2" accent3="accent3" accent4="accent4" accent5="accent5" accent6="accent6" hlink="hlink" folHlink="folHlink"/>
  <p:sldLayoutIdLst>
    <p:sldLayoutId id="2147502982" r:id="rId1"/>
    <p:sldLayoutId id="2147502983" r:id="rId2"/>
    <p:sldLayoutId id="2147502984" r:id="rId3"/>
    <p:sldLayoutId id="2147502985" r:id="rId4"/>
    <p:sldLayoutId id="2147502986" r:id="rId5"/>
    <p:sldLayoutId id="2147502987" r:id="rId6"/>
    <p:sldLayoutId id="2147502988" r:id="rId7"/>
    <p:sldLayoutId id="2147502989" r:id="rId8"/>
    <p:sldLayoutId id="2147502990" r:id="rId9"/>
    <p:sldLayoutId id="2147502991" r:id="rId10"/>
    <p:sldLayoutId id="2147502992" r:id="rId11"/>
    <p:sldLayoutId id="2147502993" r:id="rId12"/>
    <p:sldLayoutId id="21475029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060450412"/>
      </p:ext>
    </p:extLst>
  </p:cSld>
  <p:clrMap bg1="dk2" tx1="lt1" bg2="dk1" tx2="lt2" accent1="accent1" accent2="accent2" accent3="accent3" accent4="accent4" accent5="accent5" accent6="accent6" hlink="hlink" folHlink="folHlink"/>
  <p:sldLayoutIdLst>
    <p:sldLayoutId id="2147502996" r:id="rId1"/>
    <p:sldLayoutId id="2147502997" r:id="rId2"/>
    <p:sldLayoutId id="2147502998" r:id="rId3"/>
    <p:sldLayoutId id="2147502999" r:id="rId4"/>
    <p:sldLayoutId id="2147503000" r:id="rId5"/>
    <p:sldLayoutId id="2147503001" r:id="rId6"/>
    <p:sldLayoutId id="2147503002" r:id="rId7"/>
    <p:sldLayoutId id="2147503003" r:id="rId8"/>
    <p:sldLayoutId id="2147503004" r:id="rId9"/>
    <p:sldLayoutId id="2147503005" r:id="rId10"/>
    <p:sldLayoutId id="21475030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637604286"/>
      </p:ext>
    </p:extLst>
  </p:cSld>
  <p:clrMap bg1="dk2" tx1="lt1" bg2="dk1" tx2="lt2" accent1="accent1" accent2="accent2" accent3="accent3" accent4="accent4" accent5="accent5" accent6="accent6" hlink="hlink" folHlink="folHlink"/>
  <p:sldLayoutIdLst>
    <p:sldLayoutId id="2147503008" r:id="rId1"/>
    <p:sldLayoutId id="2147503009" r:id="rId2"/>
    <p:sldLayoutId id="2147503010" r:id="rId3"/>
    <p:sldLayoutId id="2147503011" r:id="rId4"/>
    <p:sldLayoutId id="2147503012" r:id="rId5"/>
    <p:sldLayoutId id="2147503013" r:id="rId6"/>
    <p:sldLayoutId id="2147503014" r:id="rId7"/>
    <p:sldLayoutId id="2147503015" r:id="rId8"/>
    <p:sldLayoutId id="2147503016" r:id="rId9"/>
    <p:sldLayoutId id="2147503017" r:id="rId10"/>
    <p:sldLayoutId id="214750301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402811720"/>
      </p:ext>
    </p:extLst>
  </p:cSld>
  <p:clrMap bg1="lt1" tx1="dk1" bg2="lt2" tx2="dk2" accent1="accent1" accent2="accent2" accent3="accent3" accent4="accent4" accent5="accent5" accent6="accent6" hlink="hlink" folHlink="folHlink"/>
  <p:sldLayoutIdLst>
    <p:sldLayoutId id="2147503057" r:id="rId1"/>
    <p:sldLayoutId id="2147503058" r:id="rId2"/>
    <p:sldLayoutId id="2147503059" r:id="rId3"/>
    <p:sldLayoutId id="2147503060" r:id="rId4"/>
    <p:sldLayoutId id="2147503061" r:id="rId5"/>
    <p:sldLayoutId id="2147503062" r:id="rId6"/>
    <p:sldLayoutId id="2147503063" r:id="rId7"/>
    <p:sldLayoutId id="2147503064" r:id="rId8"/>
    <p:sldLayoutId id="2147503065" r:id="rId9"/>
    <p:sldLayoutId id="2147503066" r:id="rId10"/>
    <p:sldLayoutId id="2147503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1263511298"/>
      </p:ext>
    </p:extLst>
  </p:cSld>
  <p:clrMap bg1="lt1" tx1="dk1" bg2="lt2" tx2="dk2" accent1="accent1" accent2="accent2" accent3="accent3" accent4="accent4" accent5="accent5" accent6="accent6" hlink="hlink" folHlink="folHlink"/>
  <p:sldLayoutIdLst>
    <p:sldLayoutId id="2147503069" r:id="rId1"/>
    <p:sldLayoutId id="2147503070" r:id="rId2"/>
    <p:sldLayoutId id="2147503071" r:id="rId3"/>
    <p:sldLayoutId id="2147503072" r:id="rId4"/>
    <p:sldLayoutId id="2147503073" r:id="rId5"/>
    <p:sldLayoutId id="2147503074" r:id="rId6"/>
    <p:sldLayoutId id="2147503075" r:id="rId7"/>
    <p:sldLayoutId id="2147503076" r:id="rId8"/>
    <p:sldLayoutId id="2147503077" r:id="rId9"/>
    <p:sldLayoutId id="2147503078" r:id="rId10"/>
    <p:sldLayoutId id="2147503079" r:id="rId11"/>
    <p:sldLayoutId id="2147503080" r:id="rId12"/>
    <p:sldLayoutId id="214750308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65924837"/>
      </p:ext>
    </p:extLst>
  </p:cSld>
  <p:clrMap bg1="dk2" tx1="lt1" bg2="dk1" tx2="lt2" accent1="accent1" accent2="accent2" accent3="accent3" accent4="accent4" accent5="accent5" accent6="accent6" hlink="hlink" folHlink="folHlink"/>
  <p:sldLayoutIdLst>
    <p:sldLayoutId id="2147503083" r:id="rId1"/>
    <p:sldLayoutId id="2147503084" r:id="rId2"/>
    <p:sldLayoutId id="2147503085" r:id="rId3"/>
    <p:sldLayoutId id="2147503086" r:id="rId4"/>
    <p:sldLayoutId id="2147503087" r:id="rId5"/>
    <p:sldLayoutId id="2147503088" r:id="rId6"/>
    <p:sldLayoutId id="2147503089" r:id="rId7"/>
    <p:sldLayoutId id="2147503090" r:id="rId8"/>
    <p:sldLayoutId id="2147503091" r:id="rId9"/>
    <p:sldLayoutId id="2147503092" r:id="rId10"/>
    <p:sldLayoutId id="214750309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228601791"/>
      </p:ext>
    </p:extLst>
  </p:cSld>
  <p:clrMap bg1="dk2" tx1="lt1" bg2="dk1" tx2="lt2" accent1="accent1" accent2="accent2" accent3="accent3" accent4="accent4" accent5="accent5" accent6="accent6" hlink="hlink" folHlink="folHlink"/>
  <p:sldLayoutIdLst>
    <p:sldLayoutId id="2147503095" r:id="rId1"/>
    <p:sldLayoutId id="2147503096" r:id="rId2"/>
    <p:sldLayoutId id="2147503097" r:id="rId3"/>
    <p:sldLayoutId id="2147503098" r:id="rId4"/>
    <p:sldLayoutId id="2147503099" r:id="rId5"/>
    <p:sldLayoutId id="2147503100" r:id="rId6"/>
    <p:sldLayoutId id="2147503101" r:id="rId7"/>
    <p:sldLayoutId id="2147503102" r:id="rId8"/>
    <p:sldLayoutId id="2147503103" r:id="rId9"/>
    <p:sldLayoutId id="2147503104" r:id="rId10"/>
    <p:sldLayoutId id="2147503105" r:id="rId11"/>
    <p:sldLayoutId id="2147503106" r:id="rId12"/>
    <p:sldLayoutId id="2147503107"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417852769"/>
      </p:ext>
    </p:extLst>
  </p:cSld>
  <p:clrMap bg1="dk2" tx1="lt1" bg2="dk1" tx2="lt2" accent1="accent1" accent2="accent2" accent3="accent3" accent4="accent4" accent5="accent5" accent6="accent6" hlink="hlink" folHlink="folHlink"/>
  <p:sldLayoutIdLst>
    <p:sldLayoutId id="2147503111" r:id="rId1"/>
    <p:sldLayoutId id="2147503112" r:id="rId2"/>
    <p:sldLayoutId id="2147503113" r:id="rId3"/>
    <p:sldLayoutId id="2147503114" r:id="rId4"/>
    <p:sldLayoutId id="2147503115" r:id="rId5"/>
    <p:sldLayoutId id="2147503116" r:id="rId6"/>
    <p:sldLayoutId id="2147503117" r:id="rId7"/>
    <p:sldLayoutId id="2147503118" r:id="rId8"/>
    <p:sldLayoutId id="2147503119" r:id="rId9"/>
    <p:sldLayoutId id="2147503120" r:id="rId10"/>
    <p:sldLayoutId id="214750312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73296713"/>
      </p:ext>
    </p:extLst>
  </p:cSld>
  <p:clrMap bg1="lt1" tx1="dk1" bg2="lt2" tx2="dk2" accent1="accent1" accent2="accent2" accent3="accent3" accent4="accent4" accent5="accent5" accent6="accent6" hlink="hlink" folHlink="folHlink"/>
  <p:sldLayoutIdLst>
    <p:sldLayoutId id="214750312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3061578791"/>
      </p:ext>
    </p:extLst>
  </p:cSld>
  <p:clrMap bg1="dk2" tx1="lt1" bg2="dk1" tx2="lt2" accent1="accent1" accent2="accent2" accent3="accent3" accent4="accent4" accent5="accent5" accent6="accent6" hlink="hlink" folHlink="folHlink"/>
  <p:sldLayoutIdLst>
    <p:sldLayoutId id="2147503125" r:id="rId1"/>
    <p:sldLayoutId id="2147503126" r:id="rId2"/>
    <p:sldLayoutId id="2147503127" r:id="rId3"/>
    <p:sldLayoutId id="2147503128" r:id="rId4"/>
    <p:sldLayoutId id="2147503129" r:id="rId5"/>
    <p:sldLayoutId id="2147503130" r:id="rId6"/>
    <p:sldLayoutId id="2147503131" r:id="rId7"/>
    <p:sldLayoutId id="2147503132" r:id="rId8"/>
    <p:sldLayoutId id="2147503133" r:id="rId9"/>
    <p:sldLayoutId id="2147503134" r:id="rId10"/>
    <p:sldLayoutId id="2147503135"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684558080"/>
      </p:ext>
    </p:extLst>
  </p:cSld>
  <p:clrMap bg1="lt1" tx1="dk1" bg2="lt2" tx2="dk2" accent1="accent1" accent2="accent2" accent3="accent3" accent4="accent4" accent5="accent5" accent6="accent6" hlink="hlink" folHlink="folHlink"/>
  <p:sldLayoutIdLst>
    <p:sldLayoutId id="214750313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748059084"/>
      </p:ext>
    </p:extLst>
  </p:cSld>
  <p:clrMap bg1="lt1" tx1="dk1" bg2="lt2" tx2="dk2" accent1="accent1" accent2="accent2" accent3="accent3" accent4="accent4" accent5="accent5" accent6="accent6" hlink="hlink" folHlink="folHlink"/>
  <p:sldLayoutIdLst>
    <p:sldLayoutId id="2147503150" r:id="rId1"/>
    <p:sldLayoutId id="214750315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69086332"/>
      </p:ext>
    </p:extLst>
  </p:cSld>
  <p:clrMap bg1="lt1" tx1="dk1" bg2="lt2" tx2="dk2" accent1="accent1" accent2="accent2" accent3="accent3" accent4="accent4" accent5="accent5" accent6="accent6" hlink="hlink" folHlink="folHlink"/>
  <p:sldLayoutIdLst>
    <p:sldLayoutId id="2147503153" r:id="rId1"/>
    <p:sldLayoutId id="2147503154" r:id="rId2"/>
    <p:sldLayoutId id="2147503155" r:id="rId3"/>
    <p:sldLayoutId id="2147503156" r:id="rId4"/>
    <p:sldLayoutId id="2147503157" r:id="rId5"/>
    <p:sldLayoutId id="2147503158" r:id="rId6"/>
    <p:sldLayoutId id="2147503159" r:id="rId7"/>
    <p:sldLayoutId id="2147503160" r:id="rId8"/>
    <p:sldLayoutId id="2147503161" r:id="rId9"/>
    <p:sldLayoutId id="2147503162" r:id="rId10"/>
    <p:sldLayoutId id="2147503163" r:id="rId11"/>
    <p:sldLayoutId id="2147503164" r:id="rId12"/>
    <p:sldLayoutId id="21475031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06610"/>
      </p:ext>
    </p:extLst>
  </p:cSld>
  <p:clrMap bg1="dk2" tx1="lt1" bg2="dk1" tx2="lt2" accent1="accent1" accent2="accent2" accent3="accent3" accent4="accent4" accent5="accent5" accent6="accent6" hlink="hlink" folHlink="folHlink"/>
  <p:sldLayoutIdLst>
    <p:sldLayoutId id="2147503167" r:id="rId1"/>
    <p:sldLayoutId id="2147503168" r:id="rId2"/>
    <p:sldLayoutId id="2147503169" r:id="rId3"/>
    <p:sldLayoutId id="2147503170" r:id="rId4"/>
    <p:sldLayoutId id="2147503171" r:id="rId5"/>
    <p:sldLayoutId id="2147503172" r:id="rId6"/>
    <p:sldLayoutId id="2147503173" r:id="rId7"/>
    <p:sldLayoutId id="2147503174" r:id="rId8"/>
    <p:sldLayoutId id="2147503175" r:id="rId9"/>
    <p:sldLayoutId id="2147503176"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7747104"/>
      </p:ext>
    </p:extLst>
  </p:cSld>
  <p:clrMap bg1="dk2" tx1="lt1" bg2="dk1" tx2="lt2" accent1="accent1" accent2="accent2" accent3="accent3" accent4="accent4" accent5="accent5" accent6="accent6" hlink="hlink" folHlink="folHlink"/>
  <p:sldLayoutIdLst>
    <p:sldLayoutId id="2147503178" r:id="rId1"/>
    <p:sldLayoutId id="2147503179" r:id="rId2"/>
    <p:sldLayoutId id="2147503180" r:id="rId3"/>
    <p:sldLayoutId id="2147503181" r:id="rId4"/>
    <p:sldLayoutId id="2147503182" r:id="rId5"/>
    <p:sldLayoutId id="2147503183" r:id="rId6"/>
    <p:sldLayoutId id="2147503184" r:id="rId7"/>
    <p:sldLayoutId id="2147503185" r:id="rId8"/>
    <p:sldLayoutId id="2147503186" r:id="rId9"/>
    <p:sldLayoutId id="2147503187" r:id="rId10"/>
    <p:sldLayoutId id="2147503188" r:id="rId11"/>
    <p:sldLayoutId id="214750318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435197"/>
      </p:ext>
    </p:extLst>
  </p:cSld>
  <p:clrMap bg1="dk2" tx1="lt1" bg2="dk1" tx2="lt2" accent1="accent1" accent2="accent2" accent3="accent3" accent4="accent4" accent5="accent5" accent6="accent6" hlink="hlink" folHlink="folHlink"/>
  <p:sldLayoutIdLst>
    <p:sldLayoutId id="2147503191" r:id="rId1"/>
    <p:sldLayoutId id="2147503192" r:id="rId2"/>
    <p:sldLayoutId id="2147503193" r:id="rId3"/>
    <p:sldLayoutId id="2147503194" r:id="rId4"/>
    <p:sldLayoutId id="2147503195" r:id="rId5"/>
    <p:sldLayoutId id="2147503196" r:id="rId6"/>
    <p:sldLayoutId id="2147503197" r:id="rId7"/>
    <p:sldLayoutId id="2147503198" r:id="rId8"/>
    <p:sldLayoutId id="2147503199" r:id="rId9"/>
    <p:sldLayoutId id="2147503200" r:id="rId10"/>
    <p:sldLayoutId id="214750320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833650210"/>
      </p:ext>
    </p:extLst>
  </p:cSld>
  <p:clrMap bg1="dk2" tx1="lt1" bg2="dk1" tx2="lt2" accent1="accent1" accent2="accent2" accent3="accent3" accent4="accent4" accent5="accent5" accent6="accent6" hlink="hlink" folHlink="folHlink"/>
  <p:sldLayoutIdLst>
    <p:sldLayoutId id="2147503203" r:id="rId1"/>
    <p:sldLayoutId id="2147503204" r:id="rId2"/>
    <p:sldLayoutId id="2147503205" r:id="rId3"/>
    <p:sldLayoutId id="2147503206" r:id="rId4"/>
    <p:sldLayoutId id="2147503207" r:id="rId5"/>
    <p:sldLayoutId id="2147503208" r:id="rId6"/>
    <p:sldLayoutId id="2147503209" r:id="rId7"/>
    <p:sldLayoutId id="2147503210" r:id="rId8"/>
    <p:sldLayoutId id="2147503211" r:id="rId9"/>
    <p:sldLayoutId id="2147503212" r:id="rId10"/>
    <p:sldLayoutId id="21475032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619122110"/>
      </p:ext>
    </p:extLst>
  </p:cSld>
  <p:clrMap bg1="lt1" tx1="dk1" bg2="lt2" tx2="dk2" accent1="accent1" accent2="accent2" accent3="accent3" accent4="accent4" accent5="accent5" accent6="accent6" hlink="hlink" folHlink="folHlink"/>
  <p:sldLayoutIdLst>
    <p:sldLayoutId id="2147503216" r:id="rId1"/>
    <p:sldLayoutId id="2147503217" r:id="rId2"/>
    <p:sldLayoutId id="2147503218" r:id="rId3"/>
    <p:sldLayoutId id="2147503219" r:id="rId4"/>
    <p:sldLayoutId id="2147503220" r:id="rId5"/>
    <p:sldLayoutId id="2147503221" r:id="rId6"/>
    <p:sldLayoutId id="2147503222" r:id="rId7"/>
    <p:sldLayoutId id="2147503223" r:id="rId8"/>
    <p:sldLayoutId id="2147503224" r:id="rId9"/>
    <p:sldLayoutId id="2147503225" r:id="rId10"/>
    <p:sldLayoutId id="2147503226" r:id="rId11"/>
    <p:sldLayoutId id="2147503227" r:id="rId12"/>
    <p:sldLayoutId id="2147503228" r:id="rId13"/>
    <p:sldLayoutId id="2147503229" r:id="rId14"/>
    <p:sldLayoutId id="2147503230" r:id="rId15"/>
    <p:sldLayoutId id="2147503231" r:id="rId16"/>
    <p:sldLayoutId id="2147503232" r:id="rId17"/>
    <p:sldLayoutId id="2147503233" r:id="rId18"/>
    <p:sldLayoutId id="2147503234" r:id="rId19"/>
    <p:sldLayoutId id="2147503235" r:id="rId20"/>
    <p:sldLayoutId id="2147503236" r:id="rId21"/>
    <p:sldLayoutId id="2147503237" r:id="rId22"/>
    <p:sldLayoutId id="2147503238" r:id="rId23"/>
    <p:sldLayoutId id="2147503239" r:id="rId24"/>
    <p:sldLayoutId id="2147503240" r:id="rId25"/>
    <p:sldLayoutId id="2147503241" r:id="rId26"/>
    <p:sldLayoutId id="2147503242" r:id="rId27"/>
    <p:sldLayoutId id="2147503243" r:id="rId28"/>
    <p:sldLayoutId id="2147503244" r:id="rId29"/>
    <p:sldLayoutId id="2147503245" r:id="rId30"/>
    <p:sldLayoutId id="2147503246" r:id="rId31"/>
    <p:sldLayoutId id="2147503247" r:id="rId32"/>
    <p:sldLayoutId id="2147503248" r:id="rId33"/>
    <p:sldLayoutId id="2147503249" r:id="rId34"/>
    <p:sldLayoutId id="2147503250" r:id="rId35"/>
    <p:sldLayoutId id="2147503251" r:id="rId36"/>
    <p:sldLayoutId id="2147503252" r:id="rId37"/>
    <p:sldLayoutId id="2147503253" r:id="rId38"/>
    <p:sldLayoutId id="2147503254" r:id="rId39"/>
    <p:sldLayoutId id="2147503255" r:id="rId40"/>
    <p:sldLayoutId id="2147503256" r:id="rId41"/>
    <p:sldLayoutId id="2147503257" r:id="rId42"/>
    <p:sldLayoutId id="2147503258" r:id="rId43"/>
    <p:sldLayoutId id="2147503259" r:id="rId44"/>
    <p:sldLayoutId id="2147503260" r:id="rId45"/>
    <p:sldLayoutId id="2147503261" r:id="rId46"/>
    <p:sldLayoutId id="2147503262" r:id="rId47"/>
    <p:sldLayoutId id="2147503263" r:id="rId48"/>
    <p:sldLayoutId id="2147503264" r:id="rId49"/>
    <p:sldLayoutId id="2147503265" r:id="rId50"/>
    <p:sldLayoutId id="2147503266" r:id="rId51"/>
    <p:sldLayoutId id="2147503267" r:id="rId52"/>
    <p:sldLayoutId id="2147503268" r:id="rId53"/>
    <p:sldLayoutId id="2147503269" r:id="rId54"/>
    <p:sldLayoutId id="2147503270" r:id="rId55"/>
    <p:sldLayoutId id="2147503271" r:id="rId56"/>
    <p:sldLayoutId id="2147503272" r:id="rId57"/>
    <p:sldLayoutId id="2147503273" r:id="rId58"/>
    <p:sldLayoutId id="2147503274" r:id="rId59"/>
    <p:sldLayoutId id="2147503275" r:id="rId60"/>
    <p:sldLayoutId id="2147503276" r:id="rId61"/>
    <p:sldLayoutId id="2147503277" r:id="rId62"/>
    <p:sldLayoutId id="2147503278" r:id="rId63"/>
    <p:sldLayoutId id="2147503279" r:id="rId64"/>
    <p:sldLayoutId id="2147503280" r:id="rId65"/>
    <p:sldLayoutId id="2147503281" r:id="rId66"/>
    <p:sldLayoutId id="2147503282" r:id="rId67"/>
    <p:sldLayoutId id="2147503283" r:id="rId68"/>
    <p:sldLayoutId id="2147503284" r:id="rId69"/>
    <p:sldLayoutId id="2147503285" r:id="rId70"/>
    <p:sldLayoutId id="2147503286" r:id="rId71"/>
    <p:sldLayoutId id="2147503287" r:id="rId72"/>
    <p:sldLayoutId id="2147503288" r:id="rId73"/>
    <p:sldLayoutId id="2147503289" r:id="rId74"/>
    <p:sldLayoutId id="2147503290" r:id="rId75"/>
    <p:sldLayoutId id="2147503291" r:id="rId76"/>
    <p:sldLayoutId id="2147503292" r:id="rId77"/>
    <p:sldLayoutId id="2147503293" r:id="rId78"/>
    <p:sldLayoutId id="2147503294" r:id="rId79"/>
    <p:sldLayoutId id="2147503295" r:id="rId80"/>
    <p:sldLayoutId id="2147503296" r:id="rId81"/>
    <p:sldLayoutId id="2147503297" r:id="rId82"/>
    <p:sldLayoutId id="2147503298" r:id="rId83"/>
    <p:sldLayoutId id="2147503299" r:id="rId84"/>
    <p:sldLayoutId id="2147503300" r:id="rId85"/>
    <p:sldLayoutId id="2147503301" r:id="rId86"/>
    <p:sldLayoutId id="2147503302" r:id="rId87"/>
    <p:sldLayoutId id="2147503303" r:id="rId88"/>
    <p:sldLayoutId id="2147503304" r:id="rId89"/>
    <p:sldLayoutId id="2147503305" r:id="rId90"/>
    <p:sldLayoutId id="2147503306" r:id="rId91"/>
    <p:sldLayoutId id="2147503307" r:id="rId92"/>
    <p:sldLayoutId id="2147503308" r:id="rId93"/>
    <p:sldLayoutId id="2147503309" r:id="rId94"/>
    <p:sldLayoutId id="2147503310" r:id="rId95"/>
    <p:sldLayoutId id="2147503311" r:id="rId96"/>
    <p:sldLayoutId id="2147503312" r:id="rId97"/>
    <p:sldLayoutId id="2147503313" r:id="rId98"/>
    <p:sldLayoutId id="2147503314" r:id="rId99"/>
    <p:sldLayoutId id="2147503315" r:id="rId100"/>
    <p:sldLayoutId id="2147503316" r:id="rId101"/>
    <p:sldLayoutId id="2147503317" r:id="rId102"/>
    <p:sldLayoutId id="2147503318" r:id="rId103"/>
    <p:sldLayoutId id="2147503319" r:id="rId104"/>
    <p:sldLayoutId id="2147503320" r:id="rId105"/>
    <p:sldLayoutId id="2147503321" r:id="rId106"/>
    <p:sldLayoutId id="2147503322" r:id="rId107"/>
    <p:sldLayoutId id="2147503323" r:id="rId108"/>
    <p:sldLayoutId id="2147503324" r:id="rId109"/>
    <p:sldLayoutId id="2147503325" r:id="rId110"/>
    <p:sldLayoutId id="2147503326" r:id="rId111"/>
    <p:sldLayoutId id="2147503327" r:id="rId112"/>
    <p:sldLayoutId id="2147503328" r:id="rId113"/>
    <p:sldLayoutId id="2147503329" r:id="rId114"/>
    <p:sldLayoutId id="2147503330" r:id="rId115"/>
    <p:sldLayoutId id="2147503331" r:id="rId116"/>
    <p:sldLayoutId id="2147503332" r:id="rId117"/>
    <p:sldLayoutId id="2147503333" r:id="rId118"/>
    <p:sldLayoutId id="2147503334" r:id="rId119"/>
    <p:sldLayoutId id="2147503335" r:id="rId120"/>
    <p:sldLayoutId id="2147503336" r:id="rId121"/>
    <p:sldLayoutId id="2147503337" r:id="rId122"/>
    <p:sldLayoutId id="2147503338" r:id="rId123"/>
    <p:sldLayoutId id="2147503339" r:id="rId124"/>
    <p:sldLayoutId id="2147503340" r:id="rId125"/>
    <p:sldLayoutId id="2147503341" r:id="rId126"/>
    <p:sldLayoutId id="2147503342" r:id="rId127"/>
    <p:sldLayoutId id="2147503343" r:id="rId128"/>
    <p:sldLayoutId id="2147503344" r:id="rId129"/>
    <p:sldLayoutId id="2147503345" r:id="rId130"/>
    <p:sldLayoutId id="2147503346" r:id="rId131"/>
    <p:sldLayoutId id="2147503347" r:id="rId132"/>
    <p:sldLayoutId id="2147503348" r:id="rId133"/>
    <p:sldLayoutId id="2147503349" r:id="rId134"/>
    <p:sldLayoutId id="2147503350" r:id="rId135"/>
    <p:sldLayoutId id="2147503351" r:id="rId136"/>
    <p:sldLayoutId id="2147503352" r:id="rId137"/>
    <p:sldLayoutId id="2147503353" r:id="rId138"/>
    <p:sldLayoutId id="2147503354" r:id="rId139"/>
    <p:sldLayoutId id="2147503355" r:id="rId140"/>
    <p:sldLayoutId id="2147503356" r:id="rId141"/>
    <p:sldLayoutId id="2147503357" r:id="rId142"/>
    <p:sldLayoutId id="2147503358" r:id="rId143"/>
    <p:sldLayoutId id="2147503359" r:id="rId144"/>
    <p:sldLayoutId id="2147503360" r:id="rId145"/>
    <p:sldLayoutId id="2147503361" r:id="rId146"/>
    <p:sldLayoutId id="2147503362" r:id="rId147"/>
    <p:sldLayoutId id="2147503363" r:id="rId148"/>
    <p:sldLayoutId id="2147503364" r:id="rId149"/>
    <p:sldLayoutId id="2147503365" r:id="rId150"/>
    <p:sldLayoutId id="2147503366" r:id="rId151"/>
    <p:sldLayoutId id="2147503367" r:id="rId152"/>
    <p:sldLayoutId id="2147503368" r:id="rId153"/>
    <p:sldLayoutId id="2147503369" r:id="rId154"/>
    <p:sldLayoutId id="2147503370" r:id="rId155"/>
    <p:sldLayoutId id="2147503371" r:id="rId156"/>
    <p:sldLayoutId id="2147503372" r:id="rId157"/>
    <p:sldLayoutId id="2147503373" r:id="rId158"/>
    <p:sldLayoutId id="2147503374" r:id="rId159"/>
    <p:sldLayoutId id="2147503375" r:id="rId160"/>
    <p:sldLayoutId id="2147503376" r:id="rId161"/>
    <p:sldLayoutId id="2147503377" r:id="rId162"/>
    <p:sldLayoutId id="2147503378" r:id="rId163"/>
    <p:sldLayoutId id="2147503379" r:id="rId164"/>
    <p:sldLayoutId id="2147503380" r:id="rId165"/>
    <p:sldLayoutId id="2147503381" r:id="rId166"/>
    <p:sldLayoutId id="2147503382" r:id="rId167"/>
    <p:sldLayoutId id="2147503383" r:id="rId168"/>
    <p:sldLayoutId id="2147503384" r:id="rId169"/>
    <p:sldLayoutId id="2147503385" r:id="rId170"/>
    <p:sldLayoutId id="2147503386" r:id="rId171"/>
    <p:sldLayoutId id="2147503387" r:id="rId172"/>
    <p:sldLayoutId id="2147503388" r:id="rId173"/>
    <p:sldLayoutId id="2147503389" r:id="rId174"/>
    <p:sldLayoutId id="2147503390" r:id="rId175"/>
    <p:sldLayoutId id="2147503391" r:id="rId176"/>
    <p:sldLayoutId id="2147503392" r:id="rId177"/>
    <p:sldLayoutId id="2147503393" r:id="rId178"/>
    <p:sldLayoutId id="2147503394" r:id="rId179"/>
    <p:sldLayoutId id="2147503395" r:id="rId180"/>
    <p:sldLayoutId id="2147503396" r:id="rId181"/>
    <p:sldLayoutId id="2147503397" r:id="rId182"/>
    <p:sldLayoutId id="2147503398" r:id="rId183"/>
    <p:sldLayoutId id="2147503399" r:id="rId184"/>
    <p:sldLayoutId id="2147503400" r:id="rId185"/>
    <p:sldLayoutId id="2147503401" r:id="rId186"/>
    <p:sldLayoutId id="2147503402" r:id="rId187"/>
    <p:sldLayoutId id="2147503403" r:id="rId188"/>
    <p:sldLayoutId id="2147503404" r:id="rId189"/>
    <p:sldLayoutId id="2147503405" r:id="rId190"/>
    <p:sldLayoutId id="2147503406" r:id="rId191"/>
    <p:sldLayoutId id="2147503407" r:id="rId192"/>
    <p:sldLayoutId id="2147503408" r:id="rId193"/>
    <p:sldLayoutId id="2147503409" r:id="rId194"/>
    <p:sldLayoutId id="2147503410" r:id="rId195"/>
    <p:sldLayoutId id="2147503411" r:id="rId196"/>
    <p:sldLayoutId id="2147503412" r:id="rId197"/>
    <p:sldLayoutId id="2147503413" r:id="rId198"/>
    <p:sldLayoutId id="2147503414" r:id="rId199"/>
    <p:sldLayoutId id="2147503415" r:id="rId200"/>
    <p:sldLayoutId id="2147503416" r:id="rId201"/>
    <p:sldLayoutId id="2147503417" r:id="rId202"/>
    <p:sldLayoutId id="2147503418" r:id="rId203"/>
    <p:sldLayoutId id="2147503419" r:id="rId204"/>
    <p:sldLayoutId id="2147503420" r:id="rId205"/>
    <p:sldLayoutId id="2147503421" r:id="rId206"/>
    <p:sldLayoutId id="2147503422" r:id="rId207"/>
    <p:sldLayoutId id="2147503423" r:id="rId208"/>
    <p:sldLayoutId id="2147503424" r:id="rId209"/>
    <p:sldLayoutId id="2147503425" r:id="rId2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1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ECADF195-D7A5-4C4A-AD9C-04E29A26DB56}" type="slidenum">
              <a:rPr lang="en-US"/>
              <a:pPr>
                <a:defRPr/>
              </a:pPr>
              <a:t>‹#›</a:t>
            </a:fld>
            <a:endParaRPr lang="en-US"/>
          </a:p>
        </p:txBody>
      </p:sp>
    </p:spTree>
    <p:extLst>
      <p:ext uri="{BB962C8B-B14F-4D97-AF65-F5344CB8AC3E}">
        <p14:creationId xmlns:p14="http://schemas.microsoft.com/office/powerpoint/2010/main" val="2772244856"/>
      </p:ext>
    </p:extLst>
  </p:cSld>
  <p:clrMap bg1="dk2" tx1="lt1" bg2="dk1" tx2="lt2" accent1="accent1" accent2="accent2" accent3="accent3" accent4="accent4" accent5="accent5" accent6="accent6" hlink="hlink" folHlink="folHlink"/>
  <p:sldLayoutIdLst>
    <p:sldLayoutId id="2147503427" r:id="rId1"/>
    <p:sldLayoutId id="2147503428" r:id="rId2"/>
    <p:sldLayoutId id="2147503429" r:id="rId3"/>
    <p:sldLayoutId id="2147503430" r:id="rId4"/>
    <p:sldLayoutId id="2147503431" r:id="rId5"/>
    <p:sldLayoutId id="2147503432" r:id="rId6"/>
    <p:sldLayoutId id="2147503433" r:id="rId7"/>
    <p:sldLayoutId id="2147503434" r:id="rId8"/>
    <p:sldLayoutId id="2147503435" r:id="rId9"/>
    <p:sldLayoutId id="214750343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48367961"/>
      </p:ext>
    </p:extLst>
  </p:cSld>
  <p:clrMap bg1="lt1" tx1="dk1" bg2="lt2" tx2="dk2" accent1="accent1" accent2="accent2" accent3="accent3" accent4="accent4" accent5="accent5" accent6="accent6" hlink="hlink" folHlink="folHlink"/>
  <p:sldLayoutIdLst>
    <p:sldLayoutId id="2147503438" r:id="rId1"/>
    <p:sldLayoutId id="2147503439" r:id="rId2"/>
    <p:sldLayoutId id="2147503440" r:id="rId3"/>
    <p:sldLayoutId id="2147503441" r:id="rId4"/>
    <p:sldLayoutId id="2147503442" r:id="rId5"/>
    <p:sldLayoutId id="2147503443" r:id="rId6"/>
    <p:sldLayoutId id="2147503444" r:id="rId7"/>
    <p:sldLayoutId id="2147503445" r:id="rId8"/>
    <p:sldLayoutId id="2147503446" r:id="rId9"/>
    <p:sldLayoutId id="2147503447" r:id="rId10"/>
    <p:sldLayoutId id="2147503448" r:id="rId11"/>
    <p:sldLayoutId id="21475034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CC"/>
                </a:solidFill>
                <a:latin typeface="Arial" panose="020B0604020202020204" pitchFamily="34"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1" i="0">
                <a:latin typeface="Arial" panose="020B0604020202020204" pitchFamily="34" charset="0"/>
                <a:ea typeface="+mn-ea"/>
                <a:cs typeface="+mn-cs"/>
              </a:defRPr>
            </a:lvl1pPr>
          </a:lstStyle>
          <a:p>
            <a:pPr>
              <a:defRPr/>
            </a:pPr>
            <a:endParaRPr lang="en-US" altLang="zh-TW">
              <a:solidFill>
                <a:srgbClr val="FFFFCC"/>
              </a:solidFill>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1" i="0">
                <a:latin typeface="Arial" panose="020B0604020202020204" pitchFamily="34" charset="0"/>
                <a:ea typeface="+mn-ea"/>
                <a:cs typeface="+mn-cs"/>
              </a:defRPr>
            </a:lvl1pPr>
          </a:lstStyle>
          <a:p>
            <a:pPr>
              <a:defRPr/>
            </a:pPr>
            <a:endParaRPr lang="en-US" altLang="zh-TW">
              <a:solidFill>
                <a:srgbClr val="FFFFCC"/>
              </a:solidFill>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fld id="{90C9A1B0-4BA3-F74F-B81F-FC36041477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070639082"/>
      </p:ext>
    </p:extLst>
  </p:cSld>
  <p:clrMap bg1="dk2" tx1="lt1" bg2="dk1" tx2="lt2" accent1="accent1" accent2="accent2" accent3="accent3" accent4="accent4" accent5="accent5" accent6="accent6" hlink="hlink" folHlink="folHlink"/>
  <p:sldLayoutIdLst>
    <p:sldLayoutId id="2147503451" r:id="rId1"/>
    <p:sldLayoutId id="2147503452" r:id="rId2"/>
    <p:sldLayoutId id="2147503453" r:id="rId3"/>
    <p:sldLayoutId id="2147503454" r:id="rId4"/>
    <p:sldLayoutId id="2147503455" r:id="rId5"/>
    <p:sldLayoutId id="2147503456" r:id="rId6"/>
    <p:sldLayoutId id="2147503457" r:id="rId7"/>
    <p:sldLayoutId id="2147503458" r:id="rId8"/>
    <p:sldLayoutId id="2147503459" r:id="rId9"/>
    <p:sldLayoutId id="2147503460" r:id="rId10"/>
    <p:sldLayoutId id="2147503461" r:id="rId11"/>
    <p:sldLayoutId id="2147503462" r:id="rId12"/>
  </p:sldLayoutIdLst>
  <p:txStyles>
    <p:titleStyle>
      <a:lvl1pPr algn="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a:defRPr/>
            </a:pPr>
            <a:fld id="{EF7B6181-1E59-E742-97C3-C46CD8CA382B}" type="slidenum">
              <a:rPr lang="en-US"/>
              <a:pPr>
                <a:defRPr/>
              </a:pPr>
              <a:t>‹#›</a:t>
            </a:fld>
            <a:endParaRPr lang="en-US"/>
          </a:p>
        </p:txBody>
      </p:sp>
    </p:spTree>
    <p:extLst>
      <p:ext uri="{BB962C8B-B14F-4D97-AF65-F5344CB8AC3E}">
        <p14:creationId xmlns:p14="http://schemas.microsoft.com/office/powerpoint/2010/main" val="2142805168"/>
      </p:ext>
    </p:extLst>
  </p:cSld>
  <p:clrMap bg1="dk2" tx1="lt1" bg2="dk1" tx2="lt2" accent1="accent1" accent2="accent2" accent3="accent3" accent4="accent4" accent5="accent5" accent6="accent6" hlink="hlink" folHlink="folHlink"/>
  <p:sldLayoutIdLst>
    <p:sldLayoutId id="2147503464" r:id="rId1"/>
    <p:sldLayoutId id="2147503465" r:id="rId2"/>
    <p:sldLayoutId id="2147503466" r:id="rId3"/>
    <p:sldLayoutId id="2147503467" r:id="rId4"/>
    <p:sldLayoutId id="2147503468" r:id="rId5"/>
    <p:sldLayoutId id="2147503469" r:id="rId6"/>
    <p:sldLayoutId id="2147503470" r:id="rId7"/>
    <p:sldLayoutId id="2147503471" r:id="rId8"/>
    <p:sldLayoutId id="2147503472" r:id="rId9"/>
    <p:sldLayoutId id="2147503473" r:id="rId10"/>
    <p:sldLayoutId id="214750347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1" i="0">
                <a:latin typeface="Arial" panose="020B0604020202020204" pitchFamily="34"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1" i="0">
                <a:latin typeface="Arial" panose="020B0604020202020204" pitchFamily="34"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3847022587"/>
      </p:ext>
    </p:extLst>
  </p:cSld>
  <p:clrMap bg1="dk2" tx1="lt1" bg2="dk1" tx2="lt2" accent1="accent1" accent2="accent2" accent3="accent3" accent4="accent4" accent5="accent5" accent6="accent6" hlink="hlink" folHlink="folHlink"/>
  <p:sldLayoutIdLst>
    <p:sldLayoutId id="2147503476" r:id="rId1"/>
    <p:sldLayoutId id="2147503477" r:id="rId2"/>
    <p:sldLayoutId id="2147503478" r:id="rId3"/>
    <p:sldLayoutId id="2147503479" r:id="rId4"/>
    <p:sldLayoutId id="2147503480" r:id="rId5"/>
    <p:sldLayoutId id="2147503481" r:id="rId6"/>
    <p:sldLayoutId id="2147503482" r:id="rId7"/>
    <p:sldLayoutId id="2147503483" r:id="rId8"/>
    <p:sldLayoutId id="2147503484" r:id="rId9"/>
    <p:sldLayoutId id="2147503485" r:id="rId10"/>
    <p:sldLayoutId id="2147503486" r:id="rId11"/>
    <p:sldLayoutId id="2147503487" r:id="rId12"/>
  </p:sldLayoutIdLst>
  <p:txStyles>
    <p:titleStyle>
      <a:lvl1pPr algn="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67408980"/>
      </p:ext>
    </p:extLst>
  </p:cSld>
  <p:clrMap bg1="lt1" tx1="dk1" bg2="lt2" tx2="dk2" accent1="accent1" accent2="accent2" accent3="accent3" accent4="accent4" accent5="accent5" accent6="accent6" hlink="hlink" folHlink="folHlink"/>
  <p:sldLayoutIdLst>
    <p:sldLayoutId id="2147503489" r:id="rId1"/>
    <p:sldLayoutId id="2147503490" r:id="rId2"/>
    <p:sldLayoutId id="2147503491" r:id="rId3"/>
    <p:sldLayoutId id="2147503492" r:id="rId4"/>
    <p:sldLayoutId id="2147503493" r:id="rId5"/>
    <p:sldLayoutId id="2147503494" r:id="rId6"/>
    <p:sldLayoutId id="2147503495" r:id="rId7"/>
    <p:sldLayoutId id="2147503496" r:id="rId8"/>
    <p:sldLayoutId id="2147503497" r:id="rId9"/>
    <p:sldLayoutId id="2147503498" r:id="rId10"/>
    <p:sldLayoutId id="2147503499"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98106563"/>
      </p:ext>
    </p:extLst>
  </p:cSld>
  <p:clrMap bg1="dk2" tx1="lt1" bg2="dk1" tx2="lt2" accent1="accent1" accent2="accent2" accent3="accent3" accent4="accent4" accent5="accent5" accent6="accent6" hlink="hlink" folHlink="folHlink"/>
  <p:sldLayoutIdLst>
    <p:sldLayoutId id="2147502531" r:id="rId1"/>
    <p:sldLayoutId id="2147502532" r:id="rId2"/>
    <p:sldLayoutId id="2147502533" r:id="rId3"/>
    <p:sldLayoutId id="2147502534" r:id="rId4"/>
    <p:sldLayoutId id="2147502535" r:id="rId5"/>
    <p:sldLayoutId id="2147502536" r:id="rId6"/>
    <p:sldLayoutId id="2147502537" r:id="rId7"/>
    <p:sldLayoutId id="2147502538" r:id="rId8"/>
    <p:sldLayoutId id="2147502539" r:id="rId9"/>
    <p:sldLayoutId id="2147502540" r:id="rId10"/>
    <p:sldLayoutId id="2147502541" r:id="rId11"/>
    <p:sldLayoutId id="2147502542" r:id="rId12"/>
    <p:sldLayoutId id="2147502543" r:id="rId13"/>
    <p:sldLayoutId id="21475025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17999215"/>
      </p:ext>
    </p:extLst>
  </p:cSld>
  <p:clrMap bg1="dk2" tx1="lt1" bg2="dk1" tx2="lt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34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1.xml"/><Relationship Id="rId1" Type="http://schemas.openxmlformats.org/officeDocument/2006/relationships/slideLayout" Target="../slideLayouts/slideLayout19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9.xml"/></Relationships>
</file>

<file path=ppt/slides/_rels/slide10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2.jpeg"/><Relationship Id="rId7" Type="http://schemas.openxmlformats.org/officeDocument/2006/relationships/diagramColors" Target="../diagrams/colors1.xml"/><Relationship Id="rId2" Type="http://schemas.openxmlformats.org/officeDocument/2006/relationships/notesSlide" Target="../notesSlides/notesSlide73.xml"/><Relationship Id="rId1" Type="http://schemas.openxmlformats.org/officeDocument/2006/relationships/slideLayout" Target="../slideLayouts/slideLayout6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64.xml"/><Relationship Id="rId6" Type="http://schemas.openxmlformats.org/officeDocument/2006/relationships/image" Target="../media/image104.jpeg"/><Relationship Id="rId5" Type="http://schemas.openxmlformats.org/officeDocument/2006/relationships/hyperlink" Target="http://www.jtsa.edu/images/art/s_priest.jpg" TargetMode="External"/><Relationship Id="rId4" Type="http://schemas.openxmlformats.org/officeDocument/2006/relationships/image" Target="../media/image102.jpeg"/></Relationships>
</file>

<file path=ppt/slides/_rels/slide10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2.jpeg"/><Relationship Id="rId7" Type="http://schemas.openxmlformats.org/officeDocument/2006/relationships/diagramColors" Target="../diagrams/colors2.xml"/><Relationship Id="rId2" Type="http://schemas.openxmlformats.org/officeDocument/2006/relationships/notesSlide" Target="../notesSlides/notesSlide75.xml"/><Relationship Id="rId1" Type="http://schemas.openxmlformats.org/officeDocument/2006/relationships/slideLayout" Target="../slideLayouts/slideLayout6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0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2.jpeg"/><Relationship Id="rId7" Type="http://schemas.openxmlformats.org/officeDocument/2006/relationships/diagramColors" Target="../diagrams/colors3.xml"/><Relationship Id="rId2" Type="http://schemas.openxmlformats.org/officeDocument/2006/relationships/notesSlide" Target="../notesSlides/notesSlide76.xml"/><Relationship Id="rId1" Type="http://schemas.openxmlformats.org/officeDocument/2006/relationships/slideLayout" Target="../slideLayouts/slideLayout6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2.jpeg"/><Relationship Id="rId7" Type="http://schemas.openxmlformats.org/officeDocument/2006/relationships/diagramColors" Target="../diagrams/colors4.xml"/><Relationship Id="rId2" Type="http://schemas.openxmlformats.org/officeDocument/2006/relationships/notesSlide" Target="../notesSlides/notesSlide77.xml"/><Relationship Id="rId1" Type="http://schemas.openxmlformats.org/officeDocument/2006/relationships/slideLayout" Target="../slideLayouts/slideLayout8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2.jpeg"/><Relationship Id="rId7" Type="http://schemas.openxmlformats.org/officeDocument/2006/relationships/diagramColors" Target="../diagrams/colors5.xml"/><Relationship Id="rId2" Type="http://schemas.openxmlformats.org/officeDocument/2006/relationships/notesSlide" Target="../notesSlides/notesSlide78.xml"/><Relationship Id="rId1" Type="http://schemas.openxmlformats.org/officeDocument/2006/relationships/slideLayout" Target="../slideLayouts/slideLayout8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0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02.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79.xml"/><Relationship Id="rId1" Type="http://schemas.openxmlformats.org/officeDocument/2006/relationships/slideLayout" Target="../slideLayouts/slideLayout63.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0.xml"/><Relationship Id="rId1" Type="http://schemas.openxmlformats.org/officeDocument/2006/relationships/slideLayout" Target="../slideLayouts/slideLayout35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18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58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8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8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5.xml"/><Relationship Id="rId1" Type="http://schemas.openxmlformats.org/officeDocument/2006/relationships/slideLayout" Target="../slideLayouts/slideLayout8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88.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8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88.xml"/><Relationship Id="rId1" Type="http://schemas.openxmlformats.org/officeDocument/2006/relationships/themeOverride" Target="../theme/themeOverride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88.xml"/><Relationship Id="rId1" Type="http://schemas.openxmlformats.org/officeDocument/2006/relationships/themeOverride" Target="../theme/themeOverride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88.xml"/><Relationship Id="rId1" Type="http://schemas.openxmlformats.org/officeDocument/2006/relationships/themeOverride" Target="../theme/themeOverride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88.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3.xml"/><Relationship Id="rId1" Type="http://schemas.openxmlformats.org/officeDocument/2006/relationships/themeOverride" Target="../theme/themeOverride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0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75.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6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pauljab.net/temple/TemplePictures.html" TargetMode="External"/><Relationship Id="rId1" Type="http://schemas.openxmlformats.org/officeDocument/2006/relationships/slideLayout" Target="../slideLayouts/slideLayout383.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6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9.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8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70.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9.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603.xml"/><Relationship Id="rId4" Type="http://schemas.openxmlformats.org/officeDocument/2006/relationships/hyperlink" Target="http://www.pauljab.net/temple/TemplePicture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614.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62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33.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03.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9.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197.xml"/><Relationship Id="rId4" Type="http://schemas.openxmlformats.org/officeDocument/2006/relationships/image" Target="../media/image82.jpeg"/></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37.xml"/><Relationship Id="rId6" Type="http://schemas.openxmlformats.org/officeDocument/2006/relationships/image" Target="../media/image89.jpeg"/><Relationship Id="rId11" Type="http://schemas.openxmlformats.org/officeDocument/2006/relationships/image" Target="../media/image94.emf"/><Relationship Id="rId5" Type="http://schemas.openxmlformats.org/officeDocument/2006/relationships/image" Target="../media/image88.emf"/><Relationship Id="rId10" Type="http://schemas.openxmlformats.org/officeDocument/2006/relationships/image" Target="../media/image93.emf"/><Relationship Id="rId4" Type="http://schemas.openxmlformats.org/officeDocument/2006/relationships/image" Target="../media/image87.jpeg"/><Relationship Id="rId9" Type="http://schemas.openxmlformats.org/officeDocument/2006/relationships/image" Target="../media/image92.gif"/></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306.xml"/><Relationship Id="rId1" Type="http://schemas.openxmlformats.org/officeDocument/2006/relationships/themeOverride" Target="../theme/themeOverride4.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06.xml"/></Relationships>
</file>

<file path=ppt/slides/_rels/slide97.xml.rels><?xml version="1.0" encoding="UTF-8" standalone="yes"?>
<Relationships xmlns="http://schemas.openxmlformats.org/package/2006/relationships"><Relationship Id="rId3" Type="http://schemas.openxmlformats.org/officeDocument/2006/relationships/hyperlink" Target="https://st-takla.org/Bibles/BibleSearch/showVerses.php?book=33&amp;chapter=36&amp;vmin=24&amp;vmax=24" TargetMode="External"/><Relationship Id="rId2" Type="http://schemas.openxmlformats.org/officeDocument/2006/relationships/notesSlide" Target="../notesSlides/notesSlide67.xml"/><Relationship Id="rId1" Type="http://schemas.openxmlformats.org/officeDocument/2006/relationships/slideLayout" Target="../slideLayouts/slideLayout308.xml"/><Relationship Id="rId6" Type="http://schemas.openxmlformats.org/officeDocument/2006/relationships/hyperlink" Target="https://st-takla.org/Bibles/BibleSearch/showVerses.php?book=33&amp;chapter=36&amp;vmin=27&amp;vmax=27" TargetMode="External"/><Relationship Id="rId5" Type="http://schemas.openxmlformats.org/officeDocument/2006/relationships/hyperlink" Target="https://st-takla.org/Bibles/BibleSearch/showVerses.php?book=33&amp;chapter=36&amp;vmin=26&amp;vmax=26" TargetMode="External"/><Relationship Id="rId4" Type="http://schemas.openxmlformats.org/officeDocument/2006/relationships/hyperlink" Target="https://st-takla.org/Bibles/BibleSearch/showVerses.php?book=33&amp;chapter=36&amp;vmin=25&amp;vmax=25"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5.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3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كان الله أميناً معك في الماضي؟ كيف؟</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6980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7" name="Rectangle 2"/>
          <p:cNvSpPr txBox="1">
            <a:spLocks noGrp="1"/>
          </p:cNvSpPr>
          <p:nvPr>
            <p:ph type="title"/>
          </p:nvPr>
        </p:nvSpPr>
        <p:spPr>
          <a:xfrm>
            <a:off x="4929" y="40667"/>
            <a:ext cx="5747657" cy="6942831"/>
          </a:xfrm>
          <a:prstGeom prst="rect">
            <a:avLst/>
          </a:prstGeom>
          <a:effectLst>
            <a:outerShdw blurRad="63500" dist="35921" dir="2700000" rotWithShape="0">
              <a:srgbClr val="000000">
                <a:alpha val="74998"/>
              </a:srgbClr>
            </a:outerShdw>
          </a:effectLst>
        </p:spPr>
        <p:txBody>
          <a:bodyPr anchor="ctr"/>
          <a:lstStyle/>
          <a:p>
            <a:pPr>
              <a:defRPr sz="3600" b="1"/>
            </a:pPr>
            <a:r>
              <a:rPr b="0" dirty="0">
                <a:latin typeface="Arial" panose="020B0604020202020204" pitchFamily="34" charset="0"/>
                <a:ea typeface="ＭＳ Ｐゴシック"/>
                <a:cs typeface="Arial" panose="020B0604020202020204" pitchFamily="34" charset="0"/>
                <a:sym typeface="ＭＳ Ｐゴシック"/>
              </a:rPr>
              <a:t>أم لستم تعلمون </a:t>
            </a:r>
            <a:r>
              <a:rPr b="0" dirty="0" err="1">
                <a:latin typeface="Arial" panose="020B0604020202020204" pitchFamily="34" charset="0"/>
                <a:ea typeface="ＭＳ Ｐゴシック"/>
                <a:cs typeface="Arial" panose="020B0604020202020204" pitchFamily="34" charset="0"/>
                <a:sym typeface="ＭＳ Ｐゴシック"/>
              </a:rPr>
              <a:t>أن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جسدكم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هو</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هيكل</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للروح</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القدس</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الذي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فيكم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الذي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من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الله</a:t>
            </a:r>
            <a:r>
              <a:rPr b="0" dirty="0">
                <a:latin typeface="Arial" panose="020B0604020202020204" pitchFamily="34" charset="0"/>
                <a:ea typeface="ＭＳ Ｐゴシック"/>
                <a:cs typeface="Arial" panose="020B0604020202020204" pitchFamily="34" charset="0"/>
                <a:sym typeface="ＭＳ Ｐゴシック"/>
              </a:rPr>
              <a:t> و </a:t>
            </a:r>
            <a:r>
              <a:rPr b="0" dirty="0" err="1">
                <a:latin typeface="Arial" panose="020B0604020202020204" pitchFamily="34" charset="0"/>
                <a:ea typeface="ＭＳ Ｐゴシック"/>
                <a:cs typeface="Arial" panose="020B0604020202020204" pitchFamily="34" charset="0"/>
                <a:sym typeface="ＭＳ Ｐゴシック"/>
              </a:rPr>
              <a:t>أنكم</a:t>
            </a:r>
            <a:r>
              <a:rPr b="0" dirty="0">
                <a:latin typeface="Arial" panose="020B0604020202020204" pitchFamily="34" charset="0"/>
                <a:ea typeface="ＭＳ Ｐゴシック"/>
                <a:cs typeface="Arial" panose="020B0604020202020204" pitchFamily="34" charset="0"/>
                <a:sym typeface="ＭＳ Ｐゴシック"/>
              </a:rPr>
              <a:t> لستم </a:t>
            </a:r>
            <a:r>
              <a:rPr b="0" dirty="0" err="1">
                <a:latin typeface="Arial" panose="020B0604020202020204" pitchFamily="34" charset="0"/>
                <a:ea typeface="ＭＳ Ｐゴシック"/>
                <a:cs typeface="Arial" panose="020B0604020202020204" pitchFamily="34" charset="0"/>
                <a:sym typeface="ＭＳ Ｐゴシック"/>
              </a:rPr>
              <a:t>لأنفسكم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لأنكم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قد</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اشتريتم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بثمن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فمجدوا</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الله</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أجسادكم</a:t>
            </a:r>
            <a:r>
              <a:rPr b="0" dirty="0">
                <a:latin typeface="Arial" panose="020B0604020202020204" pitchFamily="34" charset="0"/>
                <a:ea typeface="ＭＳ Ｐゴシック"/>
                <a:cs typeface="Arial" panose="020B0604020202020204" pitchFamily="34" charset="0"/>
                <a:sym typeface="ＭＳ Ｐゴシック"/>
              </a:rPr>
              <a:t> و </a:t>
            </a:r>
            <a:r>
              <a:rPr b="0" dirty="0" err="1">
                <a:latin typeface="Arial" panose="020B0604020202020204" pitchFamily="34" charset="0"/>
                <a:ea typeface="ＭＳ Ｐゴシック"/>
                <a:cs typeface="Arial" panose="020B0604020202020204" pitchFamily="34" charset="0"/>
                <a:sym typeface="ＭＳ Ｐゴシック"/>
              </a:rPr>
              <a:t>في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أرواحكم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التي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لله</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 كو 6: 19-20)</a:t>
            </a:r>
            <a:endParaRPr dirty="0">
              <a:latin typeface="Arial" panose="020B0604020202020204" pitchFamily="34" charset="0"/>
              <a:cs typeface="Arial" panose="020B0604020202020204" pitchFamily="34" charset="0"/>
            </a:endParaRPr>
          </a:p>
        </p:txBody>
      </p:sp>
      <p:pic>
        <p:nvPicPr>
          <p:cNvPr id="12658" name="Picture 2" descr="Picture 2"/>
          <p:cNvPicPr>
            <a:picLocks noChangeAspect="1"/>
          </p:cNvPicPr>
          <p:nvPr/>
        </p:nvPicPr>
        <p:blipFill>
          <a:blip r:embed="rId3" cstate="print"/>
          <a:srcRect l="5098" r="53384"/>
          <a:stretch>
            <a:fillRect/>
          </a:stretch>
        </p:blipFill>
        <p:spPr>
          <a:xfrm>
            <a:off x="5752586" y="11198"/>
            <a:ext cx="3396344" cy="6858001"/>
          </a:xfrm>
          <a:prstGeom prst="rect">
            <a:avLst/>
          </a:prstGeom>
          <a:ln w="12700">
            <a:miter lim="400000"/>
          </a:ln>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يساعد    الله الشعب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للتوبة</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24965157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
        <p:nvSpPr>
          <p:cNvPr id="3" name="TextBox 2">
            <a:extLst>
              <a:ext uri="{FF2B5EF4-FFF2-40B4-BE49-F238E27FC236}">
                <a16:creationId xmlns:a16="http://schemas.microsoft.com/office/drawing/2014/main" id="{B49168F5-7478-39DB-A378-B37FE43B3129}"/>
              </a:ext>
            </a:extLst>
          </p:cNvPr>
          <p:cNvSpPr txBox="1"/>
          <p:nvPr/>
        </p:nvSpPr>
        <p:spPr>
          <a:xfrm>
            <a:off x="5987845" y="-126836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25005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57257107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1940207785"/>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65376136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rgbClr val="DBBD7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rgbClr val="DBBD71"/>
                </a:solidFill>
                <a:latin typeface="Arial" panose="020B0604020202020204" pitchFamily="34" charset="0"/>
                <a:ea typeface="ＭＳ Ｐゴシック" charset="0"/>
                <a:cs typeface="Arial" panose="020B0604020202020204" pitchFamily="34" charset="0"/>
              </a:rPr>
            </a:br>
            <a:r>
              <a:rPr kumimoji="1" lang="ar-JO" sz="3600" b="1" dirty="0">
                <a:solidFill>
                  <a:srgbClr val="DBBD71"/>
                </a:solidFill>
                <a:latin typeface="Arial" panose="020B0604020202020204" pitchFamily="34" charset="0"/>
                <a:ea typeface="ＭＳ Ｐゴシック" charset="0"/>
                <a:cs typeface="Arial" panose="020B0604020202020204" pitchFamily="34" charset="0"/>
              </a:rPr>
              <a:t>اللاويين 23</a:t>
            </a:r>
            <a:endParaRPr lang="en-US" sz="3600" b="1" dirty="0">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أعياد للحج</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الأبواق</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الفصح</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يوم الكفارة</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554506"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الصيف</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a:t>
            </a: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نفصال</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القيامة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الروح</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a:t>
            </a: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ختطاف</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التوبة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الملكوت</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b="1" u="sng" dirty="0">
                <a:solidFill>
                  <a:schemeClr val="bg1"/>
                </a:solidFill>
              </a:rPr>
              <a:t>أعياد الكتاب المقدس</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10178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721969014"/>
              </p:ext>
            </p:extLst>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ar-JO"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تباين الأعياد</a:t>
            </a:r>
            <a:endParaRPr lang="en-US"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نظام الألفية</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r>
              <a:rPr lang="ar-JO" sz="3200" dirty="0">
                <a:solidFill>
                  <a:srgbClr val="FFFFFF"/>
                </a:solidFill>
                <a:latin typeface="Arial" panose="020B0604020202020204" pitchFamily="34" charset="0"/>
                <a:cs typeface="Arial" panose="020B0604020202020204" pitchFamily="34" charset="0"/>
              </a:rPr>
              <a:t>حز 40-45</a:t>
            </a: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90601" cy="523220"/>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النظام الموسوي</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r>
              <a:rPr lang="ar-JO" sz="3200" dirty="0">
                <a:solidFill>
                  <a:srgbClr val="FFFFFF"/>
                </a:solidFill>
                <a:latin typeface="Arial" panose="020B0604020202020204" pitchFamily="34" charset="0"/>
                <a:cs typeface="Arial" panose="020B0604020202020204" pitchFamily="34" charset="0"/>
              </a:rPr>
              <a:t>لا 23</a:t>
            </a: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الفصح (تقدمة خروف)</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الخبز غير المختمر</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الباكورة</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الحصاد</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الأبواق</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المظال</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aphicFrame>
        <p:nvGraphicFramePr>
          <p:cNvPr id="30" name="Diagram 29">
            <a:extLst>
              <a:ext uri="{FF2B5EF4-FFF2-40B4-BE49-F238E27FC236}">
                <a16:creationId xmlns:a16="http://schemas.microsoft.com/office/drawing/2014/main" id="{465AE904-7079-FE4D-B8EB-065A2BAAAAC5}"/>
              </a:ext>
            </a:extLst>
          </p:cNvPr>
          <p:cNvGraphicFramePr/>
          <p:nvPr>
            <p:extLst>
              <p:ext uri="{D42A27DB-BD31-4B8C-83A1-F6EECF244321}">
                <p14:modId xmlns:p14="http://schemas.microsoft.com/office/powerpoint/2010/main" val="3191916386"/>
              </p:ext>
            </p:extLst>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الفصح</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المظال</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الكفارة</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54219" y="3805882"/>
            <a:ext cx="4421898"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الخبز غير المختمر</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660232" y="1988840"/>
            <a:ext cx="2459955"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60224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سيكون الله أميناً معك في المستقبل؟ كيف؟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95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a:t>
            </a:r>
            <a:r>
              <a:rPr kumimoji="1"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ذ</a:t>
            </a: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إسرائيل الألفية ستبارك الأمم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652120" y="764704"/>
            <a:ext cx="114807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أشور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395536" y="51571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2843808" y="4819799"/>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يوم بناء حيطانك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ذلك اليوم يبعد الميعاد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هو يوم يأتون إليك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من أشور ومدن مصر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مصر إلى النهر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البحر إلى البحر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الجبل إلى الجبل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(ميخا 7: 11-12)</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9"/>
          <p:cNvSpPr txBox="1">
            <a:spLocks noChangeArrowheads="1"/>
          </p:cNvSpPr>
          <p:nvPr/>
        </p:nvSpPr>
        <p:spPr bwMode="auto">
          <a:xfrm>
            <a:off x="-210" y="2420888"/>
            <a:ext cx="12650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البحار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5" name="Text Box 9"/>
          <p:cNvSpPr txBox="1">
            <a:spLocks noChangeArrowheads="1"/>
          </p:cNvSpPr>
          <p:nvPr/>
        </p:nvSpPr>
        <p:spPr bwMode="auto">
          <a:xfrm>
            <a:off x="323528" y="692696"/>
            <a:ext cx="12763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الجبال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14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b="1" dirty="0"/>
              <a:t>الأشياء لا تنهار </a:t>
            </a:r>
            <a:br>
              <a:rPr lang="ar-JO" sz="4800" b="1" dirty="0"/>
            </a:br>
            <a:r>
              <a:rPr lang="ar-JO" sz="4800" b="1" dirty="0"/>
              <a:t>إنها تتداعى معًا.</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0011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008111"/>
          </a:xfrm>
          <a:effectLst>
            <a:outerShdw blurRad="63500" dist="35921" dir="2700000" algn="ctr" rotWithShape="0">
              <a:schemeClr val="tx2">
                <a:alpha val="74998"/>
              </a:schemeClr>
            </a:outerShdw>
          </a:effectLst>
        </p:spPr>
        <p:txBody>
          <a:bodyPr anchor="ct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حز 38 تظهر تحالف تركي – روسي - إيراني ضد إسرائيل</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183180"/>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حز 38 تظهر تحالف تركي – روسي - إيراني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ضد إسرائيل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latin typeface="Arial" panose="020B0604020202020204" pitchFamily="34" charset="0"/>
                <a:cs typeface="Arial" panose="020B0604020202020204" pitchFamily="34" charset="0"/>
              </a:rPr>
              <a:t>القمة الثلاثية في 7 سبتمبر 2018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ar-JO" sz="3600" b="1" dirty="0">
                <a:latin typeface="Arial" panose="020B0604020202020204" pitchFamily="34" charset="0"/>
                <a:cs typeface="Arial" panose="020B0604020202020204" pitchFamily="34" charset="0"/>
              </a:rPr>
              <a:t>خطط الهيكل الثالث في المكان الآن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الكهنوت يستعد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ولدت البقرة الحمراء في 28 آب 2018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lgn="ctr" defTabSz="914400"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تقول جماعة يهودية أنه في نهاية المطاف تحققت نبوة الكتاب المقدس، </a:t>
            </a:r>
            <a:r>
              <a:rPr lang="ar-JO" dirty="0">
                <a:latin typeface="Arial" panose="020B0604020202020204" pitchFamily="34" charset="0"/>
                <a:cs typeface="Arial" panose="020B0604020202020204" pitchFamily="34" charset="0"/>
              </a:rPr>
              <a:t>و</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يمكن أن تشير العجلة الحمراء الخالية من العيوب إلى الهيكل الثالث</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اللاهوت اليهودي العجلة الحمراء ضرورية لإعادة بناء الهيكل الثالث في القدس وستكون هناك حاجة للتضحية بها لإكمال طقوس تطهير الهيكل.</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92873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توقع من الله أن يعمل على تأديبك لاستعادتك لمجده</a:t>
            </a:r>
            <a:endParaRPr lang="en-US"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94719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سوف نرى مجد الله في نظام الألفية الجديد</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6781943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يساعد الله شعبه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للتوبة</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353">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سيقسم الله </a:t>
            </a:r>
            <a:r>
              <a:rPr lang="ar-JO" sz="4800" b="1" spc="-100" dirty="0">
                <a:solidFill>
                  <a:srgbClr val="FF0000"/>
                </a:solidFill>
                <a:latin typeface="Arial" panose="020B0604020202020204" pitchFamily="34" charset="0"/>
                <a:ea typeface="ＭＳ Ｐゴシック" charset="0"/>
                <a:cs typeface="Arial" panose="020B0604020202020204" pitchFamily="34" charset="0"/>
              </a:rPr>
              <a:t>أرض</a:t>
            </a:r>
            <a:r>
              <a:rPr lang="ar-JO" sz="4800" b="1" spc="-100" dirty="0">
                <a:solidFill>
                  <a:srgbClr val="000090"/>
                </a:solidFill>
                <a:latin typeface="Arial" panose="020B0604020202020204" pitchFamily="34" charset="0"/>
                <a:ea typeface="ＭＳ Ｐゴシック" charset="0"/>
                <a:cs typeface="Arial" panose="020B0604020202020204" pitchFamily="34" charset="0"/>
              </a:rPr>
              <a:t>ه     بالعدل       (47-48)</a:t>
            </a:r>
            <a:endPar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سوف يُرى مجد الله في حياتك          إلى الحد الذي تسمح به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panose="020B0604020202020204" pitchFamily="34" charset="0"/>
                <a:ea typeface="新細明體" charset="0"/>
                <a:cs typeface="Arial" panose="020B0604020202020204" pitchFamily="34" charset="0"/>
              </a:rPr>
              <a:t>التطبيق</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يمكن أن تلاحظ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يظهر عمله من جديد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6286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52400" y="-20638"/>
            <a:ext cx="9448800" cy="7031039"/>
          </a:xfrm>
          <a:prstGeom prst="rect">
            <a:avLst/>
          </a:prstGeom>
          <a:ln w="12700">
            <a:miter lim="400000"/>
          </a:ln>
        </p:spPr>
      </p:pic>
      <p:sp>
        <p:nvSpPr>
          <p:cNvPr id="3300" name="Rectangle 3"/>
          <p:cNvSpPr txBox="1">
            <a:spLocks noGrp="1"/>
          </p:cNvSpPr>
          <p:nvPr>
            <p:ph type="title"/>
          </p:nvPr>
        </p:nvSpPr>
        <p:spPr>
          <a:xfrm>
            <a:off x="-80392" y="422102"/>
            <a:ext cx="9188896" cy="1782761"/>
          </a:xfrm>
          <a:prstGeom prst="rect">
            <a:avLst/>
          </a:prstGeom>
        </p:spPr>
        <p:txBody>
          <a:bodyPr>
            <a:normAutofit/>
          </a:bodyPr>
          <a:lstStyle/>
          <a:p>
            <a:pPr defTabSz="813816">
              <a:defRPr sz="3916">
                <a:effectLst>
                  <a:outerShdw blurRad="33909" dist="33909" dir="2700000" rotWithShape="0">
                    <a:srgbClr val="000000"/>
                  </a:outerShdw>
                </a:effectLst>
                <a:latin typeface="+mn-lt"/>
                <a:ea typeface="+mn-ea"/>
                <a:cs typeface="+mn-cs"/>
                <a:sym typeface="Arial"/>
              </a:defRPr>
            </a:pPr>
            <a:r>
              <a:rPr lang="ar-JO" b="1" dirty="0"/>
              <a:t>ما هو مستقبل القبة وجغرافيا العالم في الملكوت</a:t>
            </a:r>
            <a:br>
              <a:rPr lang="ar-JO" b="1" dirty="0"/>
            </a:br>
            <a:r>
              <a:rPr lang="ar-JO" b="1" dirty="0"/>
              <a:t> بعد مجيء المسيح؟</a:t>
            </a:r>
            <a:endParaRPr b="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lang="ar-JO" sz="4000" b="1" dirty="0">
                <a:solidFill>
                  <a:srgbClr val="FFFFFF"/>
                </a:solidFill>
                <a:latin typeface="Arial"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بحـ.متو</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 </a:t>
            </a: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ميـ</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نيب</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D83104"/>
                </a:solidFill>
                <a:effectLst/>
                <a:uLnTx/>
                <a:uFillTx/>
                <a:latin typeface="Arial" panose="020B0604020202020204" pitchFamily="34" charset="0"/>
                <a:cs typeface="Arial" panose="020B0604020202020204" pitchFamily="34" charset="0"/>
              </a:rPr>
              <a:t>المملكة الشمالية :</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( 722 ق. م )     إسرائيل </a:t>
            </a:r>
            <a:endParaRPr kumimoji="0" lang="en-US"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الشتات اليهودي الكبير</a:t>
            </a:r>
            <a:endParaRPr kumimoji="0" lang="en-US"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4516" name="Rectangle 22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a:t>
            </a:r>
          </a:p>
        </p:txBody>
      </p:sp>
      <p:sp>
        <p:nvSpPr>
          <p:cNvPr id="10450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F30C"/>
              </a:solidFill>
              <a:effectLst/>
              <a:uLnTx/>
              <a:uFillTx/>
              <a:latin typeface="Arial" panose="020B0604020202020204" pitchFamily="34" charset="0"/>
              <a:cs typeface="Arial" panose="020B0604020202020204" pitchFamily="34" charset="0"/>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1600" b="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ترك مجد الله هيكل سليمان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68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10: 18-19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charset="0"/>
                <a:ea typeface="ＭＳ Ｐゴシック" charset="0"/>
                <a:cs typeface="Arial" charset="0"/>
              </a:rPr>
              <a:t>المجد</a:t>
            </a:r>
            <a:br>
              <a:rPr lang="ar-JO" b="1" dirty="0">
                <a:latin typeface="Arial" charset="0"/>
                <a:ea typeface="ＭＳ Ｐゴシック" charset="0"/>
                <a:cs typeface="Arial" charset="0"/>
              </a:rPr>
            </a:br>
            <a:r>
              <a:rPr lang="ar-JO" b="1" dirty="0">
                <a:latin typeface="Arial" charset="0"/>
                <a:ea typeface="ＭＳ Ｐゴシック" charset="0"/>
                <a:cs typeface="Arial" charset="0"/>
              </a:rPr>
              <a:t>يغادر</a:t>
            </a:r>
            <a:endParaRPr lang="en-US" b="1"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11: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latin typeface="Arial" panose="020B0604020202020204" pitchFamily="34" charset="0"/>
                <a:cs typeface="Arial" panose="020B0604020202020204" pitchFamily="34" charset="0"/>
              </a:rPr>
              <a:t>حافظ اليهود على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القداسة في البِركة</a:t>
            </a:r>
            <a:endParaRPr dirty="0">
              <a:latin typeface="Arial" panose="020B0604020202020204" pitchFamily="34" charset="0"/>
              <a:cs typeface="Arial" panose="020B0604020202020204" pitchFamily="34" charset="0"/>
            </a:endParaRPr>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endParaRPr>
              <a:latin typeface="Arial" panose="020B0604020202020204" pitchFamily="34" charset="0"/>
              <a:cs typeface="Arial" panose="020B0604020202020204" pitchFamily="34" charset="0"/>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endParaRPr>
              <a:latin typeface="Arial" panose="020B0604020202020204" pitchFamily="34" charset="0"/>
              <a:cs typeface="Arial" panose="020B0604020202020204" pitchFamily="34" charset="0"/>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latin typeface="Arial" panose="020B0604020202020204" pitchFamily="34" charset="0"/>
                <a:cs typeface="Arial" panose="020B0604020202020204" pitchFamily="34" charset="0"/>
              </a:endParaRPr>
            </a:p>
          </p:txBody>
        </p:sp>
        <p:sp>
          <p:nvSpPr>
            <p:cNvPr id="3313" name="586 BC: Temple Destroyed!"/>
            <p:cNvSpPr txBox="1"/>
            <p:nvPr/>
          </p:nvSpPr>
          <p:spPr>
            <a:xfrm rot="20670167">
              <a:off x="285849" y="2086969"/>
              <a:ext cx="9052562"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r>
                <a:rPr lang="ar-JO" sz="7200" dirty="0">
                  <a:latin typeface="Arial" panose="020B0604020202020204" pitchFamily="34" charset="0"/>
                  <a:cs typeface="Arial" panose="020B0604020202020204" pitchFamily="34" charset="0"/>
                </a:rPr>
                <a:t>586 ق.م : تم تدمير الهيكل!</a:t>
              </a:r>
              <a:endParaRPr sz="720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1</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3</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2</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تكوين 12: 1- 3</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(الدعوة)</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81" name="Rectangle 25"/>
          <p:cNvSpPr>
            <a:spLocks noChangeArrowheads="1"/>
          </p:cNvSpPr>
          <p:nvPr/>
        </p:nvSpPr>
        <p:spPr bwMode="auto">
          <a:xfrm>
            <a:off x="2300289" y="5116513"/>
            <a:ext cx="48759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ن – ب</a:t>
            </a:r>
            <a:endParaRPr kumimoji="0" lang="en-US" sz="8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748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37908"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37921" name="Rectangle 55"/>
            <p:cNvSpPr>
              <a:spLocks noChangeArrowheads="1"/>
            </p:cNvSpPr>
            <p:nvPr/>
          </p:nvSpPr>
          <p:spPr bwMode="auto">
            <a:xfrm>
              <a:off x="5150" y="2302"/>
              <a:ext cx="45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37922" name="Rectangle 56"/>
            <p:cNvSpPr>
              <a:spLocks noChangeArrowheads="1"/>
            </p:cNvSpPr>
            <p:nvPr/>
          </p:nvSpPr>
          <p:spPr bwMode="auto">
            <a:xfrm>
              <a:off x="5042" y="2162"/>
              <a:ext cx="49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The Elements Expanded</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ar-JO"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الملكوت                         والألفية</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eaLnBrk="1" fontAlgn="auto" hangingPunct="1">
              <a:spcBef>
                <a:spcPts val="0"/>
              </a:spcBef>
              <a:spcAft>
                <a:spcPts val="0"/>
              </a:spcAft>
              <a:defRPr/>
            </a:pPr>
            <a:r>
              <a:rPr kumimoji="0" lang="ar-SA" altLang="zh-TW" sz="6000" b="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علم الأخرويات</a:t>
            </a:r>
            <a:endParaRPr kumimoji="0" lang="en-US" sz="2000" b="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613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353282" name="Title 1"/>
          <p:cNvSpPr>
            <a:spLocks noGrp="1"/>
          </p:cNvSpPr>
          <p:nvPr>
            <p:ph type="title"/>
          </p:nvPr>
        </p:nvSpPr>
        <p:spPr>
          <a:xfrm>
            <a:off x="72008" y="115888"/>
            <a:ext cx="9071992" cy="792162"/>
          </a:xfrm>
        </p:spPr>
        <p:txBody>
          <a:bodyPr/>
          <a:lstStyle/>
          <a:p>
            <a:r>
              <a:rPr lang="ar-JO" sz="3600" b="1" dirty="0">
                <a:solidFill>
                  <a:schemeClr val="bg1"/>
                </a:solidFill>
                <a:latin typeface="Arial" charset="0"/>
                <a:ea typeface="ＭＳ Ｐゴシック" charset="0"/>
              </a:rPr>
              <a:t>تثنية 28 اللعنات                </a:t>
            </a:r>
            <a:r>
              <a:rPr lang="ar-JO" sz="3600" b="1" dirty="0">
                <a:solidFill>
                  <a:srgbClr val="000090"/>
                </a:solidFill>
                <a:latin typeface="Arial" charset="0"/>
                <a:ea typeface="ＭＳ Ｐゴシック" charset="0"/>
              </a:rPr>
              <a:t>تثنية 28 البركات</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المدينة ومباركاً تكون في الحقل (3)</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ثمرة بطنك وثمرة أرضك (4)</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سلتك ومعجنك (5)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دخولك ومباركاً تكون في خروجك (6)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في طريق واحدة يخرج أعدائك عليك 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تقرض أمماً كثيرة وأنت لا تقترض (12)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المدينة وملعوناً تكون في الحقل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سلتك ومعجنك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ثمرة بطنك وثمرة أرضك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دخولك وملعوناً تكون في خروجك (19)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طريق واحدة تخرج على أعدائك 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يقرضك وأنت لا تقرضه (44)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Tree>
    <p:extLst>
      <p:ext uri="{BB962C8B-B14F-4D97-AF65-F5344CB8AC3E}">
        <p14:creationId xmlns:p14="http://schemas.microsoft.com/office/powerpoint/2010/main" val="14528893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المناسبة</a:t>
            </a:r>
            <a:endParaRPr lang="en-US"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accent3"/>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544675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latin typeface="Arial" panose="020B0604020202020204" pitchFamily="34" charset="0"/>
                <a:cs typeface="Arial" panose="020B0604020202020204" pitchFamily="34" charset="0"/>
              </a:rPr>
              <a:t>النعمة في السبي</a:t>
            </a:r>
            <a:endParaRPr kumimoji="1" lang="en-US" dirty="0">
              <a:solidFill>
                <a:schemeClr val="tx1"/>
              </a:solidFill>
              <a:latin typeface="Arial" panose="020B0604020202020204" pitchFamily="34" charset="0"/>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شألتئيل</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3 : 17-19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فدايا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يقميا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ندبيا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ملكيرام</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شنأصر</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هوشاماع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يهوياكين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خط نسل يهوياكين/يكنيا/كنيا</a:t>
            </a:r>
            <a:b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أخ 3: 17-24)</a:t>
            </a:r>
            <a:endPar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فدايا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7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زربابل</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 واحد (شمعي)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حننيا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 وأخت واحدة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شكنيا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شمعيا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لا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نعريا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اليوعيني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أخوين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هوداياهو</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979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504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ثم تمحورت الحياة اليهودية حول هيكل سليمان لمدة 400 عام (959-586 ق. م)</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solidFill>
                  <a:schemeClr val="bg1"/>
                </a:solidFill>
                <a:latin typeface="Arial" panose="020B0604020202020204" pitchFamily="34" charset="0"/>
                <a:cs typeface="Arial" panose="020B0604020202020204" pitchFamily="34" charset="0"/>
              </a:rPr>
              <a:t>حافظ اليهود على</a:t>
            </a:r>
            <a:br>
              <a:rPr lang="ar-JO"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القداسة في البِركة</a:t>
            </a:r>
            <a:endParaRPr dirty="0">
              <a:solidFill>
                <a:schemeClr val="bg1"/>
              </a:solidFill>
              <a:latin typeface="Arial" panose="020B0604020202020204" pitchFamily="34" charset="0"/>
              <a:cs typeface="Arial" panose="020B0604020202020204" pitchFamily="34" charset="0"/>
            </a:endParaRPr>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13" name="586 BC: Temple Destroyed!"/>
            <p:cNvSpPr txBox="1"/>
            <p:nvPr/>
          </p:nvSpPr>
          <p:spPr>
            <a:xfrm rot="20670167">
              <a:off x="285849" y="2086969"/>
              <a:ext cx="9052562"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586 ق.م : تم تدمير الهيكل!</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8" name="Group 2"/>
          <p:cNvGrpSpPr/>
          <p:nvPr/>
        </p:nvGrpSpPr>
        <p:grpSpPr>
          <a:xfrm>
            <a:off x="1273175" y="0"/>
            <a:ext cx="7947025" cy="6858000"/>
            <a:chOff x="0" y="0"/>
            <a:chExt cx="7947025" cy="6858000"/>
          </a:xfrm>
        </p:grpSpPr>
        <p:pic>
          <p:nvPicPr>
            <p:cNvPr id="3316" name="Picture 3" descr="Picture 3"/>
            <p:cNvPicPr>
              <a:picLocks noChangeAspect="1"/>
            </p:cNvPicPr>
            <p:nvPr/>
          </p:nvPicPr>
          <p:blipFill>
            <a:blip r:embed="rId2"/>
            <a:stretch>
              <a:fillRect/>
            </a:stretch>
          </p:blipFill>
          <p:spPr>
            <a:xfrm>
              <a:off x="0" y="0"/>
              <a:ext cx="4719638" cy="6858000"/>
            </a:xfrm>
            <a:prstGeom prst="rect">
              <a:avLst/>
            </a:prstGeom>
            <a:ln w="12700" cap="flat">
              <a:noFill/>
              <a:miter lim="400000"/>
            </a:ln>
            <a:effectLst/>
          </p:spPr>
        </p:pic>
        <p:pic>
          <p:nvPicPr>
            <p:cNvPr id="3317" name="Picture 4" descr="Picture 4"/>
            <p:cNvPicPr>
              <a:picLocks noChangeAspect="1"/>
            </p:cNvPicPr>
            <p:nvPr/>
          </p:nvPicPr>
          <p:blipFill>
            <a:blip r:embed="rId3"/>
            <a:stretch>
              <a:fillRect/>
            </a:stretch>
          </p:blipFill>
          <p:spPr>
            <a:xfrm>
              <a:off x="2667000" y="0"/>
              <a:ext cx="5280025" cy="6858000"/>
            </a:xfrm>
            <a:prstGeom prst="rect">
              <a:avLst/>
            </a:prstGeom>
            <a:ln w="12700" cap="flat">
              <a:noFill/>
              <a:miter lim="400000"/>
            </a:ln>
            <a:effectLst/>
          </p:spPr>
        </p:pic>
      </p:grpSp>
      <p:sp>
        <p:nvSpPr>
          <p:cNvPr id="3319" name="Rectangle 5"/>
          <p:cNvSpPr txBox="1">
            <a:spLocks noGrp="1"/>
          </p:cNvSpPr>
          <p:nvPr>
            <p:ph type="title"/>
          </p:nvPr>
        </p:nvSpPr>
        <p:spPr>
          <a:xfrm>
            <a:off x="0" y="-76200"/>
            <a:ext cx="3124200" cy="3657600"/>
          </a:xfrm>
          <a:prstGeom prst="rect">
            <a:avLst/>
          </a:prstGeom>
          <a:solidFill>
            <a:srgbClr val="8C0000"/>
          </a:solidFill>
        </p:spPr>
        <p:txBody>
          <a:bodyPr/>
          <a:lstStyle>
            <a:lvl1pPr>
              <a:defRPr sz="3600"/>
            </a:lvl1pPr>
          </a:lstStyle>
          <a:p>
            <a:r>
              <a:rPr lang="ar-JO" dirty="0">
                <a:solidFill>
                  <a:schemeClr val="bg1"/>
                </a:solidFill>
                <a:latin typeface="Arial" panose="020B0604020202020204" pitchFamily="34" charset="0"/>
                <a:cs typeface="Arial" panose="020B0604020202020204" pitchFamily="34" charset="0"/>
              </a:rPr>
              <a:t>بعد إعادة بناء الهيكل، في عيد فصح العهد الجديد، زار الهيكل 100000 يهودي!</a:t>
            </a:r>
            <a:endParaRPr dirty="0">
              <a:solidFill>
                <a:schemeClr val="bg1"/>
              </a:solidFill>
              <a:latin typeface="Arial" panose="020B0604020202020204" pitchFamily="34" charset="0"/>
              <a:cs typeface="Arial" panose="020B0604020202020204" pitchFamily="34" charset="0"/>
            </a:endParaRPr>
          </a:p>
        </p:txBody>
      </p:sp>
      <p:sp>
        <p:nvSpPr>
          <p:cNvPr id="3320" name="Line 6"/>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21" name="Line 7"/>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24" name="Rectangle 8"/>
          <p:cNvGrpSpPr/>
          <p:nvPr/>
        </p:nvGrpSpPr>
        <p:grpSpPr>
          <a:xfrm>
            <a:off x="-14289" y="2208213"/>
            <a:ext cx="9144004" cy="3041652"/>
            <a:chOff x="240129" y="1166309"/>
            <a:chExt cx="9144002" cy="3041651"/>
          </a:xfrm>
        </p:grpSpPr>
        <p:sp>
          <p:nvSpPr>
            <p:cNvPr id="332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23" name="AD 70: Temple Destroyed Again!"/>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عام 70 م تم تدمير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الهيكل مرة أخرى!</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0" grpId="0" animBg="1" advAuto="0"/>
      <p:bldP spid="3321" grpId="0" animBg="1" advAuto="0"/>
      <p:bldP spid="332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6" name="Rectangle 2"/>
          <p:cNvSpPr txBox="1">
            <a:spLocks noGrp="1"/>
          </p:cNvSpPr>
          <p:nvPr>
            <p:ph type="title"/>
          </p:nvPr>
        </p:nvSpPr>
        <p:spPr>
          <a:xfrm>
            <a:off x="296334" y="274638"/>
            <a:ext cx="6498588" cy="1143001"/>
          </a:xfrm>
          <a:prstGeom prst="rect">
            <a:avLst/>
          </a:prstGeom>
        </p:spPr>
        <p:txBody>
          <a:bodyPr/>
          <a:lstStyle>
            <a:lvl1pPr>
              <a:defRPr>
                <a:latin typeface="+mn-lt"/>
                <a:ea typeface="+mn-ea"/>
                <a:cs typeface="+mn-cs"/>
                <a:sym typeface="Arial"/>
              </a:defRPr>
            </a:lvl1pPr>
          </a:lstStyle>
          <a:p>
            <a:pPr algn="r"/>
            <a:r>
              <a:rPr lang="ar-JO" dirty="0"/>
              <a:t>يشرف المسلمون على:</a:t>
            </a:r>
            <a:endParaRPr dirty="0"/>
          </a:p>
        </p:txBody>
      </p:sp>
      <p:pic>
        <p:nvPicPr>
          <p:cNvPr id="3327" name="Picture 3" descr="Picture 3">
            <a:hlinkClick r:id="rId2"/>
          </p:cNvPr>
          <p:cNvPicPr>
            <a:picLocks noChangeAspect="1"/>
          </p:cNvPicPr>
          <p:nvPr/>
        </p:nvPicPr>
        <p:blipFill>
          <a:blip r:embed="rId3"/>
          <a:stretch>
            <a:fillRect/>
          </a:stretch>
        </p:blipFill>
        <p:spPr>
          <a:xfrm>
            <a:off x="6794921" y="327025"/>
            <a:ext cx="1600200" cy="1039813"/>
          </a:xfrm>
          <a:prstGeom prst="rect">
            <a:avLst/>
          </a:prstGeom>
          <a:ln w="12700">
            <a:miter lim="400000"/>
          </a:ln>
        </p:spPr>
      </p:pic>
      <p:pic>
        <p:nvPicPr>
          <p:cNvPr id="3328" name="Picture 4" descr="Picture 4"/>
          <p:cNvPicPr>
            <a:picLocks noChangeAspect="1"/>
          </p:cNvPicPr>
          <p:nvPr/>
        </p:nvPicPr>
        <p:blipFill>
          <a:blip r:embed="rId4"/>
          <a:stretch>
            <a:fillRect/>
          </a:stretch>
        </p:blipFill>
        <p:spPr>
          <a:xfrm>
            <a:off x="4724400" y="1954213"/>
            <a:ext cx="4375150" cy="3151187"/>
          </a:xfrm>
          <a:prstGeom prst="rect">
            <a:avLst/>
          </a:prstGeom>
          <a:ln w="12700">
            <a:miter lim="400000"/>
          </a:ln>
        </p:spPr>
      </p:pic>
      <p:sp>
        <p:nvSpPr>
          <p:cNvPr id="3329" name="Text Box 5"/>
          <p:cNvSpPr txBox="1"/>
          <p:nvPr/>
        </p:nvSpPr>
        <p:spPr>
          <a:xfrm>
            <a:off x="5151119" y="5240337"/>
            <a:ext cx="3718562" cy="646331"/>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2100"/>
              </a:spcBef>
              <a:spcAft>
                <a:spcPts val="0"/>
              </a:spcAft>
              <a:buClrTx/>
              <a:buSzTx/>
              <a:buFontTx/>
              <a:buNone/>
              <a:tab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المسجد الأقصى</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3330" name="Picture 6" descr="Picture 6"/>
          <p:cNvPicPr>
            <a:picLocks noChangeAspect="1"/>
          </p:cNvPicPr>
          <p:nvPr/>
        </p:nvPicPr>
        <p:blipFill>
          <a:blip r:embed="rId5"/>
          <a:stretch>
            <a:fillRect/>
          </a:stretch>
        </p:blipFill>
        <p:spPr>
          <a:xfrm>
            <a:off x="76200" y="1463675"/>
            <a:ext cx="4648200" cy="3641725"/>
          </a:xfrm>
          <a:prstGeom prst="rect">
            <a:avLst/>
          </a:prstGeom>
          <a:ln w="12700">
            <a:miter lim="400000"/>
          </a:ln>
        </p:spPr>
      </p:pic>
      <p:sp>
        <p:nvSpPr>
          <p:cNvPr id="3331" name="Text Box 7"/>
          <p:cNvSpPr txBox="1"/>
          <p:nvPr/>
        </p:nvSpPr>
        <p:spPr>
          <a:xfrm>
            <a:off x="45719" y="5240337"/>
            <a:ext cx="4768594" cy="1200329"/>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10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مسجد عُمر</a:t>
            </a:r>
            <a:b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b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a:t>
            </a: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قبّة الصخرة</a:t>
            </a: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a:t>
            </a:r>
          </a:p>
        </p:txBody>
      </p:sp>
      <p:sp>
        <p:nvSpPr>
          <p:cNvPr id="3332" name="Text Box 8"/>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135</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30"/>
                                        </p:tgtEl>
                                        <p:attrNameLst>
                                          <p:attrName>style.visibility</p:attrName>
                                        </p:attrNameLst>
                                      </p:cBhvr>
                                      <p:to>
                                        <p:strVal val="visible"/>
                                      </p:to>
                                    </p:set>
                                    <p:animEffect transition="in" filter="fade">
                                      <p:cBhvr>
                                        <p:cTn id="7" dur="500"/>
                                        <p:tgtEl>
                                          <p:spTgt spid="3330"/>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331"/>
                                        </p:tgtEl>
                                        <p:attrNameLst>
                                          <p:attrName>style.visibility</p:attrName>
                                        </p:attrNameLst>
                                      </p:cBhvr>
                                      <p:to>
                                        <p:strVal val="visible"/>
                                      </p:to>
                                    </p:set>
                                    <p:animEffect transition="in" filter="fade">
                                      <p:cBhvr>
                                        <p:cTn id="11" dur="500"/>
                                        <p:tgtEl>
                                          <p:spTgt spid="33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iterate>
                                    <p:tmAbs val="0"/>
                                  </p:iterate>
                                  <p:childTnLst>
                                    <p:set>
                                      <p:cBhvr>
                                        <p:cTn id="15" fill="hold"/>
                                        <p:tgtEl>
                                          <p:spTgt spid="3328"/>
                                        </p:tgtEl>
                                        <p:attrNameLst>
                                          <p:attrName>style.visibility</p:attrName>
                                        </p:attrNameLst>
                                      </p:cBhvr>
                                      <p:to>
                                        <p:strVal val="visible"/>
                                      </p:to>
                                    </p:set>
                                    <p:animEffect transition="in" filter="wipe(down)">
                                      <p:cBhvr>
                                        <p:cTn id="16" dur="500"/>
                                        <p:tgtEl>
                                          <p:spTgt spid="3328"/>
                                        </p:tgtEl>
                                      </p:cBhvr>
                                    </p:animEffect>
                                  </p:childTnLst>
                                </p:cTn>
                              </p:par>
                            </p:childTnLst>
                          </p:cTn>
                        </p:par>
                        <p:par>
                          <p:cTn id="17" fill="hold">
                            <p:stCondLst>
                              <p:cond delay="500"/>
                            </p:stCondLst>
                            <p:childTnLst>
                              <p:par>
                                <p:cTn id="18" presetID="22" presetClass="entr" presetSubtype="4" fill="hold" grpId="0" nodeType="afterEffect">
                                  <p:stCondLst>
                                    <p:cond delay="0"/>
                                  </p:stCondLst>
                                  <p:iterate>
                                    <p:tmAbs val="0"/>
                                  </p:iterate>
                                  <p:childTnLst>
                                    <p:set>
                                      <p:cBhvr>
                                        <p:cTn id="19" fill="hold"/>
                                        <p:tgtEl>
                                          <p:spTgt spid="3329"/>
                                        </p:tgtEl>
                                        <p:attrNameLst>
                                          <p:attrName>style.visibility</p:attrName>
                                        </p:attrNameLst>
                                      </p:cBhvr>
                                      <p:to>
                                        <p:strVal val="visible"/>
                                      </p:to>
                                    </p:set>
                                    <p:animEffect transition="in" filter="wipe(down)">
                                      <p:cBhvr>
                                        <p:cTn id="20" dur="500"/>
                                        <p:tgtEl>
                                          <p:spTgt spid="3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 grpId="0" animBg="1" advAuto="0"/>
      <p:bldP spid="3329" grpId="0" animBg="1" advAuto="0"/>
      <p:bldP spid="3330" grpId="0" animBg="1" advAuto="0"/>
      <p:bldP spid="3331"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4" name="Rectangle 2"/>
          <p:cNvSpPr txBox="1">
            <a:spLocks noGrp="1"/>
          </p:cNvSpPr>
          <p:nvPr>
            <p:ph type="title"/>
          </p:nvPr>
        </p:nvSpPr>
        <p:spPr>
          <a:xfrm>
            <a:off x="990600" y="0"/>
            <a:ext cx="2514600" cy="3535363"/>
          </a:xfrm>
          <a:prstGeom prst="rect">
            <a:avLst/>
          </a:prstGeom>
        </p:spPr>
        <p:txBody>
          <a:bodyPr/>
          <a:lstStyle>
            <a:lvl1pPr>
              <a:defRPr>
                <a:latin typeface="+mn-lt"/>
                <a:ea typeface="+mn-ea"/>
                <a:cs typeface="+mn-cs"/>
                <a:sym typeface="Arial"/>
              </a:defRPr>
            </a:lvl1pPr>
          </a:lstStyle>
          <a:p>
            <a:r>
              <a:rPr lang="ar-JO" b="1" dirty="0">
                <a:latin typeface="Arial" panose="020B0604020202020204" pitchFamily="34" charset="0"/>
                <a:cs typeface="Arial" panose="020B0604020202020204" pitchFamily="34" charset="0"/>
              </a:rPr>
              <a:t>صلاة المسلمين</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مسجد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قبّة الصخرة</a:t>
            </a:r>
            <a:endParaRPr b="1" dirty="0">
              <a:latin typeface="Arial" panose="020B0604020202020204" pitchFamily="34" charset="0"/>
              <a:cs typeface="Arial" panose="020B0604020202020204" pitchFamily="34" charset="0"/>
            </a:endParaRPr>
          </a:p>
        </p:txBody>
      </p:sp>
      <p:pic>
        <p:nvPicPr>
          <p:cNvPr id="3335" name="Picture 3" descr="Picture 3"/>
          <p:cNvPicPr>
            <a:picLocks noChangeAspect="1"/>
          </p:cNvPicPr>
          <p:nvPr/>
        </p:nvPicPr>
        <p:blipFill>
          <a:blip r:embed="rId2"/>
          <a:stretch>
            <a:fillRect/>
          </a:stretch>
        </p:blipFill>
        <p:spPr>
          <a:xfrm>
            <a:off x="4743450" y="0"/>
            <a:ext cx="4400550" cy="6858000"/>
          </a:xfrm>
          <a:prstGeom prst="rect">
            <a:avLst/>
          </a:prstGeom>
          <a:ln w="12700">
            <a:miter lim="400000"/>
          </a:ln>
        </p:spPr>
      </p:pic>
      <p:pic>
        <p:nvPicPr>
          <p:cNvPr id="3336" name="Picture 4" descr="Picture 4"/>
          <p:cNvPicPr>
            <a:picLocks noChangeAspect="1"/>
          </p:cNvPicPr>
          <p:nvPr/>
        </p:nvPicPr>
        <p:blipFill>
          <a:blip r:embed="rId3"/>
          <a:stretch>
            <a:fillRect/>
          </a:stretch>
        </p:blipFill>
        <p:spPr>
          <a:xfrm>
            <a:off x="0" y="3455987"/>
            <a:ext cx="4953000" cy="3402013"/>
          </a:xfrm>
          <a:prstGeom prst="rect">
            <a:avLst/>
          </a:prstGeom>
          <a:ln w="12700">
            <a:miter lim="400000"/>
          </a:ln>
        </p:spPr>
      </p:pic>
      <p:sp>
        <p:nvSpPr>
          <p:cNvPr id="3337" name="Text Box 5"/>
          <p:cNvSpPr txBox="1"/>
          <p:nvPr/>
        </p:nvSpPr>
        <p:spPr>
          <a:xfrm>
            <a:off x="8302625" y="0"/>
            <a:ext cx="838200" cy="523220"/>
          </a:xfrm>
          <a:prstGeom prst="rect">
            <a:avLst/>
          </a:prstGeom>
          <a:solidFill>
            <a:srgbClr val="000514"/>
          </a:solidFill>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rPr>
              <a:t>135</a:t>
            </a:r>
            <a:endParaRPr kumimoji="0" sz="28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الله دائماً قريب                         على قدر ما نريده أن يكون</a:t>
            </a:r>
            <a:br>
              <a:rPr lang="en-US" sz="4800" b="1" dirty="0">
                <a:solidFill>
                  <a:schemeClr val="tx1"/>
                </a:solidFill>
                <a:effectLst/>
                <a:latin typeface="Arial" panose="020B0604020202020204" pitchFamily="34" charset="0"/>
                <a:ea typeface="ＭＳ Ｐゴシック" charset="0"/>
                <a:cs typeface="Arial" panose="020B0604020202020204" pitchFamily="34" charset="0"/>
              </a:rPr>
            </a:br>
            <a:br>
              <a:rPr lang="en-US" sz="1800" b="1" dirty="0">
                <a:solidFill>
                  <a:schemeClr val="tx1"/>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effectLst/>
                <a:latin typeface="Arial" panose="020B0604020202020204" pitchFamily="34" charset="0"/>
                <a:ea typeface="ＭＳ Ｐゴシック" charset="0"/>
                <a:cs typeface="Arial" panose="020B0604020202020204" pitchFamily="34" charset="0"/>
              </a:rPr>
              <a:t>هل توافق أم لا؟</a:t>
            </a:r>
            <a:endParaRPr lang="en-US" sz="48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35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b="1" dirty="0">
                <a:latin typeface="Arial" panose="020B0604020202020204" pitchFamily="34" charset="0"/>
                <a:cs typeface="Arial" panose="020B0604020202020204" pitchFamily="34" charset="0"/>
              </a:rPr>
              <a:t>قبّة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تتفوّق</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على القبّة</a:t>
            </a:r>
            <a:endParaRPr b="1" dirty="0">
              <a:latin typeface="Arial" panose="020B0604020202020204" pitchFamily="34" charset="0"/>
              <a:cs typeface="Arial" panose="020B0604020202020204" pitchFamily="34" charset="0"/>
            </a:endParaRPr>
          </a:p>
        </p:txBody>
      </p:sp>
      <p:pic>
        <p:nvPicPr>
          <p:cNvPr id="3340" name="Picture 3" descr="Picture 3"/>
          <p:cNvPicPr>
            <a:picLocks noChangeAspect="1"/>
          </p:cNvPicPr>
          <p:nvPr/>
        </p:nvPicPr>
        <p:blipFill>
          <a:blip r:embed="rId2"/>
          <a:stretch>
            <a:fillRect/>
          </a:stretch>
        </p:blipFill>
        <p:spPr>
          <a:xfrm>
            <a:off x="4756150" y="0"/>
            <a:ext cx="4387850" cy="6858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2" name="Picture 1026" descr="Picture 1026"/>
          <p:cNvPicPr>
            <a:picLocks noChangeAspect="1"/>
          </p:cNvPicPr>
          <p:nvPr/>
        </p:nvPicPr>
        <p:blipFill>
          <a:blip r:embed="rId2"/>
          <a:stretch>
            <a:fillRect/>
          </a:stretch>
        </p:blipFill>
        <p:spPr>
          <a:xfrm>
            <a:off x="0" y="0"/>
            <a:ext cx="9144000" cy="5786438"/>
          </a:xfrm>
          <a:prstGeom prst="rect">
            <a:avLst/>
          </a:prstGeom>
          <a:ln w="12700">
            <a:miter lim="400000"/>
          </a:ln>
        </p:spPr>
      </p:pic>
      <p:sp>
        <p:nvSpPr>
          <p:cNvPr id="3343" name="Rectangle 1027"/>
          <p:cNvSpPr txBox="1">
            <a:spLocks noGrp="1"/>
          </p:cNvSpPr>
          <p:nvPr>
            <p:ph type="title"/>
          </p:nvPr>
        </p:nvSpPr>
        <p:spPr>
          <a:xfrm>
            <a:off x="609600" y="5715000"/>
            <a:ext cx="8229600" cy="1143000"/>
          </a:xfrm>
          <a:prstGeom prst="rect">
            <a:avLst/>
          </a:prstGeom>
        </p:spPr>
        <p:txBody>
          <a:bodyPr/>
          <a:lstStyle>
            <a:lvl1pPr rtl="1">
              <a:defRPr>
                <a:latin typeface="+mn-lt"/>
                <a:ea typeface="+mn-ea"/>
                <a:cs typeface="+mn-cs"/>
                <a:sym typeface="Arial"/>
              </a:defRPr>
            </a:lvl1pPr>
          </a:lstStyle>
          <a:p>
            <a:r>
              <a:rPr b="1" dirty="0" err="1">
                <a:latin typeface="Arial" panose="020B0604020202020204" pitchFamily="34" charset="0"/>
                <a:cs typeface="Arial" panose="020B0604020202020204" pitchFamily="34" charset="0"/>
              </a:rPr>
              <a:t>الصخرة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الداخل</a:t>
            </a:r>
            <a:endParaRPr b="1" dirty="0">
              <a:latin typeface="Arial" panose="020B0604020202020204" pitchFamily="34" charset="0"/>
              <a:cs typeface="Arial" panose="020B0604020202020204" pitchFamily="34" charset="0"/>
            </a:endParaRPr>
          </a:p>
        </p:txBody>
      </p:sp>
      <p:sp>
        <p:nvSpPr>
          <p:cNvPr id="3344" name="Text Box 1028"/>
          <p:cNvSpPr txBox="1"/>
          <p:nvPr/>
        </p:nvSpPr>
        <p:spPr>
          <a:xfrm>
            <a:off x="8503919" y="76200"/>
            <a:ext cx="594362" cy="461665"/>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24</a:t>
            </a:r>
            <a:endParaRPr kumimoji="0" sz="24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345" name="Text Box 5"/>
          <p:cNvSpPr txBox="1"/>
          <p:nvPr/>
        </p:nvSpPr>
        <p:spPr>
          <a:xfrm>
            <a:off x="-1" y="41699"/>
            <a:ext cx="2987826" cy="830997"/>
          </a:xfrm>
          <a:prstGeom prst="rect">
            <a:avLst/>
          </a:prstGeom>
          <a:solidFill>
            <a:srgbClr val="00051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b="1">
                <a:solidFill>
                  <a:srgbClr val="8F8F8F">
                    <a:lumOff val="44000"/>
                  </a:srgbClr>
                </a:solidFill>
                <a:effectLst>
                  <a:outerShdw blurRad="38100" dist="38100" dir="2700000" rotWithShape="0">
                    <a:srgbClr val="000000"/>
                  </a:outerShdw>
                </a:effectLst>
              </a:defRPr>
            </a:pP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الصخرة</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المشرفة</a:t>
            </a:r>
            <a:b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b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احتفال</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الإتحاد</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مع</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الله</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7" name="Picture 2" descr="Picture 2"/>
          <p:cNvPicPr>
            <a:picLocks noChangeAspect="1"/>
          </p:cNvPicPr>
          <p:nvPr/>
        </p:nvPicPr>
        <p:blipFill rotWithShape="1">
          <a:blip r:embed="rId2"/>
          <a:srcRect l="2374" t="-1" r="-203" b="-580"/>
          <a:stretch/>
        </p:blipFill>
        <p:spPr>
          <a:xfrm>
            <a:off x="0" y="-1"/>
            <a:ext cx="9291918" cy="6992472"/>
          </a:xfrm>
          <a:prstGeom prst="rect">
            <a:avLst/>
          </a:prstGeom>
          <a:ln w="12700">
            <a:miter lim="400000"/>
          </a:ln>
        </p:spPr>
      </p:pic>
      <p:sp>
        <p:nvSpPr>
          <p:cNvPr id="3348" name="Rectangle 3"/>
          <p:cNvSpPr txBox="1">
            <a:spLocks noGrp="1"/>
          </p:cNvSpPr>
          <p:nvPr>
            <p:ph type="title" idx="4294967295"/>
          </p:nvPr>
        </p:nvSpPr>
        <p:spPr>
          <a:xfrm>
            <a:off x="2021541" y="5862917"/>
            <a:ext cx="5100918" cy="7620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normAutofit fontScale="90000"/>
          </a:bodyPr>
          <a:lstStyle>
            <a:lvl1pPr>
              <a:defRPr sz="4800" b="1">
                <a:latin typeface="acme secret agent"/>
                <a:ea typeface="acme secret agent"/>
                <a:cs typeface="acme secret agent"/>
                <a:sym typeface="acme secret agent"/>
              </a:defRPr>
            </a:lvl1pPr>
          </a:lstStyle>
          <a:p>
            <a:pPr fontAlgn="base">
              <a:spcBef>
                <a:spcPct val="0"/>
              </a:spcBef>
              <a:spcAft>
                <a:spcPct val="0"/>
              </a:spcAft>
            </a:pPr>
            <a:r>
              <a:rPr lang="ar-JO" dirty="0">
                <a:solidFill>
                  <a:schemeClr val="bg1"/>
                </a:solidFill>
                <a:latin typeface="Arial" panose="020B0604020202020204" pitchFamily="34" charset="0"/>
                <a:ea typeface="+mj-ea"/>
                <a:cs typeface="Arial" panose="020B0604020202020204" pitchFamily="34" charset="0"/>
              </a:rPr>
              <a:t>مبنى مهيب</a:t>
            </a:r>
            <a:endParaRPr dirty="0">
              <a:solidFill>
                <a:schemeClr val="bg1"/>
              </a:solidFill>
              <a:latin typeface="Arial" panose="020B0604020202020204" pitchFamily="34" charset="0"/>
              <a:ea typeface="+mj-ea"/>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0" name="Rectangle 1026"/>
          <p:cNvSpPr txBox="1">
            <a:spLocks noGrp="1"/>
          </p:cNvSpPr>
          <p:nvPr>
            <p:ph type="title"/>
          </p:nvPr>
        </p:nvSpPr>
        <p:spPr>
          <a:xfrm>
            <a:off x="457200" y="304800"/>
            <a:ext cx="3200400" cy="2057400"/>
          </a:xfrm>
          <a:prstGeom prst="rect">
            <a:avLst/>
          </a:prstGeom>
        </p:spPr>
        <p:txBody>
          <a:bodyPr/>
          <a:lstStyle>
            <a:lvl1pPr defTabSz="841247" rtl="1">
              <a:defRPr sz="4048">
                <a:effectLst>
                  <a:outerShdw blurRad="35052" dist="35052" dir="2700000" rotWithShape="0">
                    <a:srgbClr val="000000"/>
                  </a:outerShdw>
                </a:effectLst>
                <a:latin typeface="ＭＳ Ｐゴシック"/>
                <a:ea typeface="ＭＳ Ｐゴシック"/>
                <a:cs typeface="ＭＳ Ｐゴシック"/>
                <a:sym typeface="ＭＳ Ｐゴシック"/>
              </a:defRPr>
            </a:lvl1pPr>
          </a:lstStyle>
          <a:p>
            <a:pPr>
              <a:defRPr>
                <a:latin typeface="Tahoma"/>
                <a:ea typeface="Tahoma"/>
                <a:cs typeface="Tahoma"/>
                <a:sym typeface="Tahoma"/>
              </a:defRPr>
            </a:pPr>
            <a:r>
              <a:rPr b="1" dirty="0" err="1">
                <a:latin typeface="Arial" panose="020B0604020202020204" pitchFamily="34" charset="0"/>
                <a:cs typeface="Arial" panose="020B0604020202020204" pitchFamily="34" charset="0"/>
                <a:sym typeface="ＭＳ Ｐゴシック"/>
              </a:rPr>
              <a:t>جب</a:t>
            </a:r>
            <a:r>
              <a:rPr lang="ar-SA" b="1" dirty="0">
                <a:latin typeface="Arial" panose="020B0604020202020204" pitchFamily="34" charset="0"/>
                <a:cs typeface="Arial" panose="020B0604020202020204" pitchFamily="34" charset="0"/>
                <a:sym typeface="ＭＳ Ｐゴシック"/>
              </a:rPr>
              <a:t>ل</a:t>
            </a:r>
            <a:r>
              <a:rPr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الهيكل</a:t>
            </a:r>
            <a:r>
              <a:rPr lang="en-US"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الحالي</a:t>
            </a:r>
            <a:endParaRPr b="1" dirty="0">
              <a:latin typeface="Arial" panose="020B0604020202020204" pitchFamily="34" charset="0"/>
              <a:cs typeface="Arial" panose="020B0604020202020204" pitchFamily="34" charset="0"/>
              <a:sym typeface="ＭＳ Ｐゴシック"/>
            </a:endParaRPr>
          </a:p>
        </p:txBody>
      </p:sp>
      <p:pic>
        <p:nvPicPr>
          <p:cNvPr id="3351" name="Picture 1027" descr="Picture 1027"/>
          <p:cNvPicPr>
            <a:picLocks noChangeAspect="1"/>
          </p:cNvPicPr>
          <p:nvPr/>
        </p:nvPicPr>
        <p:blipFill>
          <a:blip r:embed="rId2"/>
          <a:srcRect t="3871"/>
          <a:stretch>
            <a:fillRect/>
          </a:stretch>
        </p:blipFill>
        <p:spPr>
          <a:xfrm>
            <a:off x="3951287" y="-1"/>
            <a:ext cx="5192713" cy="6858002"/>
          </a:xfrm>
          <a:prstGeom prst="rect">
            <a:avLst/>
          </a:prstGeom>
          <a:ln w="12700">
            <a:miter lim="400000"/>
          </a:ln>
        </p:spPr>
      </p:pic>
      <p:sp>
        <p:nvSpPr>
          <p:cNvPr id="3352" name="Text Box 1028"/>
          <p:cNvSpPr txBox="1"/>
          <p:nvPr/>
        </p:nvSpPr>
        <p:spPr>
          <a:xfrm>
            <a:off x="8305799" y="0"/>
            <a:ext cx="679030" cy="461665"/>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1" eaLnBrk="1" fontAlgn="auto" latinLnBrk="0" hangingPunct="0">
              <a:lnSpc>
                <a:spcPct val="100000"/>
              </a:lnSpc>
              <a:spcBef>
                <a:spcPts val="0"/>
              </a:spcBef>
              <a:spcAft>
                <a:spcPts val="0"/>
              </a:spcAft>
              <a:buClrTx/>
              <a:buSzTx/>
              <a:buFontTx/>
              <a:buNone/>
              <a:tabLst/>
              <a:defRPr b="1">
                <a:solidFill>
                  <a:srgbClr val="8C0000"/>
                </a:solidFill>
              </a:defRPr>
            </a:pPr>
            <a:r>
              <a:rPr kumimoji="0" lang="ar-JO" sz="2400" b="1" i="0" u="none" strike="noStrike" kern="0" cap="none" spc="0" normalizeH="0" baseline="0" noProof="0" dirty="0">
                <a:ln>
                  <a:noFill/>
                </a:ln>
                <a:solidFill>
                  <a:srgbClr val="8C0000"/>
                </a:solidFill>
                <a:effectLst/>
                <a:uLnTx/>
                <a:uFillTx/>
                <a:latin typeface="Arial" panose="020B0604020202020204" pitchFamily="34" charset="0"/>
                <a:cs typeface="Arial" panose="020B0604020202020204" pitchFamily="34" charset="0"/>
                <a:sym typeface="Arial"/>
              </a:rPr>
              <a:t>644أ</a:t>
            </a:r>
            <a:endParaRPr kumimoji="0" sz="2400" b="1" i="0" u="none" strike="noStrike" kern="0" cap="none" spc="0" normalizeH="0" baseline="0" noProof="0" dirty="0">
              <a:ln>
                <a:noFill/>
              </a:ln>
              <a:solidFill>
                <a:srgbClr val="8C0000"/>
              </a:solidFill>
              <a:effectLst/>
              <a:uLnTx/>
              <a:uFillTx/>
              <a:latin typeface="Arial" panose="020B0604020202020204" pitchFamily="34" charset="0"/>
              <a:ea typeface="ＭＳ Ｐゴシック"/>
              <a:cs typeface="Arial" panose="020B0604020202020204" pitchFamily="34" charset="0"/>
              <a:sym typeface="ＭＳ Ｐゴシック"/>
            </a:endParaRPr>
          </a:p>
        </p:txBody>
      </p:sp>
      <p:sp>
        <p:nvSpPr>
          <p:cNvPr id="3353" name="Text Box 1029"/>
          <p:cNvSpPr txBox="1"/>
          <p:nvPr/>
        </p:nvSpPr>
        <p:spPr>
          <a:xfrm>
            <a:off x="7543800" y="1295399"/>
            <a:ext cx="1600200" cy="862904"/>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البوابة   الشرقية</a:t>
            </a:r>
          </a:p>
        </p:txBody>
      </p:sp>
      <p:sp>
        <p:nvSpPr>
          <p:cNvPr id="3354" name="Text Box 1030"/>
          <p:cNvSpPr txBox="1"/>
          <p:nvPr/>
        </p:nvSpPr>
        <p:spPr>
          <a:xfrm>
            <a:off x="5257800" y="914399"/>
            <a:ext cx="1752600" cy="830997"/>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الشمالي</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endParaRPr>
          </a:p>
        </p:txBody>
      </p:sp>
      <p:sp>
        <p:nvSpPr>
          <p:cNvPr id="3355" name="Text Box 1031"/>
          <p:cNvSpPr txBox="1"/>
          <p:nvPr/>
        </p:nvSpPr>
        <p:spPr>
          <a:xfrm>
            <a:off x="5257800" y="3886199"/>
            <a:ext cx="1981200" cy="461665"/>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a:t>
            </a:r>
            <a:r>
              <a:rPr lang="en-US" sz="2400" b="1" kern="0" dirty="0">
                <a:solidFill>
                  <a:srgbClr val="000000"/>
                </a:solidFill>
                <a:latin typeface="Arial" panose="020B0604020202020204" pitchFamily="34" charset="0"/>
                <a:ea typeface="Geneva CY"/>
                <a:cs typeface="Arial" panose="020B0604020202020204" pitchFamily="34" charset="0"/>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التقليدي</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endParaRPr>
          </a:p>
        </p:txBody>
      </p:sp>
      <p:sp>
        <p:nvSpPr>
          <p:cNvPr id="3356" name="Text Box 8"/>
          <p:cNvSpPr txBox="1"/>
          <p:nvPr/>
        </p:nvSpPr>
        <p:spPr>
          <a:xfrm rot="21009161">
            <a:off x="8286847" y="5248421"/>
            <a:ext cx="4419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57" name="Text Box 9"/>
          <p:cNvSpPr txBox="1"/>
          <p:nvPr/>
        </p:nvSpPr>
        <p:spPr>
          <a:xfrm rot="21009161">
            <a:off x="8501816" y="5972859"/>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ج</a:t>
            </a:r>
          </a:p>
        </p:txBody>
      </p:sp>
      <p:sp>
        <p:nvSpPr>
          <p:cNvPr id="3358" name="Text Box 10"/>
          <p:cNvSpPr txBox="1"/>
          <p:nvPr/>
        </p:nvSpPr>
        <p:spPr>
          <a:xfrm rot="21009161">
            <a:off x="8044616" y="5702883"/>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غ</a:t>
            </a:r>
          </a:p>
        </p:txBody>
      </p:sp>
      <p:sp>
        <p:nvSpPr>
          <p:cNvPr id="3359" name="Text Box 11"/>
          <p:cNvSpPr txBox="1"/>
          <p:nvPr/>
        </p:nvSpPr>
        <p:spPr>
          <a:xfrm rot="21009161">
            <a:off x="8730416" y="5540811"/>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ش</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1" name="Rectangle 2"/>
          <p:cNvSpPr txBox="1">
            <a:spLocks noGrp="1"/>
          </p:cNvSpPr>
          <p:nvPr>
            <p:ph type="title"/>
          </p:nvPr>
        </p:nvSpPr>
        <p:spPr>
          <a:prstGeom prst="rect">
            <a:avLst/>
          </a:prstGeom>
        </p:spPr>
        <p:txBody>
          <a:bodyPr/>
          <a:lstStyle>
            <a:lvl1pPr>
              <a:defRPr>
                <a:latin typeface="+mn-lt"/>
                <a:ea typeface="+mn-ea"/>
                <a:cs typeface="+mn-cs"/>
                <a:sym typeface="Arial"/>
              </a:defRPr>
            </a:lvl1pPr>
          </a:lstStyle>
          <a:p>
            <a:r>
              <a:rPr lang="ar-JO" dirty="0"/>
              <a:t>الحائط الغربي اليهودي</a:t>
            </a:r>
            <a:endParaRPr dirty="0"/>
          </a:p>
        </p:txBody>
      </p:sp>
      <p:pic>
        <p:nvPicPr>
          <p:cNvPr id="3362" name="Picture 3" descr="Picture 3"/>
          <p:cNvPicPr>
            <a:picLocks noChangeAspect="1"/>
          </p:cNvPicPr>
          <p:nvPr/>
        </p:nvPicPr>
        <p:blipFill>
          <a:blip r:embed="rId2"/>
          <a:stretch>
            <a:fillRect/>
          </a:stretch>
        </p:blipFill>
        <p:spPr>
          <a:xfrm>
            <a:off x="0" y="2036763"/>
            <a:ext cx="5867400" cy="4327526"/>
          </a:xfrm>
          <a:prstGeom prst="rect">
            <a:avLst/>
          </a:prstGeom>
          <a:ln w="12700">
            <a:miter lim="400000"/>
          </a:ln>
        </p:spPr>
      </p:pic>
      <p:pic>
        <p:nvPicPr>
          <p:cNvPr id="3363" name="Picture 4" descr="Picture 4"/>
          <p:cNvPicPr>
            <a:picLocks noChangeAspect="1"/>
          </p:cNvPicPr>
          <p:nvPr/>
        </p:nvPicPr>
        <p:blipFill>
          <a:blip r:embed="rId3"/>
          <a:stretch>
            <a:fillRect/>
          </a:stretch>
        </p:blipFill>
        <p:spPr>
          <a:xfrm>
            <a:off x="5195887" y="1179512"/>
            <a:ext cx="3643313" cy="2706688"/>
          </a:xfrm>
          <a:prstGeom prst="rect">
            <a:avLst/>
          </a:prstGeom>
          <a:ln w="12700">
            <a:miter lim="400000"/>
          </a:ln>
        </p:spPr>
      </p:pic>
      <p:pic>
        <p:nvPicPr>
          <p:cNvPr id="3364" name="Picture 5" descr="Picture 5"/>
          <p:cNvPicPr>
            <a:picLocks noChangeAspect="1"/>
          </p:cNvPicPr>
          <p:nvPr/>
        </p:nvPicPr>
        <p:blipFill>
          <a:blip r:embed="rId4"/>
          <a:stretch>
            <a:fillRect/>
          </a:stretch>
        </p:blipFill>
        <p:spPr>
          <a:xfrm>
            <a:off x="5257800" y="4073525"/>
            <a:ext cx="3722688" cy="2708275"/>
          </a:xfrm>
          <a:prstGeom prst="rect">
            <a:avLst/>
          </a:prstGeom>
          <a:ln w="12700">
            <a:miter lim="400000"/>
          </a:ln>
        </p:spPr>
      </p:pic>
      <p:sp>
        <p:nvSpPr>
          <p:cNvPr id="3365" name="Text Box 6"/>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Times New Roman"/>
                <a:cs typeface="Times New Roman"/>
                <a:sym typeface="Times New Roman"/>
              </a:rPr>
              <a:t>128</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63"/>
                                        </p:tgtEl>
                                        <p:attrNameLst>
                                          <p:attrName>style.visibility</p:attrName>
                                        </p:attrNameLst>
                                      </p:cBhvr>
                                      <p:to>
                                        <p:strVal val="visible"/>
                                      </p:to>
                                    </p:set>
                                    <p:animEffect transition="in" filter="fade">
                                      <p:cBhvr>
                                        <p:cTn id="7" dur="500"/>
                                        <p:tgtEl>
                                          <p:spTgt spid="33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364"/>
                                        </p:tgtEl>
                                        <p:attrNameLst>
                                          <p:attrName>style.visibility</p:attrName>
                                        </p:attrNameLst>
                                      </p:cBhvr>
                                      <p:to>
                                        <p:strVal val="visible"/>
                                      </p:to>
                                    </p:set>
                                    <p:animEffect transition="in" filter="wipe(up)">
                                      <p:cBhvr>
                                        <p:cTn id="12" dur="500"/>
                                        <p:tgtEl>
                                          <p:spTgt spid="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3" grpId="0" animBg="1" advAuto="0"/>
      <p:bldP spid="336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7" name="Picture 1026" descr="Picture 1026"/>
          <p:cNvPicPr>
            <a:picLocks noChangeAspect="1"/>
          </p:cNvPicPr>
          <p:nvPr/>
        </p:nvPicPr>
        <p:blipFill>
          <a:blip r:embed="rId2"/>
          <a:stretch>
            <a:fillRect/>
          </a:stretch>
        </p:blipFill>
        <p:spPr>
          <a:xfrm>
            <a:off x="0" y="0"/>
            <a:ext cx="9144000" cy="6940550"/>
          </a:xfrm>
          <a:prstGeom prst="rect">
            <a:avLst/>
          </a:prstGeom>
          <a:ln w="12700">
            <a:miter lim="400000"/>
          </a:ln>
        </p:spPr>
      </p:pic>
      <p:sp>
        <p:nvSpPr>
          <p:cNvPr id="3368" name="Rectangle 1030"/>
          <p:cNvSpPr txBox="1">
            <a:spLocks noGrp="1"/>
          </p:cNvSpPr>
          <p:nvPr>
            <p:ph type="title" idx="4294967295"/>
          </p:nvPr>
        </p:nvSpPr>
        <p:spPr>
          <a:xfrm>
            <a:off x="2987824" y="261610"/>
            <a:ext cx="3670176" cy="1091208"/>
          </a:xfrm>
          <a:prstGeom prst="rect">
            <a:avLst/>
          </a:prstGeom>
          <a:solidFill>
            <a:schemeClr val="tx1"/>
          </a:solidFill>
        </p:spPr>
        <p:txBody>
          <a:bodyPr/>
          <a:lstStyle>
            <a:lvl1pPr>
              <a:defRPr sz="5400" b="1"/>
            </a:lvl1pPr>
          </a:lstStyle>
          <a:p>
            <a:r>
              <a:rPr lang="ar-JO" dirty="0">
                <a:solidFill>
                  <a:schemeClr val="bg1"/>
                </a:solidFill>
                <a:latin typeface="Arial" panose="020B0604020202020204" pitchFamily="34" charset="0"/>
                <a:cs typeface="Arial" panose="020B0604020202020204" pitchFamily="34" charset="0"/>
              </a:rPr>
              <a:t>الحائط الغربي</a:t>
            </a:r>
            <a:endParaRPr dirty="0">
              <a:solidFill>
                <a:schemeClr val="bg1"/>
              </a:solidFill>
              <a:latin typeface="Arial" panose="020B0604020202020204" pitchFamily="34" charset="0"/>
              <a:cs typeface="Arial" panose="020B0604020202020204" pitchFamily="34" charset="0"/>
            </a:endParaRPr>
          </a:p>
        </p:txBody>
      </p:sp>
      <p:sp>
        <p:nvSpPr>
          <p:cNvPr id="3369" name="Text Box 1031"/>
          <p:cNvSpPr txBox="1"/>
          <p:nvPr/>
        </p:nvSpPr>
        <p:spPr>
          <a:xfrm>
            <a:off x="8348344" y="0"/>
            <a:ext cx="746762" cy="523220"/>
          </a:xfrm>
          <a:prstGeom prst="rect">
            <a:avLst/>
          </a:prstGeom>
          <a:ln w="12700">
            <a:miter lim="400000"/>
          </a:ln>
          <a:effectLst>
            <a:outerShdw blurRad="63500" dist="38099"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rPr>
              <a:t>128</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1" name="Picture 1026" descr="Picture 1026"/>
          <p:cNvPicPr>
            <a:picLocks noChangeAspect="1"/>
          </p:cNvPicPr>
          <p:nvPr/>
        </p:nvPicPr>
        <p:blipFill>
          <a:blip r:embed="rId3"/>
          <a:stretch>
            <a:fillRect/>
          </a:stretch>
        </p:blipFill>
        <p:spPr>
          <a:xfrm>
            <a:off x="-152400" y="0"/>
            <a:ext cx="9296400" cy="6958014"/>
          </a:xfrm>
          <a:prstGeom prst="rect">
            <a:avLst/>
          </a:prstGeom>
          <a:ln w="12700">
            <a:miter lim="400000"/>
          </a:ln>
        </p:spPr>
      </p:pic>
      <p:sp>
        <p:nvSpPr>
          <p:cNvPr id="3372" name="Rectangle 1027"/>
          <p:cNvSpPr txBox="1">
            <a:spLocks noGrp="1"/>
          </p:cNvSpPr>
          <p:nvPr>
            <p:ph type="title"/>
          </p:nvPr>
        </p:nvSpPr>
        <p:spPr>
          <a:xfrm>
            <a:off x="-152401" y="0"/>
            <a:ext cx="3846513" cy="1371600"/>
          </a:xfrm>
          <a:prstGeom prst="rect">
            <a:avLst/>
          </a:prstGeom>
          <a:gradFill>
            <a:gsLst>
              <a:gs pos="0">
                <a:srgbClr val="002F00"/>
              </a:gs>
              <a:gs pos="100000">
                <a:srgbClr val="006600">
                  <a:alpha val="66000"/>
                </a:srgbClr>
              </a:gs>
            </a:gsLst>
            <a:lin ang="5400000"/>
          </a:gradFill>
        </p:spPr>
        <p:txBody>
          <a:bodyPr>
            <a:noAutofit/>
          </a:bodyPr>
          <a:lstStyle>
            <a:lvl1pPr rtl="1">
              <a:defRPr sz="3600" b="1">
                <a:latin typeface="+mn-lt"/>
                <a:ea typeface="+mn-ea"/>
                <a:cs typeface="+mn-cs"/>
                <a:sym typeface="Arial"/>
              </a:defRPr>
            </a:lvl1pPr>
          </a:lstStyle>
          <a:p>
            <a:r>
              <a:rPr sz="4400" dirty="0" err="1">
                <a:solidFill>
                  <a:schemeClr val="bg1"/>
                </a:solidFill>
                <a:latin typeface="Arial" panose="020B0604020202020204" pitchFamily="34" charset="0"/>
                <a:cs typeface="Arial" panose="020B0604020202020204" pitchFamily="34" charset="0"/>
              </a:rPr>
              <a:t>صلوات</a:t>
            </a:r>
            <a:r>
              <a:rPr sz="4400" dirty="0">
                <a:solidFill>
                  <a:schemeClr val="bg1"/>
                </a:solidFill>
                <a:latin typeface="Arial" panose="020B0604020202020204" pitchFamily="34" charset="0"/>
                <a:cs typeface="Arial" panose="020B0604020202020204" pitchFamily="34" charset="0"/>
              </a:rPr>
              <a:t> من أجل </a:t>
            </a:r>
            <a:r>
              <a:rPr sz="4400" dirty="0" err="1">
                <a:solidFill>
                  <a:schemeClr val="bg1"/>
                </a:solidFill>
                <a:latin typeface="Arial" panose="020B0604020202020204" pitchFamily="34" charset="0"/>
                <a:cs typeface="Arial" panose="020B0604020202020204" pitchFamily="34" charset="0"/>
              </a:rPr>
              <a:t>الهيكل</a:t>
            </a:r>
            <a:r>
              <a:rPr sz="4400" dirty="0">
                <a:solidFill>
                  <a:schemeClr val="bg1"/>
                </a:solidFill>
                <a:latin typeface="Arial" panose="020B0604020202020204" pitchFamily="34" charset="0"/>
                <a:cs typeface="Arial" panose="020B0604020202020204" pitchFamily="34" charset="0"/>
              </a:rPr>
              <a:t> </a:t>
            </a:r>
            <a:r>
              <a:rPr sz="4400" dirty="0" err="1">
                <a:solidFill>
                  <a:schemeClr val="bg1"/>
                </a:solidFill>
                <a:latin typeface="Arial" panose="020B0604020202020204" pitchFamily="34" charset="0"/>
                <a:cs typeface="Arial" panose="020B0604020202020204" pitchFamily="34" charset="0"/>
              </a:rPr>
              <a:t>الثالث</a:t>
            </a:r>
            <a:endParaRPr sz="4400" dirty="0">
              <a:solidFill>
                <a:schemeClr val="bg1"/>
              </a:solidFill>
              <a:latin typeface="Arial" panose="020B0604020202020204" pitchFamily="34" charset="0"/>
              <a:cs typeface="Arial" panose="020B0604020202020204" pitchFamily="34" charset="0"/>
            </a:endParaRPr>
          </a:p>
        </p:txBody>
      </p:sp>
      <p:pic>
        <p:nvPicPr>
          <p:cNvPr id="3373" name="Picture 1028" descr="Picture 1028"/>
          <p:cNvPicPr>
            <a:picLocks noChangeAspect="1"/>
          </p:cNvPicPr>
          <p:nvPr/>
        </p:nvPicPr>
        <p:blipFill>
          <a:blip r:embed="rId4"/>
          <a:stretch>
            <a:fillRect/>
          </a:stretch>
        </p:blipFill>
        <p:spPr>
          <a:xfrm>
            <a:off x="-134471" y="1358900"/>
            <a:ext cx="3846513" cy="5575300"/>
          </a:xfrm>
          <a:prstGeom prst="rect">
            <a:avLst/>
          </a:prstGeom>
          <a:ln w="12700">
            <a:miter lim="400000"/>
          </a:ln>
        </p:spPr>
      </p:pic>
      <p:sp>
        <p:nvSpPr>
          <p:cNvPr id="3374" name="Text Box 1029"/>
          <p:cNvSpPr txBox="1"/>
          <p:nvPr/>
        </p:nvSpPr>
        <p:spPr>
          <a:xfrm>
            <a:off x="1619250" y="4567237"/>
            <a:ext cx="7483475" cy="954107"/>
          </a:xfrm>
          <a:prstGeom prst="rect">
            <a:avLst/>
          </a:prstGeom>
          <a:blipFill>
            <a:blip r:embed="rId5"/>
          </a:blipFill>
          <a:ln w="12700">
            <a:miter lim="400000"/>
          </a:ln>
          <a:effectLst>
            <a:outerShdw blurRad="63500" dist="53882" dir="2700000" rotWithShape="0">
              <a:srgbClr val="000000">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latin typeface="Tahoma"/>
                <a:ea typeface="Tahoma"/>
                <a:cs typeface="Tahoma"/>
                <a:sym typeface="Tahoma"/>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أثناء</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الصلاة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لاسترداد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الهيكل</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احتاج</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اليهود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لمكان</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عام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ليحضرهم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معاً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ليحافظوا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على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طريقة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حياته</a:t>
            </a:r>
            <a:r>
              <a:rPr lang="ar-JO" sz="2800" b="1" kern="0" dirty="0">
                <a:solidFill>
                  <a:srgbClr val="8F8F8F">
                    <a:lumOff val="44000"/>
                  </a:srgbClr>
                </a:solidFill>
                <a:latin typeface="Arial" panose="020B0604020202020204" pitchFamily="34" charset="0"/>
                <a:ea typeface="SimSun"/>
                <a:cs typeface="Arial" panose="020B0604020202020204" pitchFamily="34" charset="0"/>
                <a:sym typeface="SimSun"/>
              </a:rPr>
              <a:t>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lang="en-US"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لهذا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ولد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المجمع</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72"/>
                                        </p:tgtEl>
                                        <p:attrNameLst>
                                          <p:attrName>style.visibility</p:attrName>
                                        </p:attrNameLst>
                                      </p:cBhvr>
                                      <p:to>
                                        <p:strVal val="visible"/>
                                      </p:to>
                                    </p:set>
                                    <p:animEffect transition="in" filter="fade">
                                      <p:cBhvr>
                                        <p:cTn id="7" dur="500"/>
                                        <p:tgtEl>
                                          <p:spTgt spid="3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373"/>
                                        </p:tgtEl>
                                        <p:attrNameLst>
                                          <p:attrName>style.visibility</p:attrName>
                                        </p:attrNameLst>
                                      </p:cBhvr>
                                      <p:to>
                                        <p:strVal val="visible"/>
                                      </p:to>
                                    </p:set>
                                    <p:animEffect transition="in" filter="fade">
                                      <p:cBhvr>
                                        <p:cTn id="12" dur="500"/>
                                        <p:tgtEl>
                                          <p:spTgt spid="3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374"/>
                                        </p:tgtEl>
                                        <p:attrNameLst>
                                          <p:attrName>style.visibility</p:attrName>
                                        </p:attrNameLst>
                                      </p:cBhvr>
                                      <p:to>
                                        <p:strVal val="visible"/>
                                      </p:to>
                                    </p:set>
                                    <p:animEffect transition="in" filter="fade">
                                      <p:cBhvr>
                                        <p:cTn id="17" dur="500"/>
                                        <p:tgtEl>
                                          <p:spTgt spid="3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 grpId="0" animBg="1" advAuto="0"/>
      <p:bldP spid="3373" grpId="0" animBg="1" advAuto="0"/>
      <p:bldP spid="337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b="1" dirty="0">
                <a:solidFill>
                  <a:schemeClr val="bg1"/>
                </a:solidFill>
                <a:latin typeface="Arial" charset="0"/>
                <a:ea typeface="ＭＳ Ｐゴシック" charset="0"/>
              </a:rPr>
              <a:t>أحداث الأسبوع السبعين</a:t>
            </a:r>
            <a:endParaRPr lang="en-US" sz="3600" b="1" dirty="0">
              <a:solidFill>
                <a:schemeClr val="accent1"/>
              </a:solidFill>
              <a:latin typeface="Arial" charset="0"/>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endParaRPr kumimoji="0" lang="en-US" sz="20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a:ea typeface="ＭＳ Ｐゴシック" charset="0"/>
                <a:cs typeface="Arial"/>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t>وَهَكَذَا سَيَخْلُصُ جَمِيعُ إِسْرَائِيلَ </a:t>
            </a:r>
            <a:br>
              <a:rPr kumimoji="0" lang="en-US"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ar-SA"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t>(رومية ١١ : ٢٥-٢٧) </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charset="0"/>
                <a:ea typeface="ＭＳ Ｐゴシック" charset="0"/>
                <a:cs typeface="Arial"/>
              </a:rPr>
              <a:t>الأسبوع السبعون</a:t>
            </a:r>
            <a:endParaRPr kumimoji="0" lang="en-US" sz="2800" b="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33180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b="1" dirty="0">
                <a:effectLst>
                  <a:glow rad="228600">
                    <a:srgbClr val="000000"/>
                  </a:glow>
                </a:effectLst>
                <a:latin typeface="Arial" panose="020B0604020202020204" pitchFamily="34" charset="0"/>
                <a:cs typeface="Arial" panose="020B0604020202020204" pitchFamily="34" charset="0"/>
              </a:rPr>
            </a:br>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b="1" dirty="0">
                <a:effectLst>
                  <a:glow rad="228600">
                    <a:srgbClr val="000000"/>
                  </a:glow>
                </a:effectLst>
                <a:latin typeface="Arial" panose="020B0604020202020204" pitchFamily="34" charset="0"/>
                <a:cs typeface="Arial" panose="020B0604020202020204" pitchFamily="34" charset="0"/>
              </a:rPr>
              <a:t>في عام 2017احتفلت إسرائيل بجهود الرئيس ترامب   لإعادة بناء الهيكل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بعيد عن الله؟</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الذي تحرك؟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mn-ea"/>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23136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ar-JO" sz="4000" b="1" dirty="0">
                <a:effectLst>
                  <a:glow rad="228600">
                    <a:srgbClr val="000000"/>
                  </a:glow>
                </a:effectLst>
                <a:latin typeface="Arial" panose="020B0604020202020204" pitchFamily="34" charset="0"/>
                <a:ea typeface="+mj-ea"/>
                <a:cs typeface="Arial" panose="020B0604020202020204" pitchFamily="34" charset="0"/>
              </a:rPr>
              <a:t>ولكن هيكل الضيقة سيتم تدميره</a:t>
            </a:r>
            <a:br>
              <a:rPr lang="ar-JO"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 واستبداله بهيكل حزقيال</a:t>
            </a:r>
            <a:br>
              <a:rPr lang="ar-JO"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 في الألفية</a:t>
            </a:r>
            <a:br>
              <a:rPr lang="en-US" sz="4000" b="1" dirty="0">
                <a:effectLst>
                  <a:glow rad="228600">
                    <a:srgbClr val="000000"/>
                  </a:glow>
                </a:effectLst>
                <a:latin typeface="Arial" panose="020B0604020202020204" pitchFamily="34" charset="0"/>
                <a:ea typeface="+mj-ea"/>
                <a:cs typeface="Arial" panose="020B0604020202020204" pitchFamily="34" charset="0"/>
              </a:rPr>
            </a:br>
            <a:r>
              <a:rPr lang="en-US" sz="4000" b="1" dirty="0">
                <a:effectLst>
                  <a:glow rad="228600">
                    <a:srgbClr val="000000"/>
                  </a:glow>
                </a:effectLst>
                <a:latin typeface="Arial" panose="020B0604020202020204" pitchFamily="34" charset="0"/>
                <a:ea typeface="+mj-ea"/>
                <a:cs typeface="Arial" panose="020B0604020202020204" pitchFamily="34" charset="0"/>
              </a:rPr>
              <a:t> </a:t>
            </a:r>
            <a:br>
              <a:rPr lang="en-US"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(عصر الهيكل الرابع)</a:t>
            </a:r>
            <a:endParaRPr lang="en-US" sz="4000" b="1" dirty="0">
              <a:effectLst>
                <a:glow rad="228600">
                  <a:srgbClr val="000000"/>
                </a:glow>
              </a:effectLst>
              <a:latin typeface="Arial" panose="020B0604020202020204" pitchFamily="34" charset="0"/>
              <a:ea typeface="+mj-ea"/>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Artwork by Sunny Chandra</a:t>
            </a:r>
          </a:p>
        </p:txBody>
      </p:sp>
    </p:spTree>
    <p:extLst>
      <p:ext uri="{BB962C8B-B14F-4D97-AF65-F5344CB8AC3E}">
        <p14:creationId xmlns:p14="http://schemas.microsoft.com/office/powerpoint/2010/main" val="941750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b="1" i="0" dirty="0">
                <a:solidFill>
                  <a:schemeClr val="bg1"/>
                </a:solidFill>
                <a:latin typeface="Arial" panose="020B0604020202020204" pitchFamily="34" charset="0"/>
                <a:ea typeface="新細明體" charset="0"/>
                <a:cs typeface="Arial" panose="020B0604020202020204" pitchFamily="34" charset="0"/>
              </a:rPr>
              <a:t>مجتمع إسرائيل المُسترَد</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هيكل جديد (40-43)</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عبادة جديدة (44-46)</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أقاليم جديدة (47-48)</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altLang="ja-JP" b="1" i="0" dirty="0">
                <a:solidFill>
                  <a:schemeClr val="bg1"/>
                </a:solidFill>
                <a:latin typeface="Arial" panose="020B0604020202020204" pitchFamily="34" charset="0"/>
                <a:ea typeface="新細明體" charset="0"/>
                <a:cs typeface="Arial" panose="020B0604020202020204" pitchFamily="34" charset="0"/>
              </a:rPr>
              <a:t>إعادة بناء الهيكل</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917825"/>
            <a:ext cx="6248400"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ar-JO" sz="3200" dirty="0">
                <a:latin typeface="Arial" panose="020B0604020202020204" pitchFamily="34" charset="0"/>
                <a:ea typeface="新細明體" charset="0"/>
                <a:cs typeface="Arial" panose="020B0604020202020204" pitchFamily="34" charset="0"/>
              </a:rPr>
              <a:t>7 حزيران، 1967</a:t>
            </a:r>
            <a:endParaRPr lang="en-US" sz="3200" dirty="0">
              <a:latin typeface="Arial" panose="020B0604020202020204" pitchFamily="34" charset="0"/>
              <a:ea typeface="新細明體"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59698" y="3619720"/>
            <a:ext cx="7616757"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ar-JO" altLang="zh-CN" sz="2800" b="1" kern="1200" dirty="0">
                <a:latin typeface="Arial" panose="020B0604020202020204" pitchFamily="34" charset="0"/>
                <a:ea typeface="ＭＳ Ｐゴシック" charset="0"/>
                <a:cs typeface="Arial" panose="020B0604020202020204" pitchFamily="34" charset="0"/>
              </a:rPr>
              <a:t>الجدول الزمني للملكوت والهيكل الموصوف في</a:t>
            </a:r>
            <a:br>
              <a:rPr lang="ar-JO" altLang="zh-CN" sz="2800" b="1" kern="1200" dirty="0">
                <a:latin typeface="Arial" panose="020B0604020202020204" pitchFamily="34" charset="0"/>
                <a:ea typeface="ＭＳ Ｐゴシック" charset="0"/>
                <a:cs typeface="Arial" panose="020B0604020202020204" pitchFamily="34" charset="0"/>
              </a:rPr>
            </a:br>
            <a:r>
              <a:rPr lang="ar-JO" altLang="zh-CN" sz="2800" b="1" kern="1200" dirty="0">
                <a:latin typeface="Arial" panose="020B0604020202020204" pitchFamily="34" charset="0"/>
                <a:ea typeface="ＭＳ Ｐゴシック" charset="0"/>
                <a:cs typeface="Arial" panose="020B0604020202020204" pitchFamily="34" charset="0"/>
              </a:rPr>
              <a:t> حزقيال 40-48</a:t>
            </a:r>
            <a:endParaRPr lang="en-US" sz="2800" b="1" kern="1200" dirty="0">
              <a:latin typeface="Arial" panose="020B0604020202020204" pitchFamily="34" charset="0"/>
              <a:ea typeface="ＭＳ Ｐゴシック" charset="0"/>
              <a:cs typeface="Arial" panose="020B0604020202020204" pitchFamily="34" charset="0"/>
            </a:endParaRPr>
          </a:p>
        </p:txBody>
      </p:sp>
      <p:sp>
        <p:nvSpPr>
          <p:cNvPr id="748546" name="Text Box 6"/>
          <p:cNvSpPr txBox="1">
            <a:spLocks noChangeArrowheads="1"/>
          </p:cNvSpPr>
          <p:nvPr/>
        </p:nvSpPr>
        <p:spPr bwMode="auto">
          <a:xfrm>
            <a:off x="8172400" y="76200"/>
            <a:ext cx="856325"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530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flipH="1">
            <a:off x="-14808" y="4188111"/>
            <a:ext cx="2988228" cy="738664"/>
          </a:xfrm>
          <a:prstGeom prst="rect">
            <a:avLst/>
          </a:prstGeom>
          <a:noFill/>
        </p:spPr>
        <p:txBody>
          <a:bodyPr wrap="square" rtlCol="0">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فترة 7               الفترة </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الحالية</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سنوات الضيقة                          الأرض</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 سنوات</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2973421" y="4077072"/>
            <a:ext cx="167058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 يومًا من قيامة الضيقة ومؤمنو العهد القديم</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 من الملكوت المسياني مع الهيكل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 4؛ حزقيال 40-48</a:t>
            </a:r>
          </a:p>
        </p:txBody>
      </p:sp>
      <p:sp>
        <p:nvSpPr>
          <p:cNvPr id="14" name="TextBox 13"/>
          <p:cNvSpPr txBox="1"/>
          <p:nvPr/>
        </p:nvSpPr>
        <p:spPr>
          <a:xfrm>
            <a:off x="6372200" y="4077072"/>
            <a:ext cx="129614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قيامة المعصية النهائية ودينونة غير المؤمنين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الجديدة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059699" y="3017857"/>
            <a:ext cx="1568085"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واختطاف مؤمني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 4: 16-17</a:t>
            </a:r>
          </a:p>
        </p:txBody>
      </p:sp>
      <p:sp>
        <p:nvSpPr>
          <p:cNvPr id="8" name="TextBox 7"/>
          <p:cNvSpPr txBox="1"/>
          <p:nvPr/>
        </p:nvSpPr>
        <p:spPr>
          <a:xfrm>
            <a:off x="2627784" y="3017857"/>
            <a:ext cx="1080120"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 مع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9: 11-21</a:t>
            </a: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14808" y="5317891"/>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سيتم بناء هيكل حزقيال بعد عودة المسيح</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واين أودونيل. "حزقيال 40-48: جولة في هيكل حزقيال"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a:t>
            </a:r>
            <a:r>
              <a:rPr kumimoji="0" lang="en-US" altLang="ko-KR"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Ezekiel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transcript.htm</a:t>
            </a:r>
          </a:p>
        </p:txBody>
      </p:sp>
    </p:spTree>
    <p:extLst>
      <p:ext uri="{BB962C8B-B14F-4D97-AF65-F5344CB8AC3E}">
        <p14:creationId xmlns:p14="http://schemas.microsoft.com/office/powerpoint/2010/main" val="2061813109"/>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طرق</a:t>
            </a:r>
            <a:endPar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sz="5400" b="1" dirty="0">
                <a:latin typeface="Arial" panose="020B0604020202020204" pitchFamily="34" charset="0"/>
                <a:ea typeface="ＭＳ Ｐゴシック" charset="0"/>
                <a:cs typeface="Arial" panose="020B0604020202020204" pitchFamily="34" charset="0"/>
              </a:rPr>
              <a:t>وكانت الأرض خربة وخالية وعلى وجه الغمر ظلمة</a:t>
            </a:r>
            <a:endParaRPr lang="en-US" sz="5400" b="1"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وروح الله يرف على وجه المياه</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 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09493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544488"/>
          </a:xfrm>
          <a:solidFill>
            <a:srgbClr val="FFFFFF"/>
          </a:solidFill>
        </p:spPr>
        <p:txBody>
          <a:bodyPr/>
          <a:lstStyle/>
          <a:p>
            <a:pPr algn="ctr"/>
            <a:r>
              <a:rPr lang="ar-SA" sz="3200" b="1" i="0" dirty="0">
                <a:solidFill>
                  <a:schemeClr val="bg1"/>
                </a:solidFill>
                <a:latin typeface="Arial" panose="020B0604020202020204" pitchFamily="34" charset="0"/>
                <a:ea typeface="ＭＳ Ｐゴシック" charset="0"/>
                <a:cs typeface="Arial" panose="020B0604020202020204" pitchFamily="34" charset="0"/>
              </a:rPr>
              <a:t>معبد حزقيال الألفي</a:t>
            </a:r>
            <a:endParaRPr lang="en-US" sz="3200" b="1" i="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000000"/>
                </a:solidFill>
                <a:latin typeface="Arial" panose="020B0604020202020204" pitchFamily="34" charset="0"/>
                <a:cs typeface="Arial" panose="020B0604020202020204" pitchFamily="34" charset="0"/>
              </a:rPr>
              <a:t>ثيو. ج. سواريس، هيكل حزقيال، عالم الكتاب المقدس ١٤ (١٨٩٩): ٩٤</a:t>
            </a:r>
            <a:endParaRPr lang="en-US" sz="1400" b="1" dirty="0">
              <a:solidFill>
                <a:srgbClr val="000000"/>
              </a:solidFill>
              <a:latin typeface="Arial" panose="020B0604020202020204" pitchFamily="34" charset="0"/>
              <a:cs typeface="Arial" panose="020B0604020202020204" pitchFamily="34" charset="0"/>
            </a:endParaRPr>
          </a:p>
        </p:txBody>
      </p:sp>
      <p:sp>
        <p:nvSpPr>
          <p:cNvPr id="747524"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ea typeface="新細明體" charset="0"/>
                <a:cs typeface="Arial" panose="020B0604020202020204" pitchFamily="34" charset="0"/>
              </a:rPr>
              <a:t>517</a:t>
            </a:r>
            <a:endParaRPr lang="en-US" sz="1800" dirty="0">
              <a:solidFill>
                <a:schemeClr val="bg1"/>
              </a:solidFill>
              <a:latin typeface="Arial" panose="020B0604020202020204" pitchFamily="34" charset="0"/>
              <a:ea typeface="新細明體" charset="0"/>
              <a:cs typeface="Arial" panose="020B0604020202020204" pitchFamily="34"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000000"/>
                </a:solidFill>
                <a:latin typeface="Arial" panose="020B0604020202020204" pitchFamily="34" charset="0"/>
                <a:cs typeface="Arial" panose="020B0604020202020204" pitchFamily="34" charset="0"/>
              </a:rPr>
              <a:t>تشارلز داير، حزقيال، في شرح معرفة الكتاب المقدس، 1: 1303</a:t>
            </a:r>
            <a:endParaRPr lang="en-US" sz="14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623050" cy="838200"/>
          </a:xfrm>
        </p:spPr>
        <p:txBody>
          <a:bodyPr/>
          <a:lstStyle/>
          <a:p>
            <a:pPr eaLnBrk="1" hangingPunct="1"/>
            <a:r>
              <a:rPr lang="ar-JO" i="0" dirty="0">
                <a:latin typeface="Arial" panose="020B0604020202020204" pitchFamily="34" charset="0"/>
                <a:ea typeface="新細明體" charset="0"/>
                <a:cs typeface="Arial" panose="020B0604020202020204" pitchFamily="34" charset="0"/>
              </a:rPr>
              <a:t>الأقسام الخمسة</a:t>
            </a:r>
            <a:endParaRPr lang="en-US" i="0" dirty="0">
              <a:latin typeface="Arial" panose="020B0604020202020204" pitchFamily="34" charset="0"/>
              <a:ea typeface="新細明體" charset="0"/>
              <a:cs typeface="Arial" panose="020B0604020202020204" pitchFamily="34" charset="0"/>
            </a:endParaRPr>
          </a:p>
        </p:txBody>
      </p:sp>
      <p:sp>
        <p:nvSpPr>
          <p:cNvPr id="57350" name="Text Box 6"/>
          <p:cNvSpPr txBox="1">
            <a:spLocks noChangeArrowheads="1"/>
          </p:cNvSpPr>
          <p:nvPr/>
        </p:nvSpPr>
        <p:spPr bwMode="auto">
          <a:xfrm>
            <a:off x="-105798" y="203200"/>
            <a:ext cx="5833648" cy="163121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1. الساحة الخارجية – 40: 17-19</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2. الساحة الداخلية – 40: 44-47</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3. الهيكل – 41: 1-26</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4. الجدار حول الهيكل الخارجي – 40: 5 (42: 15-20، 45: 2)</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5. خمسون ذراعاً من المساحة المفتوحة – 45: 2</a:t>
            </a:r>
            <a:r>
              <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www.pauljab.net/temple/ TemplePictures.html</a:t>
            </a:r>
            <a:r>
              <a:rPr kumimoji="0" lang="en-US" sz="1400" b="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 </a:t>
            </a:r>
          </a:p>
        </p:txBody>
      </p:sp>
      <p:sp>
        <p:nvSpPr>
          <p:cNvPr id="745477"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517</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2112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新細明體" charset="0"/>
                <a:cs typeface="新細明體" charset="0"/>
                <a:hlinkClick r:id="rId4"/>
              </a:rPr>
              <a:t>www.pauljab.net/temple/ TemplePictures.html</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新細明體" charset="0"/>
                <a:cs typeface="新細明體"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6. البوابة الشمالية للساحة الخارجية – 40: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7. البوابة الشرقية للساحة الخارجية – 40: 6-16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8. البوابة الجنوبية للساحة الخارجية – 40: 24-27</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9. البوابة الشمالية للساحة الداخلية – 40: 35-37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10. البوابة الشرقية للساحة الداخلية – 40: 32-34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11. البوابة الجنوبية للساحة الداخلية – 40: 28-31</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118794" name="Text Box 11"/>
          <p:cNvSpPr txBox="1">
            <a:spLocks noChangeArrowheads="1"/>
          </p:cNvSpPr>
          <p:nvPr/>
        </p:nvSpPr>
        <p:spPr bwMode="auto">
          <a:xfrm>
            <a:off x="8451850" y="0"/>
            <a:ext cx="66556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dirty="0">
                <a:solidFill>
                  <a:schemeClr val="tx1"/>
                </a:solidFill>
                <a:effectLst>
                  <a:glow rad="279400">
                    <a:srgbClr val="000000">
                      <a:alpha val="87000"/>
                    </a:srgbClr>
                  </a:glow>
                </a:effectLst>
                <a:ea typeface="ＭＳ Ｐゴシック" pitchFamily="-112" charset="-128"/>
                <a:cs typeface="Arial" panose="020B0604020202020204" pitchFamily="34" charset="0"/>
              </a:rPr>
              <a:t>٤٠-٤٣</a:t>
            </a:r>
            <a:r>
              <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rPr>
              <a:t> </a:t>
            </a:r>
            <a:r>
              <a:rPr lang="ar-SA" sz="6000" dirty="0">
                <a:solidFill>
                  <a:schemeClr val="tx1"/>
                </a:solidFill>
                <a:effectLst>
                  <a:glow rad="279400">
                    <a:srgbClr val="000000">
                      <a:alpha val="87000"/>
                    </a:srgbClr>
                  </a:glow>
                </a:effectLst>
                <a:ea typeface="ＭＳ Ｐゴシック" pitchFamily="-112" charset="-128"/>
                <a:cs typeface="Arial" panose="020B0604020202020204" pitchFamily="34" charset="0"/>
              </a:rPr>
              <a:t>حزقيال</a:t>
            </a:r>
            <a:endPar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ar-JO" altLang="zh-TW" sz="5400" dirty="0">
                <a:solidFill>
                  <a:srgbClr val="230C4B"/>
                </a:solidFill>
                <a:ea typeface="SimHei" panose="02010609060101010101" pitchFamily="49" charset="-122"/>
              </a:rPr>
              <a:t>الملكوت                         والألفية</a:t>
            </a:r>
            <a:endParaRPr lang="en-US" sz="4800" dirty="0">
              <a:ea typeface="SimHei" panose="02010609060101010101" pitchFamily="49" charset="-122"/>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altLang="zh-TW"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علم الأخرويات</a:t>
            </a:r>
            <a:endParaRPr kumimoji="0" lang="en-US" sz="2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730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ar-JO" dirty="0"/>
              <a:t>منظر خارجي</a:t>
            </a:r>
            <a:br>
              <a:rPr lang="ar-JO" dirty="0"/>
            </a:br>
            <a:r>
              <a:rPr lang="ar-JO" dirty="0"/>
              <a:t>للهيكل الداخلي</a:t>
            </a:r>
            <a:endParaRPr lang="en-US" dirty="0"/>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br>
              <a:rPr lang="en-US" sz="3600" kern="1200" dirty="0"/>
            </a:br>
            <a:r>
              <a:rPr lang="ar-JO" sz="3600" kern="1200" dirty="0"/>
              <a:t>تباين </a:t>
            </a:r>
            <a:br>
              <a:rPr lang="ar-JO" sz="3600" kern="1200" dirty="0"/>
            </a:br>
            <a:r>
              <a:rPr lang="ar-JO" sz="3600" kern="1200" dirty="0"/>
              <a:t>هيكلي </a:t>
            </a:r>
            <a:br>
              <a:rPr lang="ar-JO" sz="3600" kern="1200" dirty="0"/>
            </a:br>
            <a:r>
              <a:rPr lang="ar-JO" sz="3600" kern="1200" dirty="0"/>
              <a:t>سليمان </a:t>
            </a:r>
            <a:br>
              <a:rPr lang="ar-JO" sz="3600" kern="1200" dirty="0"/>
            </a:br>
            <a:r>
              <a:rPr lang="ar-JO" sz="3600" kern="1200" dirty="0"/>
              <a:t>و حزقيال</a:t>
            </a:r>
            <a:endParaRPr lang="en-US" sz="3600" kern="1200" dirty="0"/>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367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新細明體" charset="0"/>
              </a:rPr>
              <a:t>518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CC"/>
              </a:solidFill>
              <a:effectLst/>
              <a:uLnTx/>
              <a:uFillTx/>
              <a:latin typeface="Arial" panose="020B0604020202020204" pitchFamily="34" charset="0"/>
              <a:ea typeface="新細明體" charset="0"/>
              <a:cs typeface="新細明體"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ar-JO" sz="3200" b="1" i="0" dirty="0">
                <a:solidFill>
                  <a:srgbClr val="FFFFFF"/>
                </a:solidFill>
                <a:latin typeface="Arial" charset="0"/>
                <a:ea typeface="新細明體" charset="0"/>
              </a:rPr>
              <a:t>الغرف المجاورة للهيكل</a:t>
            </a:r>
            <a:endParaRPr lang="en-US" sz="3200" b="1" i="0" dirty="0">
              <a:solidFill>
                <a:srgbClr val="FFFFFF"/>
              </a:solidFill>
              <a:latin typeface="Arial" charset="0"/>
              <a:ea typeface="新細明體" charset="0"/>
            </a:endParaRPr>
          </a:p>
        </p:txBody>
      </p:sp>
      <p:sp>
        <p:nvSpPr>
          <p:cNvPr id="6" name="Rectangle 1026"/>
          <p:cNvSpPr txBox="1">
            <a:spLocks noChangeArrowheads="1"/>
          </p:cNvSpPr>
          <p:nvPr/>
        </p:nvSpPr>
        <p:spPr bwMode="auto">
          <a:xfrm>
            <a:off x="4644008" y="4149080"/>
            <a:ext cx="4499992" cy="187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eaLnBrk="1" hangingPunct="1">
              <a:defRPr/>
            </a:pPr>
            <a:r>
              <a:rPr lang="ar-JO" sz="2000" b="1" i="0" dirty="0">
                <a:solidFill>
                  <a:schemeClr val="bg1"/>
                </a:solidFill>
                <a:effectLst>
                  <a:glow rad="101600">
                    <a:srgbClr val="FFFFFF">
                      <a:alpha val="75000"/>
                    </a:srgbClr>
                  </a:glow>
                </a:effectLst>
              </a:rPr>
              <a:t>والمخدع الذي وجهه نحو الشمال للكهنة حارسي حراسة المذبح. هم بنو صادوق المقربون من بني لاوي إلى الرب ليخدموه (40: 46)</a:t>
            </a:r>
            <a:endParaRPr lang="en-US" sz="2000" b="1" i="0" dirty="0">
              <a:solidFill>
                <a:schemeClr val="bg1"/>
              </a:solidFill>
              <a:effectLst>
                <a:glow rad="101600">
                  <a:srgbClr val="FFFFFF">
                    <a:alpha val="75000"/>
                  </a:srgbClr>
                </a:glow>
              </a:effectLst>
            </a:endParaRPr>
          </a:p>
          <a:p>
            <a:pPr algn="ctr" eaLnBrk="1" hangingPunct="1">
              <a:defRPr/>
            </a:pPr>
            <a:endParaRPr lang="en-US" sz="2000" b="1" i="0" dirty="0">
              <a:solidFill>
                <a:schemeClr val="bg1"/>
              </a:solidFill>
              <a:effectLst>
                <a:glow rad="101600">
                  <a:srgbClr val="FFFFFF">
                    <a:alpha val="75000"/>
                  </a:srgbClr>
                </a:glow>
              </a:effectLst>
            </a:endParaRPr>
          </a:p>
          <a:p>
            <a:pPr algn="ctr" eaLnBrk="1" hangingPunct="1">
              <a:defRPr/>
            </a:pPr>
            <a:endParaRPr lang="en-US" sz="2000" b="1" i="0" dirty="0">
              <a:solidFill>
                <a:schemeClr val="bg1"/>
              </a:solidFill>
              <a:effectLst>
                <a:glow rad="101600">
                  <a:srgbClr val="FFFFFF">
                    <a:alpha val="75000"/>
                  </a:srgbClr>
                </a:glow>
              </a:effectLst>
              <a:latin typeface="Arial" charset="0"/>
              <a:ea typeface="新細明體" charset="0"/>
            </a:endParaRPr>
          </a:p>
        </p:txBody>
      </p:sp>
    </p:spTree>
    <p:extLst>
      <p:ext uri="{BB962C8B-B14F-4D97-AF65-F5344CB8AC3E}">
        <p14:creationId xmlns:p14="http://schemas.microsoft.com/office/powerpoint/2010/main" val="1674278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البوابة الشرقية (40: 7-16)</a:t>
            </a:r>
            <a:endParaRPr lang="en-US" sz="3200" b="1" i="0" dirty="0">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تشارلز داير، حزقيال، في شرح معرفة الكتاب المقدس، 1: 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وسمعا صوت الرب الإله ماشياً في الجنة عند هبوب ريح النهار فاختبأ آدم وامرأته من وجه الرب الإله في وسط شجر الجنة فنادى الرب الإله آدم وقال له أين أنت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(تك 3 : 8 – 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268105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البوابة الشرقية الخارجية (40: 3-12)</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واين أدونيل</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حجز 40-48 جولة في هيكل حزقيال </a:t>
            </a:r>
            <a:r>
              <a:rPr lang="en-US" sz="1400" b="1" dirty="0">
                <a:solidFill>
                  <a:srgbClr val="FFFFFF"/>
                </a:solidFill>
                <a:latin typeface="Arial" panose="020B0604020202020204" pitchFamily="34" charset="0"/>
                <a:cs typeface="Arial" panose="020B0604020202020204" pitchFamily="34" charset="0"/>
              </a:rPr>
              <a:t> • 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ملاك معه عصا قياس وسلك كتان يقف على حدود الحائط خارج البوابة الشرقية الخارجية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06812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604448"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عتبة البوابة الشرقية الخارجية (40: 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latin typeface="Arial" panose="020B0604020202020204" pitchFamily="34" charset="0"/>
                <a:cs typeface="Arial" panose="020B0604020202020204" pitchFamily="34" charset="0"/>
              </a:rPr>
              <a:t>نحن خارج مجمع الهيكل نتقدم إليه من الشرق ونواجه الغرب، هناك 7 درجات تؤدي إلى البوابة، مع أنها ليست جميعها ظاهرة في أسفل الصورة</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757706"/>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الحراسة (40: 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19718783"/>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العتبة الداخلية (40: 7-9)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العتبة الداخلية والرواق وأحد القائمين على جانب مجمع الهيكل                               من البوابة الشرقية الخارجية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421166"/>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548679"/>
          </a:xfrm>
          <a:noFill/>
        </p:spPr>
        <p:txBody>
          <a:bodyPr anchor="ctr"/>
          <a:lstStyle/>
          <a:p>
            <a:pPr eaLnBrk="1" hangingPunct="1"/>
            <a:r>
              <a:rPr lang="ar-JO" sz="28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خمس مشاكل بالنسبة للتفسيرات غير الحرفية</a:t>
            </a:r>
            <a:endParaRPr lang="en-US" sz="28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522</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1. الصعوبة</a:t>
            </a:r>
            <a:r>
              <a:rPr lang="ar-JO" sz="28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 يستحيل تحديد الترميز دون وجود إشارات في النص </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2. عدم الإتساق</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إذا كان 6×6 يعتني ثبات الكنيسة فإن معنى 5×6 هو عدم </a:t>
            </a:r>
          </a:p>
          <a:p>
            <a:pPr algn="r"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ثبات الكنيسة</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3. عدم الفعالية</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لماذا يجب القول أن الكنيسة ثابتة مرة تلو المرة؟</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4. عدم التأكد</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هل تعني عبارة مخادع كثيرة منازل كثيرة (يوحنا 14: 1) أم </a:t>
            </a:r>
          </a:p>
          <a:p>
            <a:pPr algn="r"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كنائس؟ </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rtl="1"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5. التحيز</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إذا كانت خمس أذرع تعني خمسة عهود فلماذا لا تساوي 6 غرف </a:t>
            </a:r>
          </a:p>
          <a:p>
            <a:pPr algn="r" rtl="1"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منفصلة مقاس 6×6</a:t>
            </a:r>
            <a:r>
              <a:rPr lang="en-US" sz="2800" b="1" dirty="0">
                <a:effectLst>
                  <a:glow rad="228600">
                    <a:schemeClr val="tx1"/>
                  </a:glow>
                </a:effectLst>
                <a:latin typeface="Arial" panose="020B0604020202020204" pitchFamily="34" charset="0"/>
                <a:ea typeface="新細明體" charset="0"/>
                <a:cs typeface="Arial" panose="020B0604020202020204" pitchFamily="34" charset="0"/>
              </a:rPr>
              <a:t> </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المسيح الدجال (راجع رؤيا 13: 18)؟</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5884545"/>
          </a:xfrm>
          <a:prstGeom prst="rect">
            <a:avLst/>
          </a:prstGeom>
        </p:spPr>
      </p:pic>
      <p:sp>
        <p:nvSpPr>
          <p:cNvPr id="748545" name="Rectangle 2"/>
          <p:cNvSpPr>
            <a:spLocks noGrp="1" noChangeArrowheads="1"/>
          </p:cNvSpPr>
          <p:nvPr>
            <p:ph type="title"/>
          </p:nvPr>
        </p:nvSpPr>
        <p:spPr>
          <a:xfrm>
            <a:off x="0" y="-144016"/>
            <a:ext cx="8748464"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كل البوابات متشابهة (حزقيال 40: 13-15)</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3651468586"/>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3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البوابة الشرقية الخارجية (40: 13-16)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نوافذ ضيقة داخل وخارج البوابة الشرقية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02392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رواق الساحة الخارجية (40: 17-27)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رواق البوابة الشرقية الخارجية بزخارف أشجار النخيل وبعض الغرف الثلاثين الموجودة على الرصيف السفلي</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18588"/>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 y="0"/>
            <a:ext cx="9144000" cy="5842000"/>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الهيكل</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الساحة الخارجية بعرض 100 ذراع مع زخارف أشجار النخيل على رواقي البوابات الخارجية والداخلية المواجهتين لبعضهما</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558649"/>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6" y="-2738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الساحة الداخلية (40: 28-49)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الطاولات على جانب الساحة الخارجية للبوابة الشمالية الداخلية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038741"/>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قادش برنيع</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المغنين (40: 44-46)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373216"/>
            <a:ext cx="9144000" cy="10081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غرف المغنين في الساحة الداخلية واحدة في الشمال وبابها مواجه للجنوب (الزاوية اليسرى العليا) وواحدة في الجنوب وبابها مواجه للشمال (الزاوية اليمنى العليا)</a:t>
            </a:r>
            <a:endParaRPr lang="en-US" b="1" dirty="0">
              <a:solidFill>
                <a:srgbClr val="FFFFFF"/>
              </a:solidFill>
              <a:latin typeface="Arial" panose="020B0604020202020204" pitchFamily="34" charset="0"/>
              <a:cs typeface="Arial" panose="020B0604020202020204" pitchFamily="34" charset="0"/>
            </a:endParaRPr>
          </a:p>
        </p:txBody>
      </p:sp>
      <p:sp>
        <p:nvSpPr>
          <p:cNvPr id="3" name="Oval 2"/>
          <p:cNvSpPr>
            <a:spLocks noChangeAspect="1"/>
          </p:cNvSpPr>
          <p:nvPr/>
        </p:nvSpPr>
        <p:spPr bwMode="auto">
          <a:xfrm>
            <a:off x="1691680"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Oval 7"/>
          <p:cNvSpPr>
            <a:spLocks noChangeAspect="1"/>
          </p:cNvSpPr>
          <p:nvPr/>
        </p:nvSpPr>
        <p:spPr bwMode="auto">
          <a:xfrm>
            <a:off x="6516216"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50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الساحة الداخلية والمذبح (40: 47)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الساحة الداخلية 100×100 ذراع مع المذبح في الوسط والهيكل في أعلى الصورة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271350"/>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40B15-6A08-0DB1-1C05-5CC023DD7225}"/>
              </a:ext>
            </a:extLst>
          </p:cNvPr>
          <p:cNvSpPr/>
          <p:nvPr/>
        </p:nvSpPr>
        <p:spPr bwMode="auto">
          <a:xfrm>
            <a:off x="1336308" y="-2429"/>
            <a:ext cx="6188019" cy="648091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94DC67C7-41D4-0BA8-3AA4-80BD4A78C12C}"/>
              </a:ext>
            </a:extLst>
          </p:cNvPr>
          <p:cNvSpPr/>
          <p:nvPr/>
        </p:nvSpPr>
        <p:spPr bwMode="auto">
          <a:xfrm>
            <a:off x="1609443" y="816346"/>
            <a:ext cx="5688631" cy="5662141"/>
          </a:xfrm>
          <a:prstGeom prst="rect">
            <a:avLst/>
          </a:prstGeom>
          <a:solidFill>
            <a:srgbClr val="FFFF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47285A28-E821-D9EA-8E4E-48DC86428BE2}"/>
              </a:ext>
            </a:extLst>
          </p:cNvPr>
          <p:cNvSpPr/>
          <p:nvPr/>
        </p:nvSpPr>
        <p:spPr bwMode="auto">
          <a:xfrm>
            <a:off x="2085866" y="1288990"/>
            <a:ext cx="4657961" cy="4712826"/>
          </a:xfrm>
          <a:prstGeom prst="rect">
            <a:avLst/>
          </a:prstGeom>
          <a:solidFill>
            <a:schemeClr val="accent1">
              <a:lumMod val="60000"/>
              <a:lumOff val="4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325EB48B-B0CE-C097-ED1D-B87C12DA6DB9}"/>
              </a:ext>
            </a:extLst>
          </p:cNvPr>
          <p:cNvSpPr/>
          <p:nvPr/>
        </p:nvSpPr>
        <p:spPr bwMode="auto">
          <a:xfrm>
            <a:off x="4321995" y="1302031"/>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4201BA8-BA98-D059-76CE-19792C5C2640}"/>
              </a:ext>
            </a:extLst>
          </p:cNvPr>
          <p:cNvSpPr/>
          <p:nvPr/>
        </p:nvSpPr>
        <p:spPr bwMode="auto">
          <a:xfrm>
            <a:off x="4314311" y="5558985"/>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1C10D62-8724-97F1-44DC-B72B4AB093A7}"/>
              </a:ext>
            </a:extLst>
          </p:cNvPr>
          <p:cNvSpPr/>
          <p:nvPr/>
        </p:nvSpPr>
        <p:spPr bwMode="auto">
          <a:xfrm rot="16200000">
            <a:off x="6397007" y="3438556"/>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DF319E4-4879-D90B-C890-03A806E2FF41}"/>
              </a:ext>
            </a:extLst>
          </p:cNvPr>
          <p:cNvSpPr/>
          <p:nvPr/>
        </p:nvSpPr>
        <p:spPr bwMode="auto">
          <a:xfrm>
            <a:off x="2093650" y="1748471"/>
            <a:ext cx="4199824" cy="3807497"/>
          </a:xfrm>
          <a:prstGeom prst="rect">
            <a:avLst/>
          </a:prstGeom>
          <a:solidFill>
            <a:srgbClr val="FFC0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04E82D64-548C-80A2-1809-C1C666E7B29C}"/>
              </a:ext>
            </a:extLst>
          </p:cNvPr>
          <p:cNvSpPr/>
          <p:nvPr/>
        </p:nvSpPr>
        <p:spPr bwMode="auto">
          <a:xfrm>
            <a:off x="2093651" y="2740871"/>
            <a:ext cx="3210016" cy="1848892"/>
          </a:xfrm>
          <a:prstGeom prst="rect">
            <a:avLst/>
          </a:prstGeom>
          <a:solidFill>
            <a:schemeClr val="accent2">
              <a:lumMod val="20000"/>
              <a:lumOff val="8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2A32D58-9C59-4A31-523B-98B4C2720896}"/>
              </a:ext>
            </a:extLst>
          </p:cNvPr>
          <p:cNvSpPr/>
          <p:nvPr/>
        </p:nvSpPr>
        <p:spPr bwMode="auto">
          <a:xfrm>
            <a:off x="4314311" y="2733912"/>
            <a:ext cx="250005" cy="47906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E1A7BCFC-C615-4038-AA6D-F401DA2D9669}"/>
              </a:ext>
            </a:extLst>
          </p:cNvPr>
          <p:cNvSpPr/>
          <p:nvPr/>
        </p:nvSpPr>
        <p:spPr bwMode="auto">
          <a:xfrm>
            <a:off x="4314311" y="4149080"/>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CBD809E8-B390-A513-9767-36D616B2DBFB}"/>
              </a:ext>
            </a:extLst>
          </p:cNvPr>
          <p:cNvSpPr/>
          <p:nvPr/>
        </p:nvSpPr>
        <p:spPr bwMode="auto">
          <a:xfrm rot="16200000">
            <a:off x="4956847" y="3430873"/>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FBCEADF7-D1A6-FCFB-5A8B-D7069D7FD935}"/>
              </a:ext>
            </a:extLst>
          </p:cNvPr>
          <p:cNvSpPr/>
          <p:nvPr/>
        </p:nvSpPr>
        <p:spPr bwMode="auto">
          <a:xfrm>
            <a:off x="2085382" y="3199261"/>
            <a:ext cx="1796644" cy="945890"/>
          </a:xfrm>
          <a:prstGeom prst="rect">
            <a:avLst/>
          </a:prstGeom>
          <a:solidFill>
            <a:schemeClr val="accent2">
              <a:lumMod val="75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8545" name="Rectangle 2"/>
          <p:cNvSpPr>
            <a:spLocks noGrp="1" noChangeArrowheads="1"/>
          </p:cNvSpPr>
          <p:nvPr>
            <p:ph type="title"/>
          </p:nvPr>
        </p:nvSpPr>
        <p:spPr>
          <a:xfrm>
            <a:off x="0" y="1"/>
            <a:ext cx="9144000" cy="836712"/>
          </a:xfrm>
          <a:noFill/>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هيكل حزقيال</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500×500 ذراع مع حدود حوالي 50 ذراع</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3" name="Title 1">
            <a:extLst>
              <a:ext uri="{FF2B5EF4-FFF2-40B4-BE49-F238E27FC236}">
                <a16:creationId xmlns:a16="http://schemas.microsoft.com/office/drawing/2014/main" id="{75CF0BC4-9CAA-354C-CFBC-5C9A567739A9}"/>
              </a:ext>
            </a:extLst>
          </p:cNvPr>
          <p:cNvSpPr txBox="1">
            <a:spLocks/>
          </p:cNvSpPr>
          <p:nvPr/>
        </p:nvSpPr>
        <p:spPr bwMode="auto">
          <a:xfrm>
            <a:off x="4786382" y="2348879"/>
            <a:ext cx="1507093" cy="288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200+100+200=500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D3740D0-44ED-0F8D-C7B9-FDF50E1F9C0D}"/>
              </a:ext>
            </a:extLst>
          </p:cNvPr>
          <p:cNvSpPr txBox="1">
            <a:spLocks/>
          </p:cNvSpPr>
          <p:nvPr/>
        </p:nvSpPr>
        <p:spPr bwMode="auto">
          <a:xfrm>
            <a:off x="2128803" y="5513309"/>
            <a:ext cx="150709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السفلي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E8A957C-C747-3824-CCB0-9552B6D9BC57}"/>
              </a:ext>
            </a:extLst>
          </p:cNvPr>
          <p:cNvSpPr txBox="1">
            <a:spLocks/>
          </p:cNvSpPr>
          <p:nvPr/>
        </p:nvSpPr>
        <p:spPr bwMode="auto">
          <a:xfrm>
            <a:off x="6228184" y="3816424"/>
            <a:ext cx="675282"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الشرقية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5FB5C89-A5FD-ED63-E8CA-C943263F686F}"/>
              </a:ext>
            </a:extLst>
          </p:cNvPr>
          <p:cNvSpPr txBox="1">
            <a:spLocks/>
          </p:cNvSpPr>
          <p:nvPr/>
        </p:nvSpPr>
        <p:spPr bwMode="auto">
          <a:xfrm>
            <a:off x="4514746" y="5513309"/>
            <a:ext cx="80163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البوابات 25×50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251FD5A-3D73-C8B6-FBDE-04BFB5ADAF22}"/>
              </a:ext>
            </a:extLst>
          </p:cNvPr>
          <p:cNvSpPr txBox="1">
            <a:spLocks/>
          </p:cNvSpPr>
          <p:nvPr/>
        </p:nvSpPr>
        <p:spPr bwMode="auto">
          <a:xfrm>
            <a:off x="2128803" y="2799238"/>
            <a:ext cx="1507093"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العلوي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713E29C-A274-BDA8-1A8F-73D505E4F452}"/>
              </a:ext>
            </a:extLst>
          </p:cNvPr>
          <p:cNvSpPr txBox="1">
            <a:spLocks/>
          </p:cNvSpPr>
          <p:nvPr/>
        </p:nvSpPr>
        <p:spPr bwMode="auto">
          <a:xfrm>
            <a:off x="3333087" y="2708258"/>
            <a:ext cx="1130532"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الشمالية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7FE22F06-9028-3DD9-FD2B-0A7857E998AE}"/>
              </a:ext>
            </a:extLst>
          </p:cNvPr>
          <p:cNvSpPr txBox="1">
            <a:spLocks/>
          </p:cNvSpPr>
          <p:nvPr/>
        </p:nvSpPr>
        <p:spPr bwMode="auto">
          <a:xfrm>
            <a:off x="3449496" y="4124731"/>
            <a:ext cx="937167"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الجنوبية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F9A962D-5869-7851-6D57-FA4D7463D8C4}"/>
              </a:ext>
            </a:extLst>
          </p:cNvPr>
          <p:cNvSpPr txBox="1">
            <a:spLocks/>
          </p:cNvSpPr>
          <p:nvPr/>
        </p:nvSpPr>
        <p:spPr bwMode="auto">
          <a:xfrm>
            <a:off x="3347864" y="5513309"/>
            <a:ext cx="1011519"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الجنوبية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315C9B4-CF6D-860E-599D-CA2D90591F00}"/>
              </a:ext>
            </a:extLst>
          </p:cNvPr>
          <p:cNvSpPr txBox="1">
            <a:spLocks/>
          </p:cNvSpPr>
          <p:nvPr/>
        </p:nvSpPr>
        <p:spPr bwMode="auto">
          <a:xfrm>
            <a:off x="4788024" y="3816424"/>
            <a:ext cx="579347"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الشرقية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D60FE1C8-0B93-691A-2935-64C118D4122F}"/>
              </a:ext>
            </a:extLst>
          </p:cNvPr>
          <p:cNvSpPr txBox="1">
            <a:spLocks/>
          </p:cNvSpPr>
          <p:nvPr/>
        </p:nvSpPr>
        <p:spPr bwMode="auto">
          <a:xfrm>
            <a:off x="3428732" y="1264137"/>
            <a:ext cx="999252"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الشمالية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774A4359-1EF2-EBCF-3FC0-182990DCF5B9}"/>
              </a:ext>
            </a:extLst>
          </p:cNvPr>
          <p:cNvSpPr txBox="1">
            <a:spLocks/>
          </p:cNvSpPr>
          <p:nvPr/>
        </p:nvSpPr>
        <p:spPr bwMode="auto">
          <a:xfrm>
            <a:off x="2128803" y="839142"/>
            <a:ext cx="1507093" cy="402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حدود 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5B3CD206-20CA-8A62-8B72-83C03D27F97E}"/>
              </a:ext>
            </a:extLst>
          </p:cNvPr>
          <p:cNvSpPr txBox="1">
            <a:spLocks/>
          </p:cNvSpPr>
          <p:nvPr/>
        </p:nvSpPr>
        <p:spPr bwMode="auto">
          <a:xfrm>
            <a:off x="2128803" y="1243744"/>
            <a:ext cx="150709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الأسفل</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F509B411-8E53-96E0-1966-E256678875EC}"/>
              </a:ext>
            </a:extLst>
          </p:cNvPr>
          <p:cNvSpPr txBox="1">
            <a:spLocks/>
          </p:cNvSpPr>
          <p:nvPr/>
        </p:nvSpPr>
        <p:spPr bwMode="auto">
          <a:xfrm>
            <a:off x="2128803" y="4142460"/>
            <a:ext cx="1507093"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العلوي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6A5A5058-7401-FA15-3F95-C1F2ECD3AE03}"/>
              </a:ext>
            </a:extLst>
          </p:cNvPr>
          <p:cNvSpPr txBox="1">
            <a:spLocks/>
          </p:cNvSpPr>
          <p:nvPr/>
        </p:nvSpPr>
        <p:spPr bwMode="auto">
          <a:xfrm>
            <a:off x="2128803" y="2097316"/>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الخارجية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A289363D-7221-C5C3-010D-45E9859EA331}"/>
              </a:ext>
            </a:extLst>
          </p:cNvPr>
          <p:cNvSpPr txBox="1">
            <a:spLocks/>
          </p:cNvSpPr>
          <p:nvPr/>
        </p:nvSpPr>
        <p:spPr bwMode="auto">
          <a:xfrm>
            <a:off x="2128803" y="4878353"/>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الخارجية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492B66DF-2B1A-9CDB-5CC7-6776399964F2}"/>
              </a:ext>
            </a:extLst>
          </p:cNvPr>
          <p:cNvSpPr txBox="1">
            <a:spLocks/>
          </p:cNvSpPr>
          <p:nvPr/>
        </p:nvSpPr>
        <p:spPr bwMode="auto">
          <a:xfrm>
            <a:off x="2123728" y="3675024"/>
            <a:ext cx="1800200"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والمكان المنفصل والمبنى الغربي</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188ADC59-9442-AD4D-76F8-D9CFFFD961C9}"/>
              </a:ext>
            </a:extLst>
          </p:cNvPr>
          <p:cNvSpPr txBox="1">
            <a:spLocks/>
          </p:cNvSpPr>
          <p:nvPr/>
        </p:nvSpPr>
        <p:spPr bwMode="auto">
          <a:xfrm>
            <a:off x="2128803" y="6048068"/>
            <a:ext cx="1507093" cy="402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حدود 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07FE193E-E2FA-411B-3121-CA1E7AE58D30}"/>
              </a:ext>
            </a:extLst>
          </p:cNvPr>
          <p:cNvSpPr txBox="1">
            <a:spLocks/>
          </p:cNvSpPr>
          <p:nvPr/>
        </p:nvSpPr>
        <p:spPr bwMode="auto">
          <a:xfrm rot="16200000">
            <a:off x="1127167" y="3343442"/>
            <a:ext cx="1507093" cy="288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200+100+200=500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08B0AE57-B140-56E2-68AE-E1D072505559}"/>
              </a:ext>
            </a:extLst>
          </p:cNvPr>
          <p:cNvSpPr txBox="1">
            <a:spLocks/>
          </p:cNvSpPr>
          <p:nvPr/>
        </p:nvSpPr>
        <p:spPr bwMode="auto">
          <a:xfrm>
            <a:off x="4180467" y="2067521"/>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8F24A72C-17DD-4C8B-40B6-C4CB6B91C6D1}"/>
              </a:ext>
            </a:extLst>
          </p:cNvPr>
          <p:cNvSpPr txBox="1">
            <a:spLocks/>
          </p:cNvSpPr>
          <p:nvPr/>
        </p:nvSpPr>
        <p:spPr bwMode="auto">
          <a:xfrm>
            <a:off x="5567832" y="3494702"/>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E2C28A52-531F-242A-645E-1B217BF251CE}"/>
              </a:ext>
            </a:extLst>
          </p:cNvPr>
          <p:cNvSpPr txBox="1">
            <a:spLocks/>
          </p:cNvSpPr>
          <p:nvPr/>
        </p:nvSpPr>
        <p:spPr bwMode="auto">
          <a:xfrm>
            <a:off x="2757566" y="3369923"/>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33DE7870-E617-32C1-902A-4F31FE0DE0D1}"/>
              </a:ext>
            </a:extLst>
          </p:cNvPr>
          <p:cNvSpPr txBox="1">
            <a:spLocks/>
          </p:cNvSpPr>
          <p:nvPr/>
        </p:nvSpPr>
        <p:spPr bwMode="auto">
          <a:xfrm>
            <a:off x="4167854" y="4911620"/>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3776EA19-1E7F-4CF0-EEEF-5DE788EFAF72}"/>
              </a:ext>
            </a:extLst>
          </p:cNvPr>
          <p:cNvSpPr txBox="1">
            <a:spLocks/>
          </p:cNvSpPr>
          <p:nvPr/>
        </p:nvSpPr>
        <p:spPr bwMode="auto">
          <a:xfrm>
            <a:off x="4252474" y="5589240"/>
            <a:ext cx="391534"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295BCF03-45DC-A67A-A399-A78C7ACF9E54}"/>
              </a:ext>
            </a:extLst>
          </p:cNvPr>
          <p:cNvSpPr txBox="1">
            <a:spLocks/>
          </p:cNvSpPr>
          <p:nvPr/>
        </p:nvSpPr>
        <p:spPr bwMode="auto">
          <a:xfrm>
            <a:off x="4261747" y="4221088"/>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itle 1">
            <a:extLst>
              <a:ext uri="{FF2B5EF4-FFF2-40B4-BE49-F238E27FC236}">
                <a16:creationId xmlns:a16="http://schemas.microsoft.com/office/drawing/2014/main" id="{7A808DA5-7FE8-FD8B-6CB9-85C835A4866D}"/>
              </a:ext>
            </a:extLst>
          </p:cNvPr>
          <p:cNvSpPr txBox="1">
            <a:spLocks/>
          </p:cNvSpPr>
          <p:nvPr/>
        </p:nvSpPr>
        <p:spPr bwMode="auto">
          <a:xfrm>
            <a:off x="4242828" y="2776967"/>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1">
            <a:extLst>
              <a:ext uri="{FF2B5EF4-FFF2-40B4-BE49-F238E27FC236}">
                <a16:creationId xmlns:a16="http://schemas.microsoft.com/office/drawing/2014/main" id="{627186C6-DD7C-B2FC-8E3F-38316F181E18}"/>
              </a:ext>
            </a:extLst>
          </p:cNvPr>
          <p:cNvSpPr txBox="1">
            <a:spLocks/>
          </p:cNvSpPr>
          <p:nvPr/>
        </p:nvSpPr>
        <p:spPr bwMode="auto">
          <a:xfrm>
            <a:off x="4230216" y="1370683"/>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E55789EF-37DE-E9BE-3369-00386BA1BD5B}"/>
              </a:ext>
            </a:extLst>
          </p:cNvPr>
          <p:cNvSpPr txBox="1">
            <a:spLocks/>
          </p:cNvSpPr>
          <p:nvPr/>
        </p:nvSpPr>
        <p:spPr bwMode="auto">
          <a:xfrm>
            <a:off x="4909819" y="3494702"/>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1">
            <a:extLst>
              <a:ext uri="{FF2B5EF4-FFF2-40B4-BE49-F238E27FC236}">
                <a16:creationId xmlns:a16="http://schemas.microsoft.com/office/drawing/2014/main" id="{C1E42340-175C-3895-B28E-E372CBB4DC4B}"/>
              </a:ext>
            </a:extLst>
          </p:cNvPr>
          <p:cNvSpPr txBox="1">
            <a:spLocks/>
          </p:cNvSpPr>
          <p:nvPr/>
        </p:nvSpPr>
        <p:spPr bwMode="auto">
          <a:xfrm>
            <a:off x="6349979" y="3494702"/>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9A149642-F2C6-EC07-CFBF-3E28467041D2}"/>
              </a:ext>
            </a:extLst>
          </p:cNvPr>
          <p:cNvSpPr/>
          <p:nvPr/>
        </p:nvSpPr>
        <p:spPr bwMode="auto">
          <a:xfrm>
            <a:off x="3882026" y="3191577"/>
            <a:ext cx="998924" cy="945890"/>
          </a:xfrm>
          <a:prstGeom prst="rect">
            <a:avLst/>
          </a:prstGeom>
          <a:solidFill>
            <a:schemeClr val="bg1"/>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5E6A376-82F1-7E65-D363-E5EAAA9B8E97}"/>
              </a:ext>
            </a:extLst>
          </p:cNvPr>
          <p:cNvSpPr txBox="1">
            <a:spLocks/>
          </p:cNvSpPr>
          <p:nvPr/>
        </p:nvSpPr>
        <p:spPr bwMode="auto">
          <a:xfrm>
            <a:off x="3746240" y="3675024"/>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الداخلية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32E1A50-28D4-A22D-4858-744BDB2F3E7D}"/>
              </a:ext>
            </a:extLst>
          </p:cNvPr>
          <p:cNvSpPr txBox="1">
            <a:spLocks/>
          </p:cNvSpPr>
          <p:nvPr/>
        </p:nvSpPr>
        <p:spPr bwMode="auto">
          <a:xfrm>
            <a:off x="4115945" y="3369923"/>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98957153-20C1-763B-6F72-93DA6D105D8B}"/>
              </a:ext>
            </a:extLst>
          </p:cNvPr>
          <p:cNvGrpSpPr/>
          <p:nvPr/>
        </p:nvGrpSpPr>
        <p:grpSpPr>
          <a:xfrm>
            <a:off x="2823647" y="2623975"/>
            <a:ext cx="3920180" cy="1669121"/>
            <a:chOff x="2823647" y="2653443"/>
            <a:chExt cx="3920180" cy="1669121"/>
          </a:xfrm>
        </p:grpSpPr>
        <p:sp>
          <p:nvSpPr>
            <p:cNvPr id="55" name="Arc 54">
              <a:extLst>
                <a:ext uri="{FF2B5EF4-FFF2-40B4-BE49-F238E27FC236}">
                  <a16:creationId xmlns:a16="http://schemas.microsoft.com/office/drawing/2014/main" id="{500FA65E-BB96-4FF4-7F94-B8DD0CAF193B}"/>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Arc 55">
              <a:extLst>
                <a:ext uri="{FF2B5EF4-FFF2-40B4-BE49-F238E27FC236}">
                  <a16:creationId xmlns:a16="http://schemas.microsoft.com/office/drawing/2014/main" id="{7ECC7584-21C9-5541-B154-00EFF658CFE4}"/>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4B79E5B-BF5A-7D8A-A76D-F5033540D241}"/>
              </a:ext>
            </a:extLst>
          </p:cNvPr>
          <p:cNvGrpSpPr/>
          <p:nvPr/>
        </p:nvGrpSpPr>
        <p:grpSpPr>
          <a:xfrm rot="16200000">
            <a:off x="133603" y="2781088"/>
            <a:ext cx="4748668" cy="1669121"/>
            <a:chOff x="2823647" y="2653443"/>
            <a:chExt cx="3920180" cy="1669121"/>
          </a:xfrm>
        </p:grpSpPr>
        <p:sp>
          <p:nvSpPr>
            <p:cNvPr id="59" name="Arc 58">
              <a:extLst>
                <a:ext uri="{FF2B5EF4-FFF2-40B4-BE49-F238E27FC236}">
                  <a16:creationId xmlns:a16="http://schemas.microsoft.com/office/drawing/2014/main" id="{8C033DF1-4D81-538A-DC39-4ED11B058E38}"/>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 name="Arc 59">
              <a:extLst>
                <a:ext uri="{FF2B5EF4-FFF2-40B4-BE49-F238E27FC236}">
                  <a16:creationId xmlns:a16="http://schemas.microsoft.com/office/drawing/2014/main" id="{1D889ADE-3743-4D0A-6837-FAF5EA1DDDE9}"/>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028" name="Picture 4" descr="Compass icon isolated on transparent background 19660050 PNG">
            <a:extLst>
              <a:ext uri="{FF2B5EF4-FFF2-40B4-BE49-F238E27FC236}">
                <a16:creationId xmlns:a16="http://schemas.microsoft.com/office/drawing/2014/main" id="{EB9E329C-34DA-001B-ABCE-978E8F5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08" y="5013176"/>
            <a:ext cx="1875316" cy="13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49248"/>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رواق الهيكل (40: 48-49)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حزقيال</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7625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النظر إلى الخارج (41: 1-2، 21)</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النظر غلى الخارج من داخل القدس باتجاه رواق الهيكل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867819"/>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القدس (41: 2ب)</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غرفة الهيكل قياس 20×40 ذراع من الأعلى</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159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القدس إلى قدس الأقداس (41: 3)</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في قدس الهيكل والنظر باتجاه بوابة قدس الأقداس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586139"/>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قدس الأقداس (41: 4)</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غرفة مقدسة قياس 20</a:t>
            </a:r>
            <a:r>
              <a:rPr lang="ar-JO" sz="3200" b="1" dirty="0">
                <a:solidFill>
                  <a:srgbClr val="FFFFFF"/>
                </a:solidFill>
                <a:latin typeface="Arial" panose="020B0604020202020204" pitchFamily="34" charset="0"/>
                <a:cs typeface="Arial" panose="020B0604020202020204" pitchFamily="34" charset="0"/>
              </a:rPr>
              <a:t>×20 ذراع من الأعلى</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898036"/>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2600"/>
            <a:ext cx="9144000" cy="5883511"/>
          </a:xfrm>
          <a:prstGeom prst="rect">
            <a:avLst/>
          </a:prstGeom>
        </p:spPr>
      </p:pic>
      <p:sp>
        <p:nvSpPr>
          <p:cNvPr id="748545" name="Rectangle 2"/>
          <p:cNvSpPr>
            <a:spLocks noGrp="1" noChangeArrowheads="1"/>
          </p:cNvSpPr>
          <p:nvPr>
            <p:ph type="title"/>
          </p:nvPr>
        </p:nvSpPr>
        <p:spPr>
          <a:xfrm>
            <a:off x="0" y="1"/>
            <a:ext cx="9144000" cy="1052735"/>
          </a:xfrm>
          <a:solidFill>
            <a:schemeClr val="tx1"/>
          </a:solidFill>
        </p:spPr>
        <p:txBody>
          <a:bodyPr anchor="ctr"/>
          <a:lstStyle/>
          <a:p>
            <a:pPr algn="ctr" eaLnBrk="1" hangingPunct="1"/>
            <a: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الزاوية الأمامية الجنوب غربية</a:t>
            </a:r>
            <a:b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br>
            <a: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(41: 5-7، 8-11)</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المجد في هيكل سليمان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5884718"/>
          </a:xfrm>
          <a:prstGeom prst="rect">
            <a:avLst/>
          </a:prstGeom>
        </p:spPr>
      </p:pic>
      <p:sp>
        <p:nvSpPr>
          <p:cNvPr id="748545" name="Rectangle 2"/>
          <p:cNvSpPr>
            <a:spLocks noGrp="1" noChangeArrowheads="1"/>
          </p:cNvSpPr>
          <p:nvPr>
            <p:ph type="title"/>
          </p:nvPr>
        </p:nvSpPr>
        <p:spPr>
          <a:xfrm>
            <a:off x="0" y="1"/>
            <a:ext cx="8460432"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منطقة الهيكل من الغرب (41: 12)</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لا يفسر النص الهدف من المبنى الغربي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953114"/>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882640"/>
          </a:xfrm>
          <a:prstGeom prst="rect">
            <a:avLst/>
          </a:prstGeom>
        </p:spPr>
      </p:pic>
      <p:sp>
        <p:nvSpPr>
          <p:cNvPr id="748545" name="Rectangle 2"/>
          <p:cNvSpPr>
            <a:spLocks noGrp="1" noChangeArrowheads="1"/>
          </p:cNvSpPr>
          <p:nvPr>
            <p:ph type="title"/>
          </p:nvPr>
        </p:nvSpPr>
        <p:spPr>
          <a:xfrm>
            <a:off x="0" y="1"/>
            <a:ext cx="9144000" cy="836712"/>
          </a:xfrm>
          <a:solidFill>
            <a:schemeClr val="tx1"/>
          </a:solidFill>
        </p:spPr>
        <p:txBody>
          <a:bodyPr anchor="ctr"/>
          <a:lstStyle/>
          <a:p>
            <a:pPr eaLnBrk="1" hangingPunct="1"/>
            <a:r>
              <a:rPr lang="ar-JO" sz="4000" b="1" dirty="0">
                <a:solidFill>
                  <a:srgbClr val="FFFFFF"/>
                </a:solidFill>
                <a:effectLst>
                  <a:glow rad="228600">
                    <a:schemeClr val="tx1"/>
                  </a:glow>
                </a:effectLst>
                <a:latin typeface="Arial" charset="0"/>
                <a:ea typeface="新細明體" charset="0"/>
              </a:rPr>
              <a:t>منطقة الهيكل من الغرب (41: 12)</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http://bible.ag/en/enezekialtranscript.htm</a:t>
            </a:r>
          </a:p>
        </p:txBody>
      </p:sp>
      <p:sp>
        <p:nvSpPr>
          <p:cNvPr id="6" name="Title 1"/>
          <p:cNvSpPr txBox="1">
            <a:spLocks/>
          </p:cNvSpPr>
          <p:nvPr/>
        </p:nvSpPr>
        <p:spPr bwMode="auto">
          <a:xfrm>
            <a:off x="0" y="5544616"/>
            <a:ext cx="9144000" cy="8367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يفسر النص الهدف من المبنى الغربي</a:t>
            </a:r>
          </a:p>
        </p:txBody>
      </p:sp>
    </p:spTree>
    <p:extLst>
      <p:ext uri="{BB962C8B-B14F-4D97-AF65-F5344CB8AC3E}">
        <p14:creationId xmlns:p14="http://schemas.microsoft.com/office/powerpoint/2010/main" val="168244596"/>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حزقيال</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629434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الكاهن ذات الثلاث طبقات                                   والأبعاد الكلية (42: 7-8، 13-14)</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a:solidFill>
                  <a:srgbClr val="FFFFFF"/>
                </a:solidFill>
                <a:latin typeface="Arial" panose="020B0604020202020204" pitchFamily="34" charset="0"/>
                <a:cs typeface="Arial" panose="020B0604020202020204" pitchFamily="34" charset="0"/>
              </a:rPr>
              <a:t>مبنى ثلاث طبقات مساحته 50 ذراعاً ومبنى ثلاث طبقات مساحته 100 ذراعاً من غرف الكهنة متقابلين مع وجود ممر بينهما. هذه التي في الصورة هي الغرف الشمالية على الجانب الغربي من البوابة الشمالية الداخلية بين الساحة الخارجية والمكان المنفصل للهيكل.</a:t>
            </a:r>
            <a:endParaRPr lang="ar-JO"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544488"/>
          </a:xfrm>
          <a:solidFill>
            <a:srgbClr val="FFFFFF"/>
          </a:solidFill>
        </p:spPr>
        <p:txBody>
          <a:bodyPr/>
          <a:lstStyle/>
          <a:p>
            <a:pPr algn="ctr"/>
            <a:r>
              <a:rPr lang="ar-SA" sz="3200" b="1" i="0" dirty="0">
                <a:solidFill>
                  <a:schemeClr val="bg1"/>
                </a:solidFill>
                <a:latin typeface="Arial" panose="020B0604020202020204" pitchFamily="34" charset="0"/>
                <a:ea typeface="ＭＳ Ｐゴシック" charset="0"/>
                <a:cs typeface="Arial" panose="020B0604020202020204" pitchFamily="34" charset="0"/>
              </a:rPr>
              <a:t>معبد حزقيال الألفي</a:t>
            </a:r>
            <a:endParaRPr lang="en-US" sz="3200" b="1" i="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ثيو. ج. سواريس، هيكل حزقيال، عالم الكتاب المقدس ١٤ (١٨٩٩): ٩٤</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24"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517</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تشارلز داير، حزقيال، في شرح معرفة الكتاب المقدس، 1: 1303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0447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63328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 يعود</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 1</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 ثم ذهب بي إلى الباب المتجه نحو الشرق</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25619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355975" y="5902325"/>
            <a:ext cx="4824537" cy="981075"/>
          </a:xfrm>
        </p:spPr>
        <p:txBody>
          <a:bodyPr/>
          <a:lstStyle/>
          <a:p>
            <a:pPr>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مجد الله سوف يعود</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2">
            <a:extLst>
              <a:ext uri="{FF2B5EF4-FFF2-40B4-BE49-F238E27FC236}">
                <a16:creationId xmlns:a16="http://schemas.microsoft.com/office/drawing/2014/main" id="{49577967-938D-B04F-06D6-B33CB64959AF}"/>
              </a:ext>
            </a:extLst>
          </p:cNvPr>
          <p:cNvSpPr txBox="1">
            <a:spLocks/>
          </p:cNvSpPr>
          <p:nvPr/>
        </p:nvSpPr>
        <p:spPr bwMode="auto">
          <a:xfrm>
            <a:off x="228600" y="0"/>
            <a:ext cx="510540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algn="l" rtl="1">
              <a:defRPr/>
            </a:pPr>
            <a: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a:t>
            </a: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(3-2</a:t>
            </a:r>
          </a:p>
        </p:txBody>
      </p:sp>
      <p:sp>
        <p:nvSpPr>
          <p:cNvPr id="5" name="Title 2">
            <a:extLst>
              <a:ext uri="{FF2B5EF4-FFF2-40B4-BE49-F238E27FC236}">
                <a16:creationId xmlns:a16="http://schemas.microsoft.com/office/drawing/2014/main" id="{A7BAAF63-538F-1502-BF64-C39090A9157D}"/>
              </a:ext>
            </a:extLst>
          </p:cNvPr>
          <p:cNvSpPr txBox="1">
            <a:spLocks/>
          </p:cNvSpPr>
          <p:nvPr/>
        </p:nvSpPr>
        <p:spPr bwMode="auto">
          <a:xfrm>
            <a:off x="0" y="1700808"/>
            <a:ext cx="5105400" cy="50131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 وإذا بمجد إله إسرائيل جاء من طريق الشرق وصوته كصوت مياه كثيرة والأرض أضاءت من مجده 3 والمنظر كالمنظر الذي رأيته لما جئت لأخرب المدينة والمناظر كالمنظر الذي رأيته عند نهر خابور فخررت على وجهي</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553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 4</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4 فجاء مجد الرب إلى البيت من طريق الباب المتجه نحو الشرق</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29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latin typeface="Arial" panose="020B0604020202020204" pitchFamily="34" charset="0"/>
                <a:cs typeface="Arial" panose="020B0604020202020204" pitchFamily="34" charset="0"/>
              </a:rPr>
              <a:t>حزقيال ١ : ٢٨</a:t>
            </a:r>
            <a:endParaRPr lang="en-US" sz="2400" dirty="0">
              <a:latin typeface="Arial" panose="020B0604020202020204" pitchFamily="34" charset="0"/>
              <a:ea typeface="Osaka" charset="0"/>
              <a:cs typeface="Arial" panose="020B0604020202020204" pitchFamily="34"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هَكَذَا مَنْظَرُ اللَّمَعَانِ مِنْ حَوْلِهِ. هَذَا مَنْظَرُ شِبْهِ مَجْدِ الرَّبِّ. وَلَمَّا رَأَيْتُهُ </a:t>
            </a:r>
            <a:r>
              <a:rPr kumimoji="0" lang="ar-SA" sz="2800" b="1" i="0" u="none" strike="noStrike" kern="1200" cap="none" spc="0" normalizeH="0" baseline="0" noProof="0" dirty="0" err="1">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خَرَرْتُ</a:t>
            </a:r>
            <a:r>
              <a:rPr kumimoji="0" lang="ar-SA"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عَلَى وَجْهِي. وَسَمِعْتُ صَوْتَ مُتَكَلِّمٍ.</a:t>
            </a:r>
            <a:endParaRPr kumimoji="0" lang="en-US"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8805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825"/>
            <a:ext cx="9144000" cy="5883511"/>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حضور الله (43: 5-6)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170082100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433895" cy="838200"/>
            <a:chOff x="48" y="2544"/>
            <a:chExt cx="279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265"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2635252" cy="838200"/>
            <a:chOff x="48" y="3120"/>
            <a:chExt cx="1660"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13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3644902" cy="838200"/>
            <a:chOff x="48" y="3696"/>
            <a:chExt cx="229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176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 ١: ١١، زك ١٤: ٤، حز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4أ</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64695057"/>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7384"/>
            <a:ext cx="9161463" cy="6870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ea typeface="新細明體" charset="0"/>
                <a:cs typeface="Arial" panose="020B0604020202020204" pitchFamily="34" charset="0"/>
              </a:rPr>
              <a:t>519</a:t>
            </a:r>
            <a:endParaRPr lang="en-US" b="1" dirty="0">
              <a:solidFill>
                <a:srgbClr val="000000"/>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01402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ea typeface="新細明體" charset="0"/>
                <a:cs typeface="Arial" panose="020B0604020202020204" pitchFamily="34" charset="0"/>
              </a:rPr>
              <a:t>519</a:t>
            </a:r>
            <a:endParaRPr lang="en-US" b="1" dirty="0">
              <a:solidFill>
                <a:srgbClr val="000000"/>
              </a:solidFill>
              <a:latin typeface="Arial" panose="020B0604020202020204" pitchFamily="34" charset="0"/>
              <a:ea typeface="新細明體" charset="0"/>
              <a:cs typeface="Arial" panose="020B0604020202020204" pitchFamily="34" charset="0"/>
            </a:endParaRP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463" y="692150"/>
            <a:ext cx="4373563" cy="327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تشارلز داير، حزقيال في شرح معرفة الكتاب المقدس، 1: 1307</a:t>
            </a:r>
            <a:endParaRPr lang="en-US" sz="1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441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المذبح (43: 13-17)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SA" sz="2800" b="1" dirty="0">
                <a:solidFill>
                  <a:srgbClr val="FFFFFF"/>
                </a:solidFill>
                <a:latin typeface="Arial" panose="020B0604020202020204" pitchFamily="34" charset="0"/>
                <a:cs typeface="Arial" panose="020B0604020202020204" pitchFamily="34" charset="0"/>
              </a:rPr>
              <a:t>مذبح النحاس الكبير أمام الهيكل في وسط الدار الداخلية</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زك 14: 4</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a:rPr>
              <a:t>24</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وَآخُذُكُمْ مِنْ بَيْنِ الأُمَمِ وَأَجْمَعُكُمْ مِنْ جَمِيعِ الأَرَاضِي وَآتِي بِكُمْ إِلَى أَرْضِكُمْ.</a:t>
            </a: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4"/>
              </a:rPr>
              <a:t>25</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وَأَرُشُّ عَلَيْكُمْ مَاءً طَاهِرًا فَتُطَهَّرُونَ. مِنْ كُلِّ نَجَاسَتِكُمْ وَمِنْ كُلِّ أَصْنَامِكُمْ أُطَهِّرُكُمْ.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5"/>
              </a:rPr>
              <a:t>26</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وَأُعْطِيكُمْ قَلْبًا جَدِيدًا، وَأَجْعَلُ رُوحًا جَدِيدَةً فِي دَاخِلِكُمْ، وَأَنْزِعُ قَلْبَ الْحَجَرِ مِنْ لَحْمِكُمْ وَأُعْطِيكُمْ قَلْبَ لَحْمٍ.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6"/>
              </a:rPr>
              <a:t>27</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وَأَجْعَلُ رُوحِي فِي دَاخِلِكُمْ، وَأَجْعَلُكُمْ تَسْلُكُونَ فِي فَرَائِضِي، وَتَحْفَظُونَ أَحْكَامِي وَتَعْمَلُونَ بِهَا. </a:t>
            </a:r>
            <a:r>
              <a:rPr kumimoji="0" lang="ar-SA"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حزقيال</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٣٦: ٢٤-٢٧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04135" y="3803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500</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7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ar-JO" sz="5400" dirty="0">
                <a:latin typeface="Arial" panose="020B0604020202020204" pitchFamily="34" charset="0"/>
                <a:cs typeface="Arial" panose="020B0604020202020204" pitchFamily="34" charset="0"/>
              </a:rPr>
              <a:t>أين سنكون بدون ...</a:t>
            </a:r>
            <a:endParaRPr lang="en-US" sz="54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حضور الله؟</a:t>
            </a:r>
            <a:endPar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68005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ar-JO" sz="3600" b="1" dirty="0">
                <a:solidFill>
                  <a:schemeClr val="bg1"/>
                </a:solidFill>
                <a:latin typeface="Arial" panose="020B0604020202020204" pitchFamily="34" charset="0"/>
                <a:ea typeface="ＭＳ Ｐゴシック" charset="0"/>
                <a:cs typeface="Arial" panose="020B0604020202020204" pitchFamily="34" charset="0"/>
              </a:rPr>
              <a:t>ألسنة من نار (أعمال 2: 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34622</TotalTime>
  <Words>19791</Words>
  <Application>Microsoft Macintosh PowerPoint</Application>
  <PresentationFormat>On-screen Show (4:3)</PresentationFormat>
  <Paragraphs>1362</Paragraphs>
  <Slides>131</Slides>
  <Notes>100</Notes>
  <HiddenSlides>0</HiddenSlides>
  <MMClips>0</MMClips>
  <ScaleCrop>false</ScaleCrop>
  <HeadingPairs>
    <vt:vector size="6" baseType="variant">
      <vt:variant>
        <vt:lpstr>Fonts Used</vt:lpstr>
      </vt:variant>
      <vt:variant>
        <vt:i4>18</vt:i4>
      </vt:variant>
      <vt:variant>
        <vt:lpstr>Theme</vt:lpstr>
      </vt:variant>
      <vt:variant>
        <vt:i4>43</vt:i4>
      </vt:variant>
      <vt:variant>
        <vt:lpstr>Slide Titles</vt:lpstr>
      </vt:variant>
      <vt:variant>
        <vt:i4>131</vt:i4>
      </vt:variant>
    </vt:vector>
  </HeadingPairs>
  <TitlesOfParts>
    <vt:vector size="192" baseType="lpstr">
      <vt:lpstr>ＭＳ Ｐゴシック</vt:lpstr>
      <vt:lpstr>Osaka</vt:lpstr>
      <vt:lpstr>新細明體</vt:lpstr>
      <vt:lpstr>SimHei</vt:lpstr>
      <vt:lpstr>Times</vt:lpstr>
      <vt:lpstr>Arial</vt:lpstr>
      <vt:lpstr>Arial Black</vt:lpstr>
      <vt:lpstr>Calibri</vt:lpstr>
      <vt:lpstr>Candara</vt:lpstr>
      <vt:lpstr>Comic Sans MS</vt:lpstr>
      <vt:lpstr>Garamond</vt:lpstr>
      <vt:lpstr>Impact</vt:lpstr>
      <vt:lpstr>Matura MT Script Capitals</vt:lpstr>
      <vt:lpstr>Monotype Sorts</vt:lpstr>
      <vt:lpstr>Tahoma</vt:lpstr>
      <vt:lpstr>Times New Roman</vt:lpstr>
      <vt:lpstr>Traditional Arabic</vt:lpstr>
      <vt:lpstr>Wingdings</vt:lpstr>
      <vt:lpstr>Clouds</vt:lpstr>
      <vt:lpstr>Default Design</vt:lpstr>
      <vt:lpstr>Fireball</vt:lpstr>
      <vt:lpstr>3_Blank Presentation</vt:lpstr>
      <vt:lpstr>3_Fireball</vt:lpstr>
      <vt:lpstr>3_Default Design</vt:lpstr>
      <vt:lpstr>1_Balance</vt:lpstr>
      <vt:lpstr>4_Default Design</vt:lpstr>
      <vt:lpstr>51_Blank Presentation</vt:lpstr>
      <vt:lpstr>4_Fireball</vt:lpstr>
      <vt:lpstr>2_Default Design</vt:lpstr>
      <vt:lpstr>5_Fireball</vt:lpstr>
      <vt:lpstr>5_Office Theme</vt:lpstr>
      <vt:lpstr>4_Office Theme</vt:lpstr>
      <vt:lpstr>13_Blank Presentation</vt:lpstr>
      <vt:lpstr>16_Office Theme</vt:lpstr>
      <vt:lpstr>4_Blank Presentation</vt:lpstr>
      <vt:lpstr>12_Office Theme</vt:lpstr>
      <vt:lpstr>2_Mountain</vt:lpstr>
      <vt:lpstr>53_Blank Presentation</vt:lpstr>
      <vt:lpstr>1_Calm Seas</vt:lpstr>
      <vt:lpstr>4_untitled 3</vt:lpstr>
      <vt:lpstr>22_Default Design</vt:lpstr>
      <vt:lpstr>6_Default Design</vt:lpstr>
      <vt:lpstr>Shimmer</vt:lpstr>
      <vt:lpstr>1_Fireworks</vt:lpstr>
      <vt:lpstr>2_untitled 3</vt:lpstr>
      <vt:lpstr>1_Default Design</vt:lpstr>
      <vt:lpstr>3_untitled 3</vt:lpstr>
      <vt:lpstr>24_Office Theme</vt:lpstr>
      <vt:lpstr>10_Office Theme</vt:lpstr>
      <vt:lpstr>49_Blank Presentation</vt:lpstr>
      <vt:lpstr>1_Stream</vt:lpstr>
      <vt:lpstr>3_Mountain</vt:lpstr>
      <vt:lpstr>11_Custom Design</vt:lpstr>
      <vt:lpstr>3_Slit</vt:lpstr>
      <vt:lpstr>Blank Presentation</vt:lpstr>
      <vt:lpstr>Slit</vt:lpstr>
      <vt:lpstr>7_Default Design</vt:lpstr>
      <vt:lpstr>6_Fireball</vt:lpstr>
      <vt:lpstr>1_Clouds</vt:lpstr>
      <vt:lpstr>1_Fireball</vt:lpstr>
      <vt:lpstr>6_Office Theme</vt:lpstr>
      <vt:lpstr>٤٠-٤٣ حزقيال</vt:lpstr>
      <vt:lpstr>الملكوت                         والألفية</vt:lpstr>
      <vt:lpstr>الله دائماً قريب                         على قدر ما نريده أن يكون  هل توافق أم لا؟</vt:lpstr>
      <vt:lpstr>بعيد عن الله؟ من الذي تحرك؟</vt:lpstr>
      <vt:lpstr>وكانت الأرض خربة وخالية وعلى وجه الغمر ظلمة</vt:lpstr>
      <vt:lpstr>وسمعا صوت الرب الإله ماشياً في الجنة عند هبوب ريح النهار فاختبأ آدم وامرأته من وجه الرب الإله في وسط شجر الجنة فنادى الرب الإله آدم وقال له أين أنت (تك 3 : 8 – 9)</vt:lpstr>
      <vt:lpstr>خيمة الإجتماع</vt:lpstr>
      <vt:lpstr>المجد في هيكل سليمان</vt:lpstr>
      <vt:lpstr>حزقيال ١ : ٢٨</vt:lpstr>
      <vt:lpstr>هل كان الله أميناً معك في الماضي؟ كيف؟ </vt:lpstr>
      <vt:lpstr>هل سيكون الله أميناً معك في المستقبل؟ كيف؟</vt:lpstr>
      <vt:lpstr>كيف سيظهر الله أمانته نحونا في المستقبل؟</vt:lpstr>
      <vt:lpstr>ما هو مستقبل القبة وجغرافيا العالم في الملكوت  بعد مجيء المسيح؟</vt:lpstr>
      <vt:lpstr>الملوك الثاني 17: 6</vt:lpstr>
      <vt:lpstr>ترك مجد الله هيكل سليمان</vt:lpstr>
      <vt:lpstr>هيكل سليمان</vt:lpstr>
      <vt:lpstr>المجد يغادر</vt:lpstr>
      <vt:lpstr>حافظ اليهود على القداسة في البِركة</vt:lpstr>
      <vt:lpstr>The Elements Expanded </vt:lpstr>
      <vt:lpstr>تثنية 28 اللعنات                تثنية 28 البركات</vt:lpstr>
      <vt:lpstr>المناسبة</vt:lpstr>
      <vt:lpstr>النعمة في السبي</vt:lpstr>
      <vt:lpstr>خط نسل يهوياكين/يكنيا/كنيا (1 أخ 3: 17-24)</vt:lpstr>
      <vt:lpstr>نظرة عامة على المستقبل</vt:lpstr>
      <vt:lpstr>ثم تمحورت الحياة اليهودية حول هيكل سليمان لمدة 400 عام (959-586 ق. م)</vt:lpstr>
      <vt:lpstr>حافظ اليهود على القداسة في البِركة</vt:lpstr>
      <vt:lpstr>بعد إعادة بناء الهيكل، في عيد فصح العهد الجديد، زار الهيكل 100000 يهودي!</vt:lpstr>
      <vt:lpstr>يشرف المسلمون على:</vt:lpstr>
      <vt:lpstr>صلاة المسلمين في مسجد قبّة الصخرة</vt:lpstr>
      <vt:lpstr>قبّة  تتفوّق على القبّة</vt:lpstr>
      <vt:lpstr>الصخرة في الداخل</vt:lpstr>
      <vt:lpstr>مبنى مهيب</vt:lpstr>
      <vt:lpstr>جبل الهيكل الحالي</vt:lpstr>
      <vt:lpstr>الحائط الغربي اليهودي</vt:lpstr>
      <vt:lpstr>الحائط الغربي</vt:lpstr>
      <vt:lpstr>صلوات من أجل الهيكل الثالث</vt:lpstr>
      <vt:lpstr>أحداث الأسبوع السبعين</vt:lpstr>
      <vt:lpstr> سيصنع ضد المسيح معاهدة لسبع سنوات مع إسرائيل</vt:lpstr>
      <vt:lpstr>في عام 2017احتفلت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ولكن هيكل الضيقة سيتم تدميره  واستبداله بهيكل حزقيال  في الألفية   (عصر الهيكل الرابع)</vt:lpstr>
      <vt:lpstr>مجتمع إسرائيل المُسترَد</vt:lpstr>
      <vt:lpstr>إعادة بناء الهيكل</vt:lpstr>
      <vt:lpstr>الجدول الزمني للملكوت والهيكل الموصوف في  حزقيال 40-48</vt:lpstr>
      <vt:lpstr>كيف سيظهر الله أمانته نحونا في المستقبل؟</vt:lpstr>
      <vt:lpstr>حزقيال 40-48</vt:lpstr>
      <vt:lpstr>حزقيال 40 </vt:lpstr>
      <vt:lpstr>معبد حزقيال الألفي</vt:lpstr>
      <vt:lpstr>الأقسام الخمسة</vt:lpstr>
      <vt:lpstr>View from Above</vt:lpstr>
      <vt:lpstr>٤٠-٤٣ حزقيال</vt:lpstr>
      <vt:lpstr>الملكوت                         والألفية</vt:lpstr>
      <vt:lpstr>منظر خارجي للهيكل الداخلي</vt:lpstr>
      <vt:lpstr> تباين  هيكلي  سليمان  و حزقيال</vt:lpstr>
      <vt:lpstr>الغرف المجاورة للهيكل</vt:lpstr>
      <vt:lpstr>البوابة الشرقية (40: 7-16)</vt:lpstr>
      <vt:lpstr>البوابة الشرقية الخارجية (40: 3-12)</vt:lpstr>
      <vt:lpstr>عتبة البوابة الشرقية الخارجية (40: 6)</vt:lpstr>
      <vt:lpstr>غرف الحراسة (40: 7)</vt:lpstr>
      <vt:lpstr>العتبة الداخلية (40: 7-9)</vt:lpstr>
      <vt:lpstr>خمس مشاكل بالنسبة للتفسيرات غير الحرفية</vt:lpstr>
      <vt:lpstr>كل البوابات متشابهة (حزقيال 40: 13-15)</vt:lpstr>
      <vt:lpstr>البوابة الشرقية الخارجية (40: 13-16)</vt:lpstr>
      <vt:lpstr>رواق الساحة الخارجية (40: 17-27)</vt:lpstr>
      <vt:lpstr>الهيكل</vt:lpstr>
      <vt:lpstr>الساحة الداخلية (40: 28-49)</vt:lpstr>
      <vt:lpstr>غرف المغنين (40: 44-46)</vt:lpstr>
      <vt:lpstr>الساحة الداخلية والمذبح (40: 47)</vt:lpstr>
      <vt:lpstr>مجمع هيكل حزقيال 500×500 ذراع مع حدود حوالي 50 ذراع</vt:lpstr>
      <vt:lpstr>رواق الهيكل (40: 48-49)</vt:lpstr>
      <vt:lpstr>Slides on  حزقيال 41 </vt:lpstr>
      <vt:lpstr>النظر إلى الخارج (41: 1-2، 21)</vt:lpstr>
      <vt:lpstr>القدس (41: 2ب)</vt:lpstr>
      <vt:lpstr>القدس إلى قدس الأقداس (41: 3)</vt:lpstr>
      <vt:lpstr>قدس الأقداس (41: 4)</vt:lpstr>
      <vt:lpstr>الزاوية الأمامية الجنوب غربية (41: 5-7، 8-11)</vt:lpstr>
      <vt:lpstr>منطقة الهيكل من الغرب (41: 12)</vt:lpstr>
      <vt:lpstr>منطقة الهيكل من الغرب (41: 12)</vt:lpstr>
      <vt:lpstr>Slides on  حزقيال 42 </vt:lpstr>
      <vt:lpstr>غرف الكاهن ذات الثلاث طبقات                                   والأبعاد الكلية (42: 7-8، 13-14)</vt:lpstr>
      <vt:lpstr>معبد حزقيال الألفي</vt:lpstr>
      <vt:lpstr>حزقيال 43 </vt:lpstr>
      <vt:lpstr>المجد يعود</vt:lpstr>
      <vt:lpstr>البوابة الشرقية (حزقيال 43: 1)</vt:lpstr>
      <vt:lpstr>مجد الله سوف يعود</vt:lpstr>
      <vt:lpstr>البوابة الشرقية (حزقيال 43: 4)</vt:lpstr>
      <vt:lpstr>حضور الله (43: 5-6)</vt:lpstr>
      <vt:lpstr>الروح يغادر ويرجع</vt:lpstr>
      <vt:lpstr>المجيء الثاني</vt:lpstr>
      <vt:lpstr>المذبح (43: 13-17)</vt:lpstr>
      <vt:lpstr>المذبح (43: 13-17)</vt:lpstr>
      <vt:lpstr>المذبح (43: 13-17)</vt:lpstr>
      <vt:lpstr>المجيء الثاني</vt:lpstr>
      <vt:lpstr>الآية المفتاحية</vt:lpstr>
      <vt:lpstr>أين سنكون بدون ...</vt:lpstr>
      <vt:lpstr>ألسنة من نار (أعمال 2: 3)</vt:lpstr>
      <vt:lpstr>أم لستم تعلمون أن جسدكم هو هيكل للروح القدس الذي فيكم الذي لكم من الله و أنكم لستم لأنفسكم لأنكم قد اشتريتم بثمن فمجدوا الله في أجسادكم و في أرواحكم التي هي لله (1 كو 6: 19-20)</vt:lpstr>
      <vt:lpstr>كيف سيظهر الله أمانته نحونا في المستقبل؟</vt:lpstr>
      <vt:lpstr>حزقيال 40-48</vt:lpstr>
      <vt:lpstr>التقويم العبري</vt:lpstr>
      <vt:lpstr>أعياد الكتاب المقدس</vt:lpstr>
      <vt:lpstr>تتطلع الأعياد تاريخيًا إلى الوراء إلى ماضي إسرائيل</vt:lpstr>
      <vt:lpstr>تتطلع الأعياد أيضًا نبويًا إلى الأمام إلى مستقبل إسرائيل</vt:lpstr>
      <vt:lpstr>أعياد سفر اللاويين 23</vt:lpstr>
      <vt:lpstr>أعياد الكتاب المقدس</vt:lpstr>
      <vt:lpstr>تباين الأعياد</vt:lpstr>
      <vt:lpstr>عطلة نهاية أسبوع نبوية</vt:lpstr>
      <vt:lpstr>PowerPoint Presentation</vt:lpstr>
      <vt:lpstr>إسرائيل الألفية ستبارك الأمم</vt:lpstr>
      <vt:lpstr>الأشياء لا تنهار  إنها تتداعى معًا.</vt:lpstr>
      <vt:lpstr>حز 38 تظهر تحالف تركي – روسي - إيراني ضد إسرائيل</vt:lpstr>
      <vt:lpstr>حز 38 تظهر تحالف تركي – روسي - إيراني  ضد إسرائيل</vt:lpstr>
      <vt:lpstr>القمة الثلاثية في 7 سبتمبر 2018</vt:lpstr>
      <vt:lpstr>خطط الهيكل الثالث في المكان الآن</vt:lpstr>
      <vt:lpstr>الكهنوت يستعد</vt:lpstr>
      <vt:lpstr>ولدت البقرة الحمراء في 28 آب 2018</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كيف سيظهر الله أمانته نحونا في المستقبل؟</vt:lpstr>
      <vt:lpstr>٤٠-٤٣ حزقيال</vt:lpstr>
      <vt:lpstr>حزقيال 40-48</vt:lpstr>
      <vt:lpstr>سوف يُرى مجد الله في حياتك          إلى الحد الذي تسمح به</vt:lpstr>
      <vt:lpstr>التطبيق</vt:lpstr>
      <vt:lpstr>Black</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621</cp:revision>
  <dcterms:created xsi:type="dcterms:W3CDTF">2008-12-21T11:50:05Z</dcterms:created>
  <dcterms:modified xsi:type="dcterms:W3CDTF">2025-08-30T07:23:55Z</dcterms:modified>
</cp:coreProperties>
</file>