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1.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32.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6.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8.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9.xml" ContentType="application/vnd.openxmlformats-officedocument.themeOverride+xml"/>
  <Override PartName="/ppt/notesSlides/notesSlide99.xml" ContentType="application/vnd.openxmlformats-officedocument.presentationml.notesSlide+xml"/>
  <Override PartName="/ppt/theme/themeOverride10.xml" ContentType="application/vnd.openxmlformats-officedocument.themeOverride+xml"/>
  <Override PartName="/ppt/notesSlides/notesSlide100.xml" ContentType="application/vnd.openxmlformats-officedocument.presentationml.notesSlide+xml"/>
  <Override PartName="/ppt/theme/themeOverride11.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55" r:id="rId2"/>
    <p:sldMasterId id="2147502472" r:id="rId3"/>
    <p:sldMasterId id="2147502564" r:id="rId4"/>
    <p:sldMasterId id="2147502644" r:id="rId5"/>
    <p:sldMasterId id="2147502702" r:id="rId6"/>
    <p:sldMasterId id="2147502714" r:id="rId7"/>
    <p:sldMasterId id="2147502786" r:id="rId8"/>
    <p:sldMasterId id="2147502987" r:id="rId9"/>
    <p:sldMasterId id="2147502989" r:id="rId10"/>
    <p:sldMasterId id="2147503001" r:id="rId11"/>
    <p:sldMasterId id="2147503039" r:id="rId12"/>
    <p:sldMasterId id="2147503051" r:id="rId13"/>
    <p:sldMasterId id="2147503065" r:id="rId14"/>
    <p:sldMasterId id="2147503089" r:id="rId15"/>
    <p:sldMasterId id="2147503101" r:id="rId16"/>
    <p:sldMasterId id="2147503114" r:id="rId17"/>
    <p:sldMasterId id="2147503130" r:id="rId18"/>
    <p:sldMasterId id="2147503145" r:id="rId19"/>
    <p:sldMasterId id="2147503182" r:id="rId20"/>
    <p:sldMasterId id="2147503242" r:id="rId21"/>
    <p:sldMasterId id="2147503280" r:id="rId22"/>
    <p:sldMasterId id="2147503295" r:id="rId23"/>
    <p:sldMasterId id="2147503348" r:id="rId24"/>
    <p:sldMasterId id="2147503386" r:id="rId25"/>
    <p:sldMasterId id="2147503480" r:id="rId26"/>
    <p:sldMasterId id="2147503492" r:id="rId27"/>
    <p:sldMasterId id="2147503504" r:id="rId28"/>
    <p:sldMasterId id="2147503520" r:id="rId29"/>
    <p:sldMasterId id="2147503533" r:id="rId30"/>
    <p:sldMasterId id="2147503545" r:id="rId31"/>
    <p:sldMasterId id="2147503559" r:id="rId32"/>
    <p:sldMasterId id="2147503915" r:id="rId33"/>
  </p:sldMasterIdLst>
  <p:notesMasterIdLst>
    <p:notesMasterId r:id="rId155"/>
  </p:notesMasterIdLst>
  <p:handoutMasterIdLst>
    <p:handoutMasterId r:id="rId156"/>
  </p:handoutMasterIdLst>
  <p:sldIdLst>
    <p:sldId id="5222" r:id="rId34"/>
    <p:sldId id="5388" r:id="rId35"/>
    <p:sldId id="5408" r:id="rId36"/>
    <p:sldId id="3987" r:id="rId37"/>
    <p:sldId id="5330" r:id="rId38"/>
    <p:sldId id="5443" r:id="rId39"/>
    <p:sldId id="5440" r:id="rId40"/>
    <p:sldId id="5442" r:id="rId41"/>
    <p:sldId id="5233" r:id="rId42"/>
    <p:sldId id="5236" r:id="rId43"/>
    <p:sldId id="276" r:id="rId44"/>
    <p:sldId id="4038" r:id="rId45"/>
    <p:sldId id="5504" r:id="rId46"/>
    <p:sldId id="5462" r:id="rId47"/>
    <p:sldId id="5423" r:id="rId48"/>
    <p:sldId id="4039" r:id="rId49"/>
    <p:sldId id="4083" r:id="rId50"/>
    <p:sldId id="5258" r:id="rId51"/>
    <p:sldId id="5425" r:id="rId52"/>
    <p:sldId id="5632" r:id="rId53"/>
    <p:sldId id="5631" r:id="rId54"/>
    <p:sldId id="4074" r:id="rId55"/>
    <p:sldId id="5427" r:id="rId56"/>
    <p:sldId id="5414" r:id="rId57"/>
    <p:sldId id="4075" r:id="rId58"/>
    <p:sldId id="5641" r:id="rId59"/>
    <p:sldId id="5413" r:id="rId60"/>
    <p:sldId id="5428" r:id="rId61"/>
    <p:sldId id="5429" r:id="rId62"/>
    <p:sldId id="4092" r:id="rId63"/>
    <p:sldId id="5430" r:id="rId64"/>
    <p:sldId id="261" r:id="rId65"/>
    <p:sldId id="4076" r:id="rId66"/>
    <p:sldId id="5640" r:id="rId67"/>
    <p:sldId id="5432" r:id="rId68"/>
    <p:sldId id="4077" r:id="rId69"/>
    <p:sldId id="5597" r:id="rId70"/>
    <p:sldId id="5639" r:id="rId71"/>
    <p:sldId id="4026" r:id="rId72"/>
    <p:sldId id="377" r:id="rId73"/>
    <p:sldId id="2285" r:id="rId74"/>
    <p:sldId id="5434" r:id="rId75"/>
    <p:sldId id="3290" r:id="rId76"/>
    <p:sldId id="379" r:id="rId77"/>
    <p:sldId id="4022" r:id="rId78"/>
    <p:sldId id="5599" r:id="rId79"/>
    <p:sldId id="5600" r:id="rId80"/>
    <p:sldId id="5601" r:id="rId81"/>
    <p:sldId id="5407" r:id="rId82"/>
    <p:sldId id="5643" r:id="rId83"/>
    <p:sldId id="5259" r:id="rId84"/>
    <p:sldId id="385" r:id="rId85"/>
    <p:sldId id="386" r:id="rId86"/>
    <p:sldId id="387" r:id="rId87"/>
    <p:sldId id="388" r:id="rId88"/>
    <p:sldId id="5435" r:id="rId89"/>
    <p:sldId id="390" r:id="rId90"/>
    <p:sldId id="391" r:id="rId91"/>
    <p:sldId id="660" r:id="rId92"/>
    <p:sldId id="5285" r:id="rId93"/>
    <p:sldId id="392" r:id="rId94"/>
    <p:sldId id="393" r:id="rId95"/>
    <p:sldId id="5602" r:id="rId96"/>
    <p:sldId id="5603" r:id="rId97"/>
    <p:sldId id="5604" r:id="rId98"/>
    <p:sldId id="5605" r:id="rId99"/>
    <p:sldId id="5606" r:id="rId100"/>
    <p:sldId id="5607" r:id="rId101"/>
    <p:sldId id="5608" r:id="rId102"/>
    <p:sldId id="5609" r:id="rId103"/>
    <p:sldId id="5610" r:id="rId104"/>
    <p:sldId id="5611" r:id="rId105"/>
    <p:sldId id="5612" r:id="rId106"/>
    <p:sldId id="5613" r:id="rId107"/>
    <p:sldId id="5614" r:id="rId108"/>
    <p:sldId id="5615" r:id="rId109"/>
    <p:sldId id="5616" r:id="rId110"/>
    <p:sldId id="5447" r:id="rId111"/>
    <p:sldId id="5617" r:id="rId112"/>
    <p:sldId id="5618" r:id="rId113"/>
    <p:sldId id="5619" r:id="rId114"/>
    <p:sldId id="5620" r:id="rId115"/>
    <p:sldId id="5621" r:id="rId116"/>
    <p:sldId id="5622" r:id="rId117"/>
    <p:sldId id="5623" r:id="rId118"/>
    <p:sldId id="5624" r:id="rId119"/>
    <p:sldId id="5625" r:id="rId120"/>
    <p:sldId id="5595" r:id="rId121"/>
    <p:sldId id="4037" r:id="rId122"/>
    <p:sldId id="5636" r:id="rId123"/>
    <p:sldId id="5594" r:id="rId124"/>
    <p:sldId id="5626" r:id="rId125"/>
    <p:sldId id="5627" r:id="rId126"/>
    <p:sldId id="5449" r:id="rId127"/>
    <p:sldId id="5628" r:id="rId128"/>
    <p:sldId id="5629" r:id="rId129"/>
    <p:sldId id="4079" r:id="rId130"/>
    <p:sldId id="5333" r:id="rId131"/>
    <p:sldId id="5263" r:id="rId132"/>
    <p:sldId id="461" r:id="rId133"/>
    <p:sldId id="260" r:id="rId134"/>
    <p:sldId id="5230" r:id="rId135"/>
    <p:sldId id="5231" r:id="rId136"/>
    <p:sldId id="4080" r:id="rId137"/>
    <p:sldId id="353" r:id="rId138"/>
    <p:sldId id="5221" r:id="rId139"/>
    <p:sldId id="4006" r:id="rId140"/>
    <p:sldId id="4007" r:id="rId141"/>
    <p:sldId id="4008" r:id="rId142"/>
    <p:sldId id="4009" r:id="rId143"/>
    <p:sldId id="4010" r:id="rId144"/>
    <p:sldId id="5412" r:id="rId145"/>
    <p:sldId id="5410" r:id="rId146"/>
    <p:sldId id="5637" r:id="rId147"/>
    <p:sldId id="5642" r:id="rId148"/>
    <p:sldId id="5463" r:id="rId149"/>
    <p:sldId id="5419" r:id="rId150"/>
    <p:sldId id="5390" r:id="rId151"/>
    <p:sldId id="4011" r:id="rId152"/>
    <p:sldId id="599" r:id="rId153"/>
    <p:sldId id="4042" r:id="rId1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BA8484AA-2323-9F42-B8A2-CE581D3B35F2}">
          <p14:sldIdLst>
            <p14:sldId id="5222"/>
            <p14:sldId id="5388"/>
            <p14:sldId id="5408"/>
            <p14:sldId id="3987"/>
            <p14:sldId id="5330"/>
            <p14:sldId id="5443"/>
            <p14:sldId id="5440"/>
            <p14:sldId id="5442"/>
            <p14:sldId id="5233"/>
            <p14:sldId id="5236"/>
            <p14:sldId id="276"/>
            <p14:sldId id="4038"/>
            <p14:sldId id="5504"/>
            <p14:sldId id="5462"/>
            <p14:sldId id="5423"/>
            <p14:sldId id="4039"/>
            <p14:sldId id="4083"/>
            <p14:sldId id="5258"/>
            <p14:sldId id="5425"/>
            <p14:sldId id="5632"/>
            <p14:sldId id="5631"/>
          </p14:sldIdLst>
        </p14:section>
        <p14:section name="Chapters" id="{AD95E934-89EA-3649-9356-70D1564D8314}">
          <p14:sldIdLst>
            <p14:sldId id="4074"/>
            <p14:sldId id="5427"/>
            <p14:sldId id="5414"/>
            <p14:sldId id="4075"/>
            <p14:sldId id="5641"/>
            <p14:sldId id="5413"/>
            <p14:sldId id="5428"/>
            <p14:sldId id="5429"/>
            <p14:sldId id="4092"/>
            <p14:sldId id="5430"/>
            <p14:sldId id="261"/>
            <p14:sldId id="4076"/>
            <p14:sldId id="5640"/>
            <p14:sldId id="5432"/>
            <p14:sldId id="4077"/>
            <p14:sldId id="5597"/>
            <p14:sldId id="5639"/>
            <p14:sldId id="4026"/>
            <p14:sldId id="377"/>
            <p14:sldId id="2285"/>
            <p14:sldId id="5434"/>
            <p14:sldId id="3290"/>
            <p14:sldId id="379"/>
            <p14:sldId id="4022"/>
            <p14:sldId id="5599"/>
            <p14:sldId id="5600"/>
            <p14:sldId id="5601"/>
            <p14:sldId id="5407"/>
            <p14:sldId id="5643"/>
            <p14:sldId id="5259"/>
            <p14:sldId id="385"/>
            <p14:sldId id="386"/>
            <p14:sldId id="387"/>
            <p14:sldId id="388"/>
            <p14:sldId id="5435"/>
            <p14:sldId id="390"/>
            <p14:sldId id="391"/>
            <p14:sldId id="660"/>
            <p14:sldId id="5285"/>
            <p14:sldId id="392"/>
            <p14:sldId id="393"/>
            <p14:sldId id="5602"/>
            <p14:sldId id="5603"/>
            <p14:sldId id="5604"/>
            <p14:sldId id="5605"/>
            <p14:sldId id="5606"/>
            <p14:sldId id="5607"/>
            <p14:sldId id="5608"/>
            <p14:sldId id="5609"/>
            <p14:sldId id="5610"/>
            <p14:sldId id="5611"/>
            <p14:sldId id="5612"/>
            <p14:sldId id="5613"/>
            <p14:sldId id="5614"/>
            <p14:sldId id="5615"/>
            <p14:sldId id="5616"/>
            <p14:sldId id="5447"/>
            <p14:sldId id="5617"/>
            <p14:sldId id="5618"/>
            <p14:sldId id="5619"/>
            <p14:sldId id="5620"/>
            <p14:sldId id="5621"/>
            <p14:sldId id="5622"/>
            <p14:sldId id="5623"/>
            <p14:sldId id="5624"/>
            <p14:sldId id="5625"/>
            <p14:sldId id="5595"/>
            <p14:sldId id="4037"/>
            <p14:sldId id="5636"/>
            <p14:sldId id="5594"/>
            <p14:sldId id="5626"/>
            <p14:sldId id="5627"/>
            <p14:sldId id="5449"/>
            <p14:sldId id="5628"/>
            <p14:sldId id="5629"/>
            <p14:sldId id="4079"/>
            <p14:sldId id="5333"/>
            <p14:sldId id="5263"/>
            <p14:sldId id="461"/>
            <p14:sldId id="260"/>
            <p14:sldId id="5230"/>
            <p14:sldId id="5231"/>
            <p14:sldId id="4080"/>
            <p14:sldId id="353"/>
            <p14:sldId id="5221"/>
          </p14:sldIdLst>
        </p14:section>
        <p14:section name="Conclusion" id="{5D2A4E1A-CE28-434C-8F4F-EC88BDF59E0F}">
          <p14:sldIdLst>
            <p14:sldId id="4006"/>
            <p14:sldId id="4007"/>
            <p14:sldId id="4008"/>
            <p14:sldId id="4009"/>
            <p14:sldId id="4010"/>
            <p14:sldId id="5412"/>
            <p14:sldId id="5410"/>
            <p14:sldId id="5637"/>
            <p14:sldId id="5642"/>
            <p14:sldId id="5463"/>
            <p14:sldId id="5419"/>
            <p14:sldId id="5390"/>
            <p14:sldId id="4011"/>
            <p14:sldId id="599"/>
            <p14:sldId id="40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033"/>
    <a:srgbClr val="FFFFFF"/>
    <a:srgbClr val="000000"/>
    <a:srgbClr val="F82925"/>
    <a:srgbClr val="FF7100"/>
    <a:srgbClr val="00BDBA"/>
    <a:srgbClr val="F82926"/>
    <a:srgbClr val="E9BAFC"/>
    <a:srgbClr val="77EB8A"/>
    <a:srgbClr val="73D9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442" autoAdjust="0"/>
    <p:restoredTop sz="73085" autoAdjust="0"/>
  </p:normalViewPr>
  <p:slideViewPr>
    <p:cSldViewPr>
      <p:cViewPr varScale="1">
        <p:scale>
          <a:sx n="79" d="100"/>
          <a:sy n="79" d="100"/>
        </p:scale>
        <p:origin x="192" y="99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1" d="1"/>
        <a:sy n="1" d="1"/>
      </p:scale>
      <p:origin x="0" y="24008"/>
    </p:cViewPr>
  </p:sorterViewPr>
  <p:notesViewPr>
    <p:cSldViewPr>
      <p:cViewPr varScale="1">
        <p:scale>
          <a:sx n="114" d="100"/>
          <a:sy n="114" d="100"/>
        </p:scale>
        <p:origin x="412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theme" Target="theme/theme1.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0" Type="http://schemas.openxmlformats.org/officeDocument/2006/relationships/slide" Target="slides/slide47.xml"/><Relationship Id="rId85" Type="http://schemas.openxmlformats.org/officeDocument/2006/relationships/slide" Target="slides/slide52.xml"/><Relationship Id="rId150" Type="http://schemas.openxmlformats.org/officeDocument/2006/relationships/slide" Target="slides/slide117.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40" Type="http://schemas.openxmlformats.org/officeDocument/2006/relationships/slide" Target="slides/slide107.xml"/><Relationship Id="rId145" Type="http://schemas.openxmlformats.org/officeDocument/2006/relationships/slide" Target="slides/slide11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slide" Target="slides/slide102.xml"/><Relationship Id="rId151" Type="http://schemas.openxmlformats.org/officeDocument/2006/relationships/slide" Target="slides/slide118.xml"/><Relationship Id="rId156"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141" Type="http://schemas.openxmlformats.org/officeDocument/2006/relationships/slide" Target="slides/slide108.xml"/><Relationship Id="rId146"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slide" Target="slides/slide103.xml"/><Relationship Id="rId157" Type="http://schemas.openxmlformats.org/officeDocument/2006/relationships/presProps" Target="presProps.xml"/><Relationship Id="rId61" Type="http://schemas.openxmlformats.org/officeDocument/2006/relationships/slide" Target="slides/slide28.xml"/><Relationship Id="rId82" Type="http://schemas.openxmlformats.org/officeDocument/2006/relationships/slide" Target="slides/slide49.xml"/><Relationship Id="rId152" Type="http://schemas.openxmlformats.org/officeDocument/2006/relationships/slide" Target="slides/slide11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6" Type="http://schemas.openxmlformats.org/officeDocument/2006/relationships/slideMaster" Target="slideMasters/slideMaster1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1" eaLnBrk="0" fontAlgn="base" hangingPunct="0">
              <a:spcBef>
                <a:spcPct val="30000"/>
              </a:spcBef>
              <a:spcAft>
                <a:spcPct val="0"/>
              </a:spcAft>
            </a:pPr>
            <a:r>
              <a:rPr lang="en-US" dirty="0">
                <a:latin typeface="Arial" panose="020B0604020202020204" pitchFamily="34" charset="0"/>
                <a:cs typeface="Arial" panose="020B0604020202020204" pitchFamily="34" charset="0"/>
              </a:rPr>
              <a:t>As God's people, we should never say, "Well, that can't happen!" Instead, we should expect God to show up once again to give a brand new reality to those who trust him—whether Jew or Gentile (restatement).</a:t>
            </a:r>
          </a:p>
          <a:p>
            <a:pPr algn="l" rtl="1" eaLnBrk="0" fontAlgn="base" hangingPunct="0">
              <a:spcBef>
                <a:spcPct val="30000"/>
              </a:spcBef>
              <a:spcAft>
                <a:spcPct val="0"/>
              </a:spcAft>
            </a:pPr>
            <a:endParaRPr lang="en-US" dirty="0">
              <a:latin typeface="Arial" panose="020B0604020202020204" pitchFamily="34" charset="0"/>
              <a:cs typeface="Arial" panose="020B0604020202020204" pitchFamily="34" charset="0"/>
            </a:endParaRPr>
          </a:p>
          <a:p>
            <a:pPr algn="r" rtl="1" eaLnBrk="0" fontAlgn="base" hangingPunct="0">
              <a:spcBef>
                <a:spcPct val="30000"/>
              </a:spcBef>
              <a:spcAft>
                <a:spcPct val="0"/>
              </a:spcAft>
            </a:pPr>
            <a:endParaRPr lang="en-US" dirty="0">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Our hope is in God, so when God himself removes his glory and presence in our lives, we need to know what to do!</a:t>
            </a:r>
          </a:p>
          <a:p>
            <a:r>
              <a:rPr lang="en-US" dirty="0">
                <a:latin typeface="Arial" panose="020B0604020202020204" pitchFamily="34" charset="0"/>
                <a:cs typeface="Arial" panose="020B0604020202020204" pitchFamily="34" charset="0"/>
              </a:rPr>
              <a:t>We often can tell that something is wrong. However, knowing what to do about it escapes us.</a:t>
            </a:r>
          </a:p>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p>
          <a:p>
            <a:endParaRPr lang="en-US" dirty="0">
              <a:latin typeface="Arial"/>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330897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32198828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(لذلك سوف يعيد الله إسرائيل إلى الأرض. ولكن هل ستعارض الدول الأخرى عودة إسرائيل؟</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نعم، ولكن هذا سيؤدي إلى الطريق الثاني الذي سيعده الله لعودة مجده. سوف يحميهم. ولكن كيف؟)</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949805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[الرب سوف يهزم اتحاد الأمم.]</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66024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rtl="1" eaLnBrk="0" fontAlgn="base" hangingPunct="0">
              <a:spcBef>
                <a:spcPct val="30000"/>
              </a:spcBef>
              <a:spcAft>
                <a:spcPct val="0"/>
              </a:spcAft>
            </a:pPr>
            <a:r>
              <a:rPr lang="en-US" dirty="0">
                <a:latin typeface="Arial" panose="020B0604020202020204" pitchFamily="34" charset="0"/>
                <a:cs typeface="Arial" panose="020B0604020202020204" pitchFamily="34" charset="0"/>
              </a:rPr>
              <a:t>As God's people, we should never say, "Well, that can't happen!" Instead, we should expect God to show up once again to give a brand new reality to those who trust him—whether Jew or Gentile (restatement).</a:t>
            </a:r>
          </a:p>
          <a:p>
            <a:pPr algn="l" rtl="1" eaLnBrk="0" fontAlgn="base" hangingPunct="0">
              <a:spcBef>
                <a:spcPct val="30000"/>
              </a:spcBef>
              <a:spcAft>
                <a:spcPct val="0"/>
              </a:spcAft>
            </a:pPr>
            <a:endParaRPr lang="en-US" dirty="0">
              <a:latin typeface="Arial" panose="020B0604020202020204" pitchFamily="34" charset="0"/>
              <a:cs typeface="Arial" panose="020B0604020202020204" pitchFamily="34" charset="0"/>
            </a:endParaRPr>
          </a:p>
          <a:p>
            <a:pPr algn="r" rtl="1" eaLnBrk="0" fontAlgn="base" hangingPunct="0">
              <a:spcBef>
                <a:spcPct val="30000"/>
              </a:spcBef>
              <a:spcAft>
                <a:spcPct val="0"/>
              </a:spcAft>
            </a:pPr>
            <a:endParaRPr lang="en-US" dirty="0">
              <a:cs typeface="ＭＳ Ｐゴシック" charset="0"/>
            </a:endParaRPr>
          </a:p>
        </p:txBody>
      </p:sp>
    </p:spTree>
    <p:extLst>
      <p:ext uri="{BB962C8B-B14F-4D97-AF65-F5344CB8AC3E}">
        <p14:creationId xmlns:p14="http://schemas.microsoft.com/office/powerpoint/2010/main" val="14968848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B60A8F-FD94-5A49-A983-D9FD0313E38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A3C9E5-B4DA-144E-A20E-AC0A52392F9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God's breath (Spirit) enters people today, so receive this new life by accepting God’s “breath” in you.</a:t>
            </a:r>
          </a:p>
          <a:p>
            <a:r>
              <a:rPr lang="en-US" dirty="0">
                <a:latin typeface="Arial" panose="020B0604020202020204" pitchFamily="34" charset="0"/>
                <a:cs typeface="Arial" panose="020B0604020202020204" pitchFamily="34" charset="0"/>
              </a:rPr>
              <a:t>This comes by simple trust in Jesus as the Substitute for your sin. </a:t>
            </a:r>
          </a:p>
          <a:p>
            <a:r>
              <a:rPr lang="en-US" dirty="0">
                <a:latin typeface="Arial" panose="020B0604020202020204" pitchFamily="34" charset="0"/>
                <a:cs typeface="Arial" panose="020B0604020202020204" pitchFamily="34" charset="0"/>
              </a:rPr>
              <a:t>When we say “yes” to him, his Spirit actually comes inside us and gives us new life.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485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For those who have already trusted Christ, anticipate reigning with Christ if you are faithful now!</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8774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ar-SA"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580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5691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76671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dirty="0">
                <a:latin typeface="Arial" panose="020B0604020202020204" pitchFamily="34" charset="0"/>
                <a:cs typeface="Arial" panose="020B0604020202020204" pitchFamily="34" charset="0"/>
              </a:rPr>
              <a:t>__________</a:t>
            </a:r>
          </a:p>
          <a:p>
            <a:r>
              <a:rPr lang="en-US" dirty="0">
                <a:latin typeface="Arial" panose="020B0604020202020204" pitchFamily="34" charset="0"/>
                <a:cs typeface="Arial" panose="020B0604020202020204" pitchFamily="34" charset="0"/>
              </a:rPr>
              <a:t>Common-336</a:t>
            </a:r>
          </a:p>
          <a:p>
            <a:r>
              <a:rPr lang="en-US" dirty="0">
                <a:latin typeface="Arial" panose="020B0604020202020204" pitchFamily="34" charset="0"/>
                <a:cs typeface="Arial" panose="020B0604020202020204" pitchFamily="34" charset="0"/>
              </a:rPr>
              <a:t>OS-25-Lamentations-118</a:t>
            </a:r>
          </a:p>
          <a:p>
            <a:r>
              <a:rPr lang="en-US" dirty="0">
                <a:latin typeface="Arial" panose="020B0604020202020204" pitchFamily="34" charset="0"/>
                <a:cs typeface="Arial" panose="020B0604020202020204" pitchFamily="34" charset="0"/>
              </a:rPr>
              <a:t>OS-26-Ezek25-32-slide 21</a:t>
            </a:r>
          </a:p>
          <a:p>
            <a:r>
              <a:rPr lang="en-US" dirty="0">
                <a:latin typeface="Arial" panose="020B0604020202020204" pitchFamily="34" charset="0"/>
                <a:cs typeface="Arial" panose="020B0604020202020204" pitchFamily="34" charset="0"/>
              </a:rPr>
              <a:t>OS-26-Ezek33-39-slide 13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5102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407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D323E6-1602-0E4F-A37D-665715EAEA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Phase One showed Ezekiel's messages before Jerusalem fell when his wife lived but he couldn't speak.</a:t>
            </a:r>
          </a:p>
          <a:p>
            <a:pPr eaLnBrk="1" hangingPunct="1"/>
            <a:r>
              <a:rPr lang="en-US" dirty="0">
                <a:latin typeface="Times New Roman" charset="0"/>
                <a:ea typeface="ＭＳ Ｐゴシック" charset="0"/>
                <a:cs typeface="ＭＳ Ｐゴシック" charset="0"/>
              </a:rPr>
              <a:t>Phase Two records Ezekiel as a widower able to speak once again after Jerusalem fell.</a:t>
            </a:r>
          </a:p>
        </p:txBody>
      </p:sp>
    </p:spTree>
    <p:extLst>
      <p:ext uri="{BB962C8B-B14F-4D97-AF65-F5344CB8AC3E}">
        <p14:creationId xmlns:p14="http://schemas.microsoft.com/office/powerpoint/2010/main" val="150432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8613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3455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D54C92-6389-0243-863E-AF44E69A0FF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We restore pictures to their former glory—and even better!</a:t>
            </a:r>
          </a:p>
          <a:p>
            <a:pPr eaLnBrk="1" hangingPunct="1"/>
            <a:r>
              <a:rPr lang="en-US" dirty="0">
                <a:latin typeface="Times New Roman" charset="0"/>
                <a:ea typeface="ＭＳ Ｐゴシック" charset="0"/>
                <a:cs typeface="ＭＳ Ｐゴシック" charset="0"/>
              </a:rPr>
              <a:t>God will do this with a nation!</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3215FF-F10A-A543-949B-D5964EF08A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nation will experience a new life (33–39).</a:t>
            </a:r>
          </a:p>
          <a:p>
            <a:pPr eaLnBrk="1" hangingPunct="1"/>
            <a:r>
              <a:rPr lang="en-US" dirty="0">
                <a:latin typeface="Times New Roman" charset="0"/>
                <a:ea typeface="ＭＳ Ｐゴシック" charset="0"/>
                <a:cs typeface="ＭＳ Ｐゴシック" charset="0"/>
              </a:rPr>
              <a:t>Then the community will have a new order (40–48).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Interest: People want to know the future because their present is pretty dismal.</a:t>
            </a:r>
          </a:p>
          <a:p>
            <a:r>
              <a:rPr lang="en-US" dirty="0">
                <a:latin typeface="Arial" panose="020B0604020202020204" pitchFamily="34" charset="0"/>
                <a:cs typeface="Arial" panose="020B0604020202020204" pitchFamily="34" charset="0"/>
              </a:rPr>
              <a:t>Need: What about you? Do you want to know the future? </a:t>
            </a:r>
          </a:p>
          <a:p>
            <a:r>
              <a:rPr lang="en-US" dirty="0">
                <a:latin typeface="Arial" panose="020B0604020202020204" pitchFamily="34" charset="0"/>
                <a:cs typeface="Arial" panose="020B0604020202020204" pitchFamily="34" charset="0"/>
              </a:rPr>
              <a:t>What would you like to know?</a:t>
            </a:r>
          </a:p>
          <a:p>
            <a:r>
              <a:rPr lang="en-US" dirty="0">
                <a:latin typeface="Arial" panose="020B0604020202020204" pitchFamily="34" charset="0"/>
                <a:cs typeface="Arial" panose="020B0604020202020204" pitchFamily="34" charset="0"/>
              </a:rPr>
              <a:t>How many of you would like to know your personal pains and gains? </a:t>
            </a:r>
          </a:p>
          <a:p>
            <a:r>
              <a:rPr lang="en-US" dirty="0">
                <a:latin typeface="Arial" panose="020B0604020202020204" pitchFamily="34" charset="0"/>
                <a:cs typeface="Arial" panose="020B0604020202020204" pitchFamily="34" charset="0"/>
              </a:rPr>
              <a:t>What would result if you knew your personal future? Knowing the difficulties ahead might make you fearful or not appreciate life now. But if you knew the blessings in advance, you might live there instead of here in the present.</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(لذلك سوف يعيد الله إسرائيل إلى الأرض. ولكن هل ستعارض الدول الأخرى عودة إسرائيل؟</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نعم، ولكن هذا سيؤدي إلى الطريق الثاني الذي سيعده الله لعودة مجده. سوف يحميهم. ولكن كيف؟)</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9498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(لذلك سوف يعيد الله إسرائيل إلى الأرض. ولكن هل ستعارض الدول الأخرى عودة إسرائيل؟</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نعم، ولكن هذا سيؤدي إلى الطريق الثاني الذي سيعده الله لعودة مجده. سوف يحميهم. ولكن كيف؟)</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7142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Ezekiel was a watchman to help his people turn from sin (Ezek 33).</a:t>
            </a:r>
          </a:p>
          <a:p>
            <a:r>
              <a:rPr lang="en-US" dirty="0">
                <a:latin typeface="Arial" panose="020B0604020202020204" pitchFamily="34" charset="0"/>
                <a:cs typeface="Arial" panose="020B0604020202020204" pitchFamily="34" charset="0"/>
              </a:rPr>
              <a:t>Ezekiel was responsible to tell his people the results of living in sin (33:1-20).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1209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 survivor traveled months to tell Ezekiel of Jerusalem’s fall in 586 BC (33:21).</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33479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0497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shepherds howl like a wolf and feed only themselves (34:1-10).</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98747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Some spiritual leaders today also abuse the flock.</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77093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Jesus will be the true shepherd who cares for Israel (34:11-24).</a:t>
            </a:r>
          </a:p>
          <a:p>
            <a:r>
              <a:rPr lang="en-US" dirty="0"/>
              <a:t>He will gather Jews scattered across the earth (34:12)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56477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OS-23-Isa49-59-slide 34</a:t>
            </a:r>
          </a:p>
          <a:p>
            <a:r>
              <a:rPr lang="en-US"/>
              <a:t>OS-26-Ezek28-39-slides 198, 243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170852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OS-23-Isa49-59-slide 34</a:t>
            </a:r>
          </a:p>
          <a:p>
            <a:r>
              <a:rPr lang="en-US"/>
              <a:t>OS-26-Ezek28-39-slides 198, 243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73869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isn’t it better to know God’s grand plan?</a:t>
            </a:r>
          </a:p>
          <a:p>
            <a:r>
              <a:rPr lang="en-US" dirty="0">
                <a:latin typeface="Arial" panose="020B0604020202020204" pitchFamily="34" charset="0"/>
                <a:cs typeface="Arial" panose="020B0604020202020204" pitchFamily="34" charset="0"/>
              </a:rPr>
              <a:t>Don’t you need to anticipate the future in broad strokes?</a:t>
            </a:r>
          </a:p>
          <a:p>
            <a:r>
              <a:rPr lang="en-US" dirty="0">
                <a:latin typeface="Arial" panose="020B0604020202020204" pitchFamily="34" charset="0"/>
                <a:cs typeface="Arial" panose="020B0604020202020204" pitchFamily="34" charset="0"/>
              </a:rPr>
              <a:t>Background: God has told us in advance about the big picture.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472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1DD225-CB06-0C49-83E7-78FA87964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930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0988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566632-76C5-E14E-B4A4-85C290F51B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7297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Why would God restore Israel?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Because Jews are better than the rest of us? Not at all.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restore to protect his holy name!</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697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2715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31273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old covenant was so glorious at Mount Sinai that the people couldn't stand to hear God's powerful voice.</a:t>
            </a:r>
          </a:p>
          <a:p>
            <a:r>
              <a:rPr lang="en-US" dirty="0">
                <a:latin typeface="Arial" panose="020B0604020202020204" pitchFamily="34" charset="0"/>
                <a:cs typeface="Arial" panose="020B0604020202020204" pitchFamily="34" charset="0"/>
              </a:rPr>
              <a:t>But the new covenant is even more amazing—and is depicted in the cup of the Lord's supper.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40</a:t>
            </a:fld>
            <a:endParaRPr lang="en-US"/>
          </a:p>
        </p:txBody>
      </p:sp>
    </p:spTree>
    <p:extLst>
      <p:ext uri="{BB962C8B-B14F-4D97-AF65-F5344CB8AC3E}">
        <p14:creationId xmlns:p14="http://schemas.microsoft.com/office/powerpoint/2010/main" val="2626359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new covenant includes spiritual birth, a new heart, and the Holy Spirit inside us to give us an obedient human spirit.</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41</a:t>
            </a:fld>
            <a:endParaRPr lang="en-US"/>
          </a:p>
        </p:txBody>
      </p:sp>
    </p:spTree>
    <p:extLst>
      <p:ext uri="{BB962C8B-B14F-4D97-AF65-F5344CB8AC3E}">
        <p14:creationId xmlns:p14="http://schemas.microsoft.com/office/powerpoint/2010/main" val="2091837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Parents make promises to their children like a covenant. The obedient child trusts in these promises.</a:t>
            </a:r>
          </a:p>
          <a:p>
            <a:r>
              <a:rPr lang="en-US" dirty="0">
                <a:latin typeface="Arial" panose="020B0604020202020204" pitchFamily="34" charset="0"/>
                <a:cs typeface="Arial" panose="020B0604020202020204" pitchFamily="34" charset="0"/>
              </a:rPr>
              <a:t>Likewise, God has made a new promise to us so we can obey him internally rather than just external observance.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79280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His ministry is even greater than Moses's since the glory of the new covenant is greater than that of the Mosaic covenant (2 Cor 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Today we will see that Israel was in exile with God’s glory having left the temple.</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190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45</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3449629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E5956-E6C8-1E49-9803-D6140DFDAE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7028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018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endParaRPr lang="ar-SA" dirty="0">
              <a:latin typeface="Times New Roman" charset="0"/>
              <a:ea typeface="ＭＳ Ｐゴシック" charset="0"/>
              <a:cs typeface="ＭＳ Ｐゴシック" charset="0"/>
            </a:endParaRPr>
          </a:p>
          <a:p>
            <a:pPr algn="r" rtl="1" eaLnBrk="1" hangingPunct="1"/>
            <a:r>
              <a:rPr lang="ar-SA" dirty="0">
                <a:latin typeface="Times New Roman" charset="0"/>
                <a:ea typeface="ＭＳ Ｐゴシック" charset="0"/>
                <a:cs typeface="ＭＳ Ｐゴシック" charset="0"/>
              </a:rPr>
              <a:t>منذ ما يقرب من 20 قرنًا، انتشر اليهود في جميع أقطار العالم واندمجوا في العديد من المجتمعات بينما كانوا يتحدثون لغات عديدة. كانت العودة إلى وطنهم القديم فكرة جذابة. للراحة وسائلها لإزالة حساسيتنا للتحامل على الصعوبات.</a:t>
            </a:r>
          </a:p>
          <a:p>
            <a:pPr algn="r" rtl="1" eaLnBrk="1" hangingPunct="1"/>
            <a:r>
              <a:rPr lang="en-US" dirty="0">
                <a:latin typeface="Times New Roman" charset="0"/>
                <a:ea typeface="ＭＳ Ｐゴシック" charset="0"/>
                <a:cs typeface="ＭＳ Ｐゴシック" charset="0"/>
              </a:rPr>
              <a:t>_________________</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Common-498</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Israel-125, 159</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OS-24-Jeremiah-160</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49</a:t>
            </a:r>
            <a:endParaRPr lang="ar-SA"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155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D32CAE-A0E4-1141-A11F-5421346373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People sometimes ask me if any fulfilled prophecies need to precede the Rapture. Not really. We don’t need to see any signs as the Rapture will take us by surprise. The signs relate to the Tribulation to follow. But think about this idea…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904EE-5616-744F-830C-29D54A0FA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454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377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Ezekiel 37 has one of the most amazing depictions in Scripture with bones coming to life.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Imagine a skeleton standing up on its own, growing flesh, and then coming alive.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672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Psalm 137 pictures this time when the Babylonian tormentors asked for the happy songs of Zion, or Jerusalem.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205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angel asked Ezekiel this question—and his doubt is shown by convincing the angel to answer his own question.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7219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5716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Israel became a nation in one day on 14 May 1948, but the Jews saw themselves as an ethnic rather than a religious people. Even today, about 30% of Jewish immigrants from Russia are atheists. Yet God promises in Zechariah 3:9 to remove the sins of the nation also on a single day. </a:t>
            </a:r>
          </a:p>
          <a:p>
            <a:r>
              <a:rPr lang="en-US" dirty="0"/>
              <a:t>_______</a:t>
            </a:r>
          </a:p>
          <a:p>
            <a:r>
              <a:rPr lang="en-US" dirty="0"/>
              <a:t>OS-23-Isaiah6-66-slide 79</a:t>
            </a:r>
          </a:p>
          <a:p>
            <a:r>
              <a:rPr lang="en-US" dirty="0"/>
              <a:t>OS-26-Ezek33-39-slide 60</a:t>
            </a:r>
          </a:p>
          <a:p>
            <a:r>
              <a:rPr lang="en-US" dirty="0"/>
              <a:t>OS-38-Zechariah-85</a:t>
            </a:r>
          </a:p>
          <a:p>
            <a:endParaRPr lang="en-US" dirty="0"/>
          </a:p>
        </p:txBody>
      </p:sp>
    </p:spTree>
    <p:extLst>
      <p:ext uri="{BB962C8B-B14F-4D97-AF65-F5344CB8AC3E}">
        <p14:creationId xmlns:p14="http://schemas.microsoft.com/office/powerpoint/2010/main" val="3469460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752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5ADF7C-6D0F-8A42-829C-9161717B8D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i="0" dirty="0">
                <a:latin typeface="Arial" charset="0"/>
                <a:ea typeface="ＭＳ Ｐゴシック" charset="0"/>
                <a:cs typeface="ＭＳ Ｐゴシック" charset="0"/>
              </a:rPr>
              <a:t>Israel returned to the land TWO times since Ezekiel lived. (Isaiah served even a century earlier.)</a:t>
            </a:r>
          </a:p>
          <a:p>
            <a:pPr eaLnBrk="1" hangingPunct="1"/>
            <a:r>
              <a:rPr lang="en-US" b="0" i="0" dirty="0">
                <a:latin typeface="Arial" charset="0"/>
                <a:ea typeface="ＭＳ Ｐゴシック" charset="0"/>
                <a:cs typeface="ＭＳ Ｐゴシック" charset="0"/>
              </a:rPr>
              <a:t>• The people were exiled to Babylon in 586 BC.</a:t>
            </a:r>
          </a:p>
          <a:p>
            <a:pPr eaLnBrk="1" hangingPunct="1"/>
            <a:r>
              <a:rPr lang="en-US" b="0" i="0" dirty="0">
                <a:latin typeface="Arial" charset="0"/>
                <a:ea typeface="ＭＳ Ｐゴシック" charset="0"/>
                <a:cs typeface="ＭＳ Ｐゴシック" charset="0"/>
              </a:rPr>
              <a:t>• And the first return was 516 BC at the end of our OT.</a:t>
            </a:r>
          </a:p>
          <a:p>
            <a:pPr eaLnBrk="1" hangingPunct="1"/>
            <a:r>
              <a:rPr lang="en-US" b="0" i="0" dirty="0">
                <a:latin typeface="Arial" charset="0"/>
                <a:ea typeface="ＭＳ Ｐゴシック" charset="0"/>
                <a:cs typeface="ＭＳ Ｐゴシック" charset="0"/>
              </a:rPr>
              <a:t>• But they were exiled a second time in AD 70 and went to many nations of the world.</a:t>
            </a:r>
          </a:p>
          <a:p>
            <a:pPr eaLnBrk="1" hangingPunct="1"/>
            <a:r>
              <a:rPr lang="en-US" b="0" i="0" dirty="0">
                <a:latin typeface="Arial" charset="0"/>
                <a:ea typeface="ＭＳ Ｐゴシック" charset="0"/>
                <a:cs typeface="ＭＳ Ｐゴシック" charset="0"/>
              </a:rPr>
              <a:t>• And their second return culminated in the State of Israel in 1948.</a:t>
            </a:r>
          </a:p>
          <a:p>
            <a:pPr eaLnBrk="1" hangingPunct="1"/>
            <a:r>
              <a:rPr lang="en-US" b="0" i="0" dirty="0">
                <a:latin typeface="Arial" charset="0"/>
                <a:ea typeface="ＭＳ Ｐゴシック" charset="0"/>
                <a:cs typeface="ＭＳ Ｐゴシック" charset="0"/>
              </a:rPr>
              <a:t>Now, which return was Ezekiel predicting? I say the second one.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But how do we know Ezekiel 37 relates to this second exile and return?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a:p>
            <a:pPr eaLnBrk="1" hangingPunct="1"/>
            <a:r>
              <a:rPr lang="en-US" dirty="0">
                <a:latin typeface="Arial" charset="0"/>
                <a:ea typeface="ＭＳ Ｐゴシック" charset="0"/>
                <a:cs typeface="ＭＳ Ｐゴシック" charset="0"/>
              </a:rPr>
              <a:t>After Ezekiel's time, the Jews would experience TWO EXILES and TWO RETURNS in the future. </a:t>
            </a:r>
          </a:p>
          <a:p>
            <a:pPr eaLnBrk="1" hangingPunct="1"/>
            <a:r>
              <a:rPr lang="en-US" dirty="0">
                <a:latin typeface="Arial" charset="0"/>
                <a:ea typeface="ＭＳ Ｐゴシック" charset="0"/>
                <a:cs typeface="ＭＳ Ｐゴシック" charset="0"/>
              </a:rPr>
              <a:t>How do we know he prophesied the SECOND RETURN?</a:t>
            </a:r>
          </a:p>
          <a:p>
            <a:pPr eaLnBrk="1" hangingPunct="1"/>
            <a:r>
              <a:rPr lang="en-US" dirty="0">
                <a:latin typeface="Arial" charset="0"/>
                <a:ea typeface="ＭＳ Ｐゴシック" charset="0"/>
                <a:cs typeface="ＭＳ Ｐゴシック" charset="0"/>
              </a:rPr>
              <a:t>Slide 244 notes these elements from Ezek 36–37:</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Re-gathering of Israel back into their own land</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Reuniting of two nations into one</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Ruling of Israel under one king</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Rescuing of Israel from her sins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Recommitment of Israel to obey Yahweh's laws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Reestablishing covenant of peace with Israel</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Residing of Yahweh in Israel's midst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Recognition of Yahweh's holiness by all</a:t>
            </a: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OS-23-Isaiah1-12—</a:t>
            </a:r>
            <a:r>
              <a:rPr kumimoji="0" lang="en-US" sz="1200" b="0" i="0" u="none" strike="noStrike" kern="1200" cap="none" spc="0" normalizeH="0" baseline="0" noProof="0">
                <a:ln>
                  <a:noFill/>
                </a:ln>
                <a:solidFill>
                  <a:srgbClr val="FFFFFF"/>
                </a:solidFill>
                <a:effectLst/>
                <a:uLnTx/>
                <a:uFillTx/>
                <a:latin typeface="Arial" charset="0"/>
                <a:ea typeface="ＭＳ Ｐゴシック" charset="0"/>
              </a:rPr>
              <a:t>slide 359</a:t>
            </a:r>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OS-23-Ezek 33-38—slide 62</a:t>
            </a:r>
          </a:p>
          <a:p>
            <a:pPr eaLnBrk="1" hangingPunct="1"/>
            <a:endParaRPr lang="en-US" b="0" i="0" dirty="0">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3193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وسيكون هناك أيضًا إعادة توحيد لإسرائيل ويهوذا (حزقيال 37: 15- 23).</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97361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كانت الأمة في الأصل موحدة تحت حكم شاول، وداود، وسليمان.</a:t>
            </a:r>
          </a:p>
          <a:p>
            <a:pPr algn="r" rtl="1"/>
            <a:r>
              <a:rPr lang="ar-JO" dirty="0"/>
              <a:t>• لكنها انقسمت بعدما رفض رحبعام يربعام وبقيت منقسمة حسب العهد القديم. وعاد الأسباط بقيادة زربابل وليس بقيادة ملك إسرائيل.</a:t>
            </a:r>
          </a:p>
          <a:p>
            <a:pPr algn="r" rtl="1"/>
            <a:r>
              <a:rPr lang="ar-JO" dirty="0"/>
              <a:t>• ولذلك فإن شعب الله سيتوحد مرة أخرى تحت قيادة المسيح يسوع.</a:t>
            </a:r>
          </a:p>
          <a:p>
            <a:pPr algn="r" rtl="1"/>
            <a:r>
              <a:rPr lang="en-US" dirty="0"/>
              <a:t>___________</a:t>
            </a:r>
          </a:p>
          <a:p>
            <a:pPr algn="r" rtl="1"/>
            <a:r>
              <a:rPr lang="en-US" dirty="0"/>
              <a:t>Common Arabic-205</a:t>
            </a:r>
          </a:p>
          <a:p>
            <a:pPr algn="r" rtl="1"/>
            <a:r>
              <a:rPr lang="en-US" dirty="0"/>
              <a:t>Common English-</a:t>
            </a:r>
          </a:p>
          <a:p>
            <a:pPr algn="r" rtl="1"/>
            <a:r>
              <a:rPr lang="en-US" dirty="0"/>
              <a:t>OS-</a:t>
            </a:r>
          </a:p>
          <a:p>
            <a:pPr algn="r" rtl="1"/>
            <a:r>
              <a:rPr lang="en-US" dirty="0"/>
              <a:t>OS-Ezek33-39-slide 65</a:t>
            </a:r>
          </a:p>
          <a:p>
            <a:endParaRPr lang="en-US" dirty="0"/>
          </a:p>
        </p:txBody>
      </p:sp>
    </p:spTree>
    <p:extLst>
      <p:ext uri="{BB962C8B-B14F-4D97-AF65-F5344CB8AC3E}">
        <p14:creationId xmlns:p14="http://schemas.microsoft.com/office/powerpoint/2010/main" val="1536268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 وَكَانَ إِلَيَّ كَلَامُ ٱلرَّبِّ قَائِلًا: ١٦ وَأَنْتَ يَا ٱبْنَ آدَمَ، خُذْ لِنَفْسِكَ عَصًا وَاحِدَةً وَٱكْتُبْ عَلَيْهَا: لِيَهُوذَا وَلِبَنِي إِسْرَائِيلَ رُفَقَائِهِ. وَخُذْ عَصًا أُخْرَى وَٱكْتُبْ عَلَيْهَا: لِيُوسُفَ، عَصَا أَفْرَايِمَ وَكُلِّ بَيْتِ إِسْرَائِيلَ رُفَقَائِهِ." (حزقيال 37: 15- 16).</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62840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Now the city of Jerusalem was already under attack and would fall (24:2).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33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"وَٱقْرِنْهُمَا ٱلْوَاحِدَةَ بِٱلْأُخْرَى كَعَصًا وَاحِدَةٍ، فَتَصِيرَا وَاحِدَةً فِي يَدِكَ. ١٨ فَإِذَا كَلَّمَكَ أَبْنَاءُ شَعْبِكَ قَائِلِينَ: أَمَا تُخْبِرُنَا مَا لَكَ وَهَذَا؟ ١٩ فَقُلْ لَهُمْ: هَكَذَا قَالَ ٱلسَّيِّدُ ٱلرَّبُّ: هَأَنَذَا آخُذُ عَصَا يُوسُفَ ٱلَّتِي فِي يَدِ أَفْرَايِمَ وَأَسْبَاطَ إِسْرَائِيلَ رُفَقَاءَهُ، وَأَضُمُّ إِلَيْهَا عَصَا يَهُوذَا، وَأَجْعَلُهُمْ عَصًا وَاحِدَةً فَيَصِيرُونَ وَاحِدَةً فِي يَدِي." (حزقيال 37: 17- 19).</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9489111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ea typeface="ＭＳ Ｐゴシック" charset="0"/>
                <a:cs typeface="Arial" panose="020B0604020202020204" pitchFamily="34" charset="0"/>
              </a:rPr>
              <a:t>سيحكم المسيح إسرائيل ويهوذا معًا لتحقيق العهد الداوودي (2صموئيل 7: 13- 14) وإظهار قداسة الله (37: 15- 28). </a:t>
            </a:r>
          </a:p>
          <a:p>
            <a:pPr algn="r" rtl="1"/>
            <a:endParaRPr lang="ar-JO" dirty="0">
              <a:latin typeface="Arial" panose="020B0604020202020204" pitchFamily="34" charset="0"/>
              <a:ea typeface="ＭＳ Ｐゴシック" charset="0"/>
              <a:cs typeface="Arial" panose="020B0604020202020204" pitchFamily="34" charset="0"/>
            </a:endParaRPr>
          </a:p>
          <a:p>
            <a:pPr algn="r" rtl="1"/>
            <a:r>
              <a:rPr lang="ar-JO" dirty="0">
                <a:latin typeface="Arial" panose="020B0604020202020204" pitchFamily="34" charset="0"/>
                <a:ea typeface="ＭＳ Ｐゴシック" charset="0"/>
                <a:cs typeface="Arial" panose="020B0604020202020204" pitchFamily="34" charset="0"/>
              </a:rPr>
              <a:t>" وَتَكُونُ ٱلْعَصَوَانِ ٱللَّتَانِ كَتَبْتَ عَلَيْهِمَا فِي يَدِكَ أَمَامَ أَعْيُنِهِمْ. ٢١ وَقُلْ لَهُمْ: هَكَذَا قَالَ ٱلسَّيِّدُ ٱلرَّبُّ: هَأَنَذَا آخُذُ بَنِي إِسْرَائِيلَ مِنْ بَيْنِ ٱلْأُمَمِ ٱلَّتِي ذَهَبُوا إِلَيْهَا، وَأَجْمَعُهُمْ مِنْ كُلِّ نَاحِيَةٍ، وَآتِي بِهِمْ إِلَى أَرْضِهِمْ، ٢٢ وَأُصَيِّرُهُمْ أُمَّةً وَاحِدَةً فِي ٱلْأَرْضِ عَلَى جِبَالِ إِسْرَائِيلَ، وَمَلِكٌ وَاحِدٌ يَكُونُ مَلِكًا عَلَيْهِمْ كُلِّهِمْ، وَلَا يَكُونُونَ بَعْدُ أُمَّتَيْنِ، وَلَا يَنْقَسِمُونَ بَعْدُ إِلَى مَمْلَكَتَيْنِ. ٢٣ وَلَا يَتَنَجَّسُونَ بَعْدُ بِأَصْنَامِهِمْ وَلَا بِرَجَاسَاتِهِمْ وَلَا بِشَيْءٍ مِنْ مَعَاصِيهِمْ، بَلْ أُخَلِّصُهُمْ مِنْ كُلِّ مَسَاكِنِهِمِ ٱلَّتِي فِيهَا أَخْطَأُوا، وَأُطَهِّرُهُمْ فَيَكُونُونَ لِي شَعْبًا وَأَنَا أَكُونُ لَهُمْ إِلَهًا. ٢٤ وَدَاوُدُ عَبْدِي يَكُونُ مَلِكًا عَلَيْهِمْ، وَيَكُونُ لِجَمِيعِهِمْ رَاعٍ وَاحِدٌ، فَيَسْلُكُونَ فِي أَحْكَامِي وَيَحْفَظُونَ فَرَائِضِي وَيَعْمَلُونَ بِهَا. ٢٥ وَيَسْكُنُونَ فِي ٱلْأَرْضِ ٱلَّتِي أَعْطَيْتُ عَبْدِي يَعْقُوبَ إِيَّاهَا، ٱلَّتِي سَكَنَهَا آبَاؤُكُمْ، وَيَسْكُنُونَ فِيهَا هُمْ وَبَنُوهُمْ وَبَنُو بَنِيهِمْ إِلَى ٱلْأَبَدِ، وَعَبْدِي دَاوُدُ رَئِيسٌ عَلَيْهِمْ إِلَى ٱلْأَبَدِ. ٢٦ وَأَقْطَعُ مَعَهُمْ عَهْدَ سَلَامٍ، فَيَكُونُ مَعَهُمْ عَهْدًا مُؤَبَّدًا، وَأُقِرُّهُمْ وَأُكَثِّرُهُمْ وَأَجْعَلُ مَقْدِسِي فِي وَسْطِهِمْ إِلَى ٱلْأَبَدِ. ٢٧ وَيَكُونُ مَسْكَنِي فَوْقَهُمْ، وَأَكُونُ لَهُمْ إِلَهًا وَيَكُونُونَ لِي شَعْبًا. ٢٨ فَتَعْلَمُ ٱلْأُمَمُ أَنِّي أَنَا ٱلرَّبُّ مُقَدِّسُ إِسْرَائِيلَ، إِذْ يَكُونُ مَقْدِسِي فِي وَسْطِهِمْ إِلَى ٱلْأَبَدِ." </a:t>
            </a:r>
          </a:p>
          <a:p>
            <a:pPr algn="r" rtl="1"/>
            <a:r>
              <a:rPr lang="ar-JO" dirty="0">
                <a:latin typeface="Arial" panose="020B0604020202020204" pitchFamily="34" charset="0"/>
                <a:ea typeface="ＭＳ Ｐゴシック" charset="0"/>
                <a:cs typeface="Arial" panose="020B0604020202020204" pitchFamily="34" charset="0"/>
              </a:rPr>
              <a:t>-- (حزقيال 37: 20- 28).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3395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1624163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67048-8865-504F-984D-155D75EB332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ea typeface="ＭＳ Ｐゴシック" charset="0"/>
                <a:cs typeface="Arial" panose="020B0604020202020204" pitchFamily="34" charset="0"/>
              </a:rPr>
              <a:t>سيحكم المسيح إسرائيل ويهوذا معًا لتحقيق العهد الداوودي (2صموئيل 7: 13- 14) وإظهار قداسة الله (37: 15- 28). </a:t>
            </a:r>
          </a:p>
          <a:p>
            <a:pPr algn="r" rtl="1"/>
            <a:endParaRPr lang="ar-JO" dirty="0">
              <a:latin typeface="Arial" panose="020B0604020202020204" pitchFamily="34" charset="0"/>
              <a:ea typeface="ＭＳ Ｐゴシック" charset="0"/>
              <a:cs typeface="Arial" panose="020B0604020202020204" pitchFamily="34" charset="0"/>
            </a:endParaRPr>
          </a:p>
          <a:p>
            <a:pPr algn="r" rtl="1"/>
            <a:r>
              <a:rPr lang="ar-JO" dirty="0">
                <a:latin typeface="Arial" panose="020B0604020202020204" pitchFamily="34" charset="0"/>
                <a:ea typeface="ＭＳ Ｐゴシック" charset="0"/>
                <a:cs typeface="Arial" panose="020B0604020202020204" pitchFamily="34" charset="0"/>
              </a:rPr>
              <a:t>" وَتَكُونُ ٱلْعَصَوَانِ ٱللَّتَانِ كَتَبْتَ عَلَيْهِمَا فِي يَدِكَ أَمَامَ أَعْيُنِهِمْ. ٢١ وَقُلْ لَهُمْ: هَكَذَا قَالَ ٱلسَّيِّدُ ٱلرَّبُّ: هَأَنَذَا آخُذُ بَنِي إِسْرَائِيلَ مِنْ بَيْنِ ٱلْأُمَمِ ٱلَّتِي ذَهَبُوا إِلَيْهَا، وَأَجْمَعُهُمْ مِنْ كُلِّ نَاحِيَةٍ، وَآتِي بِهِمْ إِلَى أَرْضِهِمْ، ٢٢ وَأُصَيِّرُهُمْ أُمَّةً وَاحِدَةً فِي ٱلْأَرْضِ عَلَى جِبَالِ إِسْرَائِيلَ، وَمَلِكٌ وَاحِدٌ يَكُونُ مَلِكًا عَلَيْهِمْ كُلِّهِمْ، وَلَا يَكُونُونَ بَعْدُ أُمَّتَيْنِ، وَلَا يَنْقَسِمُونَ بَعْدُ إِلَى مَمْلَكَتَيْنِ. ٢٣ وَلَا يَتَنَجَّسُونَ بَعْدُ بِأَصْنَامِهِمْ وَلَا بِرَجَاسَاتِهِمْ وَلَا بِشَيْءٍ مِنْ مَعَاصِيهِمْ، بَلْ أُخَلِّصُهُمْ مِنْ كُلِّ مَسَاكِنِهِمِ ٱلَّتِي فِيهَا أَخْطَأُوا، وَأُطَهِّرُهُمْ فَيَكُونُونَ لِي شَعْبًا وَأَنَا أَكُونُ لَهُمْ إِلَهًا. ٢٤ وَدَاوُدُ عَبْدِي يَكُونُ مَلِكًا عَلَيْهِمْ، وَيَكُونُ لِجَمِيعِهِمْ رَاعٍ وَاحِدٌ، فَيَسْلُكُونَ فِي أَحْكَامِي وَيَحْفَظُونَ فَرَائِضِي وَيَعْمَلُونَ بِهَا. ٢٥ وَيَسْكُنُونَ فِي ٱلْأَرْضِ ٱلَّتِي أَعْطَيْتُ عَبْدِي يَعْقُوبَ إِيَّاهَا، ٱلَّتِي سَكَنَهَا آبَاؤُكُمْ، وَيَسْكُنُونَ فِيهَا هُمْ وَبَنُوهُمْ وَبَنُو بَنِيهِمْ إِلَى ٱلْأَبَدِ، وَعَبْدِي دَاوُدُ رَئِيسٌ عَلَيْهِمْ إِلَى ٱلْأَبَدِ. ٢٦ وَأَقْطَعُ مَعَهُمْ عَهْدَ سَلَامٍ، فَيَكُونُ مَعَهُمْ عَهْدًا مُؤَبَّدًا، وَأُقِرُّهُمْ وَأُكَثِّرُهُمْ وَأَجْعَلُ مَقْدِسِي فِي وَسْطِهِمْ إِلَى ٱلْأَبَدِ. ٢٧ وَيَكُونُ مَسْكَنِي فَوْقَهُمْ، وَأَكُونُ لَهُمْ إِلَهًا وَيَكُونُونَ لِي شَعْبًا. ٢٨ فَتَعْلَمُ ٱلْأُمَمُ أَنِّي أَنَا ٱلرَّبُّ مُقَدِّسُ إِسْرَائِيلَ، إِذْ يَكُونُ مَقْدِسِي فِي وَسْطِهِمْ إِلَى ٱلْأَبَدِ." </a:t>
            </a:r>
          </a:p>
          <a:p>
            <a:pPr algn="r" rtl="1"/>
            <a:r>
              <a:rPr lang="ar-JO" dirty="0">
                <a:latin typeface="Arial" panose="020B0604020202020204" pitchFamily="34" charset="0"/>
                <a:ea typeface="ＭＳ Ｐゴシック" charset="0"/>
                <a:cs typeface="Arial" panose="020B0604020202020204" pitchFamily="34" charset="0"/>
              </a:rPr>
              <a:t>-- (حزقيال 37: 20- 28).</a:t>
            </a:r>
          </a:p>
        </p:txBody>
      </p:sp>
    </p:spTree>
    <p:extLst>
      <p:ext uri="{BB962C8B-B14F-4D97-AF65-F5344CB8AC3E}">
        <p14:creationId xmlns:p14="http://schemas.microsoft.com/office/powerpoint/2010/main" val="8285054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26-Ezekiel-Israel's 70th - Do You See The Miracle.mp4 at </a:t>
            </a:r>
          </a:p>
          <a:p>
            <a:r>
              <a:rPr lang="en-US" sz="1200" kern="1200" dirty="0">
                <a:solidFill>
                  <a:schemeClr val="tx1"/>
                </a:solidFill>
                <a:effectLst/>
                <a:latin typeface="+mn-lt"/>
                <a:ea typeface="+mn-ea"/>
                <a:cs typeface="+mn-cs"/>
              </a:rPr>
              <a:t>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/26-Ezekiel-Israel's%2070th%20-%20Do%20You%20See%20The%20Miracle.mp4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26845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3E43AF-71C2-AC47-ADF5-50691FD71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extLst>
      <p:ext uri="{BB962C8B-B14F-4D97-AF65-F5344CB8AC3E}">
        <p14:creationId xmlns:p14="http://schemas.microsoft.com/office/powerpoint/2010/main" val="2150564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www.bibleweb.org/ </a:t>
            </a:r>
            <a:r>
              <a:rPr lang="en-US" dirty="0" err="1">
                <a:latin typeface="Arial" charset="0"/>
                <a:ea typeface="ＭＳ Ｐゴシック" charset="0"/>
                <a:cs typeface="ＭＳ Ｐゴシック" charset="0"/>
              </a:rPr>
              <a:t>MEastStudies</a:t>
            </a:r>
            <a:r>
              <a:rPr lang="en-US" dirty="0">
                <a:latin typeface="Arial" charset="0"/>
                <a:ea typeface="ＭＳ Ｐゴシック" charset="0"/>
                <a:cs typeface="ＭＳ Ｐゴシック" charset="0"/>
              </a:rPr>
              <a:t>/Sem3.htm</a:t>
            </a:r>
          </a:p>
        </p:txBody>
      </p:sp>
    </p:spTree>
    <p:extLst>
      <p:ext uri="{BB962C8B-B14F-4D97-AF65-F5344CB8AC3E}">
        <p14:creationId xmlns:p14="http://schemas.microsoft.com/office/powerpoint/2010/main" val="4204882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85769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81559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C1C14E-F5D8-BB41-A130-39C811FE3D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7252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A0CF1E-1BA5-2B4C-8CA1-710B855AC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9443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424B7A-659C-5A40-929F-524687A86A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r>
              <a:rPr lang="en-US" dirty="0"/>
              <a:t>The popular depiction of the so-called loss of Palestinian land has many problems.</a:t>
            </a:r>
          </a:p>
          <a:p>
            <a:pPr algn="l"/>
            <a:endParaRPr lang="en-US"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30671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9E807B-BF38-F746-A8F6-6FA8C993E2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2206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Slide Image Placeholder 1"/>
          <p:cNvSpPr>
            <a:spLocks noGrp="1" noRot="1" noChangeAspect="1"/>
          </p:cNvSpPr>
          <p:nvPr>
            <p:ph type="sldImg"/>
          </p:nvPr>
        </p:nvSpPr>
        <p:spPr>
          <a:ln/>
        </p:spPr>
      </p:sp>
      <p:sp>
        <p:nvSpPr>
          <p:cNvPr id="72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David </a:t>
            </a:r>
            <a:r>
              <a:rPr lang="en-US" dirty="0" err="1">
                <a:latin typeface="Times New Roman" charset="0"/>
                <a:ea typeface="ＭＳ Ｐゴシック" charset="0"/>
                <a:cs typeface="ＭＳ Ｐゴシック" charset="0"/>
              </a:rPr>
              <a:t>Brickner</a:t>
            </a:r>
            <a:r>
              <a:rPr lang="en-US" dirty="0">
                <a:latin typeface="Times New Roman" charset="0"/>
                <a:ea typeface="ＭＳ Ｐゴシック" charset="0"/>
                <a:cs typeface="ＭＳ Ｐゴシック" charset="0"/>
              </a:rPr>
              <a: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Israel</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Salvation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(Jews for Jesus Publication, 8 July 2013) at http://</a:t>
            </a:r>
            <a:r>
              <a:rPr lang="en-US" dirty="0" err="1">
                <a:latin typeface="Times New Roman" charset="0"/>
                <a:ea typeface="ＭＳ Ｐゴシック" charset="0"/>
                <a:cs typeface="ＭＳ Ｐゴシック" charset="0"/>
              </a:rPr>
              <a:t>www.jewsforjesus.org</a:t>
            </a:r>
            <a:r>
              <a:rPr lang="en-US" dirty="0">
                <a:latin typeface="Times New Roman" charset="0"/>
                <a:ea typeface="ＭＳ Ｐゴシック" charset="0"/>
                <a:cs typeface="ＭＳ Ｐゴシック" charset="0"/>
              </a:rPr>
              <a:t>/images/population-israel-800w.jpg accessed 17 July 2013</a:t>
            </a:r>
          </a:p>
        </p:txBody>
      </p:sp>
      <p:sp>
        <p:nvSpPr>
          <p:cNvPr id="72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07CDDC-2FB3-A747-AF3E-5742220A70A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662826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للإطلاع على خطاب رئيس الوزراء بنيامين نتنياهو في الأمم المتحدة في هذه التواريخ الساعة 18:00 راجع: </a:t>
            </a:r>
            <a:r>
              <a:rPr lang="en-US" dirty="0">
                <a:latin typeface="Arial"/>
                <a:cs typeface="Arial"/>
              </a:rPr>
              <a:t>https://www.youtube.com/watch?v=_JF9cWmjgEc</a:t>
            </a:r>
          </a:p>
          <a:p>
            <a:pPr algn="r" rtl="1"/>
            <a:r>
              <a:rPr lang="ar-SA" dirty="0">
                <a:latin typeface="Arial"/>
                <a:cs typeface="Arial"/>
              </a:rPr>
              <a:t>عام 1897 بدأ المؤتمر الصهيوني الأول برئاسة ثيودور هرتزل لإعادة اليهود إلى إسرائيل منذ 120 عامًا بالضبط (أعطى سفر التكوين 6: 3 مائة وعشرون عامًا للإنسان كحدٍ أقصى فيما يتعلق بالطوفان)</a:t>
            </a:r>
          </a:p>
          <a:p>
            <a:pPr algn="r" rtl="1"/>
            <a:r>
              <a:rPr lang="ar-SA" dirty="0">
                <a:latin typeface="Arial"/>
                <a:cs typeface="Arial"/>
              </a:rPr>
              <a:t>1967 أستولت على أورشليم قبل 50 عامًا في حرب الأيام الستة (يقول متى 24: 34 "لَا يَمْضِي هَذَا ٱلْجِيلُ حَتَّى يَكُونَ هَذَا كُلُّهُ.")</a:t>
            </a:r>
          </a:p>
          <a:p>
            <a:pPr algn="r" rtl="1"/>
            <a:r>
              <a:rPr lang="ar-SA" dirty="0">
                <a:latin typeface="Arial"/>
                <a:cs typeface="Arial"/>
              </a:rPr>
              <a:t>1917 صدور وعد بلفور من المملكة المتحدة لتقسيم الشرق الأوسط إلى أقطاره الحالية قبل قبل جيل واحد منذ 100 عام للتمهيد لإقامة الدولة اليهودية قبل 100 عام (يشير تكوين 15: 13 إلى عبودية مدتها 400 عامًا، يحددها تكوين 15: 17 بأربعة أجيال كل منها 100 عام)</a:t>
            </a:r>
          </a:p>
          <a:p>
            <a:pPr algn="r" rtl="1"/>
            <a:r>
              <a:rPr lang="ar-SA" dirty="0">
                <a:latin typeface="Arial"/>
                <a:cs typeface="Arial"/>
              </a:rPr>
              <a:t>1947 منحت خطة التقسيم التي أصدرتها الأمم المتحدة قبل 70 عامًا الحد الأدنى من الحدود لإسرائيل الحديثة، على غرار السبي الذي دام 70 عامًا عن الأرض من 605 إلى 536 ق.م</a:t>
            </a:r>
          </a:p>
          <a:p>
            <a:pPr algn="r" rtl="1"/>
            <a:r>
              <a:rPr lang="ar-SA" dirty="0">
                <a:latin typeface="Arial"/>
                <a:cs typeface="Arial"/>
              </a:rPr>
              <a:t>تقودنا هذه الأحداث الأربعة الرئيسية الحديثة إلى عام 2017 باعتباره العام الأهم لإسرائيل</a:t>
            </a:r>
          </a:p>
          <a:p>
            <a:pPr algn="r" rtl="1"/>
            <a:r>
              <a:rPr lang="ar-SA" dirty="0">
                <a:latin typeface="Arial"/>
                <a:cs typeface="Arial"/>
              </a:rPr>
              <a:t>__________</a:t>
            </a:r>
          </a:p>
          <a:p>
            <a:pPr algn="r" rtl="1"/>
            <a:r>
              <a:rPr lang="ar-SA" dirty="0">
                <a:latin typeface="Arial"/>
                <a:cs typeface="Arial"/>
              </a:rPr>
              <a:t>الصورة أعلاه والمقالة أدناه منقولة من:</a:t>
            </a:r>
          </a:p>
          <a:p>
            <a:pPr algn="r" rtl="1"/>
            <a:r>
              <a:rPr lang="ar-SA" dirty="0">
                <a:latin typeface="Arial"/>
                <a:cs typeface="Arial"/>
              </a:rPr>
              <a:t>الإصلاح واليوبيل؟</a:t>
            </a:r>
          </a:p>
          <a:p>
            <a:pPr algn="r" rtl="1"/>
            <a:r>
              <a:rPr lang="ar-SA" dirty="0">
                <a:latin typeface="Arial"/>
                <a:cs typeface="Arial"/>
              </a:rPr>
              <a:t>نشرت بتاريخ 10 تموز 2017 من قبل ريتشارد أز فولنتير</a:t>
            </a:r>
          </a:p>
          <a:p>
            <a:pPr algn="r" rtl="1"/>
            <a:r>
              <a:rPr lang="ar-SA" dirty="0">
                <a:latin typeface="Arial"/>
                <a:cs typeface="Arial"/>
              </a:rPr>
              <a:t>تم الوصول إليه بتاريخ 20 تشرين الأول 2017 </a:t>
            </a:r>
          </a:p>
          <a:p>
            <a:pPr algn="r" rtl="1"/>
            <a:r>
              <a:rPr lang="ar-SA" dirty="0">
                <a:latin typeface="Arial"/>
                <a:cs typeface="Arial"/>
              </a:rPr>
              <a:t>" اِضْرِبُوا بِٱلْبُوقِ فِي صِهْيَوْنَ. صَوِّتُوا فِي جَبَلِ قُدْسِي! لِيَرْتَعِدْ جَمِيعُ سُكَّانِ ٱلْأَرْضِ لِأَنَّ يَوْمَ ٱلرَّبِّ قَادِمٌ، لِأَنَّهُ قَرِيبٌ..." (يوئيل 2: 1)</a:t>
            </a:r>
          </a:p>
          <a:p>
            <a:pPr algn="r" rtl="1"/>
            <a:r>
              <a:rPr lang="ar-SA" dirty="0">
                <a:latin typeface="Arial"/>
                <a:cs typeface="Arial"/>
              </a:rPr>
              <a:t>يصادف عيد الأبواق يوم 21 أيلول 2017، ويوافق عيد الغفران بعد 10 أيام منه...</a:t>
            </a:r>
          </a:p>
          <a:p>
            <a:pPr algn="r" rtl="1"/>
            <a:r>
              <a:rPr lang="ar-SA" dirty="0">
                <a:latin typeface="Arial"/>
                <a:cs typeface="Arial"/>
              </a:rPr>
              <a:t>أعلنت الأمم المتحدة اليوم العالمي للسلام يصادف بتاريخ 21 أيلول 2017. ويصادف أن موضوع هذا العام هو الأمان والسلام</a:t>
            </a:r>
          </a:p>
          <a:p>
            <a:pPr algn="r" rtl="1"/>
            <a:r>
              <a:rPr lang="ar-SA" dirty="0">
                <a:latin typeface="Arial"/>
                <a:cs typeface="Arial"/>
              </a:rPr>
              <a:t>لقد مر70 عامًا من العام 1947 الذي صادف إعادة ميلاد إسرائيل. – في 29 تشرين الثاني 1947، أعلنت الجمعية العامة للأمم المتحدة الخطة باعتبارها القرار رقم 181</a:t>
            </a:r>
          </a:p>
          <a:p>
            <a:pPr algn="r" rtl="1"/>
            <a:r>
              <a:rPr lang="ar-SA" dirty="0">
                <a:latin typeface="Arial"/>
                <a:cs typeface="Arial"/>
              </a:rPr>
              <a:t>أنها الذكرى الخمسين أو سنة اليوبيل لأورشليم. لقد تم تحريرها في عام 1967 عندما استعادت إسرائيل أورشليم من الأردنيين. وقبل ذلك بخمسين عامًا تم تحرير أورشليم من قبل الجنرال اللنبي، وقبل ذلك بـ 400 عام أحتل الأـراك أورشليم عام 1517.</a:t>
            </a:r>
          </a:p>
          <a:p>
            <a:pPr algn="r" rtl="1"/>
            <a:r>
              <a:rPr lang="ar-SA" dirty="0">
                <a:latin typeface="Arial"/>
                <a:cs typeface="Arial"/>
              </a:rPr>
              <a:t>وهي الذكرى السبعون لاكتشاف مخطوطات البحر الميت – أوائل العام 1947</a:t>
            </a:r>
          </a:p>
          <a:p>
            <a:pPr algn="r" rtl="1"/>
            <a:r>
              <a:rPr lang="ar-SA" dirty="0">
                <a:latin typeface="Arial"/>
                <a:cs typeface="Arial"/>
              </a:rPr>
              <a:t>وهي الذكرى المئوية لوعد بلفور – في 2 تشرين الثاني 1917، كتب وزير الخارجية آرثر جيمس بلفور رسالة أعرب فيها عن دعم الحكومة البريطانية لإقامة وطن لليهود في فلسطين.</a:t>
            </a:r>
          </a:p>
          <a:p>
            <a:pPr algn="r" rtl="1"/>
            <a:r>
              <a:rPr lang="ar-SA" dirty="0">
                <a:latin typeface="Arial"/>
                <a:cs typeface="Arial"/>
              </a:rPr>
              <a:t>وهي الذكرى السنوية الـ 120 للمؤتمر الصهيوني الأول – "في بازل، أسستُ أنا الدولة اليهودية،" قالها صاحب الرؤية الصهيونية ثيودور هرتزل في عام 1897 في المؤتمر الصهيوني الأول</a:t>
            </a:r>
          </a:p>
          <a:p>
            <a:pPr algn="r" rtl="1"/>
            <a:r>
              <a:rPr lang="ar-SA" dirty="0">
                <a:latin typeface="Arial"/>
                <a:cs typeface="Arial"/>
              </a:rPr>
              <a:t>وهي الذكرى الـ 500 للإصلاح – سيحتفل الكاثوليك واللوثريون بيوم الإصلاح في 31 تشرين الأول 2017، في أورشليم. وسيضعون جانبًا الخلاقات التي بدأت مع تحركات لوثر في 31 تشرين الأول عام 1517، في فيتمبرج بألمانيا.</a:t>
            </a:r>
          </a:p>
          <a:p>
            <a:pPr algn="r" rtl="1"/>
            <a:r>
              <a:rPr lang="ar-SA" dirty="0">
                <a:latin typeface="Arial"/>
                <a:cs typeface="Arial"/>
              </a:rPr>
              <a:t>هي 120 يوبيلاً من آدم.</a:t>
            </a:r>
          </a:p>
          <a:p>
            <a:pPr algn="r" rtl="1"/>
            <a:r>
              <a:rPr lang="ar-SA" dirty="0">
                <a:latin typeface="Arial"/>
                <a:cs typeface="Arial"/>
              </a:rPr>
              <a:t>وهي 40 يوبيلاً منذ موت المسيح.</a:t>
            </a:r>
          </a:p>
          <a:p>
            <a:pPr algn="r" rtl="1"/>
            <a:r>
              <a:rPr lang="ar-SA" dirty="0">
                <a:latin typeface="Arial"/>
                <a:cs typeface="Arial"/>
              </a:rPr>
              <a:t>وهي 70 يوبيلاً منذ الخروج (1483 ق. م).</a:t>
            </a:r>
          </a:p>
          <a:p>
            <a:pPr algn="r" rtl="1"/>
            <a:r>
              <a:rPr lang="ar-SA" dirty="0">
                <a:latin typeface="Arial"/>
                <a:cs typeface="Arial"/>
              </a:rPr>
              <a:t>وتصادف العام 5777 في التقويم اليهودي.</a:t>
            </a:r>
          </a:p>
          <a:p>
            <a:pPr algn="r" rtl="1"/>
            <a:r>
              <a:rPr lang="ar-SA" dirty="0">
                <a:latin typeface="Arial"/>
                <a:cs typeface="Arial"/>
              </a:rPr>
              <a:t>لذلك علينا أن نعطي انتباهنا ونلاحظ الوقت... لأن الله يتحرك في الزمان بتصميم ونظام.</a:t>
            </a:r>
          </a:p>
          <a:p>
            <a:pPr algn="r" rtl="1"/>
            <a:r>
              <a:rPr lang="ar-SA" dirty="0">
                <a:latin typeface="Arial"/>
                <a:cs typeface="Arial"/>
              </a:rPr>
              <a:t>كلا – أنا لا أحاول أن أفسّر فكر الله وخططه الغامضة. أعلم أن "المصادفة ليست كلمة حلال </a:t>
            </a:r>
            <a:r>
              <a:rPr lang="en-US" dirty="0">
                <a:latin typeface="Arial"/>
                <a:cs typeface="Arial"/>
              </a:rPr>
              <a:t>Kosher word ... </a:t>
            </a:r>
            <a:r>
              <a:rPr lang="ar-SA" dirty="0">
                <a:latin typeface="Arial"/>
                <a:cs typeface="Arial"/>
              </a:rPr>
              <a:t>نحن فقط نصلي لنكون جزءًا مما يخططه للقيام به بين شعبه فنسعد روحيًا."</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865833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7846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7981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794464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Slides-153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28669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SA" altLang="zh-CN" dirty="0">
                <a:latin typeface="Times New Roman" charset="0"/>
                <a:ea typeface="ＭＳ Ｐゴシック" charset="0"/>
                <a:cs typeface="ＭＳ Ｐゴシック" charset="0"/>
              </a:rPr>
              <a:t>حتى لبنان وجلعاد عبر نهر الأردن سيكون لهما البقية اليهودية التي تعود—ولكن هذا سيجعلهما مزدحمتان!</a:t>
            </a:r>
            <a:endParaRPr lang="ar-JO" altLang="zh-CN" dirty="0">
              <a:latin typeface="Times New Roman" charset="0"/>
              <a:ea typeface="ＭＳ Ｐゴシック" charset="0"/>
              <a:cs typeface="ＭＳ Ｐゴシック" charset="0"/>
            </a:endParaRPr>
          </a:p>
          <a:p>
            <a:pPr algn="r" rtl="1" eaLnBrk="1" hangingPunct="1"/>
            <a:r>
              <a:rPr lang="en-US" altLang="zh-CN" dirty="0">
                <a:latin typeface="Times New Roman" charset="0"/>
                <a:ea typeface="ＭＳ Ｐゴシック" charset="0"/>
                <a:cs typeface="ＭＳ Ｐゴシック" charset="0"/>
              </a:rPr>
              <a:t>_________</a:t>
            </a:r>
            <a:endParaRPr lang="ar-JO" altLang="zh-CN" dirty="0">
              <a:latin typeface="Times New Roman" charset="0"/>
              <a:ea typeface="ＭＳ Ｐゴシック" charset="0"/>
              <a:cs typeface="ＭＳ Ｐゴシック" charset="0"/>
            </a:endParaRPr>
          </a:p>
          <a:p>
            <a:pPr algn="r" rtl="1" eaLnBrk="1" hangingPunct="1"/>
            <a:endParaRPr lang="ar-JO" altLang="zh-CN" dirty="0">
              <a:latin typeface="Times New Roman" charset="0"/>
              <a:ea typeface="ＭＳ Ｐゴシック" charset="0"/>
              <a:cs typeface="ＭＳ Ｐゴシック" charset="0"/>
            </a:endParaRPr>
          </a:p>
          <a:p>
            <a:pPr algn="r" rtl="1" eaLnBrk="1" hangingPunct="1"/>
            <a:endParaRPr lang="en-US" altLang="zh-CN" dirty="0">
              <a:latin typeface="Times New Roman" charset="0"/>
              <a:ea typeface="ＭＳ Ｐゴシック" charset="0"/>
              <a:cs typeface="ＭＳ Ｐゴシック" charset="0"/>
            </a:endParaRPr>
          </a:p>
          <a:p>
            <a:pPr algn="r" rtl="1" eaLnBrk="1" hangingPunct="1"/>
            <a:r>
              <a:rPr lang="en-US" altLang="zh-CN" dirty="0">
                <a:latin typeface="Times New Roman" charset="0"/>
                <a:ea typeface="ＭＳ Ｐゴシック" charset="0"/>
                <a:cs typeface="ＭＳ Ｐゴシック" charset="0"/>
              </a:rPr>
              <a:t>OS-28-Ezek33-39-slide 85</a:t>
            </a:r>
          </a:p>
          <a:p>
            <a:pPr algn="r" rtl="1" eaLnBrk="1" hangingPunct="1"/>
            <a:r>
              <a:rPr lang="en-US" altLang="zh-CN" dirty="0">
                <a:latin typeface="Times New Roman" charset="0"/>
                <a:ea typeface="ＭＳ Ｐゴシック" charset="0"/>
                <a:cs typeface="ＭＳ Ｐゴシック" charset="0"/>
              </a:rPr>
              <a:t>OS-36-Zechariah-</a:t>
            </a:r>
          </a:p>
          <a:p>
            <a:pPr algn="r" rtl="1" eaLnBrk="1" hangingPunct="1"/>
            <a:endParaRPr lang="ar-JO"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154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God promises that Egypt—the superpower of the day—would be the lowliest of nations even until today!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180361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286567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ES-26-Restoration of Israel-178</a:t>
            </a:r>
          </a:p>
          <a:p>
            <a:pPr eaLnBrk="1" hangingPunct="1"/>
            <a:r>
              <a:rPr lang="en-US" dirty="0">
                <a:latin typeface="Times New Roman" charset="0"/>
                <a:ea typeface="ＭＳ Ｐゴシック" charset="0"/>
                <a:cs typeface="ＭＳ Ｐゴシック" charset="0"/>
              </a:rPr>
              <a:t>OS-23-Isaiah1-12—slide 376</a:t>
            </a:r>
          </a:p>
          <a:p>
            <a:pPr eaLnBrk="1" hangingPunct="1"/>
            <a:r>
              <a:rPr lang="en-US" dirty="0">
                <a:latin typeface="Times New Roman" charset="0"/>
                <a:ea typeface="ＭＳ Ｐゴシック" charset="0"/>
                <a:cs typeface="ＭＳ Ｐゴシック" charset="0"/>
              </a:rPr>
              <a:t>OS-26-Ezekiel33-39—slide 88</a:t>
            </a:r>
          </a:p>
        </p:txBody>
      </p:sp>
    </p:spTree>
    <p:extLst>
      <p:ext uri="{BB962C8B-B14F-4D97-AF65-F5344CB8AC3E}">
        <p14:creationId xmlns:p14="http://schemas.microsoft.com/office/powerpoint/2010/main" val="26455942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marL="0" marR="0" lvl="0" indent="0" algn="l" defTabSz="45715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Israel-179</a:t>
            </a:r>
          </a:p>
          <a:p>
            <a:pPr eaLnBrk="1" hangingPunct="1"/>
            <a:r>
              <a:rPr lang="en-US" dirty="0">
                <a:latin typeface="Times New Roman" charset="0"/>
                <a:ea typeface="ＭＳ Ｐゴシック" charset="0"/>
                <a:cs typeface="ＭＳ Ｐゴシック" charset="0"/>
              </a:rPr>
              <a:t>OS-23-Isaiah1-12—slide 377</a:t>
            </a:r>
          </a:p>
          <a:p>
            <a:pPr eaLnBrk="1" hangingPunct="1"/>
            <a:r>
              <a:rPr lang="en-US" dirty="0">
                <a:latin typeface="Times New Roman" charset="0"/>
                <a:ea typeface="ＭＳ Ｐゴシック" charset="0"/>
                <a:cs typeface="ＭＳ Ｐゴシック" charset="0"/>
              </a:rPr>
              <a:t>OS-26-Ezekiel33-39—slide 89</a:t>
            </a:r>
          </a:p>
        </p:txBody>
      </p:sp>
    </p:spTree>
    <p:extLst>
      <p:ext uri="{BB962C8B-B14F-4D97-AF65-F5344CB8AC3E}">
        <p14:creationId xmlns:p14="http://schemas.microsoft.com/office/powerpoint/2010/main" val="31057960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marL="0" marR="0" lvl="0" indent="0" algn="l" defTabSz="45715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Israel-180</a:t>
            </a:r>
          </a:p>
          <a:p>
            <a:pPr eaLnBrk="1" hangingPunct="1"/>
            <a:r>
              <a:rPr lang="en-US" dirty="0">
                <a:latin typeface="Times New Roman" charset="0"/>
                <a:ea typeface="ＭＳ Ｐゴシック" charset="0"/>
                <a:cs typeface="ＭＳ Ｐゴシック" charset="0"/>
              </a:rPr>
              <a:t>OS-23-Isaiah1-12—slide 378</a:t>
            </a:r>
          </a:p>
          <a:p>
            <a:pPr eaLnBrk="1" hangingPunct="1"/>
            <a:r>
              <a:rPr lang="en-US" dirty="0">
                <a:latin typeface="Times New Roman" charset="0"/>
                <a:ea typeface="ＭＳ Ｐゴシック" charset="0"/>
                <a:cs typeface="ＭＳ Ｐゴシック" charset="0"/>
              </a:rPr>
              <a:t>OS-26-Ezekiel33-39—slide 90</a:t>
            </a:r>
          </a:p>
        </p:txBody>
      </p:sp>
    </p:spTree>
    <p:extLst>
      <p:ext uri="{BB962C8B-B14F-4D97-AF65-F5344CB8AC3E}">
        <p14:creationId xmlns:p14="http://schemas.microsoft.com/office/powerpoint/2010/main" val="16179232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a:rPr>
              <a:t>The OT prophets often blur the two returns of Jews back to the land of Israel promised to Abraham.  Perhaps separating them in the following manner may help.</a:t>
            </a:r>
            <a:r>
              <a:rPr lang="en-US" dirty="0">
                <a:effectLst/>
              </a:rPr>
              <a:t> </a:t>
            </a:r>
          </a:p>
          <a:p>
            <a:pPr eaLnBrk="1" hangingPunct="1"/>
            <a:r>
              <a:rPr lang="en-US" dirty="0">
                <a:effectLst/>
                <a:latin typeface="Times New Roman" charset="0"/>
                <a:ea typeface="ＭＳ Ｐゴシック" charset="0"/>
                <a:cs typeface="ＭＳ Ｐゴシック" charset="0"/>
              </a:rPr>
              <a:t>_______________</a:t>
            </a:r>
          </a:p>
          <a:p>
            <a:pPr marL="0" marR="0" lvl="0" indent="0" algn="l" defTabSz="45715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Israel-181</a:t>
            </a:r>
          </a:p>
          <a:p>
            <a:pPr eaLnBrk="1" hangingPunct="1"/>
            <a:r>
              <a:rPr lang="en-US" dirty="0">
                <a:latin typeface="Times New Roman" charset="0"/>
                <a:ea typeface="ＭＳ Ｐゴシック" charset="0"/>
                <a:cs typeface="ＭＳ Ｐゴシック" charset="0"/>
              </a:rPr>
              <a:t>OS-23-Isaiah1-12—slide 379</a:t>
            </a:r>
          </a:p>
          <a:p>
            <a:pPr eaLnBrk="1" hangingPunct="1"/>
            <a:r>
              <a:rPr lang="en-US" dirty="0">
                <a:latin typeface="Times New Roman" charset="0"/>
                <a:ea typeface="ＭＳ Ｐゴシック" charset="0"/>
                <a:cs typeface="ＭＳ Ｐゴシック" charset="0"/>
              </a:rPr>
              <a:t>OS-26-Ezekiel33-39—slide 91</a:t>
            </a:r>
          </a:p>
        </p:txBody>
      </p:sp>
    </p:spTree>
    <p:extLst>
      <p:ext uri="{BB962C8B-B14F-4D97-AF65-F5344CB8AC3E}">
        <p14:creationId xmlns:p14="http://schemas.microsoft.com/office/powerpoint/2010/main" val="26077991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457886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73C2D-D45C-5E43-BE23-EF14FC8B5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25587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3AA22D-C1AF-1E46-82E9-79E067F81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65719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(لذلك سوف يعيد الله إسرائيل إلى الأرض. ولكن هل ستعارض الدول الأخرى عودة إسرائيل؟</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نعم، ولكن هذا سيؤدي إلى الطريق الثاني الذي سيعده الله لعودة مجده. سوف يحميهم. ولكن كيف؟)</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949805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[الرب سوف يهزم اتحاد الأمم.]</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660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Current alliances supporting Israel will fail.</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574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33-Micah-Netanyahu UN Speech Slams Antisemitism Sep 22 2016.mp4</a:t>
            </a:r>
            <a:r>
              <a:rPr lang="en-US" sz="1200" kern="1200" dirty="0">
                <a:solidFill>
                  <a:schemeClr val="tx1"/>
                </a:solidFill>
                <a:effectLst/>
                <a:latin typeface="+mn-lt"/>
                <a:ea typeface="+mn-ea"/>
                <a:cs typeface="+mn-cs"/>
              </a:rPr>
              <a:t> at 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/33-Micah-Netanyahu%20UN%20Speech%20Slams%20Antisemitism%20Sep%2022%202016.mp4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012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0188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315788-7ED4-1D43-B954-DDB9E6EEC39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10266-23D5-3040-93E0-45C8F3CD9C3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1026"/>
          <p:cNvSpPr>
            <a:spLocks noGrp="1" noRot="1" noChangeAspect="1" noChangeArrowheads="1"/>
          </p:cNvSpPr>
          <p:nvPr>
            <p:ph type="sldImg"/>
          </p:nvPr>
        </p:nvSpPr>
        <p:spPr>
          <a:solidFill>
            <a:srgbClr val="FFFFFF"/>
          </a:solidFill>
          <a:ln/>
        </p:spPr>
      </p:sp>
      <p:sp>
        <p:nvSpPr>
          <p:cNvPr id="186371"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CCE432-AC0C-154F-B378-A4AD199A08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106</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782673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830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4087804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5814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2.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2.xml"/><Relationship Id="rId4" Type="http://schemas.openxmlformats.org/officeDocument/2006/relationships/image" Target="../media/image9.png"/></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2.xml"/><Relationship Id="rId4" Type="http://schemas.openxmlformats.org/officeDocument/2006/relationships/image" Target="../media/image9.png"/></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2.xml"/><Relationship Id="rId4" Type="http://schemas.openxmlformats.org/officeDocument/2006/relationships/image" Target="../media/image9.png"/></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908509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8988801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3307166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115529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7566274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3923004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7904454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453196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8186" indent="0" algn="ctr">
              <a:buNone/>
              <a:defRPr>
                <a:solidFill>
                  <a:schemeClr val="tx1">
                    <a:tint val="75000"/>
                  </a:schemeClr>
                </a:solidFill>
              </a:defRPr>
            </a:lvl2pPr>
            <a:lvl3pPr marL="816371" indent="0" algn="ctr">
              <a:buNone/>
              <a:defRPr>
                <a:solidFill>
                  <a:schemeClr val="tx1">
                    <a:tint val="75000"/>
                  </a:schemeClr>
                </a:solidFill>
              </a:defRPr>
            </a:lvl3pPr>
            <a:lvl4pPr marL="1224557" indent="0" algn="ctr">
              <a:buNone/>
              <a:defRPr>
                <a:solidFill>
                  <a:schemeClr val="tx1">
                    <a:tint val="75000"/>
                  </a:schemeClr>
                </a:solidFill>
              </a:defRPr>
            </a:lvl4pPr>
            <a:lvl5pPr marL="1632742" indent="0" algn="ctr">
              <a:buNone/>
              <a:defRPr>
                <a:solidFill>
                  <a:schemeClr val="tx1">
                    <a:tint val="75000"/>
                  </a:schemeClr>
                </a:solidFill>
              </a:defRPr>
            </a:lvl5pPr>
            <a:lvl6pPr marL="2040928" indent="0" algn="ctr">
              <a:buNone/>
              <a:defRPr>
                <a:solidFill>
                  <a:schemeClr val="tx1">
                    <a:tint val="75000"/>
                  </a:schemeClr>
                </a:solidFill>
              </a:defRPr>
            </a:lvl6pPr>
            <a:lvl7pPr marL="2449114" indent="0" algn="ctr">
              <a:buNone/>
              <a:defRPr>
                <a:solidFill>
                  <a:schemeClr val="tx1">
                    <a:tint val="75000"/>
                  </a:schemeClr>
                </a:solidFill>
              </a:defRPr>
            </a:lvl7pPr>
            <a:lvl8pPr marL="2857299" indent="0" algn="ctr">
              <a:buNone/>
              <a:defRPr>
                <a:solidFill>
                  <a:schemeClr val="tx1">
                    <a:tint val="75000"/>
                  </a:schemeClr>
                </a:solidFill>
              </a:defRPr>
            </a:lvl8pPr>
            <a:lvl9pPr marL="326548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78C2A32-E772-4F6B-AD10-D74DDF0B6C58}"/>
              </a:ext>
            </a:extLst>
          </p:cNvPr>
          <p:cNvSpPr>
            <a:spLocks noGrp="1"/>
          </p:cNvSpPr>
          <p:nvPr>
            <p:ph type="dt" sz="half" idx="10"/>
          </p:nvPr>
        </p:nvSpPr>
        <p:spPr/>
        <p:txBody>
          <a:bodyPr/>
          <a:lstStyle>
            <a:lvl1pPr>
              <a:defRPr/>
            </a:lvl1pPr>
          </a:lstStyle>
          <a:p>
            <a:fld id="{626F1A91-B7B0-4D62-9447-82AA6E55F660}"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3D36F9CE-5462-4F46-A4BD-E95C91D1FF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C5D39B-DD40-4234-AEEB-FB15B2B8648A}"/>
              </a:ext>
            </a:extLst>
          </p:cNvPr>
          <p:cNvSpPr>
            <a:spLocks noGrp="1"/>
          </p:cNvSpPr>
          <p:nvPr>
            <p:ph type="sldNum" sz="quarter" idx="12"/>
          </p:nvPr>
        </p:nvSpPr>
        <p:spPr/>
        <p:txBody>
          <a:bodyPr/>
          <a:lstStyle>
            <a:lvl1pPr>
              <a:defRPr/>
            </a:lvl1pPr>
          </a:lstStyle>
          <a:p>
            <a:fld id="{F939B551-40E8-454B-8BFC-4F222135D370}" type="slidenum">
              <a:rPr lang="en-US" altLang="en-US"/>
              <a:pPr/>
              <a:t>‹#›</a:t>
            </a:fld>
            <a:endParaRPr lang="en-US" altLang="en-US"/>
          </a:p>
        </p:txBody>
      </p:sp>
    </p:spTree>
    <p:extLst>
      <p:ext uri="{BB962C8B-B14F-4D97-AF65-F5344CB8AC3E}">
        <p14:creationId xmlns:p14="http://schemas.microsoft.com/office/powerpoint/2010/main" val="3000645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19385-FA8A-4A7B-A7E2-5C2A1A9957D5}"/>
              </a:ext>
            </a:extLst>
          </p:cNvPr>
          <p:cNvSpPr>
            <a:spLocks noGrp="1"/>
          </p:cNvSpPr>
          <p:nvPr>
            <p:ph type="dt" sz="half" idx="10"/>
          </p:nvPr>
        </p:nvSpPr>
        <p:spPr/>
        <p:txBody>
          <a:bodyPr/>
          <a:lstStyle>
            <a:lvl1pPr>
              <a:defRPr/>
            </a:lvl1pPr>
          </a:lstStyle>
          <a:p>
            <a:fld id="{8A50F9AA-5771-4F59-9309-7F1EE4AB04BF}"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49B15343-7666-45C4-9685-45B32640655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A81660-DB6F-4780-9403-564BD1A70FF9}"/>
              </a:ext>
            </a:extLst>
          </p:cNvPr>
          <p:cNvSpPr>
            <a:spLocks noGrp="1"/>
          </p:cNvSpPr>
          <p:nvPr>
            <p:ph type="sldNum" sz="quarter" idx="12"/>
          </p:nvPr>
        </p:nvSpPr>
        <p:spPr/>
        <p:txBody>
          <a:bodyPr/>
          <a:lstStyle>
            <a:lvl1pPr>
              <a:defRPr/>
            </a:lvl1pPr>
          </a:lstStyle>
          <a:p>
            <a:fld id="{53E15B0A-378C-46F6-8728-F0169ACB3C44}" type="slidenum">
              <a:rPr lang="en-US" altLang="en-US"/>
              <a:pPr/>
              <a:t>‹#›</a:t>
            </a:fld>
            <a:endParaRPr lang="en-US" altLang="en-US"/>
          </a:p>
        </p:txBody>
      </p:sp>
    </p:spTree>
    <p:extLst>
      <p:ext uri="{BB962C8B-B14F-4D97-AF65-F5344CB8AC3E}">
        <p14:creationId xmlns:p14="http://schemas.microsoft.com/office/powerpoint/2010/main" val="29270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554"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797">
                <a:solidFill>
                  <a:schemeClr val="tx1">
                    <a:tint val="75000"/>
                  </a:schemeClr>
                </a:solidFill>
              </a:defRPr>
            </a:lvl1pPr>
            <a:lvl2pPr marL="408186" indent="0">
              <a:buNone/>
              <a:defRPr sz="1601">
                <a:solidFill>
                  <a:schemeClr val="tx1">
                    <a:tint val="75000"/>
                  </a:schemeClr>
                </a:solidFill>
              </a:defRPr>
            </a:lvl2pPr>
            <a:lvl3pPr marL="816371" indent="0">
              <a:buNone/>
              <a:defRPr sz="1445">
                <a:solidFill>
                  <a:schemeClr val="tx1">
                    <a:tint val="75000"/>
                  </a:schemeClr>
                </a:solidFill>
              </a:defRPr>
            </a:lvl3pPr>
            <a:lvl4pPr marL="1224557" indent="0">
              <a:buNone/>
              <a:defRPr sz="1250">
                <a:solidFill>
                  <a:schemeClr val="tx1">
                    <a:tint val="75000"/>
                  </a:schemeClr>
                </a:solidFill>
              </a:defRPr>
            </a:lvl4pPr>
            <a:lvl5pPr marL="1632742" indent="0">
              <a:buNone/>
              <a:defRPr sz="1250">
                <a:solidFill>
                  <a:schemeClr val="tx1">
                    <a:tint val="75000"/>
                  </a:schemeClr>
                </a:solidFill>
              </a:defRPr>
            </a:lvl5pPr>
            <a:lvl6pPr marL="2040928" indent="0">
              <a:buNone/>
              <a:defRPr sz="1250">
                <a:solidFill>
                  <a:schemeClr val="tx1">
                    <a:tint val="75000"/>
                  </a:schemeClr>
                </a:solidFill>
              </a:defRPr>
            </a:lvl6pPr>
            <a:lvl7pPr marL="2449114" indent="0">
              <a:buNone/>
              <a:defRPr sz="1250">
                <a:solidFill>
                  <a:schemeClr val="tx1">
                    <a:tint val="75000"/>
                  </a:schemeClr>
                </a:solidFill>
              </a:defRPr>
            </a:lvl7pPr>
            <a:lvl8pPr marL="2857299" indent="0">
              <a:buNone/>
              <a:defRPr sz="1250">
                <a:solidFill>
                  <a:schemeClr val="tx1">
                    <a:tint val="75000"/>
                  </a:schemeClr>
                </a:solidFill>
              </a:defRPr>
            </a:lvl8pPr>
            <a:lvl9pPr marL="3265485" indent="0">
              <a:buNone/>
              <a:defRPr sz="12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5CA0DF-0E7F-417C-ADC0-0868F8E38BC1}"/>
              </a:ext>
            </a:extLst>
          </p:cNvPr>
          <p:cNvSpPr>
            <a:spLocks noGrp="1"/>
          </p:cNvSpPr>
          <p:nvPr>
            <p:ph type="dt" sz="half" idx="10"/>
          </p:nvPr>
        </p:nvSpPr>
        <p:spPr/>
        <p:txBody>
          <a:bodyPr/>
          <a:lstStyle>
            <a:lvl1pPr>
              <a:defRPr/>
            </a:lvl1pPr>
          </a:lstStyle>
          <a:p>
            <a:fld id="{6634B9D3-1E4A-42FC-839A-3A8BD2E3B45F}"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C7EFECCB-D836-4ED4-9EFF-688532A33A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A39D21-8F0C-477B-BEDE-3B0EF366F18C}"/>
              </a:ext>
            </a:extLst>
          </p:cNvPr>
          <p:cNvSpPr>
            <a:spLocks noGrp="1"/>
          </p:cNvSpPr>
          <p:nvPr>
            <p:ph type="sldNum" sz="quarter" idx="12"/>
          </p:nvPr>
        </p:nvSpPr>
        <p:spPr/>
        <p:txBody>
          <a:bodyPr/>
          <a:lstStyle>
            <a:lvl1pPr>
              <a:defRPr/>
            </a:lvl1pPr>
          </a:lstStyle>
          <a:p>
            <a:fld id="{8AD1045B-D21D-4BC6-9BEC-F1413A0DF38B}" type="slidenum">
              <a:rPr lang="en-US" altLang="en-US"/>
              <a:pPr/>
              <a:t>‹#›</a:t>
            </a:fld>
            <a:endParaRPr lang="en-US" altLang="en-US"/>
          </a:p>
        </p:txBody>
      </p:sp>
    </p:spTree>
    <p:extLst>
      <p:ext uri="{BB962C8B-B14F-4D97-AF65-F5344CB8AC3E}">
        <p14:creationId xmlns:p14="http://schemas.microsoft.com/office/powerpoint/2010/main" val="31929343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3071814"/>
            <a:ext cx="10458450" cy="8689975"/>
          </a:xfrm>
        </p:spPr>
        <p:txBody>
          <a:bodyPr/>
          <a:lstStyle>
            <a:lvl1pPr>
              <a:defRPr sz="2500"/>
            </a:lvl1pPr>
            <a:lvl2pPr>
              <a:defRPr sz="2148"/>
            </a:lvl2pPr>
            <a:lvl3pPr>
              <a:defRPr sz="1797"/>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780838" y="3071814"/>
            <a:ext cx="10458450" cy="8689975"/>
          </a:xfrm>
        </p:spPr>
        <p:txBody>
          <a:bodyPr/>
          <a:lstStyle>
            <a:lvl1pPr>
              <a:defRPr sz="2500"/>
            </a:lvl1pPr>
            <a:lvl2pPr>
              <a:defRPr sz="2148"/>
            </a:lvl2pPr>
            <a:lvl3pPr>
              <a:defRPr sz="1797"/>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F9A1C37-7167-4CF8-A164-AA8C97D3EF88}"/>
              </a:ext>
            </a:extLst>
          </p:cNvPr>
          <p:cNvSpPr>
            <a:spLocks noGrp="1"/>
          </p:cNvSpPr>
          <p:nvPr>
            <p:ph type="dt" sz="half" idx="10"/>
          </p:nvPr>
        </p:nvSpPr>
        <p:spPr/>
        <p:txBody>
          <a:bodyPr/>
          <a:lstStyle>
            <a:lvl1pPr>
              <a:defRPr/>
            </a:lvl1pPr>
          </a:lstStyle>
          <a:p>
            <a:fld id="{44584187-7FFC-4781-BD97-55E652F66E22}" type="datetimeFigureOut">
              <a:rPr lang="en-US" altLang="en-US"/>
              <a:pPr/>
              <a:t>2/11/24</a:t>
            </a:fld>
            <a:endParaRPr lang="en-US" altLang="en-US"/>
          </a:p>
        </p:txBody>
      </p:sp>
      <p:sp>
        <p:nvSpPr>
          <p:cNvPr id="6" name="Footer Placeholder 4">
            <a:extLst>
              <a:ext uri="{FF2B5EF4-FFF2-40B4-BE49-F238E27FC236}">
                <a16:creationId xmlns:a16="http://schemas.microsoft.com/office/drawing/2014/main" id="{D5BA872E-C6EC-4255-BF11-E531EFDFFE56}"/>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C18ECEA6-8893-41FF-AA05-6662D72977B3}"/>
              </a:ext>
            </a:extLst>
          </p:cNvPr>
          <p:cNvSpPr>
            <a:spLocks noGrp="1"/>
          </p:cNvSpPr>
          <p:nvPr>
            <p:ph type="sldNum" sz="quarter" idx="12"/>
          </p:nvPr>
        </p:nvSpPr>
        <p:spPr/>
        <p:txBody>
          <a:bodyPr/>
          <a:lstStyle>
            <a:lvl1pPr>
              <a:defRPr/>
            </a:lvl1pPr>
          </a:lstStyle>
          <a:p>
            <a:fld id="{6D3D2629-F65E-4D8C-AC83-4BBFC505E6F7}" type="slidenum">
              <a:rPr lang="en-US" altLang="en-US"/>
              <a:pPr/>
              <a:t>‹#›</a:t>
            </a:fld>
            <a:endParaRPr lang="en-US" altLang="en-US"/>
          </a:p>
        </p:txBody>
      </p:sp>
    </p:spTree>
    <p:extLst>
      <p:ext uri="{BB962C8B-B14F-4D97-AF65-F5344CB8AC3E}">
        <p14:creationId xmlns:p14="http://schemas.microsoft.com/office/powerpoint/2010/main" val="29589284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48" b="1"/>
            </a:lvl1pPr>
            <a:lvl2pPr marL="408186" indent="0">
              <a:buNone/>
              <a:defRPr sz="1797" b="1"/>
            </a:lvl2pPr>
            <a:lvl3pPr marL="816371" indent="0">
              <a:buNone/>
              <a:defRPr sz="1601" b="1"/>
            </a:lvl3pPr>
            <a:lvl4pPr marL="1224557" indent="0">
              <a:buNone/>
              <a:defRPr sz="1445" b="1"/>
            </a:lvl4pPr>
            <a:lvl5pPr marL="1632742" indent="0">
              <a:buNone/>
              <a:defRPr sz="1445" b="1"/>
            </a:lvl5pPr>
            <a:lvl6pPr marL="2040928" indent="0">
              <a:buNone/>
              <a:defRPr sz="1445" b="1"/>
            </a:lvl6pPr>
            <a:lvl7pPr marL="2449114" indent="0">
              <a:buNone/>
              <a:defRPr sz="1445" b="1"/>
            </a:lvl7pPr>
            <a:lvl8pPr marL="2857299" indent="0">
              <a:buNone/>
              <a:defRPr sz="1445" b="1"/>
            </a:lvl8pPr>
            <a:lvl9pPr marL="3265485" indent="0">
              <a:buNone/>
              <a:defRPr sz="14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48"/>
            </a:lvl1pPr>
            <a:lvl2pPr>
              <a:defRPr sz="1797"/>
            </a:lvl2pPr>
            <a:lvl3pPr>
              <a:defRPr sz="1601"/>
            </a:lvl3pPr>
            <a:lvl4pPr>
              <a:defRPr sz="1445"/>
            </a:lvl4pPr>
            <a:lvl5pPr>
              <a:defRPr sz="1445"/>
            </a:lvl5pPr>
            <a:lvl6pPr>
              <a:defRPr sz="1445"/>
            </a:lvl6pPr>
            <a:lvl7pPr>
              <a:defRPr sz="1445"/>
            </a:lvl7pPr>
            <a:lvl8pPr>
              <a:defRPr sz="1445"/>
            </a:lvl8pPr>
            <a:lvl9pPr>
              <a:defRPr sz="14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48" b="1"/>
            </a:lvl1pPr>
            <a:lvl2pPr marL="408186" indent="0">
              <a:buNone/>
              <a:defRPr sz="1797" b="1"/>
            </a:lvl2pPr>
            <a:lvl3pPr marL="816371" indent="0">
              <a:buNone/>
              <a:defRPr sz="1601" b="1"/>
            </a:lvl3pPr>
            <a:lvl4pPr marL="1224557" indent="0">
              <a:buNone/>
              <a:defRPr sz="1445" b="1"/>
            </a:lvl4pPr>
            <a:lvl5pPr marL="1632742" indent="0">
              <a:buNone/>
              <a:defRPr sz="1445" b="1"/>
            </a:lvl5pPr>
            <a:lvl6pPr marL="2040928" indent="0">
              <a:buNone/>
              <a:defRPr sz="1445" b="1"/>
            </a:lvl6pPr>
            <a:lvl7pPr marL="2449114" indent="0">
              <a:buNone/>
              <a:defRPr sz="1445" b="1"/>
            </a:lvl7pPr>
            <a:lvl8pPr marL="2857299" indent="0">
              <a:buNone/>
              <a:defRPr sz="1445" b="1"/>
            </a:lvl8pPr>
            <a:lvl9pPr marL="3265485" indent="0">
              <a:buNone/>
              <a:defRPr sz="1445"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48"/>
            </a:lvl1pPr>
            <a:lvl2pPr>
              <a:defRPr sz="1797"/>
            </a:lvl2pPr>
            <a:lvl3pPr>
              <a:defRPr sz="1601"/>
            </a:lvl3pPr>
            <a:lvl4pPr>
              <a:defRPr sz="1445"/>
            </a:lvl4pPr>
            <a:lvl5pPr>
              <a:defRPr sz="1445"/>
            </a:lvl5pPr>
            <a:lvl6pPr>
              <a:defRPr sz="1445"/>
            </a:lvl6pPr>
            <a:lvl7pPr>
              <a:defRPr sz="1445"/>
            </a:lvl7pPr>
            <a:lvl8pPr>
              <a:defRPr sz="1445"/>
            </a:lvl8pPr>
            <a:lvl9pPr>
              <a:defRPr sz="14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DC90831-4810-4A17-ADAC-FDCD0B701305}"/>
              </a:ext>
            </a:extLst>
          </p:cNvPr>
          <p:cNvSpPr>
            <a:spLocks noGrp="1"/>
          </p:cNvSpPr>
          <p:nvPr>
            <p:ph type="dt" sz="half" idx="10"/>
          </p:nvPr>
        </p:nvSpPr>
        <p:spPr/>
        <p:txBody>
          <a:bodyPr/>
          <a:lstStyle>
            <a:lvl1pPr>
              <a:defRPr/>
            </a:lvl1pPr>
          </a:lstStyle>
          <a:p>
            <a:fld id="{64C5C1B2-BC40-43B6-99A7-9475A6E7075F}" type="datetimeFigureOut">
              <a:rPr lang="en-US" altLang="en-US"/>
              <a:pPr/>
              <a:t>2/11/24</a:t>
            </a:fld>
            <a:endParaRPr lang="en-US" altLang="en-US"/>
          </a:p>
        </p:txBody>
      </p:sp>
      <p:sp>
        <p:nvSpPr>
          <p:cNvPr id="8" name="Footer Placeholder 4">
            <a:extLst>
              <a:ext uri="{FF2B5EF4-FFF2-40B4-BE49-F238E27FC236}">
                <a16:creationId xmlns:a16="http://schemas.microsoft.com/office/drawing/2014/main" id="{8961185D-D9D9-40FE-B2EF-24C04EC5765D}"/>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C31DD7E-734A-46CC-AE1E-026C67CDC9DA}"/>
              </a:ext>
            </a:extLst>
          </p:cNvPr>
          <p:cNvSpPr>
            <a:spLocks noGrp="1"/>
          </p:cNvSpPr>
          <p:nvPr>
            <p:ph type="sldNum" sz="quarter" idx="12"/>
          </p:nvPr>
        </p:nvSpPr>
        <p:spPr/>
        <p:txBody>
          <a:bodyPr/>
          <a:lstStyle>
            <a:lvl1pPr>
              <a:defRPr/>
            </a:lvl1pPr>
          </a:lstStyle>
          <a:p>
            <a:fld id="{636F3647-4B78-4F11-8483-F654110D519D}" type="slidenum">
              <a:rPr lang="en-US" altLang="en-US"/>
              <a:pPr/>
              <a:t>‹#›</a:t>
            </a:fld>
            <a:endParaRPr lang="en-US" altLang="en-US"/>
          </a:p>
        </p:txBody>
      </p:sp>
    </p:spTree>
    <p:extLst>
      <p:ext uri="{BB962C8B-B14F-4D97-AF65-F5344CB8AC3E}">
        <p14:creationId xmlns:p14="http://schemas.microsoft.com/office/powerpoint/2010/main" val="10198324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421E131-901C-4FF3-A8DC-A7DE7D7BBEF0}"/>
              </a:ext>
            </a:extLst>
          </p:cNvPr>
          <p:cNvSpPr>
            <a:spLocks noGrp="1"/>
          </p:cNvSpPr>
          <p:nvPr>
            <p:ph type="dt" sz="half" idx="10"/>
          </p:nvPr>
        </p:nvSpPr>
        <p:spPr/>
        <p:txBody>
          <a:bodyPr/>
          <a:lstStyle>
            <a:lvl1pPr>
              <a:defRPr/>
            </a:lvl1pPr>
          </a:lstStyle>
          <a:p>
            <a:fld id="{EE191EB4-15C0-4FD4-9297-BCA5DFEBD408}" type="datetimeFigureOut">
              <a:rPr lang="en-US" altLang="en-US"/>
              <a:pPr/>
              <a:t>2/11/24</a:t>
            </a:fld>
            <a:endParaRPr lang="en-US" altLang="en-US"/>
          </a:p>
        </p:txBody>
      </p:sp>
      <p:sp>
        <p:nvSpPr>
          <p:cNvPr id="4" name="Footer Placeholder 4">
            <a:extLst>
              <a:ext uri="{FF2B5EF4-FFF2-40B4-BE49-F238E27FC236}">
                <a16:creationId xmlns:a16="http://schemas.microsoft.com/office/drawing/2014/main" id="{70EADE6E-5CF3-4B05-BB16-B73163CBC3B1}"/>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280340D9-DF7D-4F53-8E65-877C9C5839D1}"/>
              </a:ext>
            </a:extLst>
          </p:cNvPr>
          <p:cNvSpPr>
            <a:spLocks noGrp="1"/>
          </p:cNvSpPr>
          <p:nvPr>
            <p:ph type="sldNum" sz="quarter" idx="12"/>
          </p:nvPr>
        </p:nvSpPr>
        <p:spPr/>
        <p:txBody>
          <a:bodyPr/>
          <a:lstStyle>
            <a:lvl1pPr>
              <a:defRPr/>
            </a:lvl1pPr>
          </a:lstStyle>
          <a:p>
            <a:fld id="{551877ED-B8E7-4C22-89EF-5E25C15B64CD}" type="slidenum">
              <a:rPr lang="en-US" altLang="en-US"/>
              <a:pPr/>
              <a:t>‹#›</a:t>
            </a:fld>
            <a:endParaRPr lang="en-US" altLang="en-US"/>
          </a:p>
        </p:txBody>
      </p:sp>
    </p:spTree>
    <p:extLst>
      <p:ext uri="{BB962C8B-B14F-4D97-AF65-F5344CB8AC3E}">
        <p14:creationId xmlns:p14="http://schemas.microsoft.com/office/powerpoint/2010/main" val="26211945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0594DE9-A0C6-4262-A992-883D4B3324A9}"/>
              </a:ext>
            </a:extLst>
          </p:cNvPr>
          <p:cNvSpPr>
            <a:spLocks noGrp="1"/>
          </p:cNvSpPr>
          <p:nvPr>
            <p:ph type="dt" sz="half" idx="10"/>
          </p:nvPr>
        </p:nvSpPr>
        <p:spPr/>
        <p:txBody>
          <a:bodyPr/>
          <a:lstStyle>
            <a:lvl1pPr>
              <a:defRPr/>
            </a:lvl1pPr>
          </a:lstStyle>
          <a:p>
            <a:fld id="{5C75B66F-BDA0-4E9C-86A1-A449F6FD3798}" type="datetimeFigureOut">
              <a:rPr lang="en-US" altLang="en-US"/>
              <a:pPr/>
              <a:t>2/11/24</a:t>
            </a:fld>
            <a:endParaRPr lang="en-US" altLang="en-US"/>
          </a:p>
        </p:txBody>
      </p:sp>
      <p:sp>
        <p:nvSpPr>
          <p:cNvPr id="3" name="Footer Placeholder 4">
            <a:extLst>
              <a:ext uri="{FF2B5EF4-FFF2-40B4-BE49-F238E27FC236}">
                <a16:creationId xmlns:a16="http://schemas.microsoft.com/office/drawing/2014/main" id="{9B85F284-1E35-47AC-968D-4A17C1876197}"/>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120BF3EF-FF45-42ED-AE24-B9BF0F0AF52D}"/>
              </a:ext>
            </a:extLst>
          </p:cNvPr>
          <p:cNvSpPr>
            <a:spLocks noGrp="1"/>
          </p:cNvSpPr>
          <p:nvPr>
            <p:ph type="sldNum" sz="quarter" idx="12"/>
          </p:nvPr>
        </p:nvSpPr>
        <p:spPr/>
        <p:txBody>
          <a:bodyPr/>
          <a:lstStyle>
            <a:lvl1pPr>
              <a:defRPr/>
            </a:lvl1pPr>
          </a:lstStyle>
          <a:p>
            <a:fld id="{7ACF5204-C432-4C69-8F36-A014E705A8B6}" type="slidenum">
              <a:rPr lang="en-US" altLang="en-US"/>
              <a:pPr/>
              <a:t>‹#›</a:t>
            </a:fld>
            <a:endParaRPr lang="en-US" altLang="en-US"/>
          </a:p>
        </p:txBody>
      </p:sp>
    </p:spTree>
    <p:extLst>
      <p:ext uri="{BB962C8B-B14F-4D97-AF65-F5344CB8AC3E}">
        <p14:creationId xmlns:p14="http://schemas.microsoft.com/office/powerpoint/2010/main" val="70673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797"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2851"/>
            </a:lvl1pPr>
            <a:lvl2pPr>
              <a:defRPr sz="2500"/>
            </a:lvl2pPr>
            <a:lvl3pPr>
              <a:defRPr sz="2148"/>
            </a:lvl3pPr>
            <a:lvl4pPr>
              <a:defRPr sz="1797"/>
            </a:lvl4pPr>
            <a:lvl5pPr>
              <a:defRPr sz="1797"/>
            </a:lvl5pPr>
            <a:lvl6pPr>
              <a:defRPr sz="1797"/>
            </a:lvl6pPr>
            <a:lvl7pPr>
              <a:defRPr sz="1797"/>
            </a:lvl7pPr>
            <a:lvl8pPr>
              <a:defRPr sz="1797"/>
            </a:lvl8pPr>
            <a:lvl9pPr>
              <a:defRPr sz="17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250"/>
            </a:lvl1pPr>
            <a:lvl2pPr marL="408186" indent="0">
              <a:buNone/>
              <a:defRPr sz="1055"/>
            </a:lvl2pPr>
            <a:lvl3pPr marL="816371" indent="0">
              <a:buNone/>
              <a:defRPr sz="898"/>
            </a:lvl3pPr>
            <a:lvl4pPr marL="1224557" indent="0">
              <a:buNone/>
              <a:defRPr sz="820"/>
            </a:lvl4pPr>
            <a:lvl5pPr marL="1632742" indent="0">
              <a:buNone/>
              <a:defRPr sz="820"/>
            </a:lvl5pPr>
            <a:lvl6pPr marL="2040928" indent="0">
              <a:buNone/>
              <a:defRPr sz="820"/>
            </a:lvl6pPr>
            <a:lvl7pPr marL="2449114" indent="0">
              <a:buNone/>
              <a:defRPr sz="820"/>
            </a:lvl7pPr>
            <a:lvl8pPr marL="2857299" indent="0">
              <a:buNone/>
              <a:defRPr sz="820"/>
            </a:lvl8pPr>
            <a:lvl9pPr marL="3265485" indent="0">
              <a:buNone/>
              <a:defRPr sz="820"/>
            </a:lvl9pPr>
          </a:lstStyle>
          <a:p>
            <a:pPr lvl="0"/>
            <a:r>
              <a:rPr lang="en-US"/>
              <a:t>Click to edit Master text styles</a:t>
            </a:r>
          </a:p>
        </p:txBody>
      </p:sp>
      <p:sp>
        <p:nvSpPr>
          <p:cNvPr id="5" name="Date Placeholder 3">
            <a:extLst>
              <a:ext uri="{FF2B5EF4-FFF2-40B4-BE49-F238E27FC236}">
                <a16:creationId xmlns:a16="http://schemas.microsoft.com/office/drawing/2014/main" id="{6DBE6DA2-9B80-401A-891A-1DB64B66FBB3}"/>
              </a:ext>
            </a:extLst>
          </p:cNvPr>
          <p:cNvSpPr>
            <a:spLocks noGrp="1"/>
          </p:cNvSpPr>
          <p:nvPr>
            <p:ph type="dt" sz="half" idx="10"/>
          </p:nvPr>
        </p:nvSpPr>
        <p:spPr/>
        <p:txBody>
          <a:bodyPr/>
          <a:lstStyle>
            <a:lvl1pPr>
              <a:defRPr/>
            </a:lvl1pPr>
          </a:lstStyle>
          <a:p>
            <a:fld id="{7B3EA4E2-4961-4D27-B9EC-4B078D1A1FC7}" type="datetimeFigureOut">
              <a:rPr lang="en-US" altLang="en-US"/>
              <a:pPr/>
              <a:t>2/11/24</a:t>
            </a:fld>
            <a:endParaRPr lang="en-US" altLang="en-US"/>
          </a:p>
        </p:txBody>
      </p:sp>
      <p:sp>
        <p:nvSpPr>
          <p:cNvPr id="6" name="Footer Placeholder 4">
            <a:extLst>
              <a:ext uri="{FF2B5EF4-FFF2-40B4-BE49-F238E27FC236}">
                <a16:creationId xmlns:a16="http://schemas.microsoft.com/office/drawing/2014/main" id="{7D2E723A-4C2F-4814-BF0D-8F616E41335E}"/>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01EEF21A-2F2F-4DC6-9AFD-B745F9447058}"/>
              </a:ext>
            </a:extLst>
          </p:cNvPr>
          <p:cNvSpPr>
            <a:spLocks noGrp="1"/>
          </p:cNvSpPr>
          <p:nvPr>
            <p:ph type="sldNum" sz="quarter" idx="12"/>
          </p:nvPr>
        </p:nvSpPr>
        <p:spPr/>
        <p:txBody>
          <a:bodyPr/>
          <a:lstStyle>
            <a:lvl1pPr>
              <a:defRPr/>
            </a:lvl1pPr>
          </a:lstStyle>
          <a:p>
            <a:fld id="{49C249AC-B536-4A39-82E0-C52746BBC6D9}" type="slidenum">
              <a:rPr lang="en-US" altLang="en-US"/>
              <a:pPr/>
              <a:t>‹#›</a:t>
            </a:fld>
            <a:endParaRPr lang="en-US" altLang="en-US"/>
          </a:p>
        </p:txBody>
      </p:sp>
    </p:spTree>
    <p:extLst>
      <p:ext uri="{BB962C8B-B14F-4D97-AF65-F5344CB8AC3E}">
        <p14:creationId xmlns:p14="http://schemas.microsoft.com/office/powerpoint/2010/main" val="6313306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9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51"/>
            </a:lvl1pPr>
            <a:lvl2pPr marL="408186" indent="0">
              <a:buNone/>
              <a:defRPr sz="2500"/>
            </a:lvl2pPr>
            <a:lvl3pPr marL="816371" indent="0">
              <a:buNone/>
              <a:defRPr sz="2148"/>
            </a:lvl3pPr>
            <a:lvl4pPr marL="1224557" indent="0">
              <a:buNone/>
              <a:defRPr sz="1797"/>
            </a:lvl4pPr>
            <a:lvl5pPr marL="1632742" indent="0">
              <a:buNone/>
              <a:defRPr sz="1797"/>
            </a:lvl5pPr>
            <a:lvl6pPr marL="2040928" indent="0">
              <a:buNone/>
              <a:defRPr sz="1797"/>
            </a:lvl6pPr>
            <a:lvl7pPr marL="2449114" indent="0">
              <a:buNone/>
              <a:defRPr sz="1797"/>
            </a:lvl7pPr>
            <a:lvl8pPr marL="2857299" indent="0">
              <a:buNone/>
              <a:defRPr sz="1797"/>
            </a:lvl8pPr>
            <a:lvl9pPr marL="3265485" indent="0">
              <a:buNone/>
              <a:defRPr sz="179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50"/>
            </a:lvl1pPr>
            <a:lvl2pPr marL="408186" indent="0">
              <a:buNone/>
              <a:defRPr sz="1055"/>
            </a:lvl2pPr>
            <a:lvl3pPr marL="816371" indent="0">
              <a:buNone/>
              <a:defRPr sz="898"/>
            </a:lvl3pPr>
            <a:lvl4pPr marL="1224557" indent="0">
              <a:buNone/>
              <a:defRPr sz="820"/>
            </a:lvl4pPr>
            <a:lvl5pPr marL="1632742" indent="0">
              <a:buNone/>
              <a:defRPr sz="820"/>
            </a:lvl5pPr>
            <a:lvl6pPr marL="2040928" indent="0">
              <a:buNone/>
              <a:defRPr sz="820"/>
            </a:lvl6pPr>
            <a:lvl7pPr marL="2449114" indent="0">
              <a:buNone/>
              <a:defRPr sz="820"/>
            </a:lvl7pPr>
            <a:lvl8pPr marL="2857299" indent="0">
              <a:buNone/>
              <a:defRPr sz="820"/>
            </a:lvl8pPr>
            <a:lvl9pPr marL="3265485" indent="0">
              <a:buNone/>
              <a:defRPr sz="820"/>
            </a:lvl9pPr>
          </a:lstStyle>
          <a:p>
            <a:pPr lvl="0"/>
            <a:r>
              <a:rPr lang="en-US"/>
              <a:t>Click to edit Master text styles</a:t>
            </a:r>
          </a:p>
        </p:txBody>
      </p:sp>
      <p:sp>
        <p:nvSpPr>
          <p:cNvPr id="5" name="Date Placeholder 3">
            <a:extLst>
              <a:ext uri="{FF2B5EF4-FFF2-40B4-BE49-F238E27FC236}">
                <a16:creationId xmlns:a16="http://schemas.microsoft.com/office/drawing/2014/main" id="{A1AB1BB6-DE1E-40C8-9998-B3E0113A433F}"/>
              </a:ext>
            </a:extLst>
          </p:cNvPr>
          <p:cNvSpPr>
            <a:spLocks noGrp="1"/>
          </p:cNvSpPr>
          <p:nvPr>
            <p:ph type="dt" sz="half" idx="10"/>
          </p:nvPr>
        </p:nvSpPr>
        <p:spPr/>
        <p:txBody>
          <a:bodyPr/>
          <a:lstStyle>
            <a:lvl1pPr>
              <a:defRPr/>
            </a:lvl1pPr>
          </a:lstStyle>
          <a:p>
            <a:fld id="{2439E29F-943C-4208-9BD8-E2D38DC5C162}" type="datetimeFigureOut">
              <a:rPr lang="en-US" altLang="en-US"/>
              <a:pPr/>
              <a:t>2/11/24</a:t>
            </a:fld>
            <a:endParaRPr lang="en-US" altLang="en-US"/>
          </a:p>
        </p:txBody>
      </p:sp>
      <p:sp>
        <p:nvSpPr>
          <p:cNvPr id="6" name="Footer Placeholder 4">
            <a:extLst>
              <a:ext uri="{FF2B5EF4-FFF2-40B4-BE49-F238E27FC236}">
                <a16:creationId xmlns:a16="http://schemas.microsoft.com/office/drawing/2014/main" id="{CB53E64C-E8E5-4A19-ADF0-93089E854CF2}"/>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765B3D59-FAB8-4438-ACEB-BE18A8E70744}"/>
              </a:ext>
            </a:extLst>
          </p:cNvPr>
          <p:cNvSpPr>
            <a:spLocks noGrp="1"/>
          </p:cNvSpPr>
          <p:nvPr>
            <p:ph type="sldNum" sz="quarter" idx="12"/>
          </p:nvPr>
        </p:nvSpPr>
        <p:spPr/>
        <p:txBody>
          <a:bodyPr/>
          <a:lstStyle>
            <a:lvl1pPr>
              <a:defRPr/>
            </a:lvl1pPr>
          </a:lstStyle>
          <a:p>
            <a:fld id="{C3A34503-4EBC-4103-ADC0-28D4220F39C7}" type="slidenum">
              <a:rPr lang="en-US" altLang="en-US"/>
              <a:pPr/>
              <a:t>‹#›</a:t>
            </a:fld>
            <a:endParaRPr lang="en-US" altLang="en-US"/>
          </a:p>
        </p:txBody>
      </p:sp>
    </p:spTree>
    <p:extLst>
      <p:ext uri="{BB962C8B-B14F-4D97-AF65-F5344CB8AC3E}">
        <p14:creationId xmlns:p14="http://schemas.microsoft.com/office/powerpoint/2010/main" val="29718859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87298-4B5F-41F1-A3E1-C71B67DAC21A}"/>
              </a:ext>
            </a:extLst>
          </p:cNvPr>
          <p:cNvSpPr>
            <a:spLocks noGrp="1"/>
          </p:cNvSpPr>
          <p:nvPr>
            <p:ph type="dt" sz="half" idx="10"/>
          </p:nvPr>
        </p:nvSpPr>
        <p:spPr/>
        <p:txBody>
          <a:bodyPr/>
          <a:lstStyle>
            <a:lvl1pPr>
              <a:defRPr/>
            </a:lvl1pPr>
          </a:lstStyle>
          <a:p>
            <a:fld id="{FFA340CC-49B9-4D7D-B491-90938BD552C8}"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CCD31138-534A-4879-9D7C-AF01FFE1C5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6A6B1B1-8B8F-4E2F-A446-A022A65799BB}"/>
              </a:ext>
            </a:extLst>
          </p:cNvPr>
          <p:cNvSpPr>
            <a:spLocks noGrp="1"/>
          </p:cNvSpPr>
          <p:nvPr>
            <p:ph type="sldNum" sz="quarter" idx="12"/>
          </p:nvPr>
        </p:nvSpPr>
        <p:spPr/>
        <p:txBody>
          <a:bodyPr/>
          <a:lstStyle>
            <a:lvl1pPr>
              <a:defRPr/>
            </a:lvl1pPr>
          </a:lstStyle>
          <a:p>
            <a:fld id="{11F987B6-1D9E-4EBD-A36E-8FE4904C4F60}" type="slidenum">
              <a:rPr lang="en-US" altLang="en-US"/>
              <a:pPr/>
              <a:t>‹#›</a:t>
            </a:fld>
            <a:endParaRPr lang="en-US" altLang="en-US"/>
          </a:p>
        </p:txBody>
      </p:sp>
    </p:spTree>
    <p:extLst>
      <p:ext uri="{BB962C8B-B14F-4D97-AF65-F5344CB8AC3E}">
        <p14:creationId xmlns:p14="http://schemas.microsoft.com/office/powerpoint/2010/main" val="4132458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1963" y="527050"/>
            <a:ext cx="5267325" cy="11234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69989" y="527050"/>
            <a:ext cx="15649575" cy="11234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89ECB-1400-4C48-9F55-EAEDB08BAE16}"/>
              </a:ext>
            </a:extLst>
          </p:cNvPr>
          <p:cNvSpPr>
            <a:spLocks noGrp="1"/>
          </p:cNvSpPr>
          <p:nvPr>
            <p:ph type="dt" sz="half" idx="10"/>
          </p:nvPr>
        </p:nvSpPr>
        <p:spPr/>
        <p:txBody>
          <a:bodyPr/>
          <a:lstStyle>
            <a:lvl1pPr>
              <a:defRPr/>
            </a:lvl1pPr>
          </a:lstStyle>
          <a:p>
            <a:fld id="{227E67D4-F320-4CB9-A5A2-183F640C78A3}"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A210473D-B547-40FF-A4B2-5C7810E89F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B8E51F-B392-4E4D-8215-B8D6A8559A92}"/>
              </a:ext>
            </a:extLst>
          </p:cNvPr>
          <p:cNvSpPr>
            <a:spLocks noGrp="1"/>
          </p:cNvSpPr>
          <p:nvPr>
            <p:ph type="sldNum" sz="quarter" idx="12"/>
          </p:nvPr>
        </p:nvSpPr>
        <p:spPr/>
        <p:txBody>
          <a:bodyPr/>
          <a:lstStyle>
            <a:lvl1pPr>
              <a:defRPr/>
            </a:lvl1pPr>
          </a:lstStyle>
          <a:p>
            <a:fld id="{4BF33E8E-6D5A-4E91-BE47-A0DD8AD7F356}" type="slidenum">
              <a:rPr lang="en-US" altLang="en-US"/>
              <a:pPr/>
              <a:t>‹#›</a:t>
            </a:fld>
            <a:endParaRPr lang="en-US" altLang="en-US"/>
          </a:p>
        </p:txBody>
      </p:sp>
    </p:spTree>
    <p:extLst>
      <p:ext uri="{BB962C8B-B14F-4D97-AF65-F5344CB8AC3E}">
        <p14:creationId xmlns:p14="http://schemas.microsoft.com/office/powerpoint/2010/main" val="1144376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endParaRPr lang="en-US" sz="2400">
              <a:solidFill>
                <a:srgbClr val="CCECFF"/>
              </a:solidFill>
              <a:latin typeface="Times New Roman"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sz="2400">
              <a:solidFill>
                <a:srgbClr val="CCECFF"/>
              </a:solidFill>
              <a:latin typeface="Times New Roman" charset="0"/>
            </a:endParaRPr>
          </a:p>
        </p:txBody>
      </p:sp>
      <p:sp>
        <p:nvSpPr>
          <p:cNvPr id="4099"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4100" name="Rectangle 4"/>
          <p:cNvSpPr>
            <a:spLocks noGrp="1" noChangeArrowheads="1"/>
          </p:cNvSpPr>
          <p:nvPr>
            <p:ph type="subTitle" idx="1"/>
          </p:nvPr>
        </p:nvSpPr>
        <p:spPr>
          <a:xfrm>
            <a:off x="14478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CCECFF"/>
                </a:solidFill>
                <a:latin typeface="Arial" charset="0"/>
                <a:cs typeface="ＭＳ Ｐゴシック" charset="0"/>
              </a:defRPr>
            </a:lvl1pPr>
          </a:lstStyle>
          <a:p>
            <a:pPr>
              <a:defRPr/>
            </a:pPr>
            <a:fld id="{BD45D909-4506-1D47-9C62-1D4E3E2B9206}" type="slidenum">
              <a:rPr lang="en-US"/>
              <a:pPr>
                <a:defRPr/>
              </a:pPr>
              <a:t>‹#›</a:t>
            </a:fld>
            <a:endParaRPr lang="en-US"/>
          </a:p>
        </p:txBody>
      </p:sp>
    </p:spTree>
    <p:extLst>
      <p:ext uri="{BB962C8B-B14F-4D97-AF65-F5344CB8AC3E}">
        <p14:creationId xmlns:p14="http://schemas.microsoft.com/office/powerpoint/2010/main" val="153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DDFA244A-F7A1-0849-8B11-7F3F76D01431}" type="slidenum">
              <a:rPr lang="en-US"/>
              <a:pPr>
                <a:defRPr/>
              </a:pPr>
              <a:t>‹#›</a:t>
            </a:fld>
            <a:endParaRPr lang="en-US"/>
          </a:p>
        </p:txBody>
      </p:sp>
    </p:spTree>
    <p:extLst>
      <p:ext uri="{BB962C8B-B14F-4D97-AF65-F5344CB8AC3E}">
        <p14:creationId xmlns:p14="http://schemas.microsoft.com/office/powerpoint/2010/main" val="17846372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155D927-D190-E64F-AE4D-D5D5D4193A55}" type="slidenum">
              <a:rPr lang="en-US"/>
              <a:pPr>
                <a:defRPr/>
              </a:pPr>
              <a:t>‹#›</a:t>
            </a:fld>
            <a:endParaRPr lang="en-US"/>
          </a:p>
        </p:txBody>
      </p:sp>
    </p:spTree>
    <p:extLst>
      <p:ext uri="{BB962C8B-B14F-4D97-AF65-F5344CB8AC3E}">
        <p14:creationId xmlns:p14="http://schemas.microsoft.com/office/powerpoint/2010/main" val="8245793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AEE3E01-AD96-9146-AEF5-FC867E56D9F1}" type="slidenum">
              <a:rPr lang="en-US"/>
              <a:pPr>
                <a:defRPr/>
              </a:pPr>
              <a:t>‹#›</a:t>
            </a:fld>
            <a:endParaRPr lang="en-US"/>
          </a:p>
        </p:txBody>
      </p:sp>
    </p:spTree>
    <p:extLst>
      <p:ext uri="{BB962C8B-B14F-4D97-AF65-F5344CB8AC3E}">
        <p14:creationId xmlns:p14="http://schemas.microsoft.com/office/powerpoint/2010/main" val="16734262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53B3BE3D-E6D2-FB4E-81D9-9C9269A55976}" type="slidenum">
              <a:rPr lang="en-US"/>
              <a:pPr>
                <a:defRPr/>
              </a:pPr>
              <a:t>‹#›</a:t>
            </a:fld>
            <a:endParaRPr lang="en-US"/>
          </a:p>
        </p:txBody>
      </p:sp>
    </p:spTree>
    <p:extLst>
      <p:ext uri="{BB962C8B-B14F-4D97-AF65-F5344CB8AC3E}">
        <p14:creationId xmlns:p14="http://schemas.microsoft.com/office/powerpoint/2010/main" val="3459475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EE3FA1C-1C2C-CB4D-8CAE-78A101B4A57E}" type="slidenum">
              <a:rPr lang="en-US"/>
              <a:pPr>
                <a:defRPr/>
              </a:pPr>
              <a:t>‹#›</a:t>
            </a:fld>
            <a:endParaRPr lang="en-US"/>
          </a:p>
        </p:txBody>
      </p:sp>
    </p:spTree>
    <p:extLst>
      <p:ext uri="{BB962C8B-B14F-4D97-AF65-F5344CB8AC3E}">
        <p14:creationId xmlns:p14="http://schemas.microsoft.com/office/powerpoint/2010/main" val="110521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D0125170-F811-6B47-835E-BFFE49D22767}" type="slidenum">
              <a:rPr lang="en-US"/>
              <a:pPr>
                <a:defRPr/>
              </a:pPr>
              <a:t>‹#›</a:t>
            </a:fld>
            <a:endParaRPr lang="en-US"/>
          </a:p>
        </p:txBody>
      </p:sp>
    </p:spTree>
    <p:extLst>
      <p:ext uri="{BB962C8B-B14F-4D97-AF65-F5344CB8AC3E}">
        <p14:creationId xmlns:p14="http://schemas.microsoft.com/office/powerpoint/2010/main" val="392110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64FA90E2-33A6-2141-9EC3-6C4E7944E8F4}" type="slidenum">
              <a:rPr lang="en-US"/>
              <a:pPr>
                <a:defRPr/>
              </a:pPr>
              <a:t>‹#›</a:t>
            </a:fld>
            <a:endParaRPr lang="en-US"/>
          </a:p>
        </p:txBody>
      </p:sp>
    </p:spTree>
    <p:extLst>
      <p:ext uri="{BB962C8B-B14F-4D97-AF65-F5344CB8AC3E}">
        <p14:creationId xmlns:p14="http://schemas.microsoft.com/office/powerpoint/2010/main" val="37763080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B59CBEB7-8C74-0C4E-B76C-E262DBFDFFC0}" type="slidenum">
              <a:rPr lang="en-US"/>
              <a:pPr>
                <a:defRPr/>
              </a:pPr>
              <a:t>‹#›</a:t>
            </a:fld>
            <a:endParaRPr lang="en-US"/>
          </a:p>
        </p:txBody>
      </p:sp>
    </p:spTree>
    <p:extLst>
      <p:ext uri="{BB962C8B-B14F-4D97-AF65-F5344CB8AC3E}">
        <p14:creationId xmlns:p14="http://schemas.microsoft.com/office/powerpoint/2010/main" val="2605232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8357977A-1874-B842-BA6D-68262239F113}" type="slidenum">
              <a:rPr lang="en-US"/>
              <a:pPr>
                <a:defRPr/>
              </a:pPr>
              <a:t>‹#›</a:t>
            </a:fld>
            <a:endParaRPr lang="en-US"/>
          </a:p>
        </p:txBody>
      </p:sp>
    </p:spTree>
    <p:extLst>
      <p:ext uri="{BB962C8B-B14F-4D97-AF65-F5344CB8AC3E}">
        <p14:creationId xmlns:p14="http://schemas.microsoft.com/office/powerpoint/2010/main" val="37257256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F9412BE-FF0B-AB4F-9227-72646E80FEB3}" type="slidenum">
              <a:rPr lang="en-US"/>
              <a:pPr>
                <a:defRPr/>
              </a:pPr>
              <a:t>‹#›</a:t>
            </a:fld>
            <a:endParaRPr lang="en-US"/>
          </a:p>
        </p:txBody>
      </p:sp>
    </p:spTree>
    <p:extLst>
      <p:ext uri="{BB962C8B-B14F-4D97-AF65-F5344CB8AC3E}">
        <p14:creationId xmlns:p14="http://schemas.microsoft.com/office/powerpoint/2010/main" val="3360385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34777498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3816509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40067233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16005668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27395456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12576433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21306848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1418173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42306751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40542808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304570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680290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93635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228997"/>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3048626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4935965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8018001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776312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8193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707749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3926994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1742351"/>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482114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402727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4424970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6514496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40692138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2985906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37143679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24256015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416365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6106390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092807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4135983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19108145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35934379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13321582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2318176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8788936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5905496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342625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33596371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27826863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27513382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39635854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21159284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2378816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639005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3751641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615140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77636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6391284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0199128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852357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896762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018325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6143255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070761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900322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623078-F2FB-A445-9078-ADB421B3E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3545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8AFE0C-272C-A04E-A110-3D02D6D3B8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617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9E8EC5-4E74-E84D-9A5C-853116D5F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3083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A0EA6-D77A-4946-82C1-1F0F958C0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5919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1A4FBA-4F93-D44B-AE2C-D6F3CF56F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0880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0B3172-E3B8-0C41-93B6-68D2C2960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1807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ACBCC4-397D-8145-80BA-BD330F06F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8065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3FDD1-9627-9140-B983-7A3387E39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8122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AA879-E687-644C-B810-CAFA61EA0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6068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EF1C1-489F-8D4D-AC20-796737AA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0968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8A43E-CE0F-894F-B208-61EA925D66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166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141254B1-34EA-3640-AC71-6047CBBC85F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102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9865450"/>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1043501"/>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57522864"/>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338462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323642"/>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660112"/>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6378656"/>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7767"/>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4454933"/>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34739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981530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108278"/>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42442285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36489597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40679951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23389510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15580199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22296065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19408101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1469224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26165457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22797502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5485177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24314902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9A9C-6211-8C4C-8A8F-80D2A23A929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6E71CB-62A9-C346-B01C-BA1CD460C68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FFA5D9-0605-8B4B-AE8A-5D53209084DF}"/>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5" name="Footer Placeholder 4">
            <a:extLst>
              <a:ext uri="{FF2B5EF4-FFF2-40B4-BE49-F238E27FC236}">
                <a16:creationId xmlns:a16="http://schemas.microsoft.com/office/drawing/2014/main" id="{8ECB1FA5-2FC9-3C4D-B20A-9C015D4C4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5AFC5-C2DE-F74D-AD2E-E5975A547E47}"/>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5691161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BD81-F51E-674E-ADF8-882D4D99E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EE871-31D2-944C-8B6B-163516AEEC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7DE55-470E-7D47-B67C-DC0F95B450AF}"/>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5" name="Footer Placeholder 4">
            <a:extLst>
              <a:ext uri="{FF2B5EF4-FFF2-40B4-BE49-F238E27FC236}">
                <a16:creationId xmlns:a16="http://schemas.microsoft.com/office/drawing/2014/main" id="{CE9A503B-6BA7-CC4F-A145-0BEAA1146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7497B-EB3F-FF48-A852-641F92C222B2}"/>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9219149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4CE6-AD5E-6940-AE51-86AC5A85259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C482250-6E56-EB48-A359-FA21E8DE53D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A444D0-CBE6-744E-8178-1095EADD4CB5}"/>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5" name="Footer Placeholder 4">
            <a:extLst>
              <a:ext uri="{FF2B5EF4-FFF2-40B4-BE49-F238E27FC236}">
                <a16:creationId xmlns:a16="http://schemas.microsoft.com/office/drawing/2014/main" id="{D28788C2-E470-9444-8129-321869422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27E87-A7A0-A54A-A764-40438697ABB2}"/>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8661591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E437-C91C-A84E-B1DA-BADA03A88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F763E-660F-3F4B-A46B-EE3CA3BD32AD}"/>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908FD-75C0-DE46-89E4-517C9A7CFC3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37C87-AFAF-AA4C-ABD0-BD178CB50F85}"/>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6" name="Footer Placeholder 5">
            <a:extLst>
              <a:ext uri="{FF2B5EF4-FFF2-40B4-BE49-F238E27FC236}">
                <a16:creationId xmlns:a16="http://schemas.microsoft.com/office/drawing/2014/main" id="{8DDA29E5-2F82-FF49-9587-22F37B944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D3355-8735-4E41-A00A-C0952F5B8C4F}"/>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9590901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0DD3-7E4E-7F4D-9204-0A8AD661615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2169A-126E-C340-885D-5551DA2A0D4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4FD3377-04B6-ED48-AB3C-E0B592839A8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056E0E-8F43-D24F-B4B4-662FACA60E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304996E-FC5C-0047-9330-48F625CB95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C171B1-56C4-384B-806A-8ADBD48C0C56}"/>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8" name="Footer Placeholder 7">
            <a:extLst>
              <a:ext uri="{FF2B5EF4-FFF2-40B4-BE49-F238E27FC236}">
                <a16:creationId xmlns:a16="http://schemas.microsoft.com/office/drawing/2014/main" id="{0C1A4B5A-E80C-C846-89D8-1BF03A435B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B4A87-49B1-8D4A-B872-72E74649A4DA}"/>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777927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18AC-106B-3E41-BFFF-F868AF2E9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D5CD75-01CE-E048-996E-76274425A1E9}"/>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4" name="Footer Placeholder 3">
            <a:extLst>
              <a:ext uri="{FF2B5EF4-FFF2-40B4-BE49-F238E27FC236}">
                <a16:creationId xmlns:a16="http://schemas.microsoft.com/office/drawing/2014/main" id="{4109292A-3A18-9740-A46D-06CF16557F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ADEA1-C3AB-DE42-BA71-861DE8E62C90}"/>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821847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FAEDD-DF4C-5143-BC94-EE9DE6044B4F}"/>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3" name="Footer Placeholder 2">
            <a:extLst>
              <a:ext uri="{FF2B5EF4-FFF2-40B4-BE49-F238E27FC236}">
                <a16:creationId xmlns:a16="http://schemas.microsoft.com/office/drawing/2014/main" id="{E59E6E1B-73F3-1548-9B16-F6E5EFF5F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34850-2C9D-B543-A44D-F478BE3F52EC}"/>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13798526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7ABB-806F-E349-B50E-F8067A7332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4A170-C306-7842-A607-0484865E95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230E4-069D-DC4F-B343-ADB2F4A371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4AFAD6A-9AC7-F74C-918C-A469273E4753}"/>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6" name="Footer Placeholder 5">
            <a:extLst>
              <a:ext uri="{FF2B5EF4-FFF2-40B4-BE49-F238E27FC236}">
                <a16:creationId xmlns:a16="http://schemas.microsoft.com/office/drawing/2014/main" id="{9C85F4F9-3EDB-CE4A-B5C5-E15A45762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5A839-3CED-FD45-B56E-68CE3F3692E4}"/>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6236466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2B94-F17C-2A4F-ACCB-125450FE40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1DED385-4D5F-804E-970E-EBB63F0652B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E4AF73-BBB7-5B4E-83FC-5E31ABCB67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624E736-3DE3-4440-8E60-713856AD2EBC}"/>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6" name="Footer Placeholder 5">
            <a:extLst>
              <a:ext uri="{FF2B5EF4-FFF2-40B4-BE49-F238E27FC236}">
                <a16:creationId xmlns:a16="http://schemas.microsoft.com/office/drawing/2014/main" id="{19AC2EAE-EBBC-7841-950E-18838E0A7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21292-A5DB-0C42-B781-9483B6AB295C}"/>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2702386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30FB-C242-3D45-A6F7-79B77AE538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A7A8B1-7ACA-6944-A1E8-CA569EF654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ABE5F-18CF-6043-9A7E-AD51D3A675D1}"/>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5" name="Footer Placeholder 4">
            <a:extLst>
              <a:ext uri="{FF2B5EF4-FFF2-40B4-BE49-F238E27FC236}">
                <a16:creationId xmlns:a16="http://schemas.microsoft.com/office/drawing/2014/main" id="{B2962622-F8EA-E245-9E05-438121B10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77B9E-DF7E-7441-A215-2C328CEE0731}"/>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4226693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6EEF1-4388-4B4F-90AF-EDC8F6BBFB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35C0B-3C37-CB4B-AB69-4D4B8D99316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87417-AD3E-2F41-A9A3-76E09ECEEF76}"/>
              </a:ext>
            </a:extLst>
          </p:cNvPr>
          <p:cNvSpPr>
            <a:spLocks noGrp="1"/>
          </p:cNvSpPr>
          <p:nvPr>
            <p:ph type="dt" sz="half" idx="10"/>
          </p:nvPr>
        </p:nvSpPr>
        <p:spPr/>
        <p:txBody>
          <a:bodyPr/>
          <a:lstStyle/>
          <a:p>
            <a:fld id="{7FFD4506-947E-5A42-8CDD-13BCB4572DAD}" type="datetimeFigureOut">
              <a:rPr lang="en-US" smtClean="0"/>
              <a:t>2/11/24</a:t>
            </a:fld>
            <a:endParaRPr lang="en-US"/>
          </a:p>
        </p:txBody>
      </p:sp>
      <p:sp>
        <p:nvSpPr>
          <p:cNvPr id="5" name="Footer Placeholder 4">
            <a:extLst>
              <a:ext uri="{FF2B5EF4-FFF2-40B4-BE49-F238E27FC236}">
                <a16:creationId xmlns:a16="http://schemas.microsoft.com/office/drawing/2014/main" id="{9FFFC5C1-BA9E-574B-9DCB-E4C3A1A0F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F517-74C1-AF4F-93BA-0E5AF4B9E6D0}"/>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6618964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B6836028-C522-1A40-874D-FEC73A27FCDC}"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20978587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D254D71C-6E42-C144-B2C0-46C8F1DBB921}"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40296225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1E8E7076-3711-E146-BC50-18CD39C7F8FB}"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6303325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CBD15051-643C-9A49-B5AE-B9A6F63B386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23524664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B79C5C71-A982-1248-A1C7-FD55097E8E7B}"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2439310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ADBCD457-935D-054B-9966-BED072776982}"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41800597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1C94B19A-8F28-594F-83A2-5BAAF61F1F4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882927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E7C3E935-AEB4-624D-A3CC-51A738F3014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25789021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EA855E17-414E-4240-BBE3-810281488B29}"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41370201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959B40DD-B67F-7B49-92BE-BC3714C556D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7887878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DB6A3063-4485-F346-82A0-21C862C53C5B}"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14510965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EC48BA05-E461-604C-915E-647BC2A30EDE}"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30924977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BC9D5D6C-6CC6-E94B-8BC1-BD5738AE43FC}"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15377364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027F7CAE-2FB2-A94C-9141-83EB67FEB48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41567822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BC656437-2561-2146-A8F7-A6A7D85D7F8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877059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6817B16C-C039-F648-9216-6C8DE7E560B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05471422"/>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ED320F64-9AD3-2A49-A355-2469C904E8A1}"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56805754"/>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1B53CCF0-852A-874B-B7C6-F21680D320D2}"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2667363"/>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E87FB4DB-2C9C-1249-9439-5B925A37142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77764422"/>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6E6850E8-D753-9045-949D-D85A376336A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3569073"/>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EE16CA0E-5252-8E4F-8F19-F2F04A67EEB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82565931"/>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14447698-9889-7146-8889-E13CCC837F8F}"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65703112"/>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B92C4AF8-5A21-F14E-A629-D3ADFD4D09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80961141"/>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1CB71C41-DC4D-4444-BA2F-F3531603B0C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57024336"/>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88A429FD-6CDE-AA47-8D37-2B54ED07C2CF}"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40070610"/>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41ED8B28-7DC0-924C-A960-BC2A4CD3497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95033222"/>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4099" name="Rectangle 3"/>
          <p:cNvSpPr>
            <a:spLocks noGrp="1" noChangeArrowheads="1"/>
          </p:cNvSpPr>
          <p:nvPr>
            <p:ph type="ctrTitle"/>
          </p:nvPr>
        </p:nvSpPr>
        <p:spPr>
          <a:xfrm>
            <a:off x="685800" y="2133600"/>
            <a:ext cx="7772400" cy="114300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4100" name="Rectangle 4"/>
          <p:cNvSpPr>
            <a:spLocks noGrp="1" noChangeArrowheads="1"/>
          </p:cNvSpPr>
          <p:nvPr>
            <p:ph type="subTitle" idx="1"/>
          </p:nvPr>
        </p:nvSpPr>
        <p:spPr>
          <a:xfrm>
            <a:off x="14478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CCECFF"/>
                </a:solidFill>
                <a:latin typeface="Arial" charset="0"/>
                <a:cs typeface="ＭＳ Ｐゴシック" charset="0"/>
              </a:defRPr>
            </a:lvl1pPr>
          </a:lstStyle>
          <a:p>
            <a:pPr>
              <a:defRPr/>
            </a:pPr>
            <a:fld id="{BD45D909-4506-1D47-9C62-1D4E3E2B9206}" type="slidenum">
              <a:rPr lang="en-US"/>
              <a:pPr>
                <a:defRPr/>
              </a:pPr>
              <a:t>‹#›</a:t>
            </a:fld>
            <a:endParaRPr lang="en-US"/>
          </a:p>
        </p:txBody>
      </p:sp>
    </p:spTree>
    <p:extLst>
      <p:ext uri="{BB962C8B-B14F-4D97-AF65-F5344CB8AC3E}">
        <p14:creationId xmlns:p14="http://schemas.microsoft.com/office/powerpoint/2010/main" val="28952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DDFA244A-F7A1-0849-8B11-7F3F76D01431}" type="slidenum">
              <a:rPr lang="en-US"/>
              <a:pPr>
                <a:defRPr/>
              </a:pPr>
              <a:t>‹#›</a:t>
            </a:fld>
            <a:endParaRPr lang="en-US"/>
          </a:p>
        </p:txBody>
      </p:sp>
    </p:spTree>
    <p:extLst>
      <p:ext uri="{BB962C8B-B14F-4D97-AF65-F5344CB8AC3E}">
        <p14:creationId xmlns:p14="http://schemas.microsoft.com/office/powerpoint/2010/main" val="42224552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155D927-D190-E64F-AE4D-D5D5D4193A55}" type="slidenum">
              <a:rPr lang="en-US"/>
              <a:pPr>
                <a:defRPr/>
              </a:pPr>
              <a:t>‹#›</a:t>
            </a:fld>
            <a:endParaRPr lang="en-US"/>
          </a:p>
        </p:txBody>
      </p:sp>
    </p:spTree>
    <p:extLst>
      <p:ext uri="{BB962C8B-B14F-4D97-AF65-F5344CB8AC3E}">
        <p14:creationId xmlns:p14="http://schemas.microsoft.com/office/powerpoint/2010/main" val="6053442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AEE3E01-AD96-9146-AEF5-FC867E56D9F1}" type="slidenum">
              <a:rPr lang="en-US"/>
              <a:pPr>
                <a:defRPr/>
              </a:pPr>
              <a:t>‹#›</a:t>
            </a:fld>
            <a:endParaRPr lang="en-US"/>
          </a:p>
        </p:txBody>
      </p:sp>
    </p:spTree>
    <p:extLst>
      <p:ext uri="{BB962C8B-B14F-4D97-AF65-F5344CB8AC3E}">
        <p14:creationId xmlns:p14="http://schemas.microsoft.com/office/powerpoint/2010/main" val="30309154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53B3BE3D-E6D2-FB4E-81D9-9C9269A55976}" type="slidenum">
              <a:rPr lang="en-US"/>
              <a:pPr>
                <a:defRPr/>
              </a:pPr>
              <a:t>‹#›</a:t>
            </a:fld>
            <a:endParaRPr lang="en-US"/>
          </a:p>
        </p:txBody>
      </p:sp>
    </p:spTree>
    <p:extLst>
      <p:ext uri="{BB962C8B-B14F-4D97-AF65-F5344CB8AC3E}">
        <p14:creationId xmlns:p14="http://schemas.microsoft.com/office/powerpoint/2010/main" val="17190568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EE3FA1C-1C2C-CB4D-8CAE-78A101B4A57E}" type="slidenum">
              <a:rPr lang="en-US"/>
              <a:pPr>
                <a:defRPr/>
              </a:pPr>
              <a:t>‹#›</a:t>
            </a:fld>
            <a:endParaRPr lang="en-US"/>
          </a:p>
        </p:txBody>
      </p:sp>
    </p:spTree>
    <p:extLst>
      <p:ext uri="{BB962C8B-B14F-4D97-AF65-F5344CB8AC3E}">
        <p14:creationId xmlns:p14="http://schemas.microsoft.com/office/powerpoint/2010/main" val="15931667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D0125170-F811-6B47-835E-BFFE49D22767}" type="slidenum">
              <a:rPr lang="en-US"/>
              <a:pPr>
                <a:defRPr/>
              </a:pPr>
              <a:t>‹#›</a:t>
            </a:fld>
            <a:endParaRPr lang="en-US"/>
          </a:p>
        </p:txBody>
      </p:sp>
    </p:spTree>
    <p:extLst>
      <p:ext uri="{BB962C8B-B14F-4D97-AF65-F5344CB8AC3E}">
        <p14:creationId xmlns:p14="http://schemas.microsoft.com/office/powerpoint/2010/main" val="23975654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64FA90E2-33A6-2141-9EC3-6C4E7944E8F4}" type="slidenum">
              <a:rPr lang="en-US"/>
              <a:pPr>
                <a:defRPr/>
              </a:pPr>
              <a:t>‹#›</a:t>
            </a:fld>
            <a:endParaRPr lang="en-US"/>
          </a:p>
        </p:txBody>
      </p:sp>
    </p:spTree>
    <p:extLst>
      <p:ext uri="{BB962C8B-B14F-4D97-AF65-F5344CB8AC3E}">
        <p14:creationId xmlns:p14="http://schemas.microsoft.com/office/powerpoint/2010/main" val="35378132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B59CBEB7-8C74-0C4E-B76C-E262DBFDFFC0}" type="slidenum">
              <a:rPr lang="en-US"/>
              <a:pPr>
                <a:defRPr/>
              </a:pPr>
              <a:t>‹#›</a:t>
            </a:fld>
            <a:endParaRPr lang="en-US"/>
          </a:p>
        </p:txBody>
      </p:sp>
    </p:spTree>
    <p:extLst>
      <p:ext uri="{BB962C8B-B14F-4D97-AF65-F5344CB8AC3E}">
        <p14:creationId xmlns:p14="http://schemas.microsoft.com/office/powerpoint/2010/main" val="1629885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8357977A-1874-B842-BA6D-68262239F113}" type="slidenum">
              <a:rPr lang="en-US"/>
              <a:pPr>
                <a:defRPr/>
              </a:pPr>
              <a:t>‹#›</a:t>
            </a:fld>
            <a:endParaRPr lang="en-US"/>
          </a:p>
        </p:txBody>
      </p:sp>
    </p:spTree>
    <p:extLst>
      <p:ext uri="{BB962C8B-B14F-4D97-AF65-F5344CB8AC3E}">
        <p14:creationId xmlns:p14="http://schemas.microsoft.com/office/powerpoint/2010/main" val="4834043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F9412BE-FF0B-AB4F-9227-72646E80FEB3}" type="slidenum">
              <a:rPr lang="en-US"/>
              <a:pPr>
                <a:defRPr/>
              </a:pPr>
              <a:t>‹#›</a:t>
            </a:fld>
            <a:endParaRPr lang="en-US"/>
          </a:p>
        </p:txBody>
      </p:sp>
    </p:spTree>
    <p:extLst>
      <p:ext uri="{BB962C8B-B14F-4D97-AF65-F5344CB8AC3E}">
        <p14:creationId xmlns:p14="http://schemas.microsoft.com/office/powerpoint/2010/main" val="13796239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526585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95667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450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93577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17594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31308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03416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2246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5173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71747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66738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705327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673971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35731263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24139388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6418304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19995146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076220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156354223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24296798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2748438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27967776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7218982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25811965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421394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8676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55187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07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2826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85953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608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31159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74488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3047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4640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3837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617773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44446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38438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16916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813294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63520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5707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157531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24413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4026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58229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20814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913351589"/>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03298531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356211773"/>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544841461"/>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595900371"/>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030011567"/>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2356421369"/>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461324735"/>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870851254"/>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04338900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882055132"/>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4264713930"/>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2/11/24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7159254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2/11/24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4641482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2/11/24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22544693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2/11/24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7590191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2/11/24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307565060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2/11/24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28751934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2/11/24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51762692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2/11/24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3238513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2/11/24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4936222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2/11/24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24334800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2/11/24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20238741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6084076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2202882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2389533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854712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641014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615792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8767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449496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844811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578743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912862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0194070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70147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555685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1005929"/>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7772973"/>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445240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801021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7858665"/>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0290441"/>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779833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0727412"/>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16695755"/>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9092952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69214300"/>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2501995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75999917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6721666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60889828"/>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4179123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1897734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8568086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3322260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11885259"/>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5653032"/>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056761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348176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2854456"/>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009488"/>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4067150"/>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82452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9999218"/>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076362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21596245"/>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147732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9815996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00952141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08774050"/>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9495825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28701415"/>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757775175"/>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240211"/>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1507796"/>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5614782"/>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6786859"/>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3691465"/>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62274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7489778"/>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162859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832405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005628"/>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033844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1258070"/>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2754068"/>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5085979"/>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624414"/>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176109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5692830"/>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933720"/>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25819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8820445"/>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9603211"/>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60486295"/>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174368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288251740"/>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1302005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1288793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43730298"/>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63209769"/>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932664739"/>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40106800"/>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83418535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4935043"/>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114170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6591063"/>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9380922"/>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099394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0637167"/>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9191092"/>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9314238"/>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835882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0141358"/>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862306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7359308"/>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2859237"/>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2339623"/>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97229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5358987"/>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7456546"/>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1382151"/>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8961157"/>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641888"/>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8132168"/>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9707775"/>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5298726"/>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031569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13755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7905695"/>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7512348"/>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487878"/>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5756676"/>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789779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3116666"/>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7277112"/>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33873707"/>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90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93995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5172396"/>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21102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1576029"/>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535335"/>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0897150"/>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4449125"/>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8160753"/>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327548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2316355"/>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44449842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60530662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1678597753"/>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64228111"/>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17422012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2272367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19287608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183858348"/>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22554137"/>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05871939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26356702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716510224"/>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2064988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52911575"/>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5628531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8149791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6051483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96815184"/>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02181773"/>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744894461"/>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588507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74971772"/>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07520962"/>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68725588"/>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482212875"/>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39718038"/>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31337572"/>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3646679"/>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84964944"/>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18840871"/>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208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166918"/>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4033783"/>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2281036"/>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7121047"/>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6965688"/>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6949749"/>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0290565"/>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3035502"/>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7500146"/>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259543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13251527"/>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31726503"/>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64710483"/>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01523673"/>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82981724"/>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30821482"/>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00846709"/>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54654997"/>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57235384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2949874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31718271"/>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07233654"/>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0050482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3113898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16408720"/>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800437565"/>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9061406"/>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43621092"/>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10750118"/>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9372916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49106235"/>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42060509"/>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61437973"/>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17823097"/>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025258611"/>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22774051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691999536"/>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434017387"/>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86590662"/>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6782260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650540246"/>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28002496"/>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148604817"/>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42179747"/>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3427065773"/>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6411386"/>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77749629"/>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01435772"/>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71218915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518342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4138735"/>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91110395"/>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0185241"/>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68872012"/>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23523952"/>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700667740"/>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4264993031"/>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69851311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3557057"/>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29775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3028065"/>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7794948"/>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15068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9131471"/>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0698"/>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385931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2087297"/>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46922038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402585114"/>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26888820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2003554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028737827"/>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456486911"/>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63781983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92962595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917558036"/>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1346400331"/>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770993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9104649"/>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44845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4397093"/>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0134301"/>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6828415"/>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7142915"/>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3027303"/>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9257799"/>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0057700"/>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6590754"/>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1695105"/>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5917460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7361538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61426050"/>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4576314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72080460"/>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85605106"/>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52676365"/>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85606501"/>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70171742"/>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847031197"/>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3253459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extLst>
      <p:ext uri="{BB962C8B-B14F-4D97-AF65-F5344CB8AC3E}">
        <p14:creationId xmlns:p14="http://schemas.microsoft.com/office/powerpoint/2010/main" val="523717593"/>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71840593"/>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65503944"/>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68181919"/>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41561756"/>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62013434"/>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0932462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47357820"/>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553589380"/>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7175609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23501456"/>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182600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597533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9540599"/>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2791699"/>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6313836"/>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385504"/>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8510556"/>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0533520"/>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604963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52570260"/>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6420923"/>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990210"/>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956565"/>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6406650"/>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6357875"/>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8408854"/>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97844"/>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091511"/>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04311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44153"/>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5072271"/>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6485756"/>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4269234"/>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1570777"/>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8671414"/>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1423008"/>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2925381"/>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976423"/>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type="tx">
  <p:cSld name="26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751862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8777975"/>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4682263"/>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2713315"/>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4622103"/>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4132998"/>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3988872"/>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0424291"/>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7323984"/>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2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6504945"/>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16786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3677801"/>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2583631"/>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0392679"/>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9647296"/>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7450865"/>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61502641"/>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91301544"/>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08944380"/>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759282510"/>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63733294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2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703847686"/>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742123013"/>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748508151"/>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683337293"/>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89937596"/>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0374893"/>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121667617"/>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8624069"/>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8316058"/>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435546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4750236"/>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0150281"/>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2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3544053"/>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5465177"/>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4030835"/>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2677704"/>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3768515554"/>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1353598"/>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7351713"/>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53857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17555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5363250"/>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8269343"/>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6035362"/>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5588732"/>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30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1836300"/>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395767"/>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9961791"/>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0101071"/>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493153"/>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6413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00361426"/>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28665192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271373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90520298"/>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70782592"/>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type="tx">
  <p:cSld name="31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15495238"/>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770635139"/>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84194280"/>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86741321"/>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23875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1176582"/>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1511396"/>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1416844"/>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135676"/>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241586"/>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type="tx">
  <p:cSld name="32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1252703"/>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153289"/>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827357"/>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0142845"/>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503295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641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619966"/>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249627187"/>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99932393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707816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308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6617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2252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30784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17746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76753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6311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13322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792294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6401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526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54085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7361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34615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16244851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7844355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540319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7149542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4959159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643239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64844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7.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8.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theme" Target="../theme/theme22.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3.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jpe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9.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4.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17" Type="http://schemas.openxmlformats.org/officeDocument/2006/relationships/slideLayout" Target="../slideLayouts/slideLayout472.xml"/><Relationship Id="rId299" Type="http://schemas.openxmlformats.org/officeDocument/2006/relationships/slideLayout" Target="../slideLayouts/slideLayout654.xml"/><Relationship Id="rId21" Type="http://schemas.openxmlformats.org/officeDocument/2006/relationships/slideLayout" Target="../slideLayouts/slideLayout376.xml"/><Relationship Id="rId63" Type="http://schemas.openxmlformats.org/officeDocument/2006/relationships/slideLayout" Target="../slideLayouts/slideLayout418.xml"/><Relationship Id="rId159" Type="http://schemas.openxmlformats.org/officeDocument/2006/relationships/slideLayout" Target="../slideLayouts/slideLayout514.xml"/><Relationship Id="rId324" Type="http://schemas.openxmlformats.org/officeDocument/2006/relationships/slideLayout" Target="../slideLayouts/slideLayout679.xml"/><Relationship Id="rId170" Type="http://schemas.openxmlformats.org/officeDocument/2006/relationships/slideLayout" Target="../slideLayouts/slideLayout525.xml"/><Relationship Id="rId226" Type="http://schemas.openxmlformats.org/officeDocument/2006/relationships/slideLayout" Target="../slideLayouts/slideLayout581.xml"/><Relationship Id="rId268" Type="http://schemas.openxmlformats.org/officeDocument/2006/relationships/slideLayout" Target="../slideLayouts/slideLayout623.xml"/><Relationship Id="rId32" Type="http://schemas.openxmlformats.org/officeDocument/2006/relationships/slideLayout" Target="../slideLayouts/slideLayout387.xml"/><Relationship Id="rId74" Type="http://schemas.openxmlformats.org/officeDocument/2006/relationships/slideLayout" Target="../slideLayouts/slideLayout429.xml"/><Relationship Id="rId128" Type="http://schemas.openxmlformats.org/officeDocument/2006/relationships/slideLayout" Target="../slideLayouts/slideLayout483.xml"/><Relationship Id="rId335" Type="http://schemas.openxmlformats.org/officeDocument/2006/relationships/slideLayout" Target="../slideLayouts/slideLayout690.xml"/><Relationship Id="rId5" Type="http://schemas.openxmlformats.org/officeDocument/2006/relationships/slideLayout" Target="../slideLayouts/slideLayout360.xml"/><Relationship Id="rId181" Type="http://schemas.openxmlformats.org/officeDocument/2006/relationships/slideLayout" Target="../slideLayouts/slideLayout536.xml"/><Relationship Id="rId237" Type="http://schemas.openxmlformats.org/officeDocument/2006/relationships/slideLayout" Target="../slideLayouts/slideLayout592.xml"/><Relationship Id="rId279" Type="http://schemas.openxmlformats.org/officeDocument/2006/relationships/slideLayout" Target="../slideLayouts/slideLayout634.xml"/><Relationship Id="rId43" Type="http://schemas.openxmlformats.org/officeDocument/2006/relationships/slideLayout" Target="../slideLayouts/slideLayout398.xml"/><Relationship Id="rId139" Type="http://schemas.openxmlformats.org/officeDocument/2006/relationships/slideLayout" Target="../slideLayouts/slideLayout494.xml"/><Relationship Id="rId290" Type="http://schemas.openxmlformats.org/officeDocument/2006/relationships/slideLayout" Target="../slideLayouts/slideLayout645.xml"/><Relationship Id="rId304" Type="http://schemas.openxmlformats.org/officeDocument/2006/relationships/slideLayout" Target="../slideLayouts/slideLayout659.xml"/><Relationship Id="rId346" Type="http://schemas.openxmlformats.org/officeDocument/2006/relationships/slideLayout" Target="../slideLayouts/slideLayout701.xml"/><Relationship Id="rId85" Type="http://schemas.openxmlformats.org/officeDocument/2006/relationships/slideLayout" Target="../slideLayouts/slideLayout440.xml"/><Relationship Id="rId150" Type="http://schemas.openxmlformats.org/officeDocument/2006/relationships/slideLayout" Target="../slideLayouts/slideLayout505.xml"/><Relationship Id="rId192" Type="http://schemas.openxmlformats.org/officeDocument/2006/relationships/slideLayout" Target="../slideLayouts/slideLayout547.xml"/><Relationship Id="rId206" Type="http://schemas.openxmlformats.org/officeDocument/2006/relationships/slideLayout" Target="../slideLayouts/slideLayout561.xml"/><Relationship Id="rId248" Type="http://schemas.openxmlformats.org/officeDocument/2006/relationships/slideLayout" Target="../slideLayouts/slideLayout603.xml"/><Relationship Id="rId12" Type="http://schemas.openxmlformats.org/officeDocument/2006/relationships/slideLayout" Target="../slideLayouts/slideLayout367.xml"/><Relationship Id="rId108" Type="http://schemas.openxmlformats.org/officeDocument/2006/relationships/slideLayout" Target="../slideLayouts/slideLayout463.xml"/><Relationship Id="rId315" Type="http://schemas.openxmlformats.org/officeDocument/2006/relationships/slideLayout" Target="../slideLayouts/slideLayout670.xml"/><Relationship Id="rId357" Type="http://schemas.openxmlformats.org/officeDocument/2006/relationships/image" Target="../media/image5.png"/><Relationship Id="rId54" Type="http://schemas.openxmlformats.org/officeDocument/2006/relationships/slideLayout" Target="../slideLayouts/slideLayout409.xml"/><Relationship Id="rId96" Type="http://schemas.openxmlformats.org/officeDocument/2006/relationships/slideLayout" Target="../slideLayouts/slideLayout451.xml"/><Relationship Id="rId161" Type="http://schemas.openxmlformats.org/officeDocument/2006/relationships/slideLayout" Target="../slideLayouts/slideLayout516.xml"/><Relationship Id="rId217" Type="http://schemas.openxmlformats.org/officeDocument/2006/relationships/slideLayout" Target="../slideLayouts/slideLayout572.xml"/><Relationship Id="rId259" Type="http://schemas.openxmlformats.org/officeDocument/2006/relationships/slideLayout" Target="../slideLayouts/slideLayout614.xml"/><Relationship Id="rId23" Type="http://schemas.openxmlformats.org/officeDocument/2006/relationships/slideLayout" Target="../slideLayouts/slideLayout378.xml"/><Relationship Id="rId119" Type="http://schemas.openxmlformats.org/officeDocument/2006/relationships/slideLayout" Target="../slideLayouts/slideLayout474.xml"/><Relationship Id="rId270" Type="http://schemas.openxmlformats.org/officeDocument/2006/relationships/slideLayout" Target="../slideLayouts/slideLayout625.xml"/><Relationship Id="rId326" Type="http://schemas.openxmlformats.org/officeDocument/2006/relationships/slideLayout" Target="../slideLayouts/slideLayout681.xml"/><Relationship Id="rId65" Type="http://schemas.openxmlformats.org/officeDocument/2006/relationships/slideLayout" Target="../slideLayouts/slideLayout420.xml"/><Relationship Id="rId130" Type="http://schemas.openxmlformats.org/officeDocument/2006/relationships/slideLayout" Target="../slideLayouts/slideLayout485.xml"/><Relationship Id="rId172" Type="http://schemas.openxmlformats.org/officeDocument/2006/relationships/slideLayout" Target="../slideLayouts/slideLayout527.xml"/><Relationship Id="rId228" Type="http://schemas.openxmlformats.org/officeDocument/2006/relationships/slideLayout" Target="../slideLayouts/slideLayout583.xml"/><Relationship Id="rId281" Type="http://schemas.openxmlformats.org/officeDocument/2006/relationships/slideLayout" Target="../slideLayouts/slideLayout636.xml"/><Relationship Id="rId337" Type="http://schemas.openxmlformats.org/officeDocument/2006/relationships/slideLayout" Target="../slideLayouts/slideLayout692.xml"/><Relationship Id="rId34" Type="http://schemas.openxmlformats.org/officeDocument/2006/relationships/slideLayout" Target="../slideLayouts/slideLayout389.xml"/><Relationship Id="rId76" Type="http://schemas.openxmlformats.org/officeDocument/2006/relationships/slideLayout" Target="../slideLayouts/slideLayout431.xml"/><Relationship Id="rId141" Type="http://schemas.openxmlformats.org/officeDocument/2006/relationships/slideLayout" Target="../slideLayouts/slideLayout496.xml"/><Relationship Id="rId7" Type="http://schemas.openxmlformats.org/officeDocument/2006/relationships/slideLayout" Target="../slideLayouts/slideLayout362.xml"/><Relationship Id="rId183" Type="http://schemas.openxmlformats.org/officeDocument/2006/relationships/slideLayout" Target="../slideLayouts/slideLayout538.xml"/><Relationship Id="rId239" Type="http://schemas.openxmlformats.org/officeDocument/2006/relationships/slideLayout" Target="../slideLayouts/slideLayout594.xml"/><Relationship Id="rId250" Type="http://schemas.openxmlformats.org/officeDocument/2006/relationships/slideLayout" Target="../slideLayouts/slideLayout605.xml"/><Relationship Id="rId292" Type="http://schemas.openxmlformats.org/officeDocument/2006/relationships/slideLayout" Target="../slideLayouts/slideLayout647.xml"/><Relationship Id="rId306" Type="http://schemas.openxmlformats.org/officeDocument/2006/relationships/slideLayout" Target="../slideLayouts/slideLayout661.xml"/><Relationship Id="rId45" Type="http://schemas.openxmlformats.org/officeDocument/2006/relationships/slideLayout" Target="../slideLayouts/slideLayout400.xml"/><Relationship Id="rId87" Type="http://schemas.openxmlformats.org/officeDocument/2006/relationships/slideLayout" Target="../slideLayouts/slideLayout442.xml"/><Relationship Id="rId110" Type="http://schemas.openxmlformats.org/officeDocument/2006/relationships/slideLayout" Target="../slideLayouts/slideLayout465.xml"/><Relationship Id="rId348" Type="http://schemas.openxmlformats.org/officeDocument/2006/relationships/slideLayout" Target="../slideLayouts/slideLayout703.xml"/><Relationship Id="rId152" Type="http://schemas.openxmlformats.org/officeDocument/2006/relationships/slideLayout" Target="../slideLayouts/slideLayout507.xml"/><Relationship Id="rId194" Type="http://schemas.openxmlformats.org/officeDocument/2006/relationships/slideLayout" Target="../slideLayouts/slideLayout549.xml"/><Relationship Id="rId208" Type="http://schemas.openxmlformats.org/officeDocument/2006/relationships/slideLayout" Target="../slideLayouts/slideLayout563.xml"/><Relationship Id="rId261" Type="http://schemas.openxmlformats.org/officeDocument/2006/relationships/slideLayout" Target="../slideLayouts/slideLayout616.xml"/><Relationship Id="rId14" Type="http://schemas.openxmlformats.org/officeDocument/2006/relationships/slideLayout" Target="../slideLayouts/slideLayout369.xml"/><Relationship Id="rId56" Type="http://schemas.openxmlformats.org/officeDocument/2006/relationships/slideLayout" Target="../slideLayouts/slideLayout411.xml"/><Relationship Id="rId317" Type="http://schemas.openxmlformats.org/officeDocument/2006/relationships/slideLayout" Target="../slideLayouts/slideLayout672.xml"/><Relationship Id="rId98" Type="http://schemas.openxmlformats.org/officeDocument/2006/relationships/slideLayout" Target="../slideLayouts/slideLayout453.xml"/><Relationship Id="rId121" Type="http://schemas.openxmlformats.org/officeDocument/2006/relationships/slideLayout" Target="../slideLayouts/slideLayout476.xml"/><Relationship Id="rId163" Type="http://schemas.openxmlformats.org/officeDocument/2006/relationships/slideLayout" Target="../slideLayouts/slideLayout518.xml"/><Relationship Id="rId219" Type="http://schemas.openxmlformats.org/officeDocument/2006/relationships/slideLayout" Target="../slideLayouts/slideLayout574.xml"/><Relationship Id="rId230" Type="http://schemas.openxmlformats.org/officeDocument/2006/relationships/slideLayout" Target="../slideLayouts/slideLayout585.xml"/><Relationship Id="rId25" Type="http://schemas.openxmlformats.org/officeDocument/2006/relationships/slideLayout" Target="../slideLayouts/slideLayout380.xml"/><Relationship Id="rId46" Type="http://schemas.openxmlformats.org/officeDocument/2006/relationships/slideLayout" Target="../slideLayouts/slideLayout401.xml"/><Relationship Id="rId67" Type="http://schemas.openxmlformats.org/officeDocument/2006/relationships/slideLayout" Target="../slideLayouts/slideLayout422.xml"/><Relationship Id="rId272" Type="http://schemas.openxmlformats.org/officeDocument/2006/relationships/slideLayout" Target="../slideLayouts/slideLayout627.xml"/><Relationship Id="rId293" Type="http://schemas.openxmlformats.org/officeDocument/2006/relationships/slideLayout" Target="../slideLayouts/slideLayout648.xml"/><Relationship Id="rId307" Type="http://schemas.openxmlformats.org/officeDocument/2006/relationships/slideLayout" Target="../slideLayouts/slideLayout662.xml"/><Relationship Id="rId328" Type="http://schemas.openxmlformats.org/officeDocument/2006/relationships/slideLayout" Target="../slideLayouts/slideLayout683.xml"/><Relationship Id="rId349" Type="http://schemas.openxmlformats.org/officeDocument/2006/relationships/slideLayout" Target="../slideLayouts/slideLayout704.xml"/><Relationship Id="rId88" Type="http://schemas.openxmlformats.org/officeDocument/2006/relationships/slideLayout" Target="../slideLayouts/slideLayout443.xml"/><Relationship Id="rId111" Type="http://schemas.openxmlformats.org/officeDocument/2006/relationships/slideLayout" Target="../slideLayouts/slideLayout466.xml"/><Relationship Id="rId132" Type="http://schemas.openxmlformats.org/officeDocument/2006/relationships/slideLayout" Target="../slideLayouts/slideLayout487.xml"/><Relationship Id="rId153" Type="http://schemas.openxmlformats.org/officeDocument/2006/relationships/slideLayout" Target="../slideLayouts/slideLayout508.xml"/><Relationship Id="rId174" Type="http://schemas.openxmlformats.org/officeDocument/2006/relationships/slideLayout" Target="../slideLayouts/slideLayout529.xml"/><Relationship Id="rId195" Type="http://schemas.openxmlformats.org/officeDocument/2006/relationships/slideLayout" Target="../slideLayouts/slideLayout550.xml"/><Relationship Id="rId209" Type="http://schemas.openxmlformats.org/officeDocument/2006/relationships/slideLayout" Target="../slideLayouts/slideLayout564.xml"/><Relationship Id="rId220" Type="http://schemas.openxmlformats.org/officeDocument/2006/relationships/slideLayout" Target="../slideLayouts/slideLayout575.xml"/><Relationship Id="rId241" Type="http://schemas.openxmlformats.org/officeDocument/2006/relationships/slideLayout" Target="../slideLayouts/slideLayout596.xml"/><Relationship Id="rId15" Type="http://schemas.openxmlformats.org/officeDocument/2006/relationships/slideLayout" Target="../slideLayouts/slideLayout370.xml"/><Relationship Id="rId36" Type="http://schemas.openxmlformats.org/officeDocument/2006/relationships/slideLayout" Target="../slideLayouts/slideLayout391.xml"/><Relationship Id="rId57" Type="http://schemas.openxmlformats.org/officeDocument/2006/relationships/slideLayout" Target="../slideLayouts/slideLayout412.xml"/><Relationship Id="rId262" Type="http://schemas.openxmlformats.org/officeDocument/2006/relationships/slideLayout" Target="../slideLayouts/slideLayout617.xml"/><Relationship Id="rId283" Type="http://schemas.openxmlformats.org/officeDocument/2006/relationships/slideLayout" Target="../slideLayouts/slideLayout638.xml"/><Relationship Id="rId318" Type="http://schemas.openxmlformats.org/officeDocument/2006/relationships/slideLayout" Target="../slideLayouts/slideLayout673.xml"/><Relationship Id="rId339" Type="http://schemas.openxmlformats.org/officeDocument/2006/relationships/slideLayout" Target="../slideLayouts/slideLayout694.xml"/><Relationship Id="rId78" Type="http://schemas.openxmlformats.org/officeDocument/2006/relationships/slideLayout" Target="../slideLayouts/slideLayout433.xml"/><Relationship Id="rId99" Type="http://schemas.openxmlformats.org/officeDocument/2006/relationships/slideLayout" Target="../slideLayouts/slideLayout454.xml"/><Relationship Id="rId101" Type="http://schemas.openxmlformats.org/officeDocument/2006/relationships/slideLayout" Target="../slideLayouts/slideLayout456.xml"/><Relationship Id="rId122" Type="http://schemas.openxmlformats.org/officeDocument/2006/relationships/slideLayout" Target="../slideLayouts/slideLayout477.xml"/><Relationship Id="rId143" Type="http://schemas.openxmlformats.org/officeDocument/2006/relationships/slideLayout" Target="../slideLayouts/slideLayout498.xml"/><Relationship Id="rId164" Type="http://schemas.openxmlformats.org/officeDocument/2006/relationships/slideLayout" Target="../slideLayouts/slideLayout519.xml"/><Relationship Id="rId185" Type="http://schemas.openxmlformats.org/officeDocument/2006/relationships/slideLayout" Target="../slideLayouts/slideLayout540.xml"/><Relationship Id="rId350" Type="http://schemas.openxmlformats.org/officeDocument/2006/relationships/slideLayout" Target="../slideLayouts/slideLayout705.xml"/><Relationship Id="rId9" Type="http://schemas.openxmlformats.org/officeDocument/2006/relationships/slideLayout" Target="../slideLayouts/slideLayout364.xml"/><Relationship Id="rId210" Type="http://schemas.openxmlformats.org/officeDocument/2006/relationships/slideLayout" Target="../slideLayouts/slideLayout565.xml"/><Relationship Id="rId26" Type="http://schemas.openxmlformats.org/officeDocument/2006/relationships/slideLayout" Target="../slideLayouts/slideLayout381.xml"/><Relationship Id="rId231" Type="http://schemas.openxmlformats.org/officeDocument/2006/relationships/slideLayout" Target="../slideLayouts/slideLayout586.xml"/><Relationship Id="rId252" Type="http://schemas.openxmlformats.org/officeDocument/2006/relationships/slideLayout" Target="../slideLayouts/slideLayout607.xml"/><Relationship Id="rId273" Type="http://schemas.openxmlformats.org/officeDocument/2006/relationships/slideLayout" Target="../slideLayouts/slideLayout628.xml"/><Relationship Id="rId294" Type="http://schemas.openxmlformats.org/officeDocument/2006/relationships/slideLayout" Target="../slideLayouts/slideLayout649.xml"/><Relationship Id="rId308" Type="http://schemas.openxmlformats.org/officeDocument/2006/relationships/slideLayout" Target="../slideLayouts/slideLayout663.xml"/><Relationship Id="rId329" Type="http://schemas.openxmlformats.org/officeDocument/2006/relationships/slideLayout" Target="../slideLayouts/slideLayout684.xml"/><Relationship Id="rId47" Type="http://schemas.openxmlformats.org/officeDocument/2006/relationships/slideLayout" Target="../slideLayouts/slideLayout402.xml"/><Relationship Id="rId68" Type="http://schemas.openxmlformats.org/officeDocument/2006/relationships/slideLayout" Target="../slideLayouts/slideLayout423.xml"/><Relationship Id="rId89" Type="http://schemas.openxmlformats.org/officeDocument/2006/relationships/slideLayout" Target="../slideLayouts/slideLayout444.xml"/><Relationship Id="rId112" Type="http://schemas.openxmlformats.org/officeDocument/2006/relationships/slideLayout" Target="../slideLayouts/slideLayout467.xml"/><Relationship Id="rId133" Type="http://schemas.openxmlformats.org/officeDocument/2006/relationships/slideLayout" Target="../slideLayouts/slideLayout488.xml"/><Relationship Id="rId154" Type="http://schemas.openxmlformats.org/officeDocument/2006/relationships/slideLayout" Target="../slideLayouts/slideLayout509.xml"/><Relationship Id="rId175" Type="http://schemas.openxmlformats.org/officeDocument/2006/relationships/slideLayout" Target="../slideLayouts/slideLayout530.xml"/><Relationship Id="rId340" Type="http://schemas.openxmlformats.org/officeDocument/2006/relationships/slideLayout" Target="../slideLayouts/slideLayout695.xml"/><Relationship Id="rId196" Type="http://schemas.openxmlformats.org/officeDocument/2006/relationships/slideLayout" Target="../slideLayouts/slideLayout551.xml"/><Relationship Id="rId200" Type="http://schemas.openxmlformats.org/officeDocument/2006/relationships/slideLayout" Target="../slideLayouts/slideLayout555.xml"/><Relationship Id="rId16" Type="http://schemas.openxmlformats.org/officeDocument/2006/relationships/slideLayout" Target="../slideLayouts/slideLayout371.xml"/><Relationship Id="rId221" Type="http://schemas.openxmlformats.org/officeDocument/2006/relationships/slideLayout" Target="../slideLayouts/slideLayout576.xml"/><Relationship Id="rId242" Type="http://schemas.openxmlformats.org/officeDocument/2006/relationships/slideLayout" Target="../slideLayouts/slideLayout597.xml"/><Relationship Id="rId263" Type="http://schemas.openxmlformats.org/officeDocument/2006/relationships/slideLayout" Target="../slideLayouts/slideLayout618.xml"/><Relationship Id="rId284" Type="http://schemas.openxmlformats.org/officeDocument/2006/relationships/slideLayout" Target="../slideLayouts/slideLayout639.xml"/><Relationship Id="rId319" Type="http://schemas.openxmlformats.org/officeDocument/2006/relationships/slideLayout" Target="../slideLayouts/slideLayout674.xml"/><Relationship Id="rId37" Type="http://schemas.openxmlformats.org/officeDocument/2006/relationships/slideLayout" Target="../slideLayouts/slideLayout392.xml"/><Relationship Id="rId58" Type="http://schemas.openxmlformats.org/officeDocument/2006/relationships/slideLayout" Target="../slideLayouts/slideLayout413.xml"/><Relationship Id="rId79" Type="http://schemas.openxmlformats.org/officeDocument/2006/relationships/slideLayout" Target="../slideLayouts/slideLayout434.xml"/><Relationship Id="rId102" Type="http://schemas.openxmlformats.org/officeDocument/2006/relationships/slideLayout" Target="../slideLayouts/slideLayout457.xml"/><Relationship Id="rId123" Type="http://schemas.openxmlformats.org/officeDocument/2006/relationships/slideLayout" Target="../slideLayouts/slideLayout478.xml"/><Relationship Id="rId144" Type="http://schemas.openxmlformats.org/officeDocument/2006/relationships/slideLayout" Target="../slideLayouts/slideLayout499.xml"/><Relationship Id="rId330" Type="http://schemas.openxmlformats.org/officeDocument/2006/relationships/slideLayout" Target="../slideLayouts/slideLayout685.xml"/><Relationship Id="rId90" Type="http://schemas.openxmlformats.org/officeDocument/2006/relationships/slideLayout" Target="../slideLayouts/slideLayout445.xml"/><Relationship Id="rId165" Type="http://schemas.openxmlformats.org/officeDocument/2006/relationships/slideLayout" Target="../slideLayouts/slideLayout520.xml"/><Relationship Id="rId186" Type="http://schemas.openxmlformats.org/officeDocument/2006/relationships/slideLayout" Target="../slideLayouts/slideLayout541.xml"/><Relationship Id="rId351" Type="http://schemas.openxmlformats.org/officeDocument/2006/relationships/slideLayout" Target="../slideLayouts/slideLayout706.xml"/><Relationship Id="rId211" Type="http://schemas.openxmlformats.org/officeDocument/2006/relationships/slideLayout" Target="../slideLayouts/slideLayout566.xml"/><Relationship Id="rId232" Type="http://schemas.openxmlformats.org/officeDocument/2006/relationships/slideLayout" Target="../slideLayouts/slideLayout587.xml"/><Relationship Id="rId253" Type="http://schemas.openxmlformats.org/officeDocument/2006/relationships/slideLayout" Target="../slideLayouts/slideLayout608.xml"/><Relationship Id="rId274" Type="http://schemas.openxmlformats.org/officeDocument/2006/relationships/slideLayout" Target="../slideLayouts/slideLayout629.xml"/><Relationship Id="rId295" Type="http://schemas.openxmlformats.org/officeDocument/2006/relationships/slideLayout" Target="../slideLayouts/slideLayout650.xml"/><Relationship Id="rId309" Type="http://schemas.openxmlformats.org/officeDocument/2006/relationships/slideLayout" Target="../slideLayouts/slideLayout664.xml"/><Relationship Id="rId27" Type="http://schemas.openxmlformats.org/officeDocument/2006/relationships/slideLayout" Target="../slideLayouts/slideLayout382.xml"/><Relationship Id="rId48" Type="http://schemas.openxmlformats.org/officeDocument/2006/relationships/slideLayout" Target="../slideLayouts/slideLayout403.xml"/><Relationship Id="rId69" Type="http://schemas.openxmlformats.org/officeDocument/2006/relationships/slideLayout" Target="../slideLayouts/slideLayout424.xml"/><Relationship Id="rId113" Type="http://schemas.openxmlformats.org/officeDocument/2006/relationships/slideLayout" Target="../slideLayouts/slideLayout468.xml"/><Relationship Id="rId134" Type="http://schemas.openxmlformats.org/officeDocument/2006/relationships/slideLayout" Target="../slideLayouts/slideLayout489.xml"/><Relationship Id="rId320" Type="http://schemas.openxmlformats.org/officeDocument/2006/relationships/slideLayout" Target="../slideLayouts/slideLayout675.xml"/><Relationship Id="rId80" Type="http://schemas.openxmlformats.org/officeDocument/2006/relationships/slideLayout" Target="../slideLayouts/slideLayout435.xml"/><Relationship Id="rId155" Type="http://schemas.openxmlformats.org/officeDocument/2006/relationships/slideLayout" Target="../slideLayouts/slideLayout510.xml"/><Relationship Id="rId176" Type="http://schemas.openxmlformats.org/officeDocument/2006/relationships/slideLayout" Target="../slideLayouts/slideLayout531.xml"/><Relationship Id="rId197" Type="http://schemas.openxmlformats.org/officeDocument/2006/relationships/slideLayout" Target="../slideLayouts/slideLayout552.xml"/><Relationship Id="rId341" Type="http://schemas.openxmlformats.org/officeDocument/2006/relationships/slideLayout" Target="../slideLayouts/slideLayout696.xml"/><Relationship Id="rId201" Type="http://schemas.openxmlformats.org/officeDocument/2006/relationships/slideLayout" Target="../slideLayouts/slideLayout556.xml"/><Relationship Id="rId222" Type="http://schemas.openxmlformats.org/officeDocument/2006/relationships/slideLayout" Target="../slideLayouts/slideLayout577.xml"/><Relationship Id="rId243" Type="http://schemas.openxmlformats.org/officeDocument/2006/relationships/slideLayout" Target="../slideLayouts/slideLayout598.xml"/><Relationship Id="rId264" Type="http://schemas.openxmlformats.org/officeDocument/2006/relationships/slideLayout" Target="../slideLayouts/slideLayout619.xml"/><Relationship Id="rId285" Type="http://schemas.openxmlformats.org/officeDocument/2006/relationships/slideLayout" Target="../slideLayouts/slideLayout640.xml"/><Relationship Id="rId17" Type="http://schemas.openxmlformats.org/officeDocument/2006/relationships/slideLayout" Target="../slideLayouts/slideLayout372.xml"/><Relationship Id="rId38" Type="http://schemas.openxmlformats.org/officeDocument/2006/relationships/slideLayout" Target="../slideLayouts/slideLayout393.xml"/><Relationship Id="rId59" Type="http://schemas.openxmlformats.org/officeDocument/2006/relationships/slideLayout" Target="../slideLayouts/slideLayout414.xml"/><Relationship Id="rId103" Type="http://schemas.openxmlformats.org/officeDocument/2006/relationships/slideLayout" Target="../slideLayouts/slideLayout458.xml"/><Relationship Id="rId124" Type="http://schemas.openxmlformats.org/officeDocument/2006/relationships/slideLayout" Target="../slideLayouts/slideLayout479.xml"/><Relationship Id="rId310" Type="http://schemas.openxmlformats.org/officeDocument/2006/relationships/slideLayout" Target="../slideLayouts/slideLayout665.xml"/><Relationship Id="rId70" Type="http://schemas.openxmlformats.org/officeDocument/2006/relationships/slideLayout" Target="../slideLayouts/slideLayout425.xml"/><Relationship Id="rId91" Type="http://schemas.openxmlformats.org/officeDocument/2006/relationships/slideLayout" Target="../slideLayouts/slideLayout446.xml"/><Relationship Id="rId145" Type="http://schemas.openxmlformats.org/officeDocument/2006/relationships/slideLayout" Target="../slideLayouts/slideLayout500.xml"/><Relationship Id="rId166" Type="http://schemas.openxmlformats.org/officeDocument/2006/relationships/slideLayout" Target="../slideLayouts/slideLayout521.xml"/><Relationship Id="rId187" Type="http://schemas.openxmlformats.org/officeDocument/2006/relationships/slideLayout" Target="../slideLayouts/slideLayout542.xml"/><Relationship Id="rId331" Type="http://schemas.openxmlformats.org/officeDocument/2006/relationships/slideLayout" Target="../slideLayouts/slideLayout686.xml"/><Relationship Id="rId352" Type="http://schemas.openxmlformats.org/officeDocument/2006/relationships/slideLayout" Target="../slideLayouts/slideLayout707.xml"/><Relationship Id="rId1" Type="http://schemas.openxmlformats.org/officeDocument/2006/relationships/slideLayout" Target="../slideLayouts/slideLayout356.xml"/><Relationship Id="rId212" Type="http://schemas.openxmlformats.org/officeDocument/2006/relationships/slideLayout" Target="../slideLayouts/slideLayout567.xml"/><Relationship Id="rId233" Type="http://schemas.openxmlformats.org/officeDocument/2006/relationships/slideLayout" Target="../slideLayouts/slideLayout588.xml"/><Relationship Id="rId254" Type="http://schemas.openxmlformats.org/officeDocument/2006/relationships/slideLayout" Target="../slideLayouts/slideLayout609.xml"/><Relationship Id="rId28" Type="http://schemas.openxmlformats.org/officeDocument/2006/relationships/slideLayout" Target="../slideLayouts/slideLayout383.xml"/><Relationship Id="rId49" Type="http://schemas.openxmlformats.org/officeDocument/2006/relationships/slideLayout" Target="../slideLayouts/slideLayout404.xml"/><Relationship Id="rId114" Type="http://schemas.openxmlformats.org/officeDocument/2006/relationships/slideLayout" Target="../slideLayouts/slideLayout469.xml"/><Relationship Id="rId275" Type="http://schemas.openxmlformats.org/officeDocument/2006/relationships/slideLayout" Target="../slideLayouts/slideLayout630.xml"/><Relationship Id="rId296" Type="http://schemas.openxmlformats.org/officeDocument/2006/relationships/slideLayout" Target="../slideLayouts/slideLayout651.xml"/><Relationship Id="rId300" Type="http://schemas.openxmlformats.org/officeDocument/2006/relationships/slideLayout" Target="../slideLayouts/slideLayout655.xml"/><Relationship Id="rId60" Type="http://schemas.openxmlformats.org/officeDocument/2006/relationships/slideLayout" Target="../slideLayouts/slideLayout415.xml"/><Relationship Id="rId81" Type="http://schemas.openxmlformats.org/officeDocument/2006/relationships/slideLayout" Target="../slideLayouts/slideLayout436.xml"/><Relationship Id="rId135" Type="http://schemas.openxmlformats.org/officeDocument/2006/relationships/slideLayout" Target="../slideLayouts/slideLayout490.xml"/><Relationship Id="rId156" Type="http://schemas.openxmlformats.org/officeDocument/2006/relationships/slideLayout" Target="../slideLayouts/slideLayout511.xml"/><Relationship Id="rId177" Type="http://schemas.openxmlformats.org/officeDocument/2006/relationships/slideLayout" Target="../slideLayouts/slideLayout532.xml"/><Relationship Id="rId198" Type="http://schemas.openxmlformats.org/officeDocument/2006/relationships/slideLayout" Target="../slideLayouts/slideLayout553.xml"/><Relationship Id="rId321" Type="http://schemas.openxmlformats.org/officeDocument/2006/relationships/slideLayout" Target="../slideLayouts/slideLayout676.xml"/><Relationship Id="rId342" Type="http://schemas.openxmlformats.org/officeDocument/2006/relationships/slideLayout" Target="../slideLayouts/slideLayout697.xml"/><Relationship Id="rId202" Type="http://schemas.openxmlformats.org/officeDocument/2006/relationships/slideLayout" Target="../slideLayouts/slideLayout557.xml"/><Relationship Id="rId223" Type="http://schemas.openxmlformats.org/officeDocument/2006/relationships/slideLayout" Target="../slideLayouts/slideLayout578.xml"/><Relationship Id="rId244" Type="http://schemas.openxmlformats.org/officeDocument/2006/relationships/slideLayout" Target="../slideLayouts/slideLayout599.xml"/><Relationship Id="rId18" Type="http://schemas.openxmlformats.org/officeDocument/2006/relationships/slideLayout" Target="../slideLayouts/slideLayout373.xml"/><Relationship Id="rId39" Type="http://schemas.openxmlformats.org/officeDocument/2006/relationships/slideLayout" Target="../slideLayouts/slideLayout394.xml"/><Relationship Id="rId265" Type="http://schemas.openxmlformats.org/officeDocument/2006/relationships/slideLayout" Target="../slideLayouts/slideLayout620.xml"/><Relationship Id="rId286" Type="http://schemas.openxmlformats.org/officeDocument/2006/relationships/slideLayout" Target="../slideLayouts/slideLayout641.xml"/><Relationship Id="rId50" Type="http://schemas.openxmlformats.org/officeDocument/2006/relationships/slideLayout" Target="../slideLayouts/slideLayout405.xml"/><Relationship Id="rId104" Type="http://schemas.openxmlformats.org/officeDocument/2006/relationships/slideLayout" Target="../slideLayouts/slideLayout459.xml"/><Relationship Id="rId125" Type="http://schemas.openxmlformats.org/officeDocument/2006/relationships/slideLayout" Target="../slideLayouts/slideLayout480.xml"/><Relationship Id="rId146" Type="http://schemas.openxmlformats.org/officeDocument/2006/relationships/slideLayout" Target="../slideLayouts/slideLayout501.xml"/><Relationship Id="rId167" Type="http://schemas.openxmlformats.org/officeDocument/2006/relationships/slideLayout" Target="../slideLayouts/slideLayout522.xml"/><Relationship Id="rId188" Type="http://schemas.openxmlformats.org/officeDocument/2006/relationships/slideLayout" Target="../slideLayouts/slideLayout543.xml"/><Relationship Id="rId311" Type="http://schemas.openxmlformats.org/officeDocument/2006/relationships/slideLayout" Target="../slideLayouts/slideLayout666.xml"/><Relationship Id="rId332" Type="http://schemas.openxmlformats.org/officeDocument/2006/relationships/slideLayout" Target="../slideLayouts/slideLayout687.xml"/><Relationship Id="rId353" Type="http://schemas.openxmlformats.org/officeDocument/2006/relationships/slideLayout" Target="../slideLayouts/slideLayout708.xml"/><Relationship Id="rId71" Type="http://schemas.openxmlformats.org/officeDocument/2006/relationships/slideLayout" Target="../slideLayouts/slideLayout426.xml"/><Relationship Id="rId92" Type="http://schemas.openxmlformats.org/officeDocument/2006/relationships/slideLayout" Target="../slideLayouts/slideLayout447.xml"/><Relationship Id="rId213" Type="http://schemas.openxmlformats.org/officeDocument/2006/relationships/slideLayout" Target="../slideLayouts/slideLayout568.xml"/><Relationship Id="rId234" Type="http://schemas.openxmlformats.org/officeDocument/2006/relationships/slideLayout" Target="../slideLayouts/slideLayout589.xml"/><Relationship Id="rId2" Type="http://schemas.openxmlformats.org/officeDocument/2006/relationships/slideLayout" Target="../slideLayouts/slideLayout357.xml"/><Relationship Id="rId29" Type="http://schemas.openxmlformats.org/officeDocument/2006/relationships/slideLayout" Target="../slideLayouts/slideLayout384.xml"/><Relationship Id="rId255" Type="http://schemas.openxmlformats.org/officeDocument/2006/relationships/slideLayout" Target="../slideLayouts/slideLayout610.xml"/><Relationship Id="rId276" Type="http://schemas.openxmlformats.org/officeDocument/2006/relationships/slideLayout" Target="../slideLayouts/slideLayout631.xml"/><Relationship Id="rId297" Type="http://schemas.openxmlformats.org/officeDocument/2006/relationships/slideLayout" Target="../slideLayouts/slideLayout652.xml"/><Relationship Id="rId40" Type="http://schemas.openxmlformats.org/officeDocument/2006/relationships/slideLayout" Target="../slideLayouts/slideLayout395.xml"/><Relationship Id="rId115" Type="http://schemas.openxmlformats.org/officeDocument/2006/relationships/slideLayout" Target="../slideLayouts/slideLayout470.xml"/><Relationship Id="rId136" Type="http://schemas.openxmlformats.org/officeDocument/2006/relationships/slideLayout" Target="../slideLayouts/slideLayout491.xml"/><Relationship Id="rId157" Type="http://schemas.openxmlformats.org/officeDocument/2006/relationships/slideLayout" Target="../slideLayouts/slideLayout512.xml"/><Relationship Id="rId178" Type="http://schemas.openxmlformats.org/officeDocument/2006/relationships/slideLayout" Target="../slideLayouts/slideLayout533.xml"/><Relationship Id="rId301" Type="http://schemas.openxmlformats.org/officeDocument/2006/relationships/slideLayout" Target="../slideLayouts/slideLayout656.xml"/><Relationship Id="rId322" Type="http://schemas.openxmlformats.org/officeDocument/2006/relationships/slideLayout" Target="../slideLayouts/slideLayout677.xml"/><Relationship Id="rId343" Type="http://schemas.openxmlformats.org/officeDocument/2006/relationships/slideLayout" Target="../slideLayouts/slideLayout698.xml"/><Relationship Id="rId61" Type="http://schemas.openxmlformats.org/officeDocument/2006/relationships/slideLayout" Target="../slideLayouts/slideLayout416.xml"/><Relationship Id="rId82" Type="http://schemas.openxmlformats.org/officeDocument/2006/relationships/slideLayout" Target="../slideLayouts/slideLayout437.xml"/><Relationship Id="rId199" Type="http://schemas.openxmlformats.org/officeDocument/2006/relationships/slideLayout" Target="../slideLayouts/slideLayout554.xml"/><Relationship Id="rId203" Type="http://schemas.openxmlformats.org/officeDocument/2006/relationships/slideLayout" Target="../slideLayouts/slideLayout558.xml"/><Relationship Id="rId19" Type="http://schemas.openxmlformats.org/officeDocument/2006/relationships/slideLayout" Target="../slideLayouts/slideLayout374.xml"/><Relationship Id="rId224" Type="http://schemas.openxmlformats.org/officeDocument/2006/relationships/slideLayout" Target="../slideLayouts/slideLayout579.xml"/><Relationship Id="rId245" Type="http://schemas.openxmlformats.org/officeDocument/2006/relationships/slideLayout" Target="../slideLayouts/slideLayout600.xml"/><Relationship Id="rId266" Type="http://schemas.openxmlformats.org/officeDocument/2006/relationships/slideLayout" Target="../slideLayouts/slideLayout621.xml"/><Relationship Id="rId287" Type="http://schemas.openxmlformats.org/officeDocument/2006/relationships/slideLayout" Target="../slideLayouts/slideLayout642.xml"/><Relationship Id="rId30" Type="http://schemas.openxmlformats.org/officeDocument/2006/relationships/slideLayout" Target="../slideLayouts/slideLayout385.xml"/><Relationship Id="rId105" Type="http://schemas.openxmlformats.org/officeDocument/2006/relationships/slideLayout" Target="../slideLayouts/slideLayout460.xml"/><Relationship Id="rId126" Type="http://schemas.openxmlformats.org/officeDocument/2006/relationships/slideLayout" Target="../slideLayouts/slideLayout481.xml"/><Relationship Id="rId147" Type="http://schemas.openxmlformats.org/officeDocument/2006/relationships/slideLayout" Target="../slideLayouts/slideLayout502.xml"/><Relationship Id="rId168" Type="http://schemas.openxmlformats.org/officeDocument/2006/relationships/slideLayout" Target="../slideLayouts/slideLayout523.xml"/><Relationship Id="rId312" Type="http://schemas.openxmlformats.org/officeDocument/2006/relationships/slideLayout" Target="../slideLayouts/slideLayout667.xml"/><Relationship Id="rId333" Type="http://schemas.openxmlformats.org/officeDocument/2006/relationships/slideLayout" Target="../slideLayouts/slideLayout688.xml"/><Relationship Id="rId354" Type="http://schemas.openxmlformats.org/officeDocument/2006/relationships/slideLayout" Target="../slideLayouts/slideLayout709.xml"/><Relationship Id="rId51" Type="http://schemas.openxmlformats.org/officeDocument/2006/relationships/slideLayout" Target="../slideLayouts/slideLayout406.xml"/><Relationship Id="rId72" Type="http://schemas.openxmlformats.org/officeDocument/2006/relationships/slideLayout" Target="../slideLayouts/slideLayout427.xml"/><Relationship Id="rId93" Type="http://schemas.openxmlformats.org/officeDocument/2006/relationships/slideLayout" Target="../slideLayouts/slideLayout448.xml"/><Relationship Id="rId189" Type="http://schemas.openxmlformats.org/officeDocument/2006/relationships/slideLayout" Target="../slideLayouts/slideLayout544.xml"/><Relationship Id="rId3" Type="http://schemas.openxmlformats.org/officeDocument/2006/relationships/slideLayout" Target="../slideLayouts/slideLayout358.xml"/><Relationship Id="rId214" Type="http://schemas.openxmlformats.org/officeDocument/2006/relationships/slideLayout" Target="../slideLayouts/slideLayout569.xml"/><Relationship Id="rId235" Type="http://schemas.openxmlformats.org/officeDocument/2006/relationships/slideLayout" Target="../slideLayouts/slideLayout590.xml"/><Relationship Id="rId256" Type="http://schemas.openxmlformats.org/officeDocument/2006/relationships/slideLayout" Target="../slideLayouts/slideLayout611.xml"/><Relationship Id="rId277" Type="http://schemas.openxmlformats.org/officeDocument/2006/relationships/slideLayout" Target="../slideLayouts/slideLayout632.xml"/><Relationship Id="rId298" Type="http://schemas.openxmlformats.org/officeDocument/2006/relationships/slideLayout" Target="../slideLayouts/slideLayout653.xml"/><Relationship Id="rId116" Type="http://schemas.openxmlformats.org/officeDocument/2006/relationships/slideLayout" Target="../slideLayouts/slideLayout471.xml"/><Relationship Id="rId137" Type="http://schemas.openxmlformats.org/officeDocument/2006/relationships/slideLayout" Target="../slideLayouts/slideLayout492.xml"/><Relationship Id="rId158" Type="http://schemas.openxmlformats.org/officeDocument/2006/relationships/slideLayout" Target="../slideLayouts/slideLayout513.xml"/><Relationship Id="rId302" Type="http://schemas.openxmlformats.org/officeDocument/2006/relationships/slideLayout" Target="../slideLayouts/slideLayout657.xml"/><Relationship Id="rId323" Type="http://schemas.openxmlformats.org/officeDocument/2006/relationships/slideLayout" Target="../slideLayouts/slideLayout678.xml"/><Relationship Id="rId344" Type="http://schemas.openxmlformats.org/officeDocument/2006/relationships/slideLayout" Target="../slideLayouts/slideLayout699.xml"/><Relationship Id="rId20" Type="http://schemas.openxmlformats.org/officeDocument/2006/relationships/slideLayout" Target="../slideLayouts/slideLayout375.xml"/><Relationship Id="rId41" Type="http://schemas.openxmlformats.org/officeDocument/2006/relationships/slideLayout" Target="../slideLayouts/slideLayout396.xml"/><Relationship Id="rId62" Type="http://schemas.openxmlformats.org/officeDocument/2006/relationships/slideLayout" Target="../slideLayouts/slideLayout417.xml"/><Relationship Id="rId83" Type="http://schemas.openxmlformats.org/officeDocument/2006/relationships/slideLayout" Target="../slideLayouts/slideLayout438.xml"/><Relationship Id="rId179" Type="http://schemas.openxmlformats.org/officeDocument/2006/relationships/slideLayout" Target="../slideLayouts/slideLayout534.xml"/><Relationship Id="rId190" Type="http://schemas.openxmlformats.org/officeDocument/2006/relationships/slideLayout" Target="../slideLayouts/slideLayout545.xml"/><Relationship Id="rId204" Type="http://schemas.openxmlformats.org/officeDocument/2006/relationships/slideLayout" Target="../slideLayouts/slideLayout559.xml"/><Relationship Id="rId225" Type="http://schemas.openxmlformats.org/officeDocument/2006/relationships/slideLayout" Target="../slideLayouts/slideLayout580.xml"/><Relationship Id="rId246" Type="http://schemas.openxmlformats.org/officeDocument/2006/relationships/slideLayout" Target="../slideLayouts/slideLayout601.xml"/><Relationship Id="rId267" Type="http://schemas.openxmlformats.org/officeDocument/2006/relationships/slideLayout" Target="../slideLayouts/slideLayout622.xml"/><Relationship Id="rId288" Type="http://schemas.openxmlformats.org/officeDocument/2006/relationships/slideLayout" Target="../slideLayouts/slideLayout643.xml"/><Relationship Id="rId106" Type="http://schemas.openxmlformats.org/officeDocument/2006/relationships/slideLayout" Target="../slideLayouts/slideLayout461.xml"/><Relationship Id="rId127" Type="http://schemas.openxmlformats.org/officeDocument/2006/relationships/slideLayout" Target="../slideLayouts/slideLayout482.xml"/><Relationship Id="rId313" Type="http://schemas.openxmlformats.org/officeDocument/2006/relationships/slideLayout" Target="../slideLayouts/slideLayout668.xml"/><Relationship Id="rId10" Type="http://schemas.openxmlformats.org/officeDocument/2006/relationships/slideLayout" Target="../slideLayouts/slideLayout365.xml"/><Relationship Id="rId31" Type="http://schemas.openxmlformats.org/officeDocument/2006/relationships/slideLayout" Target="../slideLayouts/slideLayout386.xml"/><Relationship Id="rId52" Type="http://schemas.openxmlformats.org/officeDocument/2006/relationships/slideLayout" Target="../slideLayouts/slideLayout407.xml"/><Relationship Id="rId73" Type="http://schemas.openxmlformats.org/officeDocument/2006/relationships/slideLayout" Target="../slideLayouts/slideLayout428.xml"/><Relationship Id="rId94" Type="http://schemas.openxmlformats.org/officeDocument/2006/relationships/slideLayout" Target="../slideLayouts/slideLayout449.xml"/><Relationship Id="rId148" Type="http://schemas.openxmlformats.org/officeDocument/2006/relationships/slideLayout" Target="../slideLayouts/slideLayout503.xml"/><Relationship Id="rId169" Type="http://schemas.openxmlformats.org/officeDocument/2006/relationships/slideLayout" Target="../slideLayouts/slideLayout524.xml"/><Relationship Id="rId334" Type="http://schemas.openxmlformats.org/officeDocument/2006/relationships/slideLayout" Target="../slideLayouts/slideLayout689.xml"/><Relationship Id="rId355" Type="http://schemas.openxmlformats.org/officeDocument/2006/relationships/slideLayout" Target="../slideLayouts/slideLayout710.xml"/><Relationship Id="rId4" Type="http://schemas.openxmlformats.org/officeDocument/2006/relationships/slideLayout" Target="../slideLayouts/slideLayout359.xml"/><Relationship Id="rId180" Type="http://schemas.openxmlformats.org/officeDocument/2006/relationships/slideLayout" Target="../slideLayouts/slideLayout535.xml"/><Relationship Id="rId215" Type="http://schemas.openxmlformats.org/officeDocument/2006/relationships/slideLayout" Target="../slideLayouts/slideLayout570.xml"/><Relationship Id="rId236" Type="http://schemas.openxmlformats.org/officeDocument/2006/relationships/slideLayout" Target="../slideLayouts/slideLayout591.xml"/><Relationship Id="rId257" Type="http://schemas.openxmlformats.org/officeDocument/2006/relationships/slideLayout" Target="../slideLayouts/slideLayout612.xml"/><Relationship Id="rId278" Type="http://schemas.openxmlformats.org/officeDocument/2006/relationships/slideLayout" Target="../slideLayouts/slideLayout633.xml"/><Relationship Id="rId303" Type="http://schemas.openxmlformats.org/officeDocument/2006/relationships/slideLayout" Target="../slideLayouts/slideLayout658.xml"/><Relationship Id="rId42" Type="http://schemas.openxmlformats.org/officeDocument/2006/relationships/slideLayout" Target="../slideLayouts/slideLayout397.xml"/><Relationship Id="rId84" Type="http://schemas.openxmlformats.org/officeDocument/2006/relationships/slideLayout" Target="../slideLayouts/slideLayout439.xml"/><Relationship Id="rId138" Type="http://schemas.openxmlformats.org/officeDocument/2006/relationships/slideLayout" Target="../slideLayouts/slideLayout493.xml"/><Relationship Id="rId345" Type="http://schemas.openxmlformats.org/officeDocument/2006/relationships/slideLayout" Target="../slideLayouts/slideLayout700.xml"/><Relationship Id="rId191" Type="http://schemas.openxmlformats.org/officeDocument/2006/relationships/slideLayout" Target="../slideLayouts/slideLayout546.xml"/><Relationship Id="rId205" Type="http://schemas.openxmlformats.org/officeDocument/2006/relationships/slideLayout" Target="../slideLayouts/slideLayout560.xml"/><Relationship Id="rId247" Type="http://schemas.openxmlformats.org/officeDocument/2006/relationships/slideLayout" Target="../slideLayouts/slideLayout602.xml"/><Relationship Id="rId107" Type="http://schemas.openxmlformats.org/officeDocument/2006/relationships/slideLayout" Target="../slideLayouts/slideLayout462.xml"/><Relationship Id="rId289" Type="http://schemas.openxmlformats.org/officeDocument/2006/relationships/slideLayout" Target="../slideLayouts/slideLayout644.xml"/><Relationship Id="rId11" Type="http://schemas.openxmlformats.org/officeDocument/2006/relationships/slideLayout" Target="../slideLayouts/slideLayout366.xml"/><Relationship Id="rId53" Type="http://schemas.openxmlformats.org/officeDocument/2006/relationships/slideLayout" Target="../slideLayouts/slideLayout408.xml"/><Relationship Id="rId149" Type="http://schemas.openxmlformats.org/officeDocument/2006/relationships/slideLayout" Target="../slideLayouts/slideLayout504.xml"/><Relationship Id="rId314" Type="http://schemas.openxmlformats.org/officeDocument/2006/relationships/slideLayout" Target="../slideLayouts/slideLayout669.xml"/><Relationship Id="rId356" Type="http://schemas.openxmlformats.org/officeDocument/2006/relationships/theme" Target="../theme/theme32.xml"/><Relationship Id="rId95" Type="http://schemas.openxmlformats.org/officeDocument/2006/relationships/slideLayout" Target="../slideLayouts/slideLayout450.xml"/><Relationship Id="rId160" Type="http://schemas.openxmlformats.org/officeDocument/2006/relationships/slideLayout" Target="../slideLayouts/slideLayout515.xml"/><Relationship Id="rId216" Type="http://schemas.openxmlformats.org/officeDocument/2006/relationships/slideLayout" Target="../slideLayouts/slideLayout571.xml"/><Relationship Id="rId258" Type="http://schemas.openxmlformats.org/officeDocument/2006/relationships/slideLayout" Target="../slideLayouts/slideLayout613.xml"/><Relationship Id="rId22" Type="http://schemas.openxmlformats.org/officeDocument/2006/relationships/slideLayout" Target="../slideLayouts/slideLayout377.xml"/><Relationship Id="rId64" Type="http://schemas.openxmlformats.org/officeDocument/2006/relationships/slideLayout" Target="../slideLayouts/slideLayout419.xml"/><Relationship Id="rId118" Type="http://schemas.openxmlformats.org/officeDocument/2006/relationships/slideLayout" Target="../slideLayouts/slideLayout473.xml"/><Relationship Id="rId325" Type="http://schemas.openxmlformats.org/officeDocument/2006/relationships/slideLayout" Target="../slideLayouts/slideLayout680.xml"/><Relationship Id="rId171" Type="http://schemas.openxmlformats.org/officeDocument/2006/relationships/slideLayout" Target="../slideLayouts/slideLayout526.xml"/><Relationship Id="rId227" Type="http://schemas.openxmlformats.org/officeDocument/2006/relationships/slideLayout" Target="../slideLayouts/slideLayout582.xml"/><Relationship Id="rId269" Type="http://schemas.openxmlformats.org/officeDocument/2006/relationships/slideLayout" Target="../slideLayouts/slideLayout624.xml"/><Relationship Id="rId33" Type="http://schemas.openxmlformats.org/officeDocument/2006/relationships/slideLayout" Target="../slideLayouts/slideLayout388.xml"/><Relationship Id="rId129" Type="http://schemas.openxmlformats.org/officeDocument/2006/relationships/slideLayout" Target="../slideLayouts/slideLayout484.xml"/><Relationship Id="rId280" Type="http://schemas.openxmlformats.org/officeDocument/2006/relationships/slideLayout" Target="../slideLayouts/slideLayout635.xml"/><Relationship Id="rId336" Type="http://schemas.openxmlformats.org/officeDocument/2006/relationships/slideLayout" Target="../slideLayouts/slideLayout691.xml"/><Relationship Id="rId75" Type="http://schemas.openxmlformats.org/officeDocument/2006/relationships/slideLayout" Target="../slideLayouts/slideLayout430.xml"/><Relationship Id="rId140" Type="http://schemas.openxmlformats.org/officeDocument/2006/relationships/slideLayout" Target="../slideLayouts/slideLayout495.xml"/><Relationship Id="rId182" Type="http://schemas.openxmlformats.org/officeDocument/2006/relationships/slideLayout" Target="../slideLayouts/slideLayout537.xml"/><Relationship Id="rId6" Type="http://schemas.openxmlformats.org/officeDocument/2006/relationships/slideLayout" Target="../slideLayouts/slideLayout361.xml"/><Relationship Id="rId238" Type="http://schemas.openxmlformats.org/officeDocument/2006/relationships/slideLayout" Target="../slideLayouts/slideLayout593.xml"/><Relationship Id="rId291" Type="http://schemas.openxmlformats.org/officeDocument/2006/relationships/slideLayout" Target="../slideLayouts/slideLayout646.xml"/><Relationship Id="rId305" Type="http://schemas.openxmlformats.org/officeDocument/2006/relationships/slideLayout" Target="../slideLayouts/slideLayout660.xml"/><Relationship Id="rId347" Type="http://schemas.openxmlformats.org/officeDocument/2006/relationships/slideLayout" Target="../slideLayouts/slideLayout702.xml"/><Relationship Id="rId44" Type="http://schemas.openxmlformats.org/officeDocument/2006/relationships/slideLayout" Target="../slideLayouts/slideLayout399.xml"/><Relationship Id="rId86" Type="http://schemas.openxmlformats.org/officeDocument/2006/relationships/slideLayout" Target="../slideLayouts/slideLayout441.xml"/><Relationship Id="rId151" Type="http://schemas.openxmlformats.org/officeDocument/2006/relationships/slideLayout" Target="../slideLayouts/slideLayout506.xml"/><Relationship Id="rId193" Type="http://schemas.openxmlformats.org/officeDocument/2006/relationships/slideLayout" Target="../slideLayouts/slideLayout548.xml"/><Relationship Id="rId207" Type="http://schemas.openxmlformats.org/officeDocument/2006/relationships/slideLayout" Target="../slideLayouts/slideLayout562.xml"/><Relationship Id="rId249" Type="http://schemas.openxmlformats.org/officeDocument/2006/relationships/slideLayout" Target="../slideLayouts/slideLayout604.xml"/><Relationship Id="rId13" Type="http://schemas.openxmlformats.org/officeDocument/2006/relationships/slideLayout" Target="../slideLayouts/slideLayout368.xml"/><Relationship Id="rId109" Type="http://schemas.openxmlformats.org/officeDocument/2006/relationships/slideLayout" Target="../slideLayouts/slideLayout464.xml"/><Relationship Id="rId260" Type="http://schemas.openxmlformats.org/officeDocument/2006/relationships/slideLayout" Target="../slideLayouts/slideLayout615.xml"/><Relationship Id="rId316" Type="http://schemas.openxmlformats.org/officeDocument/2006/relationships/slideLayout" Target="../slideLayouts/slideLayout671.xml"/><Relationship Id="rId55" Type="http://schemas.openxmlformats.org/officeDocument/2006/relationships/slideLayout" Target="../slideLayouts/slideLayout410.xml"/><Relationship Id="rId97" Type="http://schemas.openxmlformats.org/officeDocument/2006/relationships/slideLayout" Target="../slideLayouts/slideLayout452.xml"/><Relationship Id="rId120" Type="http://schemas.openxmlformats.org/officeDocument/2006/relationships/slideLayout" Target="../slideLayouts/slideLayout475.xml"/><Relationship Id="rId162" Type="http://schemas.openxmlformats.org/officeDocument/2006/relationships/slideLayout" Target="../slideLayouts/slideLayout517.xml"/><Relationship Id="rId218" Type="http://schemas.openxmlformats.org/officeDocument/2006/relationships/slideLayout" Target="../slideLayouts/slideLayout573.xml"/><Relationship Id="rId271" Type="http://schemas.openxmlformats.org/officeDocument/2006/relationships/slideLayout" Target="../slideLayouts/slideLayout626.xml"/><Relationship Id="rId24" Type="http://schemas.openxmlformats.org/officeDocument/2006/relationships/slideLayout" Target="../slideLayouts/slideLayout379.xml"/><Relationship Id="rId66" Type="http://schemas.openxmlformats.org/officeDocument/2006/relationships/slideLayout" Target="../slideLayouts/slideLayout421.xml"/><Relationship Id="rId131" Type="http://schemas.openxmlformats.org/officeDocument/2006/relationships/slideLayout" Target="../slideLayouts/slideLayout486.xml"/><Relationship Id="rId327" Type="http://schemas.openxmlformats.org/officeDocument/2006/relationships/slideLayout" Target="../slideLayouts/slideLayout682.xml"/><Relationship Id="rId173" Type="http://schemas.openxmlformats.org/officeDocument/2006/relationships/slideLayout" Target="../slideLayouts/slideLayout528.xml"/><Relationship Id="rId229" Type="http://schemas.openxmlformats.org/officeDocument/2006/relationships/slideLayout" Target="../slideLayouts/slideLayout584.xml"/><Relationship Id="rId240" Type="http://schemas.openxmlformats.org/officeDocument/2006/relationships/slideLayout" Target="../slideLayouts/slideLayout595.xml"/><Relationship Id="rId35" Type="http://schemas.openxmlformats.org/officeDocument/2006/relationships/slideLayout" Target="../slideLayouts/slideLayout390.xml"/><Relationship Id="rId77" Type="http://schemas.openxmlformats.org/officeDocument/2006/relationships/slideLayout" Target="../slideLayouts/slideLayout432.xml"/><Relationship Id="rId100" Type="http://schemas.openxmlformats.org/officeDocument/2006/relationships/slideLayout" Target="../slideLayouts/slideLayout455.xml"/><Relationship Id="rId282" Type="http://schemas.openxmlformats.org/officeDocument/2006/relationships/slideLayout" Target="../slideLayouts/slideLayout637.xml"/><Relationship Id="rId338" Type="http://schemas.openxmlformats.org/officeDocument/2006/relationships/slideLayout" Target="../slideLayouts/slideLayout693.xml"/><Relationship Id="rId8" Type="http://schemas.openxmlformats.org/officeDocument/2006/relationships/slideLayout" Target="../slideLayouts/slideLayout363.xml"/><Relationship Id="rId142" Type="http://schemas.openxmlformats.org/officeDocument/2006/relationships/slideLayout" Target="../slideLayouts/slideLayout497.xml"/><Relationship Id="rId184" Type="http://schemas.openxmlformats.org/officeDocument/2006/relationships/slideLayout" Target="../slideLayouts/slideLayout539.xml"/><Relationship Id="rId251" Type="http://schemas.openxmlformats.org/officeDocument/2006/relationships/slideLayout" Target="../slideLayouts/slideLayout606.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713.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4"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 id="2147503127"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0325670-FBB9-4FC6-8E94-391EB091072D}"/>
              </a:ext>
            </a:extLst>
          </p:cNvPr>
          <p:cNvSpPr>
            <a:spLocks noGrp="1"/>
          </p:cNvSpPr>
          <p:nvPr>
            <p:ph type="title"/>
          </p:nvPr>
        </p:nvSpPr>
        <p:spPr bwMode="auto">
          <a:xfrm>
            <a:off x="457014" y="274519"/>
            <a:ext cx="8229972" cy="1142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805AC8-3F54-4F7A-BD43-1C4E2999BC0C}"/>
              </a:ext>
            </a:extLst>
          </p:cNvPr>
          <p:cNvSpPr>
            <a:spLocks noGrp="1"/>
          </p:cNvSpPr>
          <p:nvPr>
            <p:ph type="body" idx="1"/>
          </p:nvPr>
        </p:nvSpPr>
        <p:spPr bwMode="auto">
          <a:xfrm>
            <a:off x="457014" y="1599980"/>
            <a:ext cx="8229972" cy="452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51BD98-303A-4AAA-9411-9F19D574676F}"/>
              </a:ext>
            </a:extLst>
          </p:cNvPr>
          <p:cNvSpPr>
            <a:spLocks noGrp="1"/>
          </p:cNvSpPr>
          <p:nvPr>
            <p:ph type="dt" sz="half" idx="2"/>
          </p:nvPr>
        </p:nvSpPr>
        <p:spPr>
          <a:xfrm>
            <a:off x="457014" y="6356095"/>
            <a:ext cx="2133765" cy="365473"/>
          </a:xfrm>
          <a:prstGeom prst="rect">
            <a:avLst/>
          </a:prstGeom>
        </p:spPr>
        <p:txBody>
          <a:bodyPr vert="horz" wrap="square" lIns="209004" tIns="104502" rIns="209004" bIns="104502" numCol="1" anchor="ctr" anchorCtr="0" compatLnSpc="1">
            <a:prstTxWarp prst="textNoShape">
              <a:avLst/>
            </a:prstTxWarp>
          </a:bodyPr>
          <a:lstStyle>
            <a:lvl1pPr eaLnBrk="1" hangingPunct="1">
              <a:defRPr sz="1055">
                <a:solidFill>
                  <a:srgbClr val="898989"/>
                </a:solidFill>
              </a:defRPr>
            </a:lvl1pPr>
          </a:lstStyle>
          <a:p>
            <a:fld id="{D7035552-AA74-4EAD-BA01-02E831C2AF6E}"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622C868E-C551-4920-9315-974452035924}"/>
              </a:ext>
            </a:extLst>
          </p:cNvPr>
          <p:cNvSpPr>
            <a:spLocks noGrp="1"/>
          </p:cNvSpPr>
          <p:nvPr>
            <p:ph type="ftr" sz="quarter" idx="3"/>
          </p:nvPr>
        </p:nvSpPr>
        <p:spPr>
          <a:xfrm>
            <a:off x="3124066" y="6356095"/>
            <a:ext cx="2895869" cy="365473"/>
          </a:xfrm>
          <a:prstGeom prst="rect">
            <a:avLst/>
          </a:prstGeom>
        </p:spPr>
        <p:txBody>
          <a:bodyPr vert="horz" wrap="square" lIns="209004" tIns="104502" rIns="209004" bIns="104502" numCol="1" anchor="ctr" anchorCtr="0" compatLnSpc="1">
            <a:prstTxWarp prst="textNoShape">
              <a:avLst/>
            </a:prstTxWarp>
          </a:bodyPr>
          <a:lstStyle>
            <a:lvl1pPr algn="ctr" eaLnBrk="1" hangingPunct="1">
              <a:defRPr sz="1055">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8430F3C4-3469-41D3-8C17-71CEF1DCD3D0}"/>
              </a:ext>
            </a:extLst>
          </p:cNvPr>
          <p:cNvSpPr>
            <a:spLocks noGrp="1"/>
          </p:cNvSpPr>
          <p:nvPr>
            <p:ph type="sldNum" sz="quarter" idx="4"/>
          </p:nvPr>
        </p:nvSpPr>
        <p:spPr>
          <a:xfrm>
            <a:off x="6553220" y="6356095"/>
            <a:ext cx="2133766" cy="365473"/>
          </a:xfrm>
          <a:prstGeom prst="rect">
            <a:avLst/>
          </a:prstGeom>
        </p:spPr>
        <p:txBody>
          <a:bodyPr vert="horz" wrap="square" lIns="209004" tIns="104502" rIns="209004" bIns="104502" numCol="1" anchor="ctr" anchorCtr="0" compatLnSpc="1">
            <a:prstTxWarp prst="textNoShape">
              <a:avLst/>
            </a:prstTxWarp>
          </a:bodyPr>
          <a:lstStyle>
            <a:lvl1pPr algn="r" eaLnBrk="1" hangingPunct="1">
              <a:defRPr sz="1055">
                <a:solidFill>
                  <a:srgbClr val="898989"/>
                </a:solidFill>
              </a:defRPr>
            </a:lvl1pPr>
          </a:lstStyle>
          <a:p>
            <a:fld id="{C3389CDC-F5B3-4093-BFEB-8D2FBB1C30F0}" type="slidenum">
              <a:rPr lang="en-US" altLang="en-US"/>
              <a:pPr/>
              <a:t>‹#›</a:t>
            </a:fld>
            <a:endParaRPr lang="en-US" altLang="en-US"/>
          </a:p>
        </p:txBody>
      </p:sp>
    </p:spTree>
    <p:extLst>
      <p:ext uri="{BB962C8B-B14F-4D97-AF65-F5344CB8AC3E}">
        <p14:creationId xmlns:p14="http://schemas.microsoft.com/office/powerpoint/2010/main" val="382468637"/>
      </p:ext>
    </p:extLst>
  </p:cSld>
  <p:clrMap bg1="lt1" tx1="dk1" bg2="lt2" tx2="dk2" accent1="accent1" accent2="accent2" accent3="accent3" accent4="accent4" accent5="accent5" accent6="accent6" hlink="hlink" folHlink="folHlink"/>
  <p:sldLayoutIdLst>
    <p:sldLayoutId id="2147502990" r:id="rId1"/>
    <p:sldLayoutId id="2147502991" r:id="rId2"/>
    <p:sldLayoutId id="2147502992" r:id="rId3"/>
    <p:sldLayoutId id="2147502993" r:id="rId4"/>
    <p:sldLayoutId id="2147502994" r:id="rId5"/>
    <p:sldLayoutId id="2147502995" r:id="rId6"/>
    <p:sldLayoutId id="2147502996" r:id="rId7"/>
    <p:sldLayoutId id="2147502997" r:id="rId8"/>
    <p:sldLayoutId id="2147502998" r:id="rId9"/>
    <p:sldLayoutId id="2147502999" r:id="rId10"/>
    <p:sldLayoutId id="2147503000" r:id="rId11"/>
  </p:sldLayoutIdLst>
  <p:txStyles>
    <p:titleStyle>
      <a:lvl1pPr algn="ctr" defTabSz="408011" rtl="0" eaLnBrk="0" fontAlgn="base" hangingPunct="0">
        <a:spcBef>
          <a:spcPct val="0"/>
        </a:spcBef>
        <a:spcAft>
          <a:spcPct val="0"/>
        </a:spcAft>
        <a:defRPr sz="3945" kern="1200">
          <a:solidFill>
            <a:schemeClr val="tx1"/>
          </a:solidFill>
          <a:latin typeface="+mj-lt"/>
          <a:ea typeface="MS PGothic" panose="020B0600070205080204" pitchFamily="34" charset="-128"/>
          <a:cs typeface="ＭＳ Ｐゴシック" charset="0"/>
        </a:defRPr>
      </a:lvl1pPr>
      <a:lvl2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2pPr>
      <a:lvl3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3pPr>
      <a:lvl4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4pPr>
      <a:lvl5pPr algn="ctr" defTabSz="408011" rtl="0" eaLnBrk="0" fontAlgn="base" hangingPunct="0">
        <a:spcBef>
          <a:spcPct val="0"/>
        </a:spcBef>
        <a:spcAft>
          <a:spcPct val="0"/>
        </a:spcAft>
        <a:defRPr sz="3945">
          <a:solidFill>
            <a:schemeClr val="tx1"/>
          </a:solidFill>
          <a:latin typeface="Calibri" charset="0"/>
          <a:ea typeface="MS PGothic" panose="020B0600070205080204" pitchFamily="34" charset="-128"/>
          <a:cs typeface="ＭＳ Ｐゴシック" charset="0"/>
        </a:defRPr>
      </a:lvl5pPr>
      <a:lvl6pPr marL="178582"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6pPr>
      <a:lvl7pPr marL="357165"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7pPr>
      <a:lvl8pPr marL="535747"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8pPr>
      <a:lvl9pPr marL="714329" algn="ctr" defTabSz="408011" rtl="0" fontAlgn="base">
        <a:spcBef>
          <a:spcPct val="0"/>
        </a:spcBef>
        <a:spcAft>
          <a:spcPct val="0"/>
        </a:spcAft>
        <a:defRPr sz="3945">
          <a:solidFill>
            <a:schemeClr val="tx1"/>
          </a:solidFill>
          <a:latin typeface="Calibri" charset="0"/>
          <a:ea typeface="ＭＳ Ｐゴシック" charset="0"/>
          <a:cs typeface="ＭＳ Ｐゴシック" charset="0"/>
        </a:defRPr>
      </a:lvl9pPr>
    </p:titleStyle>
    <p:bodyStyle>
      <a:lvl1pPr marL="305698" indent="-305698" algn="l" defTabSz="408011" rtl="0" eaLnBrk="0" fontAlgn="base" hangingPunct="0">
        <a:spcBef>
          <a:spcPct val="20000"/>
        </a:spcBef>
        <a:spcAft>
          <a:spcPct val="0"/>
        </a:spcAft>
        <a:buFont typeface="Arial" panose="020B0604020202020204" pitchFamily="34" charset="0"/>
        <a:buChar char="•"/>
        <a:defRPr sz="2851" kern="1200">
          <a:solidFill>
            <a:schemeClr val="tx1"/>
          </a:solidFill>
          <a:latin typeface="+mn-lt"/>
          <a:ea typeface="MS PGothic" panose="020B0600070205080204" pitchFamily="34" charset="-128"/>
          <a:cs typeface="ＭＳ Ｐゴシック" charset="0"/>
        </a:defRPr>
      </a:lvl1pPr>
      <a:lvl2pPr marL="662863" indent="-254852" algn="l" defTabSz="408011"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S PGothic" panose="020B0600070205080204" pitchFamily="34" charset="-128"/>
          <a:cs typeface="+mn-cs"/>
        </a:defRPr>
      </a:lvl2pPr>
      <a:lvl3pPr marL="1020028" indent="-204006" algn="l" defTabSz="408011" rtl="0" eaLnBrk="0" fontAlgn="base" hangingPunct="0">
        <a:spcBef>
          <a:spcPct val="20000"/>
        </a:spcBef>
        <a:spcAft>
          <a:spcPct val="0"/>
        </a:spcAft>
        <a:buFont typeface="Arial" panose="020B0604020202020204" pitchFamily="34" charset="0"/>
        <a:buChar char="•"/>
        <a:defRPr sz="2148" kern="1200">
          <a:solidFill>
            <a:schemeClr val="tx1"/>
          </a:solidFill>
          <a:latin typeface="+mn-lt"/>
          <a:ea typeface="MS PGothic" panose="020B0600070205080204" pitchFamily="34" charset="-128"/>
          <a:cs typeface="+mn-cs"/>
        </a:defRPr>
      </a:lvl3pPr>
      <a:lvl4pPr marL="1428039" indent="-204006" algn="l" defTabSz="408011" rtl="0" eaLnBrk="0" fontAlgn="base" hangingPunct="0">
        <a:spcBef>
          <a:spcPct val="20000"/>
        </a:spcBef>
        <a:spcAft>
          <a:spcPct val="0"/>
        </a:spcAft>
        <a:buFont typeface="Arial" panose="020B0604020202020204" pitchFamily="34" charset="0"/>
        <a:buChar char="–"/>
        <a:defRPr sz="1797" kern="1200">
          <a:solidFill>
            <a:schemeClr val="tx1"/>
          </a:solidFill>
          <a:latin typeface="+mn-lt"/>
          <a:ea typeface="MS PGothic" panose="020B0600070205080204" pitchFamily="34" charset="-128"/>
          <a:cs typeface="+mn-cs"/>
        </a:defRPr>
      </a:lvl4pPr>
      <a:lvl5pPr marL="1836670" indent="-204006" algn="l" defTabSz="408011" rtl="0" eaLnBrk="0" fontAlgn="base" hangingPunct="0">
        <a:spcBef>
          <a:spcPct val="20000"/>
        </a:spcBef>
        <a:spcAft>
          <a:spcPct val="0"/>
        </a:spcAft>
        <a:buFont typeface="Arial" panose="020B0604020202020204" pitchFamily="34" charset="0"/>
        <a:buChar char="»"/>
        <a:defRPr sz="1797" kern="1200">
          <a:solidFill>
            <a:schemeClr val="tx1"/>
          </a:solidFill>
          <a:latin typeface="+mn-lt"/>
          <a:ea typeface="MS PGothic" panose="020B0600070205080204" pitchFamily="34" charset="-128"/>
          <a:cs typeface="+mn-cs"/>
        </a:defRPr>
      </a:lvl5pPr>
      <a:lvl6pPr marL="2245021" indent="-204093" algn="l" defTabSz="408186" rtl="0" eaLnBrk="1" latinLnBrk="0" hangingPunct="1">
        <a:spcBef>
          <a:spcPct val="20000"/>
        </a:spcBef>
        <a:buFont typeface="Arial"/>
        <a:buChar char="•"/>
        <a:defRPr sz="1797" kern="1200">
          <a:solidFill>
            <a:schemeClr val="tx1"/>
          </a:solidFill>
          <a:latin typeface="+mn-lt"/>
          <a:ea typeface="+mn-ea"/>
          <a:cs typeface="+mn-cs"/>
        </a:defRPr>
      </a:lvl6pPr>
      <a:lvl7pPr marL="2653206" indent="-204093" algn="l" defTabSz="408186" rtl="0" eaLnBrk="1" latinLnBrk="0" hangingPunct="1">
        <a:spcBef>
          <a:spcPct val="20000"/>
        </a:spcBef>
        <a:buFont typeface="Arial"/>
        <a:buChar char="•"/>
        <a:defRPr sz="1797" kern="1200">
          <a:solidFill>
            <a:schemeClr val="tx1"/>
          </a:solidFill>
          <a:latin typeface="+mn-lt"/>
          <a:ea typeface="+mn-ea"/>
          <a:cs typeface="+mn-cs"/>
        </a:defRPr>
      </a:lvl7pPr>
      <a:lvl8pPr marL="3061392" indent="-204093" algn="l" defTabSz="408186" rtl="0" eaLnBrk="1" latinLnBrk="0" hangingPunct="1">
        <a:spcBef>
          <a:spcPct val="20000"/>
        </a:spcBef>
        <a:buFont typeface="Arial"/>
        <a:buChar char="•"/>
        <a:defRPr sz="1797" kern="1200">
          <a:solidFill>
            <a:schemeClr val="tx1"/>
          </a:solidFill>
          <a:latin typeface="+mn-lt"/>
          <a:ea typeface="+mn-ea"/>
          <a:cs typeface="+mn-cs"/>
        </a:defRPr>
      </a:lvl8pPr>
      <a:lvl9pPr marL="3469578" indent="-204093" algn="l" defTabSz="408186" rtl="0" eaLnBrk="1" latinLnBrk="0" hangingPunct="1">
        <a:spcBef>
          <a:spcPct val="20000"/>
        </a:spcBef>
        <a:buFont typeface="Arial"/>
        <a:buChar char="•"/>
        <a:defRPr sz="1797" kern="1200">
          <a:solidFill>
            <a:schemeClr val="tx1"/>
          </a:solidFill>
          <a:latin typeface="+mn-lt"/>
          <a:ea typeface="+mn-ea"/>
          <a:cs typeface="+mn-cs"/>
        </a:defRPr>
      </a:lvl9pPr>
    </p:bodyStyle>
    <p:otherStyle>
      <a:defPPr>
        <a:defRPr lang="en-US"/>
      </a:defPPr>
      <a:lvl1pPr marL="0" algn="l" defTabSz="408186" rtl="0" eaLnBrk="1" latinLnBrk="0" hangingPunct="1">
        <a:defRPr sz="1601" kern="1200">
          <a:solidFill>
            <a:schemeClr val="tx1"/>
          </a:solidFill>
          <a:latin typeface="+mn-lt"/>
          <a:ea typeface="+mn-ea"/>
          <a:cs typeface="+mn-cs"/>
        </a:defRPr>
      </a:lvl1pPr>
      <a:lvl2pPr marL="408186" algn="l" defTabSz="408186" rtl="0" eaLnBrk="1" latinLnBrk="0" hangingPunct="1">
        <a:defRPr sz="1601" kern="1200">
          <a:solidFill>
            <a:schemeClr val="tx1"/>
          </a:solidFill>
          <a:latin typeface="+mn-lt"/>
          <a:ea typeface="+mn-ea"/>
          <a:cs typeface="+mn-cs"/>
        </a:defRPr>
      </a:lvl2pPr>
      <a:lvl3pPr marL="816371" algn="l" defTabSz="408186" rtl="0" eaLnBrk="1" latinLnBrk="0" hangingPunct="1">
        <a:defRPr sz="1601" kern="1200">
          <a:solidFill>
            <a:schemeClr val="tx1"/>
          </a:solidFill>
          <a:latin typeface="+mn-lt"/>
          <a:ea typeface="+mn-ea"/>
          <a:cs typeface="+mn-cs"/>
        </a:defRPr>
      </a:lvl3pPr>
      <a:lvl4pPr marL="1224557" algn="l" defTabSz="408186" rtl="0" eaLnBrk="1" latinLnBrk="0" hangingPunct="1">
        <a:defRPr sz="1601" kern="1200">
          <a:solidFill>
            <a:schemeClr val="tx1"/>
          </a:solidFill>
          <a:latin typeface="+mn-lt"/>
          <a:ea typeface="+mn-ea"/>
          <a:cs typeface="+mn-cs"/>
        </a:defRPr>
      </a:lvl4pPr>
      <a:lvl5pPr marL="1632742" algn="l" defTabSz="408186" rtl="0" eaLnBrk="1" latinLnBrk="0" hangingPunct="1">
        <a:defRPr sz="1601" kern="1200">
          <a:solidFill>
            <a:schemeClr val="tx1"/>
          </a:solidFill>
          <a:latin typeface="+mn-lt"/>
          <a:ea typeface="+mn-ea"/>
          <a:cs typeface="+mn-cs"/>
        </a:defRPr>
      </a:lvl5pPr>
      <a:lvl6pPr marL="2040928" algn="l" defTabSz="408186" rtl="0" eaLnBrk="1" latinLnBrk="0" hangingPunct="1">
        <a:defRPr sz="1601" kern="1200">
          <a:solidFill>
            <a:schemeClr val="tx1"/>
          </a:solidFill>
          <a:latin typeface="+mn-lt"/>
          <a:ea typeface="+mn-ea"/>
          <a:cs typeface="+mn-cs"/>
        </a:defRPr>
      </a:lvl6pPr>
      <a:lvl7pPr marL="2449114" algn="l" defTabSz="408186" rtl="0" eaLnBrk="1" latinLnBrk="0" hangingPunct="1">
        <a:defRPr sz="1601" kern="1200">
          <a:solidFill>
            <a:schemeClr val="tx1"/>
          </a:solidFill>
          <a:latin typeface="+mn-lt"/>
          <a:ea typeface="+mn-ea"/>
          <a:cs typeface="+mn-cs"/>
        </a:defRPr>
      </a:lvl7pPr>
      <a:lvl8pPr marL="2857299" algn="l" defTabSz="408186" rtl="0" eaLnBrk="1" latinLnBrk="0" hangingPunct="1">
        <a:defRPr sz="1601" kern="1200">
          <a:solidFill>
            <a:schemeClr val="tx1"/>
          </a:solidFill>
          <a:latin typeface="+mn-lt"/>
          <a:ea typeface="+mn-ea"/>
          <a:cs typeface="+mn-cs"/>
        </a:defRPr>
      </a:lvl8pPr>
      <a:lvl9pPr marL="3265485" algn="l" defTabSz="408186" rtl="0" eaLnBrk="1" latinLnBrk="0" hangingPunct="1">
        <a:defRPr sz="160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CCECFF"/>
                </a:solidFill>
                <a:latin typeface="Times New Roman" charset="0"/>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CCECFF"/>
                </a:solidFill>
                <a:latin typeface="Times New Roman" charset="0"/>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charset="0"/>
                <a:cs typeface="+mn-cs"/>
              </a:defRPr>
            </a:lvl1pPr>
          </a:lstStyle>
          <a:p>
            <a:pPr>
              <a:defRPr/>
            </a:pPr>
            <a:fld id="{9F377342-8261-D14C-9ED5-7E803E43661B}" type="slidenum">
              <a:rPr lang="en-US"/>
              <a:pPr>
                <a:defRPr/>
              </a:pPr>
              <a:t>‹#›</a:t>
            </a:fld>
            <a:endParaRPr lang="en-US"/>
          </a:p>
        </p:txBody>
      </p:sp>
      <p:sp>
        <p:nvSpPr>
          <p:cNvPr id="307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sz="2400">
              <a:solidFill>
                <a:srgbClr val="CCECFF"/>
              </a:solidFill>
              <a:latin typeface="Times New Roman" charset="0"/>
            </a:endParaRPr>
          </a:p>
        </p:txBody>
      </p:sp>
    </p:spTree>
    <p:extLst>
      <p:ext uri="{BB962C8B-B14F-4D97-AF65-F5344CB8AC3E}">
        <p14:creationId xmlns:p14="http://schemas.microsoft.com/office/powerpoint/2010/main" val="4256454375"/>
      </p:ext>
    </p:extLst>
  </p:cSld>
  <p:clrMap bg1="dk2" tx1="lt1" bg2="dk1" tx2="lt2" accent1="accent1" accent2="accent2" accent3="accent3" accent4="accent4" accent5="accent5" accent6="accent6" hlink="hlink" folHlink="folHlink"/>
  <p:sldLayoutIdLst>
    <p:sldLayoutId id="2147503002" r:id="rId1"/>
    <p:sldLayoutId id="2147503003" r:id="rId2"/>
    <p:sldLayoutId id="2147503004" r:id="rId3"/>
    <p:sldLayoutId id="2147503005" r:id="rId4"/>
    <p:sldLayoutId id="2147503006" r:id="rId5"/>
    <p:sldLayoutId id="2147503007" r:id="rId6"/>
    <p:sldLayoutId id="2147503008" r:id="rId7"/>
    <p:sldLayoutId id="2147503009" r:id="rId8"/>
    <p:sldLayoutId id="2147503010" r:id="rId9"/>
    <p:sldLayoutId id="2147503011" r:id="rId10"/>
    <p:sldLayoutId id="214750301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9023298"/>
      </p:ext>
    </p:extLst>
  </p:cSld>
  <p:clrMap bg1="lt1" tx1="dk1" bg2="lt2" tx2="dk2" accent1="accent1" accent2="accent2" accent3="accent3" accent4="accent4" accent5="accent5" accent6="accent6" hlink="hlink" folHlink="folHlink"/>
  <p:sldLayoutIdLst>
    <p:sldLayoutId id="2147503040" r:id="rId1"/>
    <p:sldLayoutId id="2147503041" r:id="rId2"/>
    <p:sldLayoutId id="2147503042" r:id="rId3"/>
    <p:sldLayoutId id="2147503043" r:id="rId4"/>
    <p:sldLayoutId id="2147503044" r:id="rId5"/>
    <p:sldLayoutId id="2147503045" r:id="rId6"/>
    <p:sldLayoutId id="2147503046" r:id="rId7"/>
    <p:sldLayoutId id="2147503047" r:id="rId8"/>
    <p:sldLayoutId id="2147503048" r:id="rId9"/>
    <p:sldLayoutId id="2147503049" r:id="rId10"/>
    <p:sldLayoutId id="214750305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694601"/>
      </p:ext>
    </p:extLst>
  </p:cSld>
  <p:clrMap bg1="lt1" tx1="dk1" bg2="lt2" tx2="dk2" accent1="accent1" accent2="accent2" accent3="accent3" accent4="accent4" accent5="accent5" accent6="accent6" hlink="hlink" folHlink="folHlink"/>
  <p:sldLayoutIdLst>
    <p:sldLayoutId id="2147503052" r:id="rId1"/>
    <p:sldLayoutId id="2147503053" r:id="rId2"/>
    <p:sldLayoutId id="2147503054" r:id="rId3"/>
    <p:sldLayoutId id="2147503055" r:id="rId4"/>
    <p:sldLayoutId id="2147503056" r:id="rId5"/>
    <p:sldLayoutId id="2147503057" r:id="rId6"/>
    <p:sldLayoutId id="2147503058" r:id="rId7"/>
    <p:sldLayoutId id="2147503059" r:id="rId8"/>
    <p:sldLayoutId id="2147503060" r:id="rId9"/>
    <p:sldLayoutId id="2147503061" r:id="rId10"/>
    <p:sldLayoutId id="2147503062" r:id="rId11"/>
    <p:sldLayoutId id="2147503063" r:id="rId12"/>
    <p:sldLayoutId id="2147503064"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3792195"/>
      </p:ext>
    </p:extLst>
  </p:cSld>
  <p:clrMap bg1="lt1" tx1="dk1" bg2="lt2" tx2="dk2" accent1="accent1" accent2="accent2" accent3="accent3" accent4="accent4" accent5="accent5" accent6="accent6" hlink="hlink" folHlink="folHlink"/>
  <p:sldLayoutIdLst>
    <p:sldLayoutId id="2147503066" r:id="rId1"/>
    <p:sldLayoutId id="2147503067" r:id="rId2"/>
    <p:sldLayoutId id="2147503068" r:id="rId3"/>
    <p:sldLayoutId id="2147503069" r:id="rId4"/>
    <p:sldLayoutId id="2147503070" r:id="rId5"/>
    <p:sldLayoutId id="2147503071" r:id="rId6"/>
    <p:sldLayoutId id="2147503072" r:id="rId7"/>
    <p:sldLayoutId id="2147503073" r:id="rId8"/>
    <p:sldLayoutId id="2147503074" r:id="rId9"/>
    <p:sldLayoutId id="2147503075" r:id="rId10"/>
    <p:sldLayoutId id="21475030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1339149511"/>
      </p:ext>
    </p:extLst>
  </p:cSld>
  <p:clrMap bg1="lt1" tx1="dk1" bg2="lt2" tx2="dk2" accent1="accent1" accent2="accent2" accent3="accent3" accent4="accent4" accent5="accent5" accent6="accent6" hlink="hlink" folHlink="folHlink"/>
  <p:sldLayoutIdLst>
    <p:sldLayoutId id="2147503090" r:id="rId1"/>
    <p:sldLayoutId id="2147503091" r:id="rId2"/>
    <p:sldLayoutId id="2147503092" r:id="rId3"/>
    <p:sldLayoutId id="2147503093" r:id="rId4"/>
    <p:sldLayoutId id="2147503094" r:id="rId5"/>
    <p:sldLayoutId id="2147503095" r:id="rId6"/>
    <p:sldLayoutId id="2147503096" r:id="rId7"/>
    <p:sldLayoutId id="2147503097" r:id="rId8"/>
    <p:sldLayoutId id="2147503098" r:id="rId9"/>
    <p:sldLayoutId id="2147503099" r:id="rId10"/>
    <p:sldLayoutId id="21475031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09951"/>
      </p:ext>
    </p:extLst>
  </p:cSld>
  <p:clrMap bg1="dk2" tx1="lt1" bg2="dk1" tx2="lt2" accent1="accent1" accent2="accent2" accent3="accent3" accent4="accent4" accent5="accent5" accent6="accent6" hlink="hlink" folHlink="folHlink"/>
  <p:sldLayoutIdLst>
    <p:sldLayoutId id="2147503102" r:id="rId1"/>
    <p:sldLayoutId id="2147503103" r:id="rId2"/>
    <p:sldLayoutId id="2147503104" r:id="rId3"/>
    <p:sldLayoutId id="2147503105" r:id="rId4"/>
    <p:sldLayoutId id="2147503106" r:id="rId5"/>
    <p:sldLayoutId id="2147503107" r:id="rId6"/>
    <p:sldLayoutId id="2147503108" r:id="rId7"/>
    <p:sldLayoutId id="2147503109" r:id="rId8"/>
    <p:sldLayoutId id="2147503110" r:id="rId9"/>
    <p:sldLayoutId id="2147503111" r:id="rId10"/>
    <p:sldLayoutId id="2147503112" r:id="rId11"/>
    <p:sldLayoutId id="214750311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F56F58-13D9-EE43-B30C-EF480A4C6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264659"/>
      </p:ext>
    </p:extLst>
  </p:cSld>
  <p:clrMap bg1="lt1" tx1="dk1" bg2="lt2" tx2="dk2" accent1="accent1" accent2="accent2" accent3="accent3" accent4="accent4" accent5="accent5" accent6="accent6" hlink="hlink" folHlink="folHlink"/>
  <p:sldLayoutIdLst>
    <p:sldLayoutId id="2147503115" r:id="rId1"/>
    <p:sldLayoutId id="2147503116" r:id="rId2"/>
    <p:sldLayoutId id="2147503117" r:id="rId3"/>
    <p:sldLayoutId id="2147503118" r:id="rId4"/>
    <p:sldLayoutId id="2147503119" r:id="rId5"/>
    <p:sldLayoutId id="2147503120" r:id="rId6"/>
    <p:sldLayoutId id="2147503121" r:id="rId7"/>
    <p:sldLayoutId id="2147503122" r:id="rId8"/>
    <p:sldLayoutId id="2147503123" r:id="rId9"/>
    <p:sldLayoutId id="2147503124" r:id="rId10"/>
    <p:sldLayoutId id="2147503125" r:id="rId11"/>
    <p:sldLayoutId id="2147503126" r:id="rId1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470315"/>
      </p:ext>
    </p:extLst>
  </p:cSld>
  <p:clrMap bg1="lt1" tx1="dk1" bg2="lt2" tx2="dk2" accent1="accent1" accent2="accent2" accent3="accent3" accent4="accent4" accent5="accent5" accent6="accent6" hlink="hlink" folHlink="folHlink"/>
  <p:sldLayoutIdLst>
    <p:sldLayoutId id="2147503131" r:id="rId1"/>
    <p:sldLayoutId id="2147503132" r:id="rId2"/>
    <p:sldLayoutId id="2147503133" r:id="rId3"/>
    <p:sldLayoutId id="2147503134" r:id="rId4"/>
    <p:sldLayoutId id="2147503135" r:id="rId5"/>
    <p:sldLayoutId id="2147503136" r:id="rId6"/>
    <p:sldLayoutId id="2147503137" r:id="rId7"/>
    <p:sldLayoutId id="2147503138" r:id="rId8"/>
    <p:sldLayoutId id="2147503139" r:id="rId9"/>
    <p:sldLayoutId id="2147503140" r:id="rId10"/>
    <p:sldLayoutId id="2147503141" r:id="rId11"/>
    <p:sldLayoutId id="214750314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870676937"/>
      </p:ext>
    </p:extLst>
  </p:cSld>
  <p:clrMap bg1="lt1" tx1="dk1" bg2="lt2" tx2="dk2" accent1="accent1" accent2="accent2" accent3="accent3" accent4="accent4" accent5="accent5" accent6="accent6" hlink="hlink" folHlink="folHlink"/>
  <p:sldLayoutIdLst>
    <p:sldLayoutId id="214750314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1311471624"/>
      </p:ext>
    </p:extLst>
  </p:cSld>
  <p:clrMap bg1="lt1" tx1="dk1" bg2="lt2" tx2="dk2" accent1="accent1" accent2="accent2" accent3="accent3" accent4="accent4" accent5="accent5" accent6="accent6" hlink="hlink" folHlink="folHlink"/>
  <p:sldLayoutIdLst>
    <p:sldLayoutId id="2147503183" r:id="rId1"/>
    <p:sldLayoutId id="2147503184" r:id="rId2"/>
    <p:sldLayoutId id="2147503185" r:id="rId3"/>
    <p:sldLayoutId id="2147503186" r:id="rId4"/>
    <p:sldLayoutId id="2147503187" r:id="rId5"/>
    <p:sldLayoutId id="2147503188" r:id="rId6"/>
    <p:sldLayoutId id="2147503189" r:id="rId7"/>
    <p:sldLayoutId id="2147503190" r:id="rId8"/>
    <p:sldLayoutId id="2147503191" r:id="rId9"/>
    <p:sldLayoutId id="2147503192" r:id="rId10"/>
    <p:sldLayoutId id="214750319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8C8A5E-0B7F-CA47-8D3A-0034AFBACBE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2EE3FA-B534-DC42-94DB-F9C603549A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04FBC-E8E7-474C-BA58-68BC1ECB1EA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FFD4506-947E-5A42-8CDD-13BCB4572DAD}" type="datetimeFigureOut">
              <a:rPr lang="en-US" smtClean="0"/>
              <a:t>2/11/24</a:t>
            </a:fld>
            <a:endParaRPr lang="en-US"/>
          </a:p>
        </p:txBody>
      </p:sp>
      <p:sp>
        <p:nvSpPr>
          <p:cNvPr id="5" name="Footer Placeholder 4">
            <a:extLst>
              <a:ext uri="{FF2B5EF4-FFF2-40B4-BE49-F238E27FC236}">
                <a16:creationId xmlns:a16="http://schemas.microsoft.com/office/drawing/2014/main" id="{430E214E-FF5B-ED45-BD93-FFAE56B7E54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FFCF6-D0E2-7C44-940A-F82C256397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A7311F-B8E3-154E-ADA6-46E48C58C5A6}" type="slidenum">
              <a:rPr lang="en-US" smtClean="0"/>
              <a:t>‹#›</a:t>
            </a:fld>
            <a:endParaRPr lang="en-US"/>
          </a:p>
        </p:txBody>
      </p:sp>
    </p:spTree>
    <p:extLst>
      <p:ext uri="{BB962C8B-B14F-4D97-AF65-F5344CB8AC3E}">
        <p14:creationId xmlns:p14="http://schemas.microsoft.com/office/powerpoint/2010/main" val="849782961"/>
      </p:ext>
    </p:extLst>
  </p:cSld>
  <p:clrMap bg1="lt1" tx1="dk1" bg2="lt2" tx2="dk2" accent1="accent1" accent2="accent2" accent3="accent3" accent4="accent4" accent5="accent5" accent6="accent6" hlink="hlink" folHlink="folHlink"/>
  <p:sldLayoutIdLst>
    <p:sldLayoutId id="2147503243" r:id="rId1"/>
    <p:sldLayoutId id="2147503244" r:id="rId2"/>
    <p:sldLayoutId id="2147503245" r:id="rId3"/>
    <p:sldLayoutId id="2147503246" r:id="rId4"/>
    <p:sldLayoutId id="2147503247" r:id="rId5"/>
    <p:sldLayoutId id="2147503248" r:id="rId6"/>
    <p:sldLayoutId id="2147503249" r:id="rId7"/>
    <p:sldLayoutId id="2147503250" r:id="rId8"/>
    <p:sldLayoutId id="2147503251" r:id="rId9"/>
    <p:sldLayoutId id="2147503252" r:id="rId10"/>
    <p:sldLayoutId id="21475032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457200" y="992188"/>
            <a:ext cx="8153400" cy="1600200"/>
            <a:chOff x="288" y="625"/>
            <a:chExt cx="5136" cy="1008"/>
          </a:xfrm>
        </p:grpSpPr>
        <p:sp>
          <p:nvSpPr>
            <p:cNvPr id="7987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987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987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988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798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798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199831380"/>
      </p:ext>
    </p:extLst>
  </p:cSld>
  <p:clrMap bg1="dk2" tx1="lt1" bg2="dk1" tx2="lt2" accent1="accent1" accent2="accent2" accent3="accent3" accent4="accent4" accent5="accent5" accent6="accent6" hlink="hlink" folHlink="folHlink"/>
  <p:sldLayoutIdLst>
    <p:sldLayoutId id="2147503281" r:id="rId1"/>
    <p:sldLayoutId id="2147503282" r:id="rId2"/>
    <p:sldLayoutId id="2147503283" r:id="rId3"/>
    <p:sldLayoutId id="2147503284" r:id="rId4"/>
    <p:sldLayoutId id="2147503285" r:id="rId5"/>
    <p:sldLayoutId id="2147503286" r:id="rId6"/>
    <p:sldLayoutId id="2147503287" r:id="rId7"/>
    <p:sldLayoutId id="2147503288" r:id="rId8"/>
    <p:sldLayoutId id="2147503289" r:id="rId9"/>
    <p:sldLayoutId id="2147503290" r:id="rId10"/>
    <p:sldLayoutId id="2147503291" r:id="rId11"/>
    <p:sldLayoutId id="2147503292" r:id="rId12"/>
    <p:sldLayoutId id="2147503293" r:id="rId13"/>
    <p:sldLayoutId id="214750329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574318"/>
      </p:ext>
    </p:extLst>
  </p:cSld>
  <p:clrMap bg1="lt1" tx1="dk1" bg2="lt2" tx2="dk2" accent1="accent1" accent2="accent2" accent3="accent3" accent4="accent4" accent5="accent5" accent6="accent6" hlink="hlink" folHlink="folHlink"/>
  <p:sldLayoutIdLst>
    <p:sldLayoutId id="2147503296" r:id="rId1"/>
    <p:sldLayoutId id="2147503297" r:id="rId2"/>
    <p:sldLayoutId id="2147503298" r:id="rId3"/>
    <p:sldLayoutId id="2147503299" r:id="rId4"/>
    <p:sldLayoutId id="2147503300" r:id="rId5"/>
    <p:sldLayoutId id="2147503301" r:id="rId6"/>
    <p:sldLayoutId id="2147503302" r:id="rId7"/>
    <p:sldLayoutId id="2147503303" r:id="rId8"/>
    <p:sldLayoutId id="2147503304" r:id="rId9"/>
    <p:sldLayoutId id="2147503305" r:id="rId10"/>
    <p:sldLayoutId id="2147503306" r:id="rId11"/>
    <p:sldLayoutId id="214750330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charset="0"/>
                <a:cs typeface="+mn-cs"/>
              </a:defRPr>
            </a:lvl1pPr>
          </a:lstStyle>
          <a:p>
            <a:pPr defTabSz="914400" eaLnBrk="0" fontAlgn="base" hangingPunct="0">
              <a:spcAft>
                <a:spcPct val="0"/>
              </a:spcAft>
              <a:defRPr/>
            </a:pPr>
            <a:fld id="{9F377342-8261-D14C-9ED5-7E803E43661B}" type="slidenum">
              <a:rPr lang="en-US">
                <a:ea typeface="ＭＳ Ｐゴシック" charset="0"/>
              </a:rPr>
              <a:pPr defTabSz="914400" eaLnBrk="0" fontAlgn="base" hangingPunct="0">
                <a:spcAft>
                  <a:spcPct val="0"/>
                </a:spcAft>
                <a:defRPr/>
              </a:pPr>
              <a:t>‹#›</a:t>
            </a:fld>
            <a:endParaRPr lang="en-US">
              <a:ea typeface="ＭＳ Ｐゴシック" charset="0"/>
            </a:endParaRPr>
          </a:p>
        </p:txBody>
      </p:sp>
      <p:sp>
        <p:nvSpPr>
          <p:cNvPr id="307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0221766"/>
      </p:ext>
    </p:extLst>
  </p:cSld>
  <p:clrMap bg1="dk2" tx1="lt1" bg2="dk1" tx2="lt2" accent1="accent1" accent2="accent2" accent3="accent3" accent4="accent4" accent5="accent5" accent6="accent6" hlink="hlink" folHlink="folHlink"/>
  <p:sldLayoutIdLst>
    <p:sldLayoutId id="2147503349" r:id="rId1"/>
    <p:sldLayoutId id="2147503350" r:id="rId2"/>
    <p:sldLayoutId id="2147503351" r:id="rId3"/>
    <p:sldLayoutId id="2147503352" r:id="rId4"/>
    <p:sldLayoutId id="2147503353" r:id="rId5"/>
    <p:sldLayoutId id="2147503354" r:id="rId6"/>
    <p:sldLayoutId id="2147503355" r:id="rId7"/>
    <p:sldLayoutId id="2147503356" r:id="rId8"/>
    <p:sldLayoutId id="2147503357" r:id="rId9"/>
    <p:sldLayoutId id="2147503358" r:id="rId10"/>
    <p:sldLayoutId id="214750335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02060997"/>
      </p:ext>
    </p:extLst>
  </p:cSld>
  <p:clrMap bg1="lt1" tx1="dk1" bg2="lt2" tx2="dk2" accent1="accent1" accent2="accent2" accent3="accent3" accent4="accent4" accent5="accent5" accent6="accent6" hlink="hlink" folHlink="folHlink"/>
  <p:sldLayoutIdLst>
    <p:sldLayoutId id="2147503387" r:id="rId1"/>
    <p:sldLayoutId id="2147503388" r:id="rId2"/>
    <p:sldLayoutId id="2147503389" r:id="rId3"/>
    <p:sldLayoutId id="2147503390" r:id="rId4"/>
    <p:sldLayoutId id="2147503391" r:id="rId5"/>
    <p:sldLayoutId id="2147503392" r:id="rId6"/>
    <p:sldLayoutId id="2147503393" r:id="rId7"/>
    <p:sldLayoutId id="2147503394" r:id="rId8"/>
    <p:sldLayoutId id="2147503395" r:id="rId9"/>
    <p:sldLayoutId id="2147503396" r:id="rId10"/>
    <p:sldLayoutId id="2147503397" r:id="rId11"/>
    <p:sldLayoutId id="2147503398" r:id="rId12"/>
    <p:sldLayoutId id="21475033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1262007347"/>
      </p:ext>
    </p:extLst>
  </p:cSld>
  <p:clrMap bg1="lt1" tx1="dk1" bg2="lt2" tx2="dk2" accent1="accent1" accent2="accent2" accent3="accent3" accent4="accent4" accent5="accent5" accent6="accent6" hlink="hlink" folHlink="folHlink"/>
  <p:sldLayoutIdLst>
    <p:sldLayoutId id="2147503481" r:id="rId1"/>
    <p:sldLayoutId id="2147503482" r:id="rId2"/>
    <p:sldLayoutId id="2147503483" r:id="rId3"/>
    <p:sldLayoutId id="2147503484" r:id="rId4"/>
    <p:sldLayoutId id="2147503485" r:id="rId5"/>
    <p:sldLayoutId id="2147503486" r:id="rId6"/>
    <p:sldLayoutId id="2147503487" r:id="rId7"/>
    <p:sldLayoutId id="2147503488" r:id="rId8"/>
    <p:sldLayoutId id="2147503489" r:id="rId9"/>
    <p:sldLayoutId id="2147503490" r:id="rId10"/>
    <p:sldLayoutId id="21475034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697590633"/>
      </p:ext>
    </p:extLst>
  </p:cSld>
  <p:clrMap bg1="dk2" tx1="lt1" bg2="dk1" tx2="lt2" accent1="accent1" accent2="accent2" accent3="accent3" accent4="accent4" accent5="accent5" accent6="accent6" hlink="hlink" folHlink="folHlink"/>
  <p:sldLayoutIdLst>
    <p:sldLayoutId id="2147503493" r:id="rId1"/>
    <p:sldLayoutId id="2147503494" r:id="rId2"/>
    <p:sldLayoutId id="2147503495" r:id="rId3"/>
    <p:sldLayoutId id="2147503496" r:id="rId4"/>
    <p:sldLayoutId id="2147503497" r:id="rId5"/>
    <p:sldLayoutId id="2147503498" r:id="rId6"/>
    <p:sldLayoutId id="2147503499" r:id="rId7"/>
    <p:sldLayoutId id="2147503500" r:id="rId8"/>
    <p:sldLayoutId id="2147503501" r:id="rId9"/>
    <p:sldLayoutId id="2147503502" r:id="rId10"/>
    <p:sldLayoutId id="214750350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654562525"/>
      </p:ext>
    </p:extLst>
  </p:cSld>
  <p:clrMap bg1="lt1" tx1="dk1" bg2="lt2" tx2="dk2" accent1="accent1" accent2="accent2" accent3="accent3" accent4="accent4" accent5="accent5" accent6="accent6" hlink="hlink" folHlink="folHlink"/>
  <p:sldLayoutIdLst>
    <p:sldLayoutId id="2147503505" r:id="rId1"/>
    <p:sldLayoutId id="2147503506" r:id="rId2"/>
    <p:sldLayoutId id="2147503507" r:id="rId3"/>
    <p:sldLayoutId id="2147503508" r:id="rId4"/>
    <p:sldLayoutId id="2147503509" r:id="rId5"/>
    <p:sldLayoutId id="2147503510" r:id="rId6"/>
    <p:sldLayoutId id="2147503511" r:id="rId7"/>
    <p:sldLayoutId id="2147503512" r:id="rId8"/>
    <p:sldLayoutId id="2147503513" r:id="rId9"/>
    <p:sldLayoutId id="2147503514" r:id="rId10"/>
    <p:sldLayoutId id="2147503515" r:id="rId11"/>
    <p:sldLayoutId id="2147503516" r:id="rId12"/>
    <p:sldLayoutId id="21475035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404351971"/>
      </p:ext>
    </p:extLst>
  </p:cSld>
  <p:clrMap bg1="lt1" tx1="dk1" bg2="lt2" tx2="dk2" accent1="accent1" accent2="accent2" accent3="accent3" accent4="accent4" accent5="accent5" accent6="accent6" hlink="hlink" folHlink="folHlink"/>
  <p:sldLayoutIdLst>
    <p:sldLayoutId id="2147503521" r:id="rId1"/>
    <p:sldLayoutId id="2147503522" r:id="rId2"/>
    <p:sldLayoutId id="2147503523" r:id="rId3"/>
    <p:sldLayoutId id="2147503524" r:id="rId4"/>
    <p:sldLayoutId id="2147503525" r:id="rId5"/>
    <p:sldLayoutId id="2147503526" r:id="rId6"/>
    <p:sldLayoutId id="2147503527" r:id="rId7"/>
    <p:sldLayoutId id="2147503528" r:id="rId8"/>
    <p:sldLayoutId id="2147503529" r:id="rId9"/>
    <p:sldLayoutId id="2147503530" r:id="rId10"/>
    <p:sldLayoutId id="2147503531" r:id="rId11"/>
    <p:sldLayoutId id="214750353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2/11/24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194404521"/>
      </p:ext>
    </p:extLst>
  </p:cSld>
  <p:clrMap bg1="dk2" tx1="lt1" bg2="dk1" tx2="lt2" accent1="accent1" accent2="accent2" accent3="accent3" accent4="accent4" accent5="accent5" accent6="accent6" hlink="hlink" folHlink="folHlink"/>
  <p:sldLayoutIdLst>
    <p:sldLayoutId id="2147503534" r:id="rId1"/>
    <p:sldLayoutId id="2147503535" r:id="rId2"/>
    <p:sldLayoutId id="2147503536" r:id="rId3"/>
    <p:sldLayoutId id="2147503537" r:id="rId4"/>
    <p:sldLayoutId id="2147503538" r:id="rId5"/>
    <p:sldLayoutId id="2147503539" r:id="rId6"/>
    <p:sldLayoutId id="2147503540" r:id="rId7"/>
    <p:sldLayoutId id="2147503541" r:id="rId8"/>
    <p:sldLayoutId id="2147503542" r:id="rId9"/>
    <p:sldLayoutId id="2147503543" r:id="rId10"/>
    <p:sldLayoutId id="214750354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Arial" panose="020B0604020202020204" pitchFamily="34" charset="0"/>
              </a:defRPr>
            </a:lvl1pPr>
          </a:lstStyle>
          <a:p>
            <a:pPr defTabSz="914400" eaLnBrk="0" hangingPunct="0">
              <a:defRPr/>
            </a:pPr>
            <a:fld id="{C7FCEC4A-0619-534F-AB0C-4C4D1986DF16}" type="slidenum">
              <a:rPr lang="en-US" smtClean="0"/>
              <a:pPr defTabSz="914400" eaLnBrk="0" hangingPunct="0">
                <a:defRPr/>
              </a:pPr>
              <a:t>‹#›</a:t>
            </a:fld>
            <a:endParaRPr lang="en-US" dirty="0"/>
          </a:p>
        </p:txBody>
      </p:sp>
    </p:spTree>
    <p:extLst>
      <p:ext uri="{BB962C8B-B14F-4D97-AF65-F5344CB8AC3E}">
        <p14:creationId xmlns:p14="http://schemas.microsoft.com/office/powerpoint/2010/main" val="782894157"/>
      </p:ext>
    </p:extLst>
  </p:cSld>
  <p:clrMap bg1="lt1" tx1="dk1" bg2="lt2" tx2="dk2" accent1="accent1" accent2="accent2" accent3="accent3" accent4="accent4" accent5="accent5" accent6="accent6" hlink="hlink" folHlink="folHlink"/>
  <p:sldLayoutIdLst>
    <p:sldLayoutId id="2147503546" r:id="rId1"/>
    <p:sldLayoutId id="2147503547" r:id="rId2"/>
    <p:sldLayoutId id="2147503548" r:id="rId3"/>
    <p:sldLayoutId id="2147503549" r:id="rId4"/>
    <p:sldLayoutId id="2147503550" r:id="rId5"/>
    <p:sldLayoutId id="2147503551" r:id="rId6"/>
    <p:sldLayoutId id="2147503552" r:id="rId7"/>
    <p:sldLayoutId id="2147503553" r:id="rId8"/>
    <p:sldLayoutId id="2147503554" r:id="rId9"/>
    <p:sldLayoutId id="2147503555" r:id="rId10"/>
    <p:sldLayoutId id="2147503556" r:id="rId11"/>
    <p:sldLayoutId id="2147503557" r:id="rId12"/>
    <p:sldLayoutId id="21475035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rotWithShape="1">
          <a:blip r:embed="rId35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518742293"/>
      </p:ext>
    </p:extLst>
  </p:cSld>
  <p:clrMap bg1="lt1" tx1="dk1" bg2="lt2" tx2="dk2" accent1="accent1" accent2="accent2" accent3="accent3" accent4="accent4" accent5="accent5" accent6="accent6" hlink="hlink" folHlink="folHlink"/>
  <p:sldLayoutIdLst>
    <p:sldLayoutId id="2147503560" r:id="rId1"/>
    <p:sldLayoutId id="2147503561" r:id="rId2"/>
    <p:sldLayoutId id="2147503562" r:id="rId3"/>
    <p:sldLayoutId id="2147503563" r:id="rId4"/>
    <p:sldLayoutId id="2147503564" r:id="rId5"/>
    <p:sldLayoutId id="2147503565" r:id="rId6"/>
    <p:sldLayoutId id="2147503566" r:id="rId7"/>
    <p:sldLayoutId id="2147503567" r:id="rId8"/>
    <p:sldLayoutId id="2147503568" r:id="rId9"/>
    <p:sldLayoutId id="2147503569" r:id="rId10"/>
    <p:sldLayoutId id="2147503570" r:id="rId11"/>
    <p:sldLayoutId id="2147503571" r:id="rId12"/>
    <p:sldLayoutId id="2147503572" r:id="rId13"/>
    <p:sldLayoutId id="2147503573" r:id="rId14"/>
    <p:sldLayoutId id="2147503574" r:id="rId15"/>
    <p:sldLayoutId id="2147503575" r:id="rId16"/>
    <p:sldLayoutId id="2147503576" r:id="rId17"/>
    <p:sldLayoutId id="2147503577" r:id="rId18"/>
    <p:sldLayoutId id="2147503578" r:id="rId19"/>
    <p:sldLayoutId id="2147503579" r:id="rId20"/>
    <p:sldLayoutId id="2147503580" r:id="rId21"/>
    <p:sldLayoutId id="2147503581" r:id="rId22"/>
    <p:sldLayoutId id="2147503582" r:id="rId23"/>
    <p:sldLayoutId id="2147503583" r:id="rId24"/>
    <p:sldLayoutId id="2147503584" r:id="rId25"/>
    <p:sldLayoutId id="2147503585" r:id="rId26"/>
    <p:sldLayoutId id="2147503586" r:id="rId27"/>
    <p:sldLayoutId id="2147503587" r:id="rId28"/>
    <p:sldLayoutId id="2147503588" r:id="rId29"/>
    <p:sldLayoutId id="2147503589" r:id="rId30"/>
    <p:sldLayoutId id="2147503590" r:id="rId31"/>
    <p:sldLayoutId id="2147503591" r:id="rId32"/>
    <p:sldLayoutId id="2147503592" r:id="rId33"/>
    <p:sldLayoutId id="2147503593" r:id="rId34"/>
    <p:sldLayoutId id="2147503594" r:id="rId35"/>
    <p:sldLayoutId id="2147503595" r:id="rId36"/>
    <p:sldLayoutId id="2147503596" r:id="rId37"/>
    <p:sldLayoutId id="2147503597" r:id="rId38"/>
    <p:sldLayoutId id="2147503598" r:id="rId39"/>
    <p:sldLayoutId id="2147503599" r:id="rId40"/>
    <p:sldLayoutId id="2147503600" r:id="rId41"/>
    <p:sldLayoutId id="2147503601" r:id="rId42"/>
    <p:sldLayoutId id="2147503602" r:id="rId43"/>
    <p:sldLayoutId id="2147503603" r:id="rId44"/>
    <p:sldLayoutId id="2147503604" r:id="rId45"/>
    <p:sldLayoutId id="2147503605" r:id="rId46"/>
    <p:sldLayoutId id="2147503606" r:id="rId47"/>
    <p:sldLayoutId id="2147503607" r:id="rId48"/>
    <p:sldLayoutId id="2147503608" r:id="rId49"/>
    <p:sldLayoutId id="2147503609" r:id="rId50"/>
    <p:sldLayoutId id="2147503610" r:id="rId51"/>
    <p:sldLayoutId id="2147503611" r:id="rId52"/>
    <p:sldLayoutId id="2147503612" r:id="rId53"/>
    <p:sldLayoutId id="2147503613" r:id="rId54"/>
    <p:sldLayoutId id="2147503614" r:id="rId55"/>
    <p:sldLayoutId id="2147503615" r:id="rId56"/>
    <p:sldLayoutId id="2147503616" r:id="rId57"/>
    <p:sldLayoutId id="2147503617" r:id="rId58"/>
    <p:sldLayoutId id="2147503618" r:id="rId59"/>
    <p:sldLayoutId id="2147503619" r:id="rId60"/>
    <p:sldLayoutId id="2147503620" r:id="rId61"/>
    <p:sldLayoutId id="2147503621" r:id="rId62"/>
    <p:sldLayoutId id="2147503622" r:id="rId63"/>
    <p:sldLayoutId id="2147503623" r:id="rId64"/>
    <p:sldLayoutId id="2147503624" r:id="rId65"/>
    <p:sldLayoutId id="2147503625" r:id="rId66"/>
    <p:sldLayoutId id="2147503626" r:id="rId67"/>
    <p:sldLayoutId id="2147503627" r:id="rId68"/>
    <p:sldLayoutId id="2147503628" r:id="rId69"/>
    <p:sldLayoutId id="2147503629" r:id="rId70"/>
    <p:sldLayoutId id="2147503630" r:id="rId71"/>
    <p:sldLayoutId id="2147503631" r:id="rId72"/>
    <p:sldLayoutId id="2147503632" r:id="rId73"/>
    <p:sldLayoutId id="2147503633" r:id="rId74"/>
    <p:sldLayoutId id="2147503634" r:id="rId75"/>
    <p:sldLayoutId id="2147503635" r:id="rId76"/>
    <p:sldLayoutId id="2147503636" r:id="rId77"/>
    <p:sldLayoutId id="2147503637" r:id="rId78"/>
    <p:sldLayoutId id="2147503638" r:id="rId79"/>
    <p:sldLayoutId id="2147503639" r:id="rId80"/>
    <p:sldLayoutId id="2147503640" r:id="rId81"/>
    <p:sldLayoutId id="2147503641" r:id="rId82"/>
    <p:sldLayoutId id="2147503642" r:id="rId83"/>
    <p:sldLayoutId id="2147503643" r:id="rId84"/>
    <p:sldLayoutId id="2147503644" r:id="rId85"/>
    <p:sldLayoutId id="2147503645" r:id="rId86"/>
    <p:sldLayoutId id="2147503646" r:id="rId87"/>
    <p:sldLayoutId id="2147503647" r:id="rId88"/>
    <p:sldLayoutId id="2147503648" r:id="rId89"/>
    <p:sldLayoutId id="2147503649" r:id="rId90"/>
    <p:sldLayoutId id="2147503650" r:id="rId91"/>
    <p:sldLayoutId id="2147503651" r:id="rId92"/>
    <p:sldLayoutId id="2147503652" r:id="rId93"/>
    <p:sldLayoutId id="2147503653" r:id="rId94"/>
    <p:sldLayoutId id="2147503654" r:id="rId95"/>
    <p:sldLayoutId id="2147503655" r:id="rId96"/>
    <p:sldLayoutId id="2147503656" r:id="rId97"/>
    <p:sldLayoutId id="2147503657" r:id="rId98"/>
    <p:sldLayoutId id="2147503658" r:id="rId99"/>
    <p:sldLayoutId id="2147503659" r:id="rId100"/>
    <p:sldLayoutId id="2147503660" r:id="rId101"/>
    <p:sldLayoutId id="2147503661" r:id="rId102"/>
    <p:sldLayoutId id="2147503662" r:id="rId103"/>
    <p:sldLayoutId id="2147503663" r:id="rId104"/>
    <p:sldLayoutId id="2147503664" r:id="rId105"/>
    <p:sldLayoutId id="2147503665" r:id="rId106"/>
    <p:sldLayoutId id="2147503666" r:id="rId107"/>
    <p:sldLayoutId id="2147503667" r:id="rId108"/>
    <p:sldLayoutId id="2147503668" r:id="rId109"/>
    <p:sldLayoutId id="2147503669" r:id="rId110"/>
    <p:sldLayoutId id="2147503670" r:id="rId111"/>
    <p:sldLayoutId id="2147503671" r:id="rId112"/>
    <p:sldLayoutId id="2147503672" r:id="rId113"/>
    <p:sldLayoutId id="2147503673" r:id="rId114"/>
    <p:sldLayoutId id="2147503674" r:id="rId115"/>
    <p:sldLayoutId id="2147503675" r:id="rId116"/>
    <p:sldLayoutId id="2147503676" r:id="rId117"/>
    <p:sldLayoutId id="2147503677" r:id="rId118"/>
    <p:sldLayoutId id="2147503678" r:id="rId119"/>
    <p:sldLayoutId id="2147503679" r:id="rId120"/>
    <p:sldLayoutId id="2147503680" r:id="rId121"/>
    <p:sldLayoutId id="2147503681" r:id="rId122"/>
    <p:sldLayoutId id="2147503682" r:id="rId123"/>
    <p:sldLayoutId id="2147503683" r:id="rId124"/>
    <p:sldLayoutId id="2147503684" r:id="rId125"/>
    <p:sldLayoutId id="2147503685" r:id="rId126"/>
    <p:sldLayoutId id="2147503686" r:id="rId127"/>
    <p:sldLayoutId id="2147503687" r:id="rId128"/>
    <p:sldLayoutId id="2147503688" r:id="rId129"/>
    <p:sldLayoutId id="2147503689" r:id="rId130"/>
    <p:sldLayoutId id="2147503690" r:id="rId131"/>
    <p:sldLayoutId id="2147503691" r:id="rId132"/>
    <p:sldLayoutId id="2147503692" r:id="rId133"/>
    <p:sldLayoutId id="2147503693" r:id="rId134"/>
    <p:sldLayoutId id="2147503694" r:id="rId135"/>
    <p:sldLayoutId id="2147503695" r:id="rId136"/>
    <p:sldLayoutId id="2147503696" r:id="rId137"/>
    <p:sldLayoutId id="2147503697" r:id="rId138"/>
    <p:sldLayoutId id="2147503698" r:id="rId139"/>
    <p:sldLayoutId id="2147503699" r:id="rId140"/>
    <p:sldLayoutId id="2147503700" r:id="rId141"/>
    <p:sldLayoutId id="2147503701" r:id="rId142"/>
    <p:sldLayoutId id="2147503702" r:id="rId143"/>
    <p:sldLayoutId id="2147503703" r:id="rId144"/>
    <p:sldLayoutId id="2147503704" r:id="rId145"/>
    <p:sldLayoutId id="2147503705" r:id="rId146"/>
    <p:sldLayoutId id="2147503706" r:id="rId147"/>
    <p:sldLayoutId id="2147503707" r:id="rId148"/>
    <p:sldLayoutId id="2147503708" r:id="rId149"/>
    <p:sldLayoutId id="2147503709" r:id="rId150"/>
    <p:sldLayoutId id="2147503710" r:id="rId151"/>
    <p:sldLayoutId id="2147503711" r:id="rId152"/>
    <p:sldLayoutId id="2147503712" r:id="rId153"/>
    <p:sldLayoutId id="2147503713" r:id="rId154"/>
    <p:sldLayoutId id="2147503714" r:id="rId155"/>
    <p:sldLayoutId id="2147503715" r:id="rId156"/>
    <p:sldLayoutId id="2147503716" r:id="rId157"/>
    <p:sldLayoutId id="2147503717" r:id="rId158"/>
    <p:sldLayoutId id="2147503718" r:id="rId159"/>
    <p:sldLayoutId id="2147503719" r:id="rId160"/>
    <p:sldLayoutId id="2147503720" r:id="rId161"/>
    <p:sldLayoutId id="2147503721" r:id="rId162"/>
    <p:sldLayoutId id="2147503722" r:id="rId163"/>
    <p:sldLayoutId id="2147503723" r:id="rId164"/>
    <p:sldLayoutId id="2147503724" r:id="rId165"/>
    <p:sldLayoutId id="2147503725" r:id="rId166"/>
    <p:sldLayoutId id="2147503726" r:id="rId167"/>
    <p:sldLayoutId id="2147503727" r:id="rId168"/>
    <p:sldLayoutId id="2147503728" r:id="rId169"/>
    <p:sldLayoutId id="2147503729" r:id="rId170"/>
    <p:sldLayoutId id="2147503730" r:id="rId171"/>
    <p:sldLayoutId id="2147503731" r:id="rId172"/>
    <p:sldLayoutId id="2147503732" r:id="rId173"/>
    <p:sldLayoutId id="2147503733" r:id="rId174"/>
    <p:sldLayoutId id="2147503734" r:id="rId175"/>
    <p:sldLayoutId id="2147503735" r:id="rId176"/>
    <p:sldLayoutId id="2147503736" r:id="rId177"/>
    <p:sldLayoutId id="2147503737" r:id="rId178"/>
    <p:sldLayoutId id="2147503738" r:id="rId179"/>
    <p:sldLayoutId id="2147503739" r:id="rId180"/>
    <p:sldLayoutId id="2147503740" r:id="rId181"/>
    <p:sldLayoutId id="2147503741" r:id="rId182"/>
    <p:sldLayoutId id="2147503742" r:id="rId183"/>
    <p:sldLayoutId id="2147503743" r:id="rId184"/>
    <p:sldLayoutId id="2147503744" r:id="rId185"/>
    <p:sldLayoutId id="2147503745" r:id="rId186"/>
    <p:sldLayoutId id="2147503746" r:id="rId187"/>
    <p:sldLayoutId id="2147503747" r:id="rId188"/>
    <p:sldLayoutId id="2147503748" r:id="rId189"/>
    <p:sldLayoutId id="2147503749" r:id="rId190"/>
    <p:sldLayoutId id="2147503750" r:id="rId191"/>
    <p:sldLayoutId id="2147503751" r:id="rId192"/>
    <p:sldLayoutId id="2147503752" r:id="rId193"/>
    <p:sldLayoutId id="2147503753" r:id="rId194"/>
    <p:sldLayoutId id="2147503754" r:id="rId195"/>
    <p:sldLayoutId id="2147503755" r:id="rId196"/>
    <p:sldLayoutId id="2147503756" r:id="rId197"/>
    <p:sldLayoutId id="2147503757" r:id="rId198"/>
    <p:sldLayoutId id="2147503758" r:id="rId199"/>
    <p:sldLayoutId id="2147503759" r:id="rId200"/>
    <p:sldLayoutId id="2147503760" r:id="rId201"/>
    <p:sldLayoutId id="2147503761" r:id="rId202"/>
    <p:sldLayoutId id="2147503762" r:id="rId203"/>
    <p:sldLayoutId id="2147503763" r:id="rId204"/>
    <p:sldLayoutId id="2147503764" r:id="rId205"/>
    <p:sldLayoutId id="2147503765" r:id="rId206"/>
    <p:sldLayoutId id="2147503766" r:id="rId207"/>
    <p:sldLayoutId id="2147503767" r:id="rId208"/>
    <p:sldLayoutId id="2147503768" r:id="rId209"/>
    <p:sldLayoutId id="2147503769" r:id="rId210"/>
    <p:sldLayoutId id="2147503770" r:id="rId211"/>
    <p:sldLayoutId id="2147503771" r:id="rId212"/>
    <p:sldLayoutId id="2147503772" r:id="rId213"/>
    <p:sldLayoutId id="2147503773" r:id="rId214"/>
    <p:sldLayoutId id="2147503774" r:id="rId215"/>
    <p:sldLayoutId id="2147503775" r:id="rId216"/>
    <p:sldLayoutId id="2147503776" r:id="rId217"/>
    <p:sldLayoutId id="2147503777" r:id="rId218"/>
    <p:sldLayoutId id="2147503778" r:id="rId219"/>
    <p:sldLayoutId id="2147503779" r:id="rId220"/>
    <p:sldLayoutId id="2147503780" r:id="rId221"/>
    <p:sldLayoutId id="2147503781" r:id="rId222"/>
    <p:sldLayoutId id="2147503782" r:id="rId223"/>
    <p:sldLayoutId id="2147503783" r:id="rId224"/>
    <p:sldLayoutId id="2147503784" r:id="rId225"/>
    <p:sldLayoutId id="2147503785" r:id="rId226"/>
    <p:sldLayoutId id="2147503786" r:id="rId227"/>
    <p:sldLayoutId id="2147503787" r:id="rId228"/>
    <p:sldLayoutId id="2147503788" r:id="rId229"/>
    <p:sldLayoutId id="2147503789" r:id="rId230"/>
    <p:sldLayoutId id="2147503790" r:id="rId231"/>
    <p:sldLayoutId id="2147503791" r:id="rId232"/>
    <p:sldLayoutId id="2147503792" r:id="rId233"/>
    <p:sldLayoutId id="2147503793" r:id="rId234"/>
    <p:sldLayoutId id="2147503794" r:id="rId235"/>
    <p:sldLayoutId id="2147503795" r:id="rId236"/>
    <p:sldLayoutId id="2147503796" r:id="rId237"/>
    <p:sldLayoutId id="2147503797" r:id="rId238"/>
    <p:sldLayoutId id="2147503798" r:id="rId239"/>
    <p:sldLayoutId id="2147503799" r:id="rId240"/>
    <p:sldLayoutId id="2147503800" r:id="rId241"/>
    <p:sldLayoutId id="2147503801" r:id="rId242"/>
    <p:sldLayoutId id="2147503802" r:id="rId243"/>
    <p:sldLayoutId id="2147503803" r:id="rId244"/>
    <p:sldLayoutId id="2147503804" r:id="rId245"/>
    <p:sldLayoutId id="2147503805" r:id="rId246"/>
    <p:sldLayoutId id="2147503806" r:id="rId247"/>
    <p:sldLayoutId id="2147503807" r:id="rId248"/>
    <p:sldLayoutId id="2147503808" r:id="rId249"/>
    <p:sldLayoutId id="2147503809" r:id="rId250"/>
    <p:sldLayoutId id="2147503810" r:id="rId251"/>
    <p:sldLayoutId id="2147503811" r:id="rId252"/>
    <p:sldLayoutId id="2147503812" r:id="rId253"/>
    <p:sldLayoutId id="2147503813" r:id="rId254"/>
    <p:sldLayoutId id="2147503814" r:id="rId255"/>
    <p:sldLayoutId id="2147503815" r:id="rId256"/>
    <p:sldLayoutId id="2147503816" r:id="rId257"/>
    <p:sldLayoutId id="2147503817" r:id="rId258"/>
    <p:sldLayoutId id="2147503818" r:id="rId259"/>
    <p:sldLayoutId id="2147503819" r:id="rId260"/>
    <p:sldLayoutId id="2147503820" r:id="rId261"/>
    <p:sldLayoutId id="2147503821" r:id="rId262"/>
    <p:sldLayoutId id="2147503822" r:id="rId263"/>
    <p:sldLayoutId id="2147503823" r:id="rId264"/>
    <p:sldLayoutId id="2147503824" r:id="rId265"/>
    <p:sldLayoutId id="2147503825" r:id="rId266"/>
    <p:sldLayoutId id="2147503826" r:id="rId267"/>
    <p:sldLayoutId id="2147503827" r:id="rId268"/>
    <p:sldLayoutId id="2147503828" r:id="rId269"/>
    <p:sldLayoutId id="2147503829" r:id="rId270"/>
    <p:sldLayoutId id="2147503830" r:id="rId271"/>
    <p:sldLayoutId id="2147503831" r:id="rId272"/>
    <p:sldLayoutId id="2147503832" r:id="rId273"/>
    <p:sldLayoutId id="2147503833" r:id="rId274"/>
    <p:sldLayoutId id="2147503834" r:id="rId275"/>
    <p:sldLayoutId id="2147503835" r:id="rId276"/>
    <p:sldLayoutId id="2147503836" r:id="rId277"/>
    <p:sldLayoutId id="2147503837" r:id="rId278"/>
    <p:sldLayoutId id="2147503838" r:id="rId279"/>
    <p:sldLayoutId id="2147503839" r:id="rId280"/>
    <p:sldLayoutId id="2147503840" r:id="rId281"/>
    <p:sldLayoutId id="2147503841" r:id="rId282"/>
    <p:sldLayoutId id="2147503842" r:id="rId283"/>
    <p:sldLayoutId id="2147503843" r:id="rId284"/>
    <p:sldLayoutId id="2147503844" r:id="rId285"/>
    <p:sldLayoutId id="2147503845" r:id="rId286"/>
    <p:sldLayoutId id="2147503846" r:id="rId287"/>
    <p:sldLayoutId id="2147503847" r:id="rId288"/>
    <p:sldLayoutId id="2147503848" r:id="rId289"/>
    <p:sldLayoutId id="2147503849" r:id="rId290"/>
    <p:sldLayoutId id="2147503850" r:id="rId291"/>
    <p:sldLayoutId id="2147503851" r:id="rId292"/>
    <p:sldLayoutId id="2147503852" r:id="rId293"/>
    <p:sldLayoutId id="2147503853" r:id="rId294"/>
    <p:sldLayoutId id="2147503854" r:id="rId295"/>
    <p:sldLayoutId id="2147503855" r:id="rId296"/>
    <p:sldLayoutId id="2147503856" r:id="rId297"/>
    <p:sldLayoutId id="2147503857" r:id="rId298"/>
    <p:sldLayoutId id="2147503858" r:id="rId299"/>
    <p:sldLayoutId id="2147503859" r:id="rId300"/>
    <p:sldLayoutId id="2147503860" r:id="rId301"/>
    <p:sldLayoutId id="2147503861" r:id="rId302"/>
    <p:sldLayoutId id="2147503862" r:id="rId303"/>
    <p:sldLayoutId id="2147503863" r:id="rId304"/>
    <p:sldLayoutId id="2147503864" r:id="rId305"/>
    <p:sldLayoutId id="2147503865" r:id="rId306"/>
    <p:sldLayoutId id="2147503866" r:id="rId307"/>
    <p:sldLayoutId id="2147503867" r:id="rId308"/>
    <p:sldLayoutId id="2147503868" r:id="rId309"/>
    <p:sldLayoutId id="2147503869" r:id="rId310"/>
    <p:sldLayoutId id="2147503870" r:id="rId311"/>
    <p:sldLayoutId id="2147503871" r:id="rId312"/>
    <p:sldLayoutId id="2147503872" r:id="rId313"/>
    <p:sldLayoutId id="2147503873" r:id="rId314"/>
    <p:sldLayoutId id="2147503874" r:id="rId315"/>
    <p:sldLayoutId id="2147503875" r:id="rId316"/>
    <p:sldLayoutId id="2147503876" r:id="rId317"/>
    <p:sldLayoutId id="2147503877" r:id="rId318"/>
    <p:sldLayoutId id="2147503878" r:id="rId319"/>
    <p:sldLayoutId id="2147503879" r:id="rId320"/>
    <p:sldLayoutId id="2147503880" r:id="rId321"/>
    <p:sldLayoutId id="2147503881" r:id="rId322"/>
    <p:sldLayoutId id="2147503882" r:id="rId323"/>
    <p:sldLayoutId id="2147503883" r:id="rId324"/>
    <p:sldLayoutId id="2147503884" r:id="rId325"/>
    <p:sldLayoutId id="2147503885" r:id="rId326"/>
    <p:sldLayoutId id="2147503886" r:id="rId327"/>
    <p:sldLayoutId id="2147503887" r:id="rId328"/>
    <p:sldLayoutId id="2147503888" r:id="rId329"/>
    <p:sldLayoutId id="2147503889" r:id="rId330"/>
    <p:sldLayoutId id="2147503890" r:id="rId331"/>
    <p:sldLayoutId id="2147503891" r:id="rId332"/>
    <p:sldLayoutId id="2147503892" r:id="rId333"/>
    <p:sldLayoutId id="2147503893" r:id="rId334"/>
    <p:sldLayoutId id="2147503894" r:id="rId335"/>
    <p:sldLayoutId id="2147503895" r:id="rId336"/>
    <p:sldLayoutId id="2147503896" r:id="rId337"/>
    <p:sldLayoutId id="2147503897" r:id="rId338"/>
    <p:sldLayoutId id="2147503898" r:id="rId339"/>
    <p:sldLayoutId id="2147503899" r:id="rId340"/>
    <p:sldLayoutId id="2147503900" r:id="rId341"/>
    <p:sldLayoutId id="2147503901" r:id="rId342"/>
    <p:sldLayoutId id="2147503902" r:id="rId343"/>
    <p:sldLayoutId id="2147503903" r:id="rId344"/>
    <p:sldLayoutId id="2147503904" r:id="rId345"/>
    <p:sldLayoutId id="2147503905" r:id="rId346"/>
    <p:sldLayoutId id="2147503906" r:id="rId347"/>
    <p:sldLayoutId id="2147503907" r:id="rId348"/>
    <p:sldLayoutId id="2147503908" r:id="rId349"/>
    <p:sldLayoutId id="2147503909" r:id="rId350"/>
    <p:sldLayoutId id="2147503910" r:id="rId351"/>
    <p:sldLayoutId id="2147503911" r:id="rId352"/>
    <p:sldLayoutId id="2147503912" r:id="rId353"/>
    <p:sldLayoutId id="2147503913" r:id="rId354"/>
    <p:sldLayoutId id="2147503914" r:id="rId35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3084249865"/>
      </p:ext>
    </p:extLst>
  </p:cSld>
  <p:clrMap bg1="lt1" tx1="dk1" bg2="lt2" tx2="dk2" accent1="accent1" accent2="accent2" accent3="accent3" accent4="accent4" accent5="accent5" accent6="accent6" hlink="hlink" folHlink="folHlink"/>
  <p:sldLayoutIdLst>
    <p:sldLayoutId id="2147503916" r:id="rId1"/>
    <p:sldLayoutId id="2147503917" r:id="rId2"/>
    <p:sldLayoutId id="214750391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3502491858"/>
      </p:ext>
    </p:extLst>
  </p:cSld>
  <p:clrMap bg1="lt1" tx1="dk1" bg2="lt2" tx2="dk2" accent1="accent1" accent2="accent2" accent3="accent3" accent4="accent4" accent5="accent5" accent6="accent6" hlink="hlink" folHlink="folHlink"/>
  <p:sldLayoutIdLst>
    <p:sldLayoutId id="2147502787" r:id="rId1"/>
    <p:sldLayoutId id="2147502788" r:id="rId2"/>
    <p:sldLayoutId id="2147502789" r:id="rId3"/>
    <p:sldLayoutId id="2147502790" r:id="rId4"/>
    <p:sldLayoutId id="2147502791" r:id="rId5"/>
    <p:sldLayoutId id="2147502792" r:id="rId6"/>
    <p:sldLayoutId id="2147502793" r:id="rId7"/>
    <p:sldLayoutId id="2147502794" r:id="rId8"/>
    <p:sldLayoutId id="2147502795" r:id="rId9"/>
    <p:sldLayoutId id="2147502796" r:id="rId10"/>
    <p:sldLayoutId id="2147502797" r:id="rId11"/>
    <p:sldLayoutId id="2147502798" r:id="rId12"/>
    <p:sldLayoutId id="2147502799" r:id="rId13"/>
    <p:sldLayoutId id="214750280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115744"/>
      </p:ext>
    </p:extLst>
  </p:cSld>
  <p:clrMap bg1="dk2" tx1="lt1" bg2="dk1" tx2="lt2" accent1="accent1" accent2="accent2" accent3="accent3" accent4="accent4" accent5="accent5" accent6="accent6" hlink="hlink" folHlink="folHlink"/>
  <p:sldLayoutIdLst>
    <p:sldLayoutId id="214750298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57.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23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5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23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5.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5.xml"/><Relationship Id="rId1" Type="http://schemas.openxmlformats.org/officeDocument/2006/relationships/themeOverride" Target="../theme/themeOverride1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55.xml"/><Relationship Id="rId1" Type="http://schemas.openxmlformats.org/officeDocument/2006/relationships/themeOverride" Target="../theme/themeOverride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4.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42.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7.xml"/><Relationship Id="rId1" Type="http://schemas.openxmlformats.org/officeDocument/2006/relationships/slideLayout" Target="../slideLayouts/slideLayout18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18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themeOverride" Target="../theme/themeOverride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200.xml"/><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7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9.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7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hemeOverride" Target="../theme/themeOverride4.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hemeOverride" Target="../theme/themeOverride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224.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9.xml"/><Relationship Id="rId1" Type="http://schemas.openxmlformats.org/officeDocument/2006/relationships/slideLayout" Target="../slideLayouts/slideLayout22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0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st-takla.org/Bibles/BibleSearch/showVerses.php?book=33&amp;chapter=36&amp;vmin=24&amp;vmax=24"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hyperlink" Target="https://st-takla.org/Bibles/BibleSearch/showVerses.php?book=33&amp;chapter=36&amp;vmin=27&amp;vmax=27" TargetMode="External"/><Relationship Id="rId5" Type="http://schemas.openxmlformats.org/officeDocument/2006/relationships/hyperlink" Target="https://st-takla.org/Bibles/BibleSearch/showVerses.php?book=33&amp;chapter=36&amp;vmin=26&amp;vmax=26" TargetMode="External"/><Relationship Id="rId4" Type="http://schemas.openxmlformats.org/officeDocument/2006/relationships/hyperlink" Target="https://st-takla.org/Bibles/BibleSearch/showVerses.php?book=33&amp;chapter=36&amp;vmin=25&amp;vmax=2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9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5.xml"/><Relationship Id="rId1" Type="http://schemas.openxmlformats.org/officeDocument/2006/relationships/themeOverride" Target="../theme/themeOverride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4.xml"/><Relationship Id="rId1" Type="http://schemas.openxmlformats.org/officeDocument/2006/relationships/themeOverride" Target="../theme/themeOverride7.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9.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07.xml"/><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61.xml"/><Relationship Id="rId5" Type="http://schemas.openxmlformats.org/officeDocument/2006/relationships/hyperlink" Target="https://commons.wikimedia.org/wiki/Language"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53.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55.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90.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5.xml"/><Relationship Id="rId1" Type="http://schemas.openxmlformats.org/officeDocument/2006/relationships/themeOverride" Target="../theme/themeOverride8.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7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0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90.xml"/><Relationship Id="rId5" Type="http://schemas.openxmlformats.org/officeDocument/2006/relationships/image" Target="../media/image58.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8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8.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93.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93.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hyperlink" Target="https://www.theologyofwork.org/old-testament/introduction-to-the-prophets" TargetMode="External"/><Relationship Id="rId2" Type="http://schemas.openxmlformats.org/officeDocument/2006/relationships/notesSlide" Target="../notesSlides/notesSlide62.xml"/><Relationship Id="rId1" Type="http://schemas.openxmlformats.org/officeDocument/2006/relationships/slideLayout" Target="../slideLayouts/slideLayout99.xml"/><Relationship Id="rId6" Type="http://schemas.openxmlformats.org/officeDocument/2006/relationships/image" Target="../media/image67.jpg"/><Relationship Id="rId5" Type="http://schemas.openxmlformats.org/officeDocument/2006/relationships/hyperlink" Target="https://creativecommons.org/licenses/by-sa/3.0/" TargetMode="External"/><Relationship Id="rId4" Type="http://schemas.openxmlformats.org/officeDocument/2006/relationships/hyperlink" Target="https://en.wikipedia.org/wiki/Commonwealth_Theolo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3.xml"/><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53.xm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165.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166.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66.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55.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66.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2.xml"/><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88.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188.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188.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332.xml"/><Relationship Id="rId4" Type="http://schemas.openxmlformats.org/officeDocument/2006/relationships/image" Target="../media/image85.jpe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320.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349.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1.xml"/><Relationship Id="rId1" Type="http://schemas.openxmlformats.org/officeDocument/2006/relationships/slideLayout" Target="../slideLayouts/slideLayout711.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2.xml"/><Relationship Id="rId1" Type="http://schemas.openxmlformats.org/officeDocument/2006/relationships/slideLayout" Target="../slideLayouts/slideLayout7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3.xml"/><Relationship Id="rId1" Type="http://schemas.openxmlformats.org/officeDocument/2006/relationships/slideLayout" Target="../slideLayouts/slideLayout711.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4.xml"/><Relationship Id="rId1" Type="http://schemas.openxmlformats.org/officeDocument/2006/relationships/slideLayout" Target="../slideLayouts/slideLayout711.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188.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165.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0.xml"/><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스크랩] Re:테드 라슨의 에스겔서 그림이미지">
            <a:extLst>
              <a:ext uri="{FF2B5EF4-FFF2-40B4-BE49-F238E27FC236}">
                <a16:creationId xmlns:a16="http://schemas.microsoft.com/office/drawing/2014/main" id="{CD0C2685-5346-41C0-E725-CC85A1A0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٣٣-٣٩</a:t>
            </a: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476672"/>
            <a:ext cx="9120187" cy="4090763"/>
          </a:xfrm>
          <a:effectLst>
            <a:outerShdw blurRad="63500" dist="35921" dir="2700000" algn="ctr" rotWithShape="0">
              <a:schemeClr val="tx2">
                <a:alpha val="74998"/>
              </a:schemeClr>
            </a:outerShdw>
          </a:effectLst>
        </p:spPr>
        <p:txBody>
          <a:bodyPr/>
          <a:lstStyle/>
          <a:p>
            <a:pPr>
              <a:defRPr/>
            </a:pP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توقّع</a:t>
            </a:r>
            <a:b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11500" b="1" dirty="0">
                <a:effectLst>
                  <a:glow rad="127000">
                    <a:schemeClr val="tx1"/>
                  </a:glow>
                </a:effectLst>
                <a:latin typeface="Arial" panose="020B0604020202020204" pitchFamily="34" charset="0"/>
                <a:ea typeface="ＭＳ Ｐゴシック" charset="0"/>
                <a:cs typeface="Arial" panose="020B0604020202020204" pitchFamily="34" charset="0"/>
              </a:rPr>
              <a:t>المجد</a:t>
            </a: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في حياة جديدة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defTabSz="457200" eaLnBrk="1" fontAlgn="auto" hangingPunct="1">
              <a:spcBef>
                <a:spcPct val="20000"/>
              </a:spcBef>
              <a:spcAft>
                <a:spcPts val="0"/>
              </a:spcAft>
              <a:buClr>
                <a:srgbClr val="FFCC00"/>
              </a:buClr>
              <a:buSzPct val="7000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17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تتوقع</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مجد الله ثانية في حياتك؟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8538842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ar-JO" b="1" i="0" dirty="0">
                <a:solidFill>
                  <a:schemeClr val="bg1"/>
                </a:solidFill>
                <a:latin typeface="Arial" panose="020B0604020202020204" pitchFamily="34" charset="0"/>
                <a:ea typeface="新細明體" charset="0"/>
                <a:cs typeface="Arial" panose="020B0604020202020204" pitchFamily="34" charset="0"/>
              </a:rPr>
              <a:t>استرداد إسرائيل</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إعادة تعيين حزقيال (33)</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القيادة (34)</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أرض الرب (35: 1- 36: 15)</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كرامة الرب (36: 16- 38)</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شعب الرب (37)</a:t>
            </a:r>
            <a:endParaRPr kumimoji="0" lang="en-US"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lvl="0" indent="-342900" algn="r" rtl="1" eaLnBrk="1" hangingPunct="1">
              <a:spcBef>
                <a:spcPct val="20000"/>
              </a:spcBef>
              <a:buClr>
                <a:srgbClr val="FFCC66"/>
              </a:buClr>
              <a:buFontTx/>
              <a:buChar char="•"/>
              <a:defRPr/>
            </a:pPr>
            <a:r>
              <a:rPr lang="ar-SA" sz="3200" b="1" dirty="0">
                <a:solidFill>
                  <a:srgbClr val="FFFFFF"/>
                </a:solidFill>
                <a:effectLst>
                  <a:glow rad="381000">
                    <a:srgbClr val="000000">
                      <a:alpha val="75000"/>
                    </a:srgbClr>
                  </a:glow>
                </a:effectLst>
                <a:latin typeface="Arial" panose="020B0604020202020204" pitchFamily="34" charset="0"/>
                <a:ea typeface="新細明體" charset="0"/>
                <a:cs typeface="Arial" panose="020B0604020202020204" pitchFamily="34" charset="0"/>
              </a:rPr>
              <a:t>است</a:t>
            </a:r>
            <a:r>
              <a:rPr lang="ar-JO" sz="3200" b="1" dirty="0">
                <a:solidFill>
                  <a:srgbClr val="FFFFFF"/>
                </a:solidFill>
                <a:effectLst>
                  <a:glow rad="381000">
                    <a:srgbClr val="000000">
                      <a:alpha val="75000"/>
                    </a:srgbClr>
                  </a:glow>
                </a:effectLst>
                <a:latin typeface="Arial" panose="020B0604020202020204" pitchFamily="34" charset="0"/>
                <a:ea typeface="新細明體" charset="0"/>
                <a:cs typeface="Arial" panose="020B0604020202020204" pitchFamily="34" charset="0"/>
              </a:rPr>
              <a:t>رداد</a:t>
            </a:r>
            <a:r>
              <a:rPr lang="ar-SA" sz="3200" b="1" dirty="0">
                <a:solidFill>
                  <a:srgbClr val="FFFFFF"/>
                </a:solidFill>
                <a:effectLst>
                  <a:glow rad="381000">
                    <a:srgbClr val="000000">
                      <a:alpha val="75000"/>
                    </a:srgbClr>
                  </a:glow>
                </a:effectLst>
                <a:latin typeface="Arial" panose="020B0604020202020204" pitchFamily="34" charset="0"/>
                <a:ea typeface="新細明體" charset="0"/>
                <a:cs typeface="Arial" panose="020B0604020202020204" pitchFamily="34" charset="0"/>
              </a:rPr>
              <a:t> السلام والأمن (38-39)</a:t>
            </a:r>
            <a:endParaRPr kumimoji="0" lang="en-US" sz="3200" b="1" u="none" strike="noStrike" kern="1200" cap="none" spc="0" normalizeH="0" baseline="0" noProof="0" dirty="0">
              <a:ln>
                <a:noFill/>
              </a:ln>
              <a:solidFill>
                <a:srgbClr val="FFFFFF"/>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863189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2" name="Picture 1" descr="Picture 1"/>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743" name="Rectangle 2"/>
          <p:cNvSpPr txBox="1">
            <a:spLocks noGrp="1"/>
          </p:cNvSpPr>
          <p:nvPr>
            <p:ph type="title"/>
          </p:nvPr>
        </p:nvSpPr>
        <p:spPr>
          <a:xfrm>
            <a:off x="228600" y="609600"/>
            <a:ext cx="8686800" cy="914400"/>
          </a:xfrm>
          <a:prstGeom prst="rect">
            <a:avLst/>
          </a:prstGeom>
          <a:solidFill>
            <a:srgbClr val="B8F9FE"/>
          </a:solidFill>
        </p:spPr>
        <p:txBody>
          <a:bodyPr anchor="ctr"/>
          <a:lstStyle>
            <a:lvl1pPr algn="ctr">
              <a:defRPr b="1" i="0">
                <a:solidFill>
                  <a:srgbClr val="000000"/>
                </a:solidFill>
              </a:defRPr>
            </a:lvl1pPr>
          </a:lstStyle>
          <a:p>
            <a:r>
              <a:rPr lang="ar-JO" dirty="0">
                <a:latin typeface="Arial" panose="020B0604020202020204" pitchFamily="34" charset="0"/>
                <a:cs typeface="Arial" panose="020B0604020202020204" pitchFamily="34" charset="0"/>
              </a:rPr>
              <a:t>استعادة السلام والأمن (38-39)</a:t>
            </a:r>
            <a:endParaRPr dirty="0">
              <a:latin typeface="Arial" panose="020B0604020202020204" pitchFamily="34" charset="0"/>
              <a:cs typeface="Arial" panose="020B0604020202020204" pitchFamily="34" charset="0"/>
            </a:endParaRPr>
          </a:p>
        </p:txBody>
      </p:sp>
      <p:sp>
        <p:nvSpPr>
          <p:cNvPr id="4744" name="Text Box 4"/>
          <p:cNvSpPr txBox="1"/>
          <p:nvPr/>
        </p:nvSpPr>
        <p:spPr>
          <a:xfrm>
            <a:off x="7229158" y="6324600"/>
            <a:ext cx="152862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sz="2000" b="1" i="1">
                <a:solidFill>
                  <a:srgbClr val="FFFFCC"/>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000" b="1" i="1" u="none" strike="noStrike" kern="0" cap="none" spc="0" normalizeH="0" baseline="0" noProof="0" dirty="0">
                <a:ln>
                  <a:noFill/>
                </a:ln>
                <a:solidFill>
                  <a:srgbClr val="FFFFCC"/>
                </a:solidFill>
                <a:effectLst/>
                <a:uLnTx/>
                <a:uFillTx/>
                <a:latin typeface="Arial"/>
                <a:cs typeface="Arial"/>
                <a:sym typeface="Arial"/>
              </a:rPr>
              <a:t>حزقيال 38 - 39</a:t>
            </a:r>
            <a:endParaRPr kumimoji="0" sz="2000" b="1" i="1" u="none" strike="noStrike" kern="0" cap="none" spc="0" normalizeH="0" baseline="0" noProof="0" dirty="0">
              <a:ln>
                <a:noFill/>
              </a:ln>
              <a:solidFill>
                <a:srgbClr val="FFFFCC"/>
              </a:solidFill>
              <a:effectLst/>
              <a:uLnTx/>
              <a:uFillTx/>
              <a:latin typeface="Arial"/>
              <a:cs typeface="Arial"/>
              <a:sym typeface="Arial"/>
            </a:endParaRPr>
          </a:p>
        </p:txBody>
      </p:sp>
      <p:sp>
        <p:nvSpPr>
          <p:cNvPr id="4745" name="Rectangle 5"/>
          <p:cNvSpPr txBox="1"/>
          <p:nvPr/>
        </p:nvSpPr>
        <p:spPr>
          <a:xfrm>
            <a:off x="122237" y="1828800"/>
            <a:ext cx="8793163" cy="3570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سيأتي الرب بجوج ضد إسرائيل</a:t>
            </a:r>
            <a:endParaRPr kumimoji="0" lang="ar-JO"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سينفذ جوج مخططه الشرير لغزو إسرائيل</a:t>
            </a:r>
            <a:endParaRPr kumimoji="0" lang="ar-JO"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سيأتي جوج وجيشه من الشمال</a:t>
            </a:r>
            <a:endParaRPr kumimoji="0" lang="ar-JO"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سيظهر الرب قوته على جوج</a:t>
            </a:r>
            <a:endParaRPr kumimoji="0" lang="ar-JO"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سوف تسلب إسرائيل وتدفن جيش جوج الساقط</a:t>
            </a:r>
            <a:endParaRPr kumimoji="0" lang="ar-JO"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سوف تتغذى الطيور والوحوش على الجيش الساقط</a:t>
            </a:r>
            <a:endParaRPr kumimoji="0" lang="ar-JO"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a:p>
            <a:pPr marL="342900" marR="0" lvl="0" indent="-342900" algn="r" defTabSz="914400" rtl="1" eaLnBrk="1" fontAlgn="auto" latinLnBrk="0" hangingPunct="0">
              <a:lnSpc>
                <a:spcPct val="100000"/>
              </a:lnSpc>
              <a:spcBef>
                <a:spcPts val="600"/>
              </a:spcBef>
              <a:spcAft>
                <a:spcPts val="0"/>
              </a:spcAft>
              <a:buClr>
                <a:srgbClr val="FFCC66"/>
              </a:buClr>
              <a:buSzPct val="100000"/>
              <a:buFontTx/>
              <a:buChar char="•"/>
              <a:tabLst/>
              <a:defRPr sz="2800" b="1">
                <a:solidFill>
                  <a:srgbClr val="FFFFCC"/>
                </a:solidFill>
              </a:defRPr>
            </a:pPr>
            <a:r>
              <a:rPr kumimoji="0" lang="ar-SA"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rPr>
              <a:t>سوف تنعم إسرائيل بالسلام والأمن في الأرض</a:t>
            </a:r>
            <a:endParaRPr kumimoji="0" sz="2800" b="1" i="0" u="none" strike="noStrike" kern="0" cap="none" spc="0" normalizeH="0" baseline="0" noProof="0" dirty="0">
              <a:ln>
                <a:noFill/>
              </a:ln>
              <a:solidFill>
                <a:srgbClr val="FFFFCC"/>
              </a:solidFill>
              <a:effectLst>
                <a:glow rad="228600">
                  <a:srgbClr val="000000">
                    <a:alpha val="79000"/>
                  </a:srgbClr>
                </a:glow>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4745">
                                            <p:bg/>
                                          </p:spTgt>
                                        </p:tgtEl>
                                        <p:attrNameLst>
                                          <p:attrName>style.visibility</p:attrName>
                                        </p:attrNameLst>
                                      </p:cBhvr>
                                      <p:to>
                                        <p:strVal val="visible"/>
                                      </p:to>
                                    </p:set>
                                    <p:anim calcmode="lin" valueType="num">
                                      <p:cBhvr>
                                        <p:cTn id="7" dur="500" fill="hold"/>
                                        <p:tgtEl>
                                          <p:spTgt spid="4745">
                                            <p:bg/>
                                          </p:spTgt>
                                        </p:tgtEl>
                                        <p:attrNameLst>
                                          <p:attrName>ppt_x</p:attrName>
                                        </p:attrNameLst>
                                      </p:cBhvr>
                                      <p:tavLst>
                                        <p:tav tm="0">
                                          <p:val>
                                            <p:strVal val="1+#ppt_w/2"/>
                                          </p:val>
                                        </p:tav>
                                        <p:tav tm="100000">
                                          <p:val>
                                            <p:strVal val="#ppt_x"/>
                                          </p:val>
                                        </p:tav>
                                      </p:tavLst>
                                    </p:anim>
                                    <p:anim calcmode="lin" valueType="num">
                                      <p:cBhvr>
                                        <p:cTn id="8" dur="500" fill="hold"/>
                                        <p:tgtEl>
                                          <p:spTgt spid="474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iterate>
                                    <p:tmAbs val="0"/>
                                  </p:iterate>
                                  <p:childTnLst>
                                    <p:set>
                                      <p:cBhvr>
                                        <p:cTn id="12" fill="hold"/>
                                        <p:tgtEl>
                                          <p:spTgt spid="4745">
                                            <p:txEl>
                                              <p:pRg st="0" end="0"/>
                                            </p:txEl>
                                          </p:spTgt>
                                        </p:tgtEl>
                                        <p:attrNameLst>
                                          <p:attrName>style.visibility</p:attrName>
                                        </p:attrNameLst>
                                      </p:cBhvr>
                                      <p:to>
                                        <p:strVal val="visible"/>
                                      </p:to>
                                    </p:set>
                                    <p:anim calcmode="lin" valueType="num">
                                      <p:cBhvr>
                                        <p:cTn id="13" dur="500" fill="hold"/>
                                        <p:tgtEl>
                                          <p:spTgt spid="474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7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iterate>
                                    <p:tmAbs val="0"/>
                                  </p:iterate>
                                  <p:childTnLst>
                                    <p:set>
                                      <p:cBhvr>
                                        <p:cTn id="18" fill="hold"/>
                                        <p:tgtEl>
                                          <p:spTgt spid="4745">
                                            <p:txEl>
                                              <p:pRg st="1" end="1"/>
                                            </p:txEl>
                                          </p:spTgt>
                                        </p:tgtEl>
                                        <p:attrNameLst>
                                          <p:attrName>style.visibility</p:attrName>
                                        </p:attrNameLst>
                                      </p:cBhvr>
                                      <p:to>
                                        <p:strVal val="visible"/>
                                      </p:to>
                                    </p:set>
                                    <p:anim calcmode="lin" valueType="num">
                                      <p:cBhvr>
                                        <p:cTn id="19" dur="500" fill="hold"/>
                                        <p:tgtEl>
                                          <p:spTgt spid="4745">
                                            <p:txEl>
                                              <p:pRg st="1" end="1"/>
                                            </p:txEl>
                                          </p:spTgt>
                                        </p:tgtEl>
                                        <p:attrNameLst>
                                          <p:attrName>ppt_x</p:attrName>
                                        </p:attrNameLst>
                                      </p:cBhvr>
                                      <p:tavLst>
                                        <p:tav tm="0">
                                          <p:val>
                                            <p:strVal val="1+#ppt_w/2"/>
                                          </p:val>
                                        </p:tav>
                                        <p:tav tm="100000">
                                          <p:val>
                                            <p:strVal val="#ppt_x"/>
                                          </p:val>
                                        </p:tav>
                                      </p:tavLst>
                                    </p:anim>
                                    <p:anim calcmode="lin" valueType="num">
                                      <p:cBhvr>
                                        <p:cTn id="20" dur="500" fill="hold"/>
                                        <p:tgtEl>
                                          <p:spTgt spid="474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iterate>
                                    <p:tmAbs val="0"/>
                                  </p:iterate>
                                  <p:childTnLst>
                                    <p:set>
                                      <p:cBhvr>
                                        <p:cTn id="24" fill="hold"/>
                                        <p:tgtEl>
                                          <p:spTgt spid="4745">
                                            <p:txEl>
                                              <p:pRg st="2" end="2"/>
                                            </p:txEl>
                                          </p:spTgt>
                                        </p:tgtEl>
                                        <p:attrNameLst>
                                          <p:attrName>style.visibility</p:attrName>
                                        </p:attrNameLst>
                                      </p:cBhvr>
                                      <p:to>
                                        <p:strVal val="visible"/>
                                      </p:to>
                                    </p:set>
                                    <p:anim calcmode="lin" valueType="num">
                                      <p:cBhvr>
                                        <p:cTn id="25" dur="500" fill="hold"/>
                                        <p:tgtEl>
                                          <p:spTgt spid="4745">
                                            <p:txEl>
                                              <p:pRg st="2" end="2"/>
                                            </p:txEl>
                                          </p:spTgt>
                                        </p:tgtEl>
                                        <p:attrNameLst>
                                          <p:attrName>ppt_x</p:attrName>
                                        </p:attrNameLst>
                                      </p:cBhvr>
                                      <p:tavLst>
                                        <p:tav tm="0">
                                          <p:val>
                                            <p:strVal val="1+#ppt_w/2"/>
                                          </p:val>
                                        </p:tav>
                                        <p:tav tm="100000">
                                          <p:val>
                                            <p:strVal val="#ppt_x"/>
                                          </p:val>
                                        </p:tav>
                                      </p:tavLst>
                                    </p:anim>
                                    <p:anim calcmode="lin" valueType="num">
                                      <p:cBhvr>
                                        <p:cTn id="26" dur="500" fill="hold"/>
                                        <p:tgtEl>
                                          <p:spTgt spid="474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iterate>
                                    <p:tmAbs val="0"/>
                                  </p:iterate>
                                  <p:childTnLst>
                                    <p:set>
                                      <p:cBhvr>
                                        <p:cTn id="30" fill="hold"/>
                                        <p:tgtEl>
                                          <p:spTgt spid="4745">
                                            <p:txEl>
                                              <p:pRg st="3" end="3"/>
                                            </p:txEl>
                                          </p:spTgt>
                                        </p:tgtEl>
                                        <p:attrNameLst>
                                          <p:attrName>style.visibility</p:attrName>
                                        </p:attrNameLst>
                                      </p:cBhvr>
                                      <p:to>
                                        <p:strVal val="visible"/>
                                      </p:to>
                                    </p:set>
                                    <p:anim calcmode="lin" valueType="num">
                                      <p:cBhvr>
                                        <p:cTn id="31" dur="500" fill="hold"/>
                                        <p:tgtEl>
                                          <p:spTgt spid="4745">
                                            <p:txEl>
                                              <p:pRg st="3" end="3"/>
                                            </p:txEl>
                                          </p:spTgt>
                                        </p:tgtEl>
                                        <p:attrNameLst>
                                          <p:attrName>ppt_x</p:attrName>
                                        </p:attrNameLst>
                                      </p:cBhvr>
                                      <p:tavLst>
                                        <p:tav tm="0">
                                          <p:val>
                                            <p:strVal val="1+#ppt_w/2"/>
                                          </p:val>
                                        </p:tav>
                                        <p:tav tm="100000">
                                          <p:val>
                                            <p:strVal val="#ppt_x"/>
                                          </p:val>
                                        </p:tav>
                                      </p:tavLst>
                                    </p:anim>
                                    <p:anim calcmode="lin" valueType="num">
                                      <p:cBhvr>
                                        <p:cTn id="32" dur="500" fill="hold"/>
                                        <p:tgtEl>
                                          <p:spTgt spid="474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iterate>
                                    <p:tmAbs val="0"/>
                                  </p:iterate>
                                  <p:childTnLst>
                                    <p:set>
                                      <p:cBhvr>
                                        <p:cTn id="36" fill="hold"/>
                                        <p:tgtEl>
                                          <p:spTgt spid="4745">
                                            <p:txEl>
                                              <p:pRg st="4" end="4"/>
                                            </p:txEl>
                                          </p:spTgt>
                                        </p:tgtEl>
                                        <p:attrNameLst>
                                          <p:attrName>style.visibility</p:attrName>
                                        </p:attrNameLst>
                                      </p:cBhvr>
                                      <p:to>
                                        <p:strVal val="visible"/>
                                      </p:to>
                                    </p:set>
                                    <p:anim calcmode="lin" valueType="num">
                                      <p:cBhvr>
                                        <p:cTn id="37" dur="500" fill="hold"/>
                                        <p:tgtEl>
                                          <p:spTgt spid="4745">
                                            <p:txEl>
                                              <p:pRg st="4" end="4"/>
                                            </p:txEl>
                                          </p:spTgt>
                                        </p:tgtEl>
                                        <p:attrNameLst>
                                          <p:attrName>ppt_x</p:attrName>
                                        </p:attrNameLst>
                                      </p:cBhvr>
                                      <p:tavLst>
                                        <p:tav tm="0">
                                          <p:val>
                                            <p:strVal val="1+#ppt_w/2"/>
                                          </p:val>
                                        </p:tav>
                                        <p:tav tm="100000">
                                          <p:val>
                                            <p:strVal val="#ppt_x"/>
                                          </p:val>
                                        </p:tav>
                                      </p:tavLst>
                                    </p:anim>
                                    <p:anim calcmode="lin" valueType="num">
                                      <p:cBhvr>
                                        <p:cTn id="38" dur="500" fill="hold"/>
                                        <p:tgtEl>
                                          <p:spTgt spid="474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iterate>
                                    <p:tmAbs val="0"/>
                                  </p:iterate>
                                  <p:childTnLst>
                                    <p:set>
                                      <p:cBhvr>
                                        <p:cTn id="42" fill="hold"/>
                                        <p:tgtEl>
                                          <p:spTgt spid="4745">
                                            <p:txEl>
                                              <p:pRg st="5" end="5"/>
                                            </p:txEl>
                                          </p:spTgt>
                                        </p:tgtEl>
                                        <p:attrNameLst>
                                          <p:attrName>style.visibility</p:attrName>
                                        </p:attrNameLst>
                                      </p:cBhvr>
                                      <p:to>
                                        <p:strVal val="visible"/>
                                      </p:to>
                                    </p:set>
                                    <p:anim calcmode="lin" valueType="num">
                                      <p:cBhvr>
                                        <p:cTn id="43" dur="500" fill="hold"/>
                                        <p:tgtEl>
                                          <p:spTgt spid="4745">
                                            <p:txEl>
                                              <p:pRg st="5" end="5"/>
                                            </p:txEl>
                                          </p:spTgt>
                                        </p:tgtEl>
                                        <p:attrNameLst>
                                          <p:attrName>ppt_x</p:attrName>
                                        </p:attrNameLst>
                                      </p:cBhvr>
                                      <p:tavLst>
                                        <p:tav tm="0">
                                          <p:val>
                                            <p:strVal val="1+#ppt_w/2"/>
                                          </p:val>
                                        </p:tav>
                                        <p:tav tm="100000">
                                          <p:val>
                                            <p:strVal val="#ppt_x"/>
                                          </p:val>
                                        </p:tav>
                                      </p:tavLst>
                                    </p:anim>
                                    <p:anim calcmode="lin" valueType="num">
                                      <p:cBhvr>
                                        <p:cTn id="44" dur="500" fill="hold"/>
                                        <p:tgtEl>
                                          <p:spTgt spid="474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5" grpId="0" uiExpand="1" build="p" bldLvl="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5292725" y="0"/>
            <a:ext cx="3851275" cy="2492375"/>
          </a:xfrm>
          <a:solidFill>
            <a:schemeClr val="bg1"/>
          </a:solidFill>
        </p:spPr>
        <p:txBody>
          <a:bodyPr anchor="ctr"/>
          <a:lstStyle/>
          <a:p>
            <a:pPr algn="ctr" rtl="1" eaLnBrk="1" hangingPunct="1"/>
            <a:r>
              <a:rPr lang="ar-EG" b="1" i="0" dirty="0">
                <a:solidFill>
                  <a:srgbClr val="FFFFFF"/>
                </a:solidFill>
                <a:latin typeface="Arial" panose="020B0604020202020204" pitchFamily="34" charset="0"/>
                <a:ea typeface="新細明體" charset="0"/>
                <a:cs typeface="Arial" panose="020B0604020202020204" pitchFamily="34" charset="0"/>
              </a:rPr>
              <a:t>من هو جوج؟</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119810" name="Text Box 4"/>
          <p:cNvSpPr txBox="1">
            <a:spLocks noChangeArrowheads="1"/>
          </p:cNvSpPr>
          <p:nvPr/>
        </p:nvSpPr>
        <p:spPr bwMode="auto">
          <a:xfrm>
            <a:off x="7142819" y="6400800"/>
            <a:ext cx="14766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حزقبا</a:t>
            </a:r>
            <a:r>
              <a:rPr kumimoji="0" lang="ar-EG" sz="20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ل ٣٨-</a:t>
            </a:r>
            <a:r>
              <a:rPr kumimoji="0" lang="ar-EG"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٣٩</a:t>
            </a:r>
            <a:endParaRPr kumimoji="0" lang="en-US"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pic>
        <p:nvPicPr>
          <p:cNvPr id="119811" name="Picture 5"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Rectangle 6"/>
          <p:cNvSpPr>
            <a:spLocks noChangeArrowheads="1"/>
          </p:cNvSpPr>
          <p:nvPr/>
        </p:nvSpPr>
        <p:spPr bwMode="auto">
          <a:xfrm>
            <a:off x="5410200" y="2438400"/>
            <a:ext cx="3733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تم تقديم العديد من الاقتراحات</a:t>
            </a: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مناطق برية م</a:t>
            </a: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a:t>
            </a: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شك وتوبال - مناطق تغطية في تركيا وروسيا وإيران</a:t>
            </a: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هل جوج وماجوج في حزقيال ٣٨-٣٩ مثل جوج وماجوج في رؤيا ٢٠: ٨؟</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564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8002" name="Rectangle 1026"/>
          <p:cNvSpPr>
            <a:spLocks noChangeArrowheads="1"/>
          </p:cNvSpPr>
          <p:nvPr/>
        </p:nvSpPr>
        <p:spPr bwMode="auto">
          <a:xfrm>
            <a:off x="0" y="476250"/>
            <a:ext cx="9144000" cy="338138"/>
          </a:xfrm>
          <a:prstGeom prst="rect">
            <a:avLst/>
          </a:prstGeom>
          <a:solidFill>
            <a:srgbClr val="99CC00">
              <a:alpha val="4392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437" name="Text Box 1029"/>
          <p:cNvSpPr txBox="1">
            <a:spLocks noChangeArrowheads="1"/>
          </p:cNvSpPr>
          <p:nvPr/>
        </p:nvSpPr>
        <p:spPr bwMode="auto">
          <a:xfrm>
            <a:off x="0" y="1437026"/>
            <a:ext cx="9144000" cy="5262979"/>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حزقيال ٣٨: ٢</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 الأمير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ماجوج = الأرض</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حزقيال ٣٨: ١٦</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ضد إسرائيل</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حزقيال ٣٩: ١٧-٢٠</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وليمة الجثث</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حزقيال ٣٨-٣٩ ؛ رؤ٩: ١٦؛ ١٦: ١٦ ؛ ١٩: ١٩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تناسب الأحداث قبل استعادة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 الألفي (حزقيال ٤٠)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38" name="Text Box 1030"/>
          <p:cNvSpPr txBox="1">
            <a:spLocks noChangeArrowheads="1"/>
          </p:cNvSpPr>
          <p:nvPr/>
        </p:nvSpPr>
        <p:spPr bwMode="auto">
          <a:xfrm>
            <a:off x="0" y="1361275"/>
            <a:ext cx="3923928" cy="5262979"/>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٢٠: 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 = 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٢٠: 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 ضد المسيح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٢٠: ١٠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ألقى الشيطان في بحيرة النار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رؤيا٢٠: ٧-١٠</a:t>
            </a: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تتناسب الأحداث بعد الألفية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٢٠: ١-٦</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5" name="Rectangle 1031"/>
          <p:cNvSpPr>
            <a:spLocks noGrp="1" noChangeArrowheads="1"/>
          </p:cNvSpPr>
          <p:nvPr>
            <p:ph type="title"/>
          </p:nvPr>
        </p:nvSpPr>
        <p:spPr>
          <a:xfrm>
            <a:off x="0" y="448441"/>
            <a:ext cx="9144000" cy="954107"/>
          </a:xfrm>
          <a:solidFill>
            <a:srgbClr val="000090"/>
          </a:solidFill>
        </p:spPr>
        <p:txBody>
          <a:bodyPr anchor="t">
            <a:spAutoFit/>
          </a:bodyPr>
          <a:lstStyle/>
          <a:p>
            <a:pPr rtl="1" eaLnBrk="1" hangingPunct="1"/>
            <a:r>
              <a:rPr lang="ar-EG" sz="2800" b="1" dirty="0">
                <a:latin typeface="Arial" panose="020B0604020202020204" pitchFamily="34" charset="0"/>
                <a:ea typeface="ＭＳ Ｐゴシック" charset="0"/>
                <a:cs typeface="Arial" panose="020B0604020202020204" pitchFamily="34" charset="0"/>
              </a:rPr>
              <a:t>أسباب اختلاف جوج وماجوج </a:t>
            </a:r>
            <a:r>
              <a:rPr lang="ar-JO" sz="2800" b="1" dirty="0">
                <a:latin typeface="Arial" panose="020B0604020202020204" pitchFamily="34" charset="0"/>
                <a:ea typeface="ＭＳ Ｐゴシック" charset="0"/>
                <a:cs typeface="Arial" panose="020B0604020202020204" pitchFamily="34" charset="0"/>
              </a:rPr>
              <a:t>في </a:t>
            </a:r>
            <a:r>
              <a:rPr lang="ar-EG" sz="2800" b="1" dirty="0">
                <a:latin typeface="Arial" panose="020B0604020202020204" pitchFamily="34" charset="0"/>
                <a:ea typeface="ＭＳ Ｐゴシック" charset="0"/>
                <a:cs typeface="Arial" panose="020B0604020202020204" pitchFamily="34" charset="0"/>
              </a:rPr>
              <a:t>حزقيال </a:t>
            </a:r>
            <a:r>
              <a:rPr lang="ar-JO" sz="2800" b="1" dirty="0">
                <a:latin typeface="Arial" panose="020B0604020202020204" pitchFamily="34" charset="0"/>
                <a:ea typeface="ＭＳ Ｐゴシック" charset="0"/>
                <a:cs typeface="Arial" panose="020B0604020202020204" pitchFamily="34" charset="0"/>
              </a:rPr>
              <a:t>                                        </a:t>
            </a:r>
            <a:r>
              <a:rPr lang="ar-EG" sz="2800" b="1" dirty="0">
                <a:latin typeface="Arial" panose="020B0604020202020204" pitchFamily="34" charset="0"/>
                <a:ea typeface="ＭＳ Ｐゴシック" charset="0"/>
                <a:cs typeface="Arial" panose="020B0604020202020204" pitchFamily="34" charset="0"/>
              </a:rPr>
              <a:t>عن جوج وماجوج يوحنا</a:t>
            </a:r>
            <a:r>
              <a:rPr lang="ar-JO" sz="2800" b="1" dirty="0">
                <a:latin typeface="Arial" panose="020B0604020202020204" pitchFamily="34" charset="0"/>
                <a:ea typeface="ＭＳ Ｐゴシック" charset="0"/>
                <a:cs typeface="Arial" panose="020B0604020202020204" pitchFamily="34" charset="0"/>
              </a:rPr>
              <a:t> </a:t>
            </a:r>
            <a:r>
              <a:rPr lang="ar-EG" sz="2800" b="1" dirty="0">
                <a:latin typeface="Arial" panose="020B0604020202020204" pitchFamily="34" charset="0"/>
                <a:ea typeface="ＭＳ Ｐゴシック" charset="0"/>
                <a:cs typeface="Arial" panose="020B0604020202020204" pitchFamily="34" charset="0"/>
              </a:rPr>
              <a:t>في رؤيا ٢٠: ٧-١٠</a:t>
            </a:r>
            <a:endParaRPr lang="en-US" sz="2800" b="1" dirty="0">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8431844" y="-653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436</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4935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٣٩</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855194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5" name="Picture 1" descr="gog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52550" y="26988"/>
            <a:ext cx="7791450"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6115050"/>
            <a:ext cx="9178925" cy="762000"/>
          </a:xfrm>
          <a:solidFill>
            <a:srgbClr val="000000"/>
          </a:solidFill>
        </p:spPr>
        <p:txBody>
          <a:bodyPr anchor="ctr"/>
          <a:lstStyle/>
          <a:p>
            <a:pPr algn="ctr" rtl="1" eaLnBrk="1" hangingPunct="1"/>
            <a:r>
              <a:rPr lang="ar-EG" b="1" i="0" dirty="0">
                <a:solidFill>
                  <a:srgbClr val="FFFFFF"/>
                </a:solidFill>
                <a:latin typeface="Arial" panose="020B0604020202020204" pitchFamily="34" charset="0"/>
                <a:ea typeface="新細明體" charset="0"/>
                <a:cs typeface="Arial" panose="020B0604020202020204" pitchFamily="34" charset="0"/>
              </a:rPr>
              <a:t>متى سيحدث غزو جوج؟</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0485" name="Rectangle 5"/>
          <p:cNvSpPr>
            <a:spLocks noChangeArrowheads="1"/>
          </p:cNvSpPr>
          <p:nvPr/>
        </p:nvSpPr>
        <p:spPr bwMode="auto">
          <a:xfrm>
            <a:off x="893440" y="2057400"/>
            <a:ext cx="792703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الممر رمزي بالكامل</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قبل الضيقة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وسط الضيقة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نهاية الضيقة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بين نهاية الضيقة والألفية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بعد الألفية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مزيج من وجهات النظر الرابعة والسادسة</a:t>
            </a:r>
            <a:endPar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123909" name="Rectangle 2"/>
          <p:cNvSpPr txBox="1">
            <a:spLocks noChangeArrowheads="1"/>
          </p:cNvSpPr>
          <p:nvPr/>
        </p:nvSpPr>
        <p:spPr bwMode="auto">
          <a:xfrm>
            <a:off x="-34925" y="404813"/>
            <a:ext cx="4822825"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وجهات نظر مختلفة: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 name="Text Box 1041"/>
          <p:cNvSpPr txBox="1">
            <a:spLocks noChangeArrowheads="1"/>
          </p:cNvSpPr>
          <p:nvPr/>
        </p:nvSpPr>
        <p:spPr bwMode="auto">
          <a:xfrm>
            <a:off x="8431844" y="28751"/>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729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right)">
                                      <p:cBhvr>
                                        <p:cTn id="7" dur="500"/>
                                        <p:tgtEl>
                                          <p:spTgt spid="20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right)">
                                      <p:cBhvr>
                                        <p:cTn id="12" dur="500"/>
                                        <p:tgtEl>
                                          <p:spTgt spid="204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right)">
                                      <p:cBhvr>
                                        <p:cTn id="17" dur="500"/>
                                        <p:tgtEl>
                                          <p:spTgt spid="204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right)">
                                      <p:cBhvr>
                                        <p:cTn id="22" dur="500"/>
                                        <p:tgtEl>
                                          <p:spTgt spid="204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right)">
                                      <p:cBhvr>
                                        <p:cTn id="27" dur="500"/>
                                        <p:tgtEl>
                                          <p:spTgt spid="204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right)">
                                      <p:cBhvr>
                                        <p:cTn id="32" dur="500"/>
                                        <p:tgtEl>
                                          <p:spTgt spid="204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righ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45224"/>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على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مُتوقِّعاً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0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9634"/>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62717"/>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45212"/>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879700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Notched Right Arrow 6">
            <a:extLst>
              <a:ext uri="{FF2B5EF4-FFF2-40B4-BE49-F238E27FC236}">
                <a16:creationId xmlns:a16="http://schemas.microsoft.com/office/drawing/2014/main" id="{F75451B8-3DD0-B24B-8000-E48BB683490A}"/>
              </a:ext>
            </a:extLst>
          </p:cNvPr>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2873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خطوات نحو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4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اعترف</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(حز 1-24)</a:t>
            </a:r>
            <a:r>
              <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2854777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462163"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8609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6512" y="63062"/>
            <a:ext cx="9144000" cy="1555750"/>
          </a:xfrm>
          <a:effectLst>
            <a:outerShdw blurRad="63500" dist="35921" dir="2700000" algn="ctr" rotWithShape="0">
              <a:schemeClr val="tx2">
                <a:alpha val="74998"/>
              </a:schemeClr>
            </a:outerShdw>
          </a:effectLst>
        </p:spPr>
        <p:txBody>
          <a:bodyPr/>
          <a:lstStyle/>
          <a:p>
            <a:pPr>
              <a:defRPr/>
            </a:pPr>
            <a:r>
              <a:rPr lang="ar-SA" b="1" dirty="0">
                <a:effectLst>
                  <a:glow rad="241300">
                    <a:schemeClr val="tx1"/>
                  </a:glow>
                </a:effectLst>
                <a:latin typeface="Arial" panose="020B0604020202020204" pitchFamily="34" charset="0"/>
                <a:ea typeface="ＭＳ Ｐゴシック" charset="0"/>
                <a:cs typeface="Arial" panose="020B0604020202020204" pitchFamily="34" charset="0"/>
              </a:rPr>
              <a:t>توقع من الله أن يعمل على تأديبك لاستعادة لمجده</a:t>
            </a:r>
            <a:endParaRPr lang="en-US"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10" name="Notched Right Arrow 9">
            <a:extLst>
              <a:ext uri="{FF2B5EF4-FFF2-40B4-BE49-F238E27FC236}">
                <a16:creationId xmlns:a16="http://schemas.microsoft.com/office/drawing/2014/main" id="{90335AB6-8728-B34C-9423-A6484981062E}"/>
              </a:ext>
            </a:extLst>
          </p:cNvPr>
          <p:cNvSpPr/>
          <p:nvPr/>
        </p:nvSpPr>
        <p:spPr bwMode="auto">
          <a:xfrm>
            <a:off x="2339752"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Notched Right Arrow 10">
            <a:extLst>
              <a:ext uri="{FF2B5EF4-FFF2-40B4-BE49-F238E27FC236}">
                <a16:creationId xmlns:a16="http://schemas.microsoft.com/office/drawing/2014/main" id="{52B5E2C8-37AD-A943-AF9A-E7FA58647FA8}"/>
              </a:ext>
            </a:extLst>
          </p:cNvPr>
          <p:cNvSpPr/>
          <p:nvPr/>
        </p:nvSpPr>
        <p:spPr bwMode="auto">
          <a:xfrm>
            <a:off x="5462163" y="2767732"/>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381814"/>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الإستعداد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للمجد...</a:t>
            </a:r>
            <a:endPar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highlight>
                  <a:srgbClr val="000000"/>
                </a:highlight>
                <a:uLnTx/>
                <a:uFillTx/>
                <a:latin typeface="Arial" panose="020B0604020202020204" pitchFamily="34" charset="0"/>
                <a:ea typeface="ＭＳ Ｐゴシック"/>
                <a:cs typeface="Arial" panose="020B0604020202020204" pitchFamily="34" charset="0"/>
              </a:rPr>
              <a:t>سيسترد</a:t>
            </a:r>
            <a:r>
              <a:rPr kumimoji="1"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إسرائيل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(33-37)</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سيعطي الله حياة جديدة</a:t>
            </a:r>
            <a:b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(حزقيال 33-39)</a:t>
            </a:r>
            <a:endPar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DFDB6D0-43BB-873D-3A76-452EA4DE4BA8}"/>
              </a:ext>
            </a:extLst>
          </p:cNvPr>
          <p:cNvSpPr txBox="1">
            <a:spLocks/>
          </p:cNvSpPr>
          <p:nvPr/>
        </p:nvSpPr>
        <p:spPr bwMode="auto">
          <a:xfrm>
            <a:off x="4427984" y="2866028"/>
            <a:ext cx="4675072" cy="293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lvl="0">
              <a:defRPr/>
            </a:pPr>
            <a:r>
              <a:rPr lang="ar-SA" sz="4800" b="1" kern="0"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…إلى الأرض التي يقودها يسوع</a:t>
            </a:r>
            <a:endParaRPr kumimoji="1" lang="en-US"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628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الاستعداد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للمجد...</a:t>
            </a:r>
            <a:endPar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سيعطي الله حياة جديدة</a:t>
            </a:r>
            <a:b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(حزقيال 33-39)</a:t>
            </a:r>
            <a:endPar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highlight>
                  <a:srgbClr val="000000"/>
                </a:highlight>
                <a:uLnTx/>
                <a:uFillTx/>
                <a:ea typeface="ＭＳ Ｐゴシック"/>
              </a:rPr>
              <a:t>سيحمي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إسرائيل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(38-39)</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endParaRP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ECC1BC9A-E305-6987-1554-D487E22358E0}"/>
              </a:ext>
            </a:extLst>
          </p:cNvPr>
          <p:cNvSpPr txBox="1">
            <a:spLocks/>
          </p:cNvSpPr>
          <p:nvPr/>
        </p:nvSpPr>
        <p:spPr bwMode="auto">
          <a:xfrm>
            <a:off x="382161" y="2844254"/>
            <a:ext cx="4189839" cy="29392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عن طريق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تدمير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أعدائها</a:t>
            </a:r>
            <a:endParaRPr kumimoji="1" lang="en-US"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9455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스크랩] Re:테드 라슨의 에스겔서 그림이미지">
            <a:extLst>
              <a:ext uri="{FF2B5EF4-FFF2-40B4-BE49-F238E27FC236}">
                <a16:creationId xmlns:a16="http://schemas.microsoft.com/office/drawing/2014/main" id="{CD0C2685-5346-41C0-E725-CC85A1A0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٣٣-٣٩</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476672"/>
            <a:ext cx="9120187" cy="4090763"/>
          </a:xfrm>
          <a:effectLst>
            <a:outerShdw blurRad="63500" dist="35921" dir="2700000" algn="ctr" rotWithShape="0">
              <a:schemeClr val="tx2">
                <a:alpha val="74998"/>
              </a:schemeClr>
            </a:outerShdw>
          </a:effectLst>
        </p:spPr>
        <p:txBody>
          <a:bodyPr/>
          <a:lstStyle/>
          <a:p>
            <a:pPr>
              <a:defRPr/>
            </a:pP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توقّع</a:t>
            </a:r>
            <a:b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11500" b="1" dirty="0">
                <a:effectLst>
                  <a:glow rad="127000">
                    <a:schemeClr val="tx1"/>
                  </a:glow>
                </a:effectLst>
                <a:latin typeface="Arial" panose="020B0604020202020204" pitchFamily="34" charset="0"/>
                <a:ea typeface="ＭＳ Ｐゴシック" charset="0"/>
                <a:cs typeface="Arial" panose="020B0604020202020204" pitchFamily="34" charset="0"/>
              </a:rPr>
              <a:t>المجد</a:t>
            </a: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في حياة جديدة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1646DCE9-405D-9C9A-D353-93A6EAA86E11}"/>
              </a:ext>
            </a:extLst>
          </p:cNvPr>
          <p:cNvSpPr>
            <a:spLocks noChangeArrowheads="1"/>
          </p:cNvSpPr>
          <p:nvPr/>
        </p:nvSpPr>
        <p:spPr bwMode="auto">
          <a:xfrm>
            <a:off x="-36512" y="590770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8150544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ar-JO" b="1" i="0" dirty="0">
                <a:solidFill>
                  <a:schemeClr val="bg1"/>
                </a:solidFill>
                <a:latin typeface="Arial" panose="020B0604020202020204" pitchFamily="34" charset="0"/>
                <a:ea typeface="新細明體" charset="0"/>
                <a:cs typeface="Arial" panose="020B0604020202020204" pitchFamily="34" charset="0"/>
              </a:rPr>
              <a:t>مواضيع لاهوتية</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الله</a:t>
            </a:r>
            <a:endParaRPr kumimoji="0" lang="en-US" sz="32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إله إسرائيل</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قداسة الله</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الأمانة للعهد</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روح يهوه</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مجد يهوه</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المسؤولية الشخصية</a:t>
            </a:r>
            <a:endParaRPr kumimoji="0" lang="en-US" sz="32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الإسترداد</a:t>
            </a:r>
            <a:endParaRPr kumimoji="0" lang="en-US" sz="32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العهد الجديد</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النظام المادي الجديد</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rPr>
              <a:t>المثل العليا</a:t>
            </a:r>
            <a:endParaRPr kumimoji="0" lang="en-US" sz="2800" b="1" i="0" u="none" strike="noStrike" kern="1200" cap="none" spc="0" normalizeH="0" baseline="0" noProof="0" dirty="0">
              <a:ln>
                <a:noFill/>
              </a:ln>
              <a:solidFill>
                <a:srgbClr val="FFFFCC"/>
              </a:solidFill>
              <a:effectLst>
                <a:glow rad="3429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808599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algn="ctr" eaLnBrk="1" hangingPunct="1"/>
            <a:r>
              <a:rPr lang="ar-JO" b="1" i="0" dirty="0">
                <a:solidFill>
                  <a:schemeClr val="bg1"/>
                </a:solidFill>
                <a:latin typeface="Arial" charset="0"/>
                <a:ea typeface="新細明體" charset="0"/>
              </a:rPr>
              <a:t>الخلاصة</a:t>
            </a:r>
            <a:endParaRPr lang="en-US" b="1" i="0" dirty="0">
              <a:solidFill>
                <a:schemeClr val="bg1"/>
              </a:solidFill>
              <a:latin typeface="Arial" charset="0"/>
              <a:ea typeface="新細明體" charset="0"/>
            </a:endParaRPr>
          </a:p>
        </p:txBody>
      </p:sp>
      <p:sp>
        <p:nvSpPr>
          <p:cNvPr id="27653" name="Rectangle 5"/>
          <p:cNvSpPr>
            <a:spLocks noChangeArrowheads="1"/>
          </p:cNvSpPr>
          <p:nvPr/>
        </p:nvSpPr>
        <p:spPr bwMode="auto">
          <a:xfrm>
            <a:off x="0" y="592138"/>
            <a:ext cx="6096000" cy="629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إعادة توحيد يهوذا وإسرائيل</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i="0" u="none" strike="noStrike" kern="1200" cap="none" spc="0" normalizeH="0" baseline="0" noProof="0" dirty="0">
                <a:ln>
                  <a:noFill/>
                </a:ln>
                <a:solidFill>
                  <a:srgbClr val="FFFF00"/>
                </a:solidFill>
                <a:effectLst/>
                <a:uLnTx/>
                <a:uFillTx/>
                <a:latin typeface="Arial" charset="0"/>
                <a:ea typeface="新細明體" charset="0"/>
                <a:cs typeface="新細明體" charset="0"/>
              </a:rPr>
              <a:t>هزيمة الأعداء</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عودة سحابة المجد</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إعادة بناء الهيكل</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استرداد نظام العبادة</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الفداء (غفران الخطايا)</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سيعرف الجميع أنني يهوه</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新細明體" charset="0"/>
                <a:cs typeface="新細明體" charset="0"/>
              </a:rPr>
              <a:t>استرداد الأقاليم</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i="0" u="none" strike="noStrike" kern="1200" cap="none" spc="0" normalizeH="0" baseline="0" noProof="0" dirty="0">
                <a:ln>
                  <a:noFill/>
                </a:ln>
                <a:solidFill>
                  <a:srgbClr val="FFFF00"/>
                </a:solidFill>
                <a:effectLst/>
                <a:uLnTx/>
                <a:uFillTx/>
                <a:latin typeface="Arial" charset="0"/>
                <a:ea typeface="新細明體" charset="0"/>
                <a:cs typeface="新細明體" charset="0"/>
              </a:rPr>
              <a:t>سكنى الروح</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i="0" u="none" strike="noStrike" kern="1200" cap="none" spc="0" normalizeH="0" baseline="0" noProof="0" dirty="0">
                <a:ln>
                  <a:noFill/>
                </a:ln>
                <a:solidFill>
                  <a:srgbClr val="FFFF00"/>
                </a:solidFill>
                <a:effectLst/>
                <a:uLnTx/>
                <a:uFillTx/>
                <a:latin typeface="Arial" charset="0"/>
                <a:ea typeface="新細明體" charset="0"/>
                <a:cs typeface="新細明體" charset="0"/>
              </a:rPr>
              <a:t>ضمان الطاعة</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i="0" u="none" strike="noStrike" kern="1200" cap="none" spc="0" normalizeH="0" baseline="0" noProof="0" dirty="0">
                <a:ln>
                  <a:noFill/>
                </a:ln>
                <a:solidFill>
                  <a:srgbClr val="FFFF00"/>
                </a:solidFill>
                <a:effectLst/>
                <a:uLnTx/>
                <a:uFillTx/>
                <a:latin typeface="Arial" charset="0"/>
                <a:ea typeface="新細明體" charset="0"/>
                <a:cs typeface="新細明體" charset="0"/>
              </a:rPr>
              <a:t>قلب جديد</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i="0" u="none" strike="noStrike" kern="1200" cap="none" spc="0" normalizeH="0" baseline="0" noProof="0" dirty="0">
                <a:ln>
                  <a:noFill/>
                </a:ln>
                <a:solidFill>
                  <a:srgbClr val="FFFF00"/>
                </a:solidFill>
                <a:effectLst/>
                <a:uLnTx/>
                <a:uFillTx/>
                <a:latin typeface="Arial" charset="0"/>
                <a:ea typeface="新細明體" charset="0"/>
                <a:cs typeface="新細明體" charset="0"/>
              </a:rPr>
              <a:t>راعي إسرائيل</a:t>
            </a:r>
            <a:endParaRPr kumimoji="0" lang="en-US" sz="28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28303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ur Lady of Mount Carmel, Mill Valley: The Breath of God Within Us (Nouwen)">
            <a:extLst>
              <a:ext uri="{FF2B5EF4-FFF2-40B4-BE49-F238E27FC236}">
                <a16:creationId xmlns:a16="http://schemas.microsoft.com/office/drawing/2014/main" id="{FD6D10CE-1C4F-9C9B-F93A-BE7F82DB6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1" y="0"/>
            <a:ext cx="9219492" cy="53012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16417"/>
            <a:ext cx="5976664" cy="2836519"/>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نَفَس الله (روح)</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يدخل الناس اليوم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F9EFF62-5D48-9B01-DFE7-74642A89E58D}"/>
              </a:ext>
            </a:extLst>
          </p:cNvPr>
          <p:cNvSpPr txBox="1">
            <a:spLocks noChangeArrowheads="1"/>
          </p:cNvSpPr>
          <p:nvPr/>
        </p:nvSpPr>
        <p:spPr bwMode="auto">
          <a:xfrm>
            <a:off x="0" y="5317624"/>
            <a:ext cx="9126708" cy="1540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هو في داخلك؟</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4302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ario Gutierrez on Instagram: ““The Lamb's Reign” Messiah Jesus, the Lamb  of God who took the sin of the world according to words of John the  Baptist, was slaughtered to…”">
            <a:extLst>
              <a:ext uri="{FF2B5EF4-FFF2-40B4-BE49-F238E27FC236}">
                <a16:creationId xmlns:a16="http://schemas.microsoft.com/office/drawing/2014/main" id="{787AECC5-15F5-A617-ED1C-584922EED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44616" cy="692387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44616" y="528469"/>
            <a:ext cx="3599384" cy="2567709"/>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ستملك        مع               أسد يهوذا؟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F9EFF62-5D48-9B01-DFE7-74642A89E58D}"/>
              </a:ext>
            </a:extLst>
          </p:cNvPr>
          <p:cNvSpPr txBox="1">
            <a:spLocks noChangeArrowheads="1"/>
          </p:cNvSpPr>
          <p:nvPr/>
        </p:nvSpPr>
        <p:spPr bwMode="auto">
          <a:xfrm>
            <a:off x="5568366" y="3429000"/>
            <a:ext cx="3599384"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كنت          أميناً الآن</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6611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i="0" dirty="0">
                <a:solidFill>
                  <a:srgbClr val="FFFFFF"/>
                </a:solidFill>
                <a:latin typeface="Arial" panose="020B0604020202020204" pitchFamily="34" charset="0"/>
                <a:ea typeface="新細明體" charset="0"/>
                <a:cs typeface="Arial" panose="020B0604020202020204" pitchFamily="34" charset="0"/>
              </a:rPr>
              <a:t>التطبيق</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تكشف وتظهر </a:t>
            </a:r>
            <a:r>
              <a:rPr kumimoji="0" lang="ar-SA" sz="3200" b="1" i="0"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مجد</a:t>
            </a: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الله في حياتك؟</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قام الله بتأديبك لأجل خطاياك </a:t>
            </a:r>
            <a:r>
              <a:rPr kumimoji="0" lang="ar-SA" sz="3200" b="1" i="0"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واستردك</a:t>
            </a: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وأعادك بنعمته؟</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تستطيع أن تلاحظ وترصد </a:t>
            </a:r>
            <a:r>
              <a:rPr kumimoji="0" lang="ar-SA" sz="3200" b="1" i="0"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يد الله </a:t>
            </a: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في أحداث العالم اليوم؟ </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ستعود لله حتى يعود إليك</a:t>
            </a:r>
            <a:endPar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9390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lang="ar-JO" sz="4000" b="1" dirty="0">
                <a:solidFill>
                  <a:srgbClr val="FFFFFF"/>
                </a:solidFill>
                <a:latin typeface="Arial"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57275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215900" y="115888"/>
            <a:ext cx="2843932" cy="3241675"/>
          </a:xfrm>
          <a:solidFill>
            <a:srgbClr val="000000"/>
          </a:solidFill>
        </p:spPr>
        <p:txBody>
          <a:bodyPr anchor="t"/>
          <a:lstStyle/>
          <a:p>
            <a:pPr algn="ctr" rtl="1"/>
            <a:r>
              <a:rPr lang="ar-JO" b="1" i="0" dirty="0">
                <a:solidFill>
                  <a:srgbClr val="FFFFFF"/>
                </a:solidFill>
                <a:latin typeface="Arial" charset="0"/>
                <a:ea typeface="新細明體" charset="0"/>
              </a:rPr>
              <a:t>الأمم التي</a:t>
            </a:r>
            <a:br>
              <a:rPr lang="ar-JO" b="1" i="0" dirty="0">
                <a:solidFill>
                  <a:srgbClr val="FFFFFF"/>
                </a:solidFill>
                <a:latin typeface="Arial" charset="0"/>
                <a:ea typeface="新細明體" charset="0"/>
              </a:rPr>
            </a:br>
            <a:r>
              <a:rPr lang="ar-JO" b="1" i="0" dirty="0">
                <a:solidFill>
                  <a:srgbClr val="FFFFFF"/>
                </a:solidFill>
                <a:latin typeface="Arial" charset="0"/>
                <a:ea typeface="新細明體" charset="0"/>
              </a:rPr>
              <a:t>ستدان</a:t>
            </a:r>
            <a:br>
              <a:rPr lang="ar-JO" b="1" i="0" dirty="0">
                <a:solidFill>
                  <a:srgbClr val="FFFFFF"/>
                </a:solidFill>
                <a:latin typeface="Arial" charset="0"/>
                <a:ea typeface="新細明體" charset="0"/>
              </a:rPr>
            </a:br>
            <a:r>
              <a:rPr lang="ar-JO" b="1" i="0" dirty="0">
                <a:solidFill>
                  <a:srgbClr val="FFFFFF"/>
                </a:solidFill>
                <a:latin typeface="Arial" charset="0"/>
                <a:ea typeface="新細明體" charset="0"/>
              </a:rPr>
              <a:t>(حز 25-32)</a:t>
            </a:r>
            <a:endParaRPr lang="en-US" b="1" i="0" dirty="0">
              <a:solidFill>
                <a:srgbClr val="FFFFFF"/>
              </a:solidFill>
              <a:latin typeface="Arial" charset="0"/>
              <a:ea typeface="新細明體" charset="0"/>
            </a:endParaRP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عمون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(7-1:25)</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مؤاب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(11-8:25)</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t>أدوم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t>(14-12:25)</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فلسطين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(17-15:25)</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t>صيدا</a:t>
            </a:r>
            <a:br>
              <a:rPr kumimoji="0" lang="en-US"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t>(19:28–1:26)</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t>صيدون</a:t>
            </a:r>
            <a:br>
              <a:rPr kumimoji="0" lang="en-US"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FFFFF"/>
                </a:solidFill>
                <a:effectLst>
                  <a:glow rad="228600">
                    <a:srgbClr val="000000">
                      <a:alpha val="83000"/>
                    </a:srgbClr>
                  </a:glow>
                </a:effectLst>
                <a:uLnTx/>
                <a:uFillTx/>
                <a:latin typeface="Arial" charset="0"/>
                <a:ea typeface="新細明體" charset="0"/>
                <a:cs typeface="新細明體" charset="0"/>
              </a:rPr>
              <a:t>(26-20:28)</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مصر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(32–29)</a:t>
            </a:r>
          </a:p>
        </p:txBody>
      </p:sp>
    </p:spTree>
    <p:extLst>
      <p:ext uri="{BB962C8B-B14F-4D97-AF65-F5344CB8AC3E}">
        <p14:creationId xmlns:p14="http://schemas.microsoft.com/office/powerpoint/2010/main" val="2822559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حزقيال 25-32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اسمح لله أن يتعامل             مع جميع المقاومين</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275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1" descr="5387599761_1cff8912e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3375"/>
            <a:ext cx="915352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1506" name="Rectangle 2"/>
          <p:cNvSpPr>
            <a:spLocks noGrp="1" noChangeArrowheads="1"/>
          </p:cNvSpPr>
          <p:nvPr>
            <p:ph type="title"/>
          </p:nvPr>
        </p:nvSpPr>
        <p:spPr>
          <a:xfrm>
            <a:off x="685800" y="762000"/>
            <a:ext cx="7772400" cy="762000"/>
          </a:xfrm>
          <a:solidFill>
            <a:srgbClr val="F8FAA8"/>
          </a:solidFill>
        </p:spPr>
        <p:txBody>
          <a:bodyPr anchor="ctr"/>
          <a:lstStyle/>
          <a:p>
            <a:pPr algn="ctr" eaLnBrk="1" hangingPunct="1"/>
            <a:r>
              <a:rPr lang="ar-JO" b="1" i="0" dirty="0">
                <a:solidFill>
                  <a:schemeClr val="bg1"/>
                </a:solidFill>
                <a:latin typeface="Arial" panose="020B0604020202020204" pitchFamily="34" charset="0"/>
                <a:ea typeface="新細明體" charset="0"/>
                <a:cs typeface="Arial" panose="020B0604020202020204" pitchFamily="34" charset="0"/>
              </a:rPr>
              <a:t>مراحل خدمة حزقيال</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sp>
        <p:nvSpPr>
          <p:cNvPr id="10244" name="Rectangle 4"/>
          <p:cNvSpPr>
            <a:spLocks noChangeArrowheads="1"/>
          </p:cNvSpPr>
          <p:nvPr/>
        </p:nvSpPr>
        <p:spPr bwMode="auto">
          <a:xfrm>
            <a:off x="1414463" y="2057400"/>
            <a:ext cx="70453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3600" b="1" dirty="0">
                <a:solidFill>
                  <a:srgbClr val="FFFFCC"/>
                </a:solidFill>
                <a:effectLst>
                  <a:glow rad="266700">
                    <a:srgbClr val="000000">
                      <a:alpha val="75000"/>
                    </a:srgbClr>
                  </a:glow>
                </a:effectLst>
                <a:latin typeface="Arial" panose="020B0604020202020204" pitchFamily="34" charset="0"/>
                <a:ea typeface="新細明體" charset="0"/>
                <a:cs typeface="Arial" panose="020B0604020202020204" pitchFamily="34" charset="0"/>
              </a:rPr>
              <a:t>المرحلة الأولى (1-32)</a:t>
            </a:r>
            <a:endParaRPr kumimoji="0" lang="en-US" sz="36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
                <a:srgbClr val="FFCC66"/>
              </a:buClr>
              <a:buSzTx/>
              <a:buFontTx/>
              <a:buChar char="–"/>
              <a:tabLst/>
              <a:defRPr/>
            </a:pPr>
            <a:r>
              <a:rPr lang="ar-JO" sz="3200" b="1" dirty="0">
                <a:solidFill>
                  <a:srgbClr val="FFFFCC"/>
                </a:solidFill>
                <a:effectLst>
                  <a:glow rad="266700">
                    <a:srgbClr val="000000">
                      <a:alpha val="75000"/>
                    </a:srgbClr>
                  </a:glow>
                </a:effectLst>
                <a:latin typeface="Arial" panose="020B0604020202020204" pitchFamily="34" charset="0"/>
                <a:ea typeface="新細明體" charset="0"/>
                <a:cs typeface="Arial" panose="020B0604020202020204" pitchFamily="34" charset="0"/>
              </a:rPr>
              <a:t> حزقيال 3: 17</a:t>
            </a:r>
          </a:p>
          <a:p>
            <a:pPr marL="742950" marR="0" lvl="1" indent="-28575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rPr>
              <a:t> حزقيال 25: 25-27</a:t>
            </a:r>
            <a:endParaRPr kumimoji="0" lang="en-US" sz="32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endParaRPr>
          </a:p>
          <a:p>
            <a:pPr marR="0" lvl="0" algn="l" defTabSz="914400" rtl="0" eaLnBrk="1" fontAlgn="base" latinLnBrk="0" hangingPunct="1">
              <a:lnSpc>
                <a:spcPct val="100000"/>
              </a:lnSpc>
              <a:spcBef>
                <a:spcPct val="20000"/>
              </a:spcBef>
              <a:spcAft>
                <a:spcPct val="0"/>
              </a:spcAft>
              <a:buClr>
                <a:srgbClr val="FFCC66"/>
              </a:buClr>
              <a:buSzTx/>
              <a:tabLst/>
              <a:defRPr/>
            </a:pPr>
            <a:endParaRPr kumimoji="0" lang="en-US" sz="36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3600" b="1" dirty="0">
                <a:solidFill>
                  <a:srgbClr val="FFFFCC"/>
                </a:solidFill>
                <a:effectLst>
                  <a:glow rad="266700">
                    <a:srgbClr val="000000">
                      <a:alpha val="75000"/>
                    </a:srgbClr>
                  </a:glow>
                </a:effectLst>
                <a:latin typeface="Arial" panose="020B0604020202020204" pitchFamily="34" charset="0"/>
                <a:ea typeface="新細明體" charset="0"/>
                <a:cs typeface="Arial" panose="020B0604020202020204" pitchFamily="34" charset="0"/>
              </a:rPr>
              <a:t>المرحلة الثانية (33-48)</a:t>
            </a:r>
            <a:endParaRPr kumimoji="0" lang="en-US" sz="36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
                <a:srgbClr val="FFCC66"/>
              </a:buClr>
              <a:buSzTx/>
              <a:buFontTx/>
              <a:buChar char="–"/>
              <a:tabLst/>
              <a:defRPr/>
            </a:pPr>
            <a:r>
              <a:rPr lang="ar-JO" sz="3200" b="1" dirty="0">
                <a:solidFill>
                  <a:srgbClr val="FFFFCC"/>
                </a:solidFill>
                <a:effectLst>
                  <a:glow rad="266700">
                    <a:srgbClr val="000000">
                      <a:alpha val="75000"/>
                    </a:srgbClr>
                  </a:glow>
                </a:effectLst>
                <a:latin typeface="Arial" panose="020B0604020202020204" pitchFamily="34" charset="0"/>
                <a:ea typeface="新細明體" charset="0"/>
                <a:cs typeface="Arial" panose="020B0604020202020204" pitchFamily="34" charset="0"/>
              </a:rPr>
              <a:t> حزقيال 33: 7</a:t>
            </a:r>
          </a:p>
          <a:p>
            <a:pPr marL="742950" marR="0" lvl="1" indent="-28575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rPr>
              <a:t> حزقيال 33: 21-22</a:t>
            </a:r>
            <a:endParaRPr kumimoji="0" lang="en-US" sz="3200" b="1" u="none" strike="noStrike" kern="1200" cap="none" spc="0" normalizeH="0" baseline="0" noProof="0" dirty="0">
              <a:ln>
                <a:noFill/>
              </a:ln>
              <a:solidFill>
                <a:srgbClr val="FFFFCC"/>
              </a:solidFill>
              <a:effectLst>
                <a:glow rad="2667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12831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0244">
                                            <p:txEl>
                                              <p:pRg st="1" end="1"/>
                                            </p:txEl>
                                          </p:spTgt>
                                        </p:tgtEl>
                                        <p:attrNameLst>
                                          <p:attrName>style.visibility</p:attrName>
                                        </p:attrNameLst>
                                      </p:cBhvr>
                                      <p:to>
                                        <p:strVal val="visible"/>
                                      </p:to>
                                    </p:set>
                                    <p:anim calcmode="lin" valueType="num">
                                      <p:cBhvr additive="base">
                                        <p:cTn id="11" dur="500" fill="hold"/>
                                        <p:tgtEl>
                                          <p:spTgt spid="1024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2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0244">
                                            <p:txEl>
                                              <p:pRg st="2" end="2"/>
                                            </p:txEl>
                                          </p:spTgt>
                                        </p:tgtEl>
                                        <p:attrNameLst>
                                          <p:attrName>style.visibility</p:attrName>
                                        </p:attrNameLst>
                                      </p:cBhvr>
                                      <p:to>
                                        <p:strVal val="visible"/>
                                      </p:to>
                                    </p:set>
                                    <p:anim calcmode="lin" valueType="num">
                                      <p:cBhvr additive="base">
                                        <p:cTn id="15" dur="500" fill="hold"/>
                                        <p:tgtEl>
                                          <p:spTgt spid="1024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2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10244">
                                            <p:txEl>
                                              <p:pRg st="4" end="4"/>
                                            </p:txEl>
                                          </p:spTgt>
                                        </p:tgtEl>
                                        <p:attrNameLst>
                                          <p:attrName>style.visibility</p:attrName>
                                        </p:attrNameLst>
                                      </p:cBhvr>
                                      <p:to>
                                        <p:strVal val="visible"/>
                                      </p:to>
                                    </p:set>
                                    <p:anim calcmode="lin" valueType="num">
                                      <p:cBhvr additive="base">
                                        <p:cTn id="21" dur="500" fill="hold"/>
                                        <p:tgtEl>
                                          <p:spTgt spid="10244">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24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0244">
                                            <p:txEl>
                                              <p:pRg st="5" end="5"/>
                                            </p:txEl>
                                          </p:spTgt>
                                        </p:tgtEl>
                                        <p:attrNameLst>
                                          <p:attrName>style.visibility</p:attrName>
                                        </p:attrNameLst>
                                      </p:cBhvr>
                                      <p:to>
                                        <p:strVal val="visible"/>
                                      </p:to>
                                    </p:set>
                                    <p:anim calcmode="lin" valueType="num">
                                      <p:cBhvr additive="base">
                                        <p:cTn id="25" dur="500" fill="hold"/>
                                        <p:tgtEl>
                                          <p:spTgt spid="1024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10244">
                                            <p:txEl>
                                              <p:pRg st="6" end="6"/>
                                            </p:txEl>
                                          </p:spTgt>
                                        </p:tgtEl>
                                        <p:attrNameLst>
                                          <p:attrName>style.visibility</p:attrName>
                                        </p:attrNameLst>
                                      </p:cBhvr>
                                      <p:to>
                                        <p:strVal val="visible"/>
                                      </p:to>
                                    </p:set>
                                    <p:anim calcmode="lin" valueType="num">
                                      <p:cBhvr additive="base">
                                        <p:cTn id="29" dur="500" fill="hold"/>
                                        <p:tgtEl>
                                          <p:spTgt spid="10244">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24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i="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544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i="0" dirty="0">
                <a:solidFill>
                  <a:schemeClr val="bg1"/>
                </a:solidFill>
                <a:latin typeface="Arial" charset="0"/>
                <a:ea typeface="新細明體" charset="0"/>
              </a:rPr>
              <a:t>مخطط </a:t>
            </a:r>
            <a:r>
              <a:rPr lang="ar-SA" sz="3200" b="1" i="0" dirty="0" err="1">
                <a:solidFill>
                  <a:schemeClr val="bg1"/>
                </a:solidFill>
                <a:latin typeface="Arial" charset="0"/>
                <a:ea typeface="新細明體" charset="0"/>
              </a:rPr>
              <a:t>حزقيال</a:t>
            </a:r>
            <a:r>
              <a:rPr lang="ar-SA" sz="3200" b="1" i="0" dirty="0">
                <a:solidFill>
                  <a:schemeClr val="bg1"/>
                </a:solidFill>
                <a:latin typeface="Arial" charset="0"/>
                <a:ea typeface="新細明體" charset="0"/>
              </a:rPr>
              <a:t> التقني</a:t>
            </a:r>
            <a:endParaRPr lang="en-US" sz="3200" b="1" i="0"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227950302"/>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للمسبيين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a:t>
                      </a:r>
                      <a:r>
                        <a:rPr kumimoji="0" lang="ar-JO" sz="2000" b="1" i="0" u="none" strike="noStrike" cap="none" normalizeH="0" baseline="0" dirty="0">
                          <a:ln>
                            <a:noFill/>
                          </a:ln>
                          <a:solidFill>
                            <a:schemeClr val="tx1"/>
                          </a:solidFill>
                          <a:effectLst/>
                          <a:latin typeface="Arial"/>
                          <a:ea typeface="新細明體" pitchFamily="-112" charset="-120"/>
                          <a:cs typeface="Arial"/>
                        </a:rPr>
                        <a:t>ؤ</a:t>
                      </a:r>
                      <a:r>
                        <a:rPr kumimoji="0" lang="ar-SA" sz="2000" b="1" i="0" u="none" strike="noStrike" cap="none" normalizeH="0" baseline="0" dirty="0">
                          <a:ln>
                            <a:noFill/>
                          </a:ln>
                          <a:solidFill>
                            <a:schemeClr val="tx1"/>
                          </a:solidFill>
                          <a:effectLst/>
                          <a:latin typeface="Arial"/>
                          <a:ea typeface="新細明體" pitchFamily="-112" charset="-120"/>
                          <a:cs typeface="Arial"/>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إدوم، ف</a:t>
                      </a:r>
                      <a:r>
                        <a:rPr kumimoji="0" lang="ar-JO" sz="2000" b="1" i="0" u="none" strike="noStrike" cap="none" normalizeH="0" baseline="0" dirty="0">
                          <a:ln>
                            <a:noFill/>
                          </a:ln>
                          <a:solidFill>
                            <a:schemeClr val="tx1"/>
                          </a:solidFill>
                          <a:effectLst/>
                          <a:latin typeface="Arial"/>
                          <a:ea typeface="新細明體" pitchFamily="-112" charset="-120"/>
                          <a:cs typeface="Arial"/>
                        </a:rPr>
                        <a:t>لسطين</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5" name="Oval 4">
            <a:extLst>
              <a:ext uri="{FF2B5EF4-FFF2-40B4-BE49-F238E27FC236}">
                <a16:creationId xmlns:a16="http://schemas.microsoft.com/office/drawing/2014/main" id="{1124AB2F-8373-8449-A055-3F15DB44D5F0}"/>
              </a:ext>
            </a:extLst>
          </p:cNvPr>
          <p:cNvSpPr>
            <a:spLocks noChangeArrowheads="1"/>
          </p:cNvSpPr>
          <p:nvPr/>
        </p:nvSpPr>
        <p:spPr bwMode="auto">
          <a:xfrm>
            <a:off x="-108520" y="1282699"/>
            <a:ext cx="2663826" cy="511175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4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ervices - Photo Restoration">
            <a:extLst>
              <a:ext uri="{FF2B5EF4-FFF2-40B4-BE49-F238E27FC236}">
                <a16:creationId xmlns:a16="http://schemas.microsoft.com/office/drawing/2014/main" id="{0479FDE5-C2C9-649E-5E91-B3E15971A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8" name="Rectangle 1026"/>
          <p:cNvSpPr>
            <a:spLocks noGrp="1" noChangeArrowheads="1"/>
          </p:cNvSpPr>
          <p:nvPr>
            <p:ph type="ctrTitle"/>
          </p:nvPr>
        </p:nvSpPr>
        <p:spPr>
          <a:xfrm>
            <a:off x="611560" y="188640"/>
            <a:ext cx="6192688" cy="757064"/>
          </a:xfrm>
        </p:spPr>
        <p:txBody>
          <a:bodyPr/>
          <a:lstStyle/>
          <a:p>
            <a:pPr algn="ctr" eaLnBrk="1" hangingPunct="1">
              <a:defRPr/>
            </a:pPr>
            <a:r>
              <a:rPr lang="ar-JO" altLang="zh-TW" sz="4800" b="1" i="0" dirty="0">
                <a:solidFill>
                  <a:srgbClr val="FFFFFF"/>
                </a:solidFill>
                <a:effectLst>
                  <a:glow rad="330200">
                    <a:schemeClr val="bg1">
                      <a:alpha val="75000"/>
                    </a:schemeClr>
                  </a:glow>
                </a:effectLst>
                <a:latin typeface="Arial" panose="020B0604020202020204" pitchFamily="34" charset="0"/>
                <a:ea typeface="新細明體" charset="0"/>
                <a:cs typeface="Arial" panose="020B0604020202020204" pitchFamily="34" charset="0"/>
              </a:rPr>
              <a:t>الإسترداد</a:t>
            </a:r>
            <a:endParaRPr lang="en-US" altLang="zh-TW" sz="4800" b="1" dirty="0">
              <a:solidFill>
                <a:srgbClr val="FFFFFF"/>
              </a:solidFill>
              <a:effectLst>
                <a:glow rad="330200">
                  <a:schemeClr val="bg1">
                    <a:alpha val="75000"/>
                  </a:schemeClr>
                </a:glow>
              </a:effectLst>
              <a:latin typeface="Arial" panose="020B0604020202020204" pitchFamily="34" charset="0"/>
              <a:ea typeface="新細明體" charset="0"/>
              <a:cs typeface="Arial" panose="020B0604020202020204" pitchFamily="34" charset="0"/>
            </a:endParaRPr>
          </a:p>
        </p:txBody>
      </p:sp>
      <p:pic>
        <p:nvPicPr>
          <p:cNvPr id="665603" name="Picture 1028" descr="grbo007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8088" y="4876800"/>
            <a:ext cx="1585912"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1029"/>
          <p:cNvSpPr>
            <a:spLocks noChangeArrowheads="1"/>
          </p:cNvSpPr>
          <p:nvPr/>
        </p:nvSpPr>
        <p:spPr bwMode="auto">
          <a:xfrm>
            <a:off x="-396552" y="3238500"/>
            <a:ext cx="642646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Arial" charset="0"/>
                <a:cs typeface="Arial" panose="020B0604020202020204" pitchFamily="34" charset="0"/>
              </a:rPr>
              <a:t>س. لماذا يجب أن يكون هناك استرداد ؟</a:t>
            </a:r>
            <a:endPar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Arial" charset="0"/>
                <a:cs typeface="Arial" panose="020B0604020202020204" pitchFamily="34" charset="0"/>
              </a:rPr>
              <a:t>ج. لقد وعد الله أن يسترد </a:t>
            </a:r>
            <a:r>
              <a:rPr lang="ar-JO" altLang="zh-TW" sz="3600" dirty="0">
                <a:solidFill>
                  <a:srgbClr val="FFFFCC"/>
                </a:solidFill>
                <a:effectLst>
                  <a:glow rad="330200">
                    <a:srgbClr val="000000">
                      <a:alpha val="75000"/>
                    </a:srgbClr>
                  </a:glow>
                </a:effectLst>
                <a:latin typeface="Arial" panose="020B0604020202020204" pitchFamily="34" charset="0"/>
                <a:ea typeface="Arial" charset="0"/>
                <a:cs typeface="Arial" panose="020B0604020202020204" pitchFamily="34" charset="0"/>
              </a:rPr>
              <a:t>إ</a:t>
            </a:r>
            <a:r>
              <a:rPr kumimoji="0" lang="ar-JO"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Arial" charset="0"/>
                <a:cs typeface="Arial" panose="020B0604020202020204" pitchFamily="34" charset="0"/>
              </a:rPr>
              <a:t>سرائيل :</a:t>
            </a:r>
            <a:r>
              <a:rPr kumimoji="0" lang="en-US"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Arial"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36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الأرض</a:t>
            </a:r>
          </a:p>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40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قلب جديد (قلب لحمي)</a:t>
            </a:r>
          </a:p>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zh-TW" sz="40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القدرة على طاعة كلمته</a:t>
            </a:r>
            <a:endParaRPr kumimoji="0" lang="zh-TW" altLang="en-US" sz="4000" b="0" i="0" u="none" strike="noStrike" kern="1200" cap="none" spc="0" normalizeH="0" baseline="0" noProof="0" dirty="0">
              <a:ln>
                <a:noFill/>
              </a:ln>
              <a:solidFill>
                <a:srgbClr val="FFFFCC"/>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47667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4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94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4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99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1" descr="photo 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p:nvPr>
        </p:nvSpPr>
        <p:spPr>
          <a:xfrm>
            <a:off x="685800" y="685800"/>
            <a:ext cx="7772400" cy="838200"/>
          </a:xfrm>
          <a:solidFill>
            <a:srgbClr val="F8FAA8"/>
          </a:solidFill>
        </p:spPr>
        <p:txBody>
          <a:bodyPr anchor="ct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الإستردادات (33-48)</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11268" name="Rectangle 4"/>
          <p:cNvSpPr>
            <a:spLocks noChangeArrowheads="1"/>
          </p:cNvSpPr>
          <p:nvPr/>
        </p:nvSpPr>
        <p:spPr bwMode="auto">
          <a:xfrm>
            <a:off x="539552" y="1916832"/>
            <a:ext cx="8354888" cy="3434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4000" b="1" dirty="0">
                <a:solidFill>
                  <a:srgbClr val="FAFBF9"/>
                </a:solidFill>
                <a:effectLst>
                  <a:glow rad="254000">
                    <a:srgbClr val="000000">
                      <a:alpha val="75000"/>
                    </a:srgbClr>
                  </a:glow>
                </a:effectLst>
                <a:latin typeface="Arial" panose="020B0604020202020204" pitchFamily="34" charset="0"/>
                <a:ea typeface="新細明體" charset="0"/>
                <a:cs typeface="Arial" panose="020B0604020202020204" pitchFamily="34" charset="0"/>
              </a:rPr>
              <a:t>كيف سيسترد الله إسرائيل في الأيام الأخيرة (33-39)</a:t>
            </a:r>
            <a:endParaRPr kumimoji="0" lang="en-US" sz="4000" b="1" i="0" u="none" strike="noStrike" kern="1200" cap="none" spc="0" normalizeH="0" baseline="0" noProof="0" dirty="0">
              <a:ln>
                <a:noFill/>
              </a:ln>
              <a:solidFill>
                <a:srgbClr val="FAFBF9"/>
              </a:solidFill>
              <a:effectLst>
                <a:glow rad="2540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FFCC66"/>
              </a:buClr>
              <a:buSzTx/>
              <a:buFontTx/>
              <a:buChar char="•"/>
              <a:tabLst/>
              <a:defRPr/>
            </a:pPr>
            <a:endParaRPr kumimoji="0" lang="en-US" sz="4000" b="1" i="0" u="none" strike="noStrike" kern="1200" cap="none" spc="0" normalizeH="0" baseline="0" noProof="0" dirty="0">
              <a:ln>
                <a:noFill/>
              </a:ln>
              <a:solidFill>
                <a:srgbClr val="FAFBF9"/>
              </a:solidFill>
              <a:effectLst>
                <a:glow rad="2540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4000" b="1" dirty="0">
                <a:solidFill>
                  <a:srgbClr val="FAFBF9"/>
                </a:solidFill>
                <a:effectLst>
                  <a:glow rad="254000">
                    <a:srgbClr val="000000">
                      <a:alpha val="75000"/>
                    </a:srgbClr>
                  </a:glow>
                </a:effectLst>
                <a:latin typeface="Arial" panose="020B0604020202020204" pitchFamily="34" charset="0"/>
                <a:ea typeface="新細明體" charset="0"/>
                <a:cs typeface="Arial" panose="020B0604020202020204" pitchFamily="34" charset="0"/>
              </a:rPr>
              <a:t>رؤيا للمجتمع المسترَد (40-48)</a:t>
            </a:r>
            <a:endParaRPr kumimoji="0" lang="en-US" sz="4000" b="1" i="0" u="none" strike="noStrike" kern="1200" cap="none" spc="0" normalizeH="0" baseline="0" noProof="0" dirty="0">
              <a:ln>
                <a:noFill/>
              </a:ln>
              <a:solidFill>
                <a:srgbClr val="FAFBF9"/>
              </a:solidFill>
              <a:effectLst>
                <a:glow rad="2540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slide(fromBottom)">
                                      <p:cBhvr>
                                        <p:cTn id="7" dur="500"/>
                                        <p:tgtEl>
                                          <p:spTgt spid="11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268">
                                            <p:txEl>
                                              <p:pRg st="2" end="2"/>
                                            </p:txEl>
                                          </p:spTgt>
                                        </p:tgtEl>
                                        <p:attrNameLst>
                                          <p:attrName>style.visibility</p:attrName>
                                        </p:attrNameLst>
                                      </p:cBhvr>
                                      <p:to>
                                        <p:strVal val="visible"/>
                                      </p:to>
                                    </p:set>
                                    <p:animEffect transition="in" filter="slide(fromBottom)">
                                      <p:cBhvr>
                                        <p:cTn id="12" dur="500"/>
                                        <p:tgtEl>
                                          <p:spTgt spid="112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4056"/>
            <a:ext cx="9144000" cy="2204864"/>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يريد الناس                        أن يعرفوا المستقبل ...</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8674" name="Picture 2" descr="Brain study explains why only some people want to look into the future">
            <a:extLst>
              <a:ext uri="{FF2B5EF4-FFF2-40B4-BE49-F238E27FC236}">
                <a16:creationId xmlns:a16="http://schemas.microsoft.com/office/drawing/2014/main" id="{D4234B2C-AB91-F5EB-F556-B5200E5935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4" r="16675"/>
          <a:stretch/>
        </p:blipFill>
        <p:spPr bwMode="auto">
          <a:xfrm>
            <a:off x="0" y="2780928"/>
            <a:ext cx="9144000" cy="407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03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الإستعداد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للمجد...</a:t>
            </a:r>
            <a:endPar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highlight>
                  <a:srgbClr val="000000"/>
                </a:highlight>
                <a:uLnTx/>
                <a:uFillTx/>
                <a:latin typeface="Arial" panose="020B0604020202020204" pitchFamily="34" charset="0"/>
                <a:ea typeface="ＭＳ Ｐゴシック"/>
                <a:cs typeface="Arial" panose="020B0604020202020204" pitchFamily="34" charset="0"/>
              </a:rPr>
              <a:t>سيسترد</a:t>
            </a:r>
            <a:r>
              <a:rPr kumimoji="1"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إسرائيل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(33-37)</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سيعطي الله حياة جديدة</a:t>
            </a:r>
            <a:b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(حزقيال 33-39)</a:t>
            </a:r>
            <a:endPar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highlight>
                  <a:srgbClr val="000000"/>
                </a:highlight>
                <a:uLnTx/>
                <a:uFillTx/>
                <a:ea typeface="ＭＳ Ｐゴシック"/>
              </a:rPr>
              <a:t>سيحمي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إسرائيل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(38-39)</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endParaRP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72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الإستعداد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للمجد...</a:t>
            </a:r>
            <a:endPar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highlight>
                  <a:srgbClr val="000000"/>
                </a:highlight>
                <a:uLnTx/>
                <a:uFillTx/>
                <a:latin typeface="Arial" panose="020B0604020202020204" pitchFamily="34" charset="0"/>
                <a:ea typeface="ＭＳ Ｐゴシック"/>
                <a:cs typeface="Arial" panose="020B0604020202020204" pitchFamily="34" charset="0"/>
              </a:rPr>
              <a:t>سيسترد</a:t>
            </a:r>
            <a:r>
              <a:rPr kumimoji="1"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إسرائيل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(33-37)</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سيعطي الله حياة جديدة</a:t>
            </a:r>
            <a:b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(حزقيال 33-39)</a:t>
            </a:r>
            <a:endPar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DFDB6D0-43BB-873D-3A76-452EA4DE4BA8}"/>
              </a:ext>
            </a:extLst>
          </p:cNvPr>
          <p:cNvSpPr txBox="1">
            <a:spLocks/>
          </p:cNvSpPr>
          <p:nvPr/>
        </p:nvSpPr>
        <p:spPr bwMode="auto">
          <a:xfrm>
            <a:off x="4427984" y="2866028"/>
            <a:ext cx="4675072" cy="293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SA"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…إلى الأرض التي يقودها يسوع</a:t>
            </a:r>
            <a:endParaRPr kumimoji="1" lang="en-US"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6143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٣٣</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577270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96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1588" y="4149725"/>
            <a:ext cx="4141540" cy="1569660"/>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الرقيب        (حزقيال 33)</a:t>
            </a:r>
            <a:endParaRPr kumimoji="0" lang="en-US" sz="8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zekiel 33 Commentary | Old Testament | Matthew Henry | St-Takla.org">
            <a:extLst>
              <a:ext uri="{FF2B5EF4-FFF2-40B4-BE49-F238E27FC236}">
                <a16:creationId xmlns:a16="http://schemas.microsoft.com/office/drawing/2014/main" id="{2718972D-00D3-BB70-FA35-5AC75382D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685605"/>
            <a:ext cx="9139237" cy="61723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BA3EC1D-5758-44D8-9C29-325EBC1C084B}"/>
              </a:ext>
            </a:extLst>
          </p:cNvPr>
          <p:cNvSpPr/>
          <p:nvPr/>
        </p:nvSpPr>
        <p:spPr>
          <a:xfrm>
            <a:off x="-35497" y="4549676"/>
            <a:ext cx="9144001" cy="175432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وكان في السنة الثانية عشرة من سبينا في الشهر العاشر   في الخامس من الشهر أنه جاء إلي منفلت من أورشليم فقال: قد ضربت المدينة.</a:t>
            </a:r>
            <a:endParaRPr kumimoji="0" lang="en-US" sz="36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E40C98CD-705A-423D-8FE9-4A7C16111A55}"/>
              </a:ext>
            </a:extLst>
          </p:cNvPr>
          <p:cNvSpPr/>
          <p:nvPr/>
        </p:nvSpPr>
        <p:spPr>
          <a:xfrm>
            <a:off x="-2" y="-4737"/>
            <a:ext cx="9139237" cy="769441"/>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4400" b="1" dirty="0">
                <a:solidFill>
                  <a:prstClr val="white"/>
                </a:solidFill>
                <a:effectLst>
                  <a:glow rad="127000">
                    <a:prstClr val="black"/>
                  </a:glow>
                </a:effectLst>
                <a:latin typeface="Arial" panose="020B0604020202020204" pitchFamily="34" charset="0"/>
                <a:cs typeface="Arial" panose="020B0604020202020204" pitchFamily="34" charset="0"/>
              </a:rPr>
              <a:t>حزقيال 33: 21</a:t>
            </a:r>
            <a:endParaRPr kumimoji="0" lang="en-SG"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036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٣٤</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67570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استرداد إسرائيل</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إعادة تعيين حزقيال (33)</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القيادة (34)</a:t>
            </a:r>
          </a:p>
        </p:txBody>
      </p:sp>
    </p:spTree>
    <p:extLst>
      <p:ext uri="{BB962C8B-B14F-4D97-AF65-F5344CB8AC3E}">
        <p14:creationId xmlns:p14="http://schemas.microsoft.com/office/powerpoint/2010/main" val="14953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alse Shepherds and Fake Sheep - Vatican in Exile">
            <a:extLst>
              <a:ext uri="{FF2B5EF4-FFF2-40B4-BE49-F238E27FC236}">
                <a16:creationId xmlns:a16="http://schemas.microsoft.com/office/drawing/2014/main" id="{E4EA2BB0-4F1B-668D-4309-7E0155527B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27"/>
          <a:stretch/>
        </p:blipFill>
        <p:spPr bwMode="auto">
          <a:xfrm>
            <a:off x="0" y="-1"/>
            <a:ext cx="9180512" cy="6854103"/>
          </a:xfrm>
          <a:prstGeom prst="rect">
            <a:avLst/>
          </a:prstGeom>
          <a:noFill/>
          <a:extLst>
            <a:ext uri="{909E8E84-426E-40DD-AFC4-6F175D3DCCD1}">
              <a14:hiddenFill xmlns:a14="http://schemas.microsoft.com/office/drawing/2010/main">
                <a:solidFill>
                  <a:srgbClr val="FFFFFF"/>
                </a:solidFill>
              </a14:hiddenFill>
            </a:ext>
          </a:extLst>
        </p:spPr>
      </p:pic>
      <p:sp>
        <p:nvSpPr>
          <p:cNvPr id="2050" name="Text Box 2"/>
          <p:cNvSpPr txBox="1">
            <a:spLocks noChangeArrowheads="1"/>
          </p:cNvSpPr>
          <p:nvPr/>
        </p:nvSpPr>
        <p:spPr bwMode="auto">
          <a:xfrm>
            <a:off x="-20726" y="5206965"/>
            <a:ext cx="3131840" cy="1569660"/>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Jott 43 Extended" charset="0"/>
                <a:ea typeface="ＭＳ Ｐゴシック" charset="0"/>
                <a:cs typeface="+mn-cs"/>
              </a:rPr>
              <a:t>الرعاة     الكذبة</a:t>
            </a:r>
            <a:endParaRPr kumimoji="0" lang="en-US" sz="8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Jott 43 Extended" charset="0"/>
              <a:ea typeface="ＭＳ Ｐゴシック" charset="0"/>
              <a:cs typeface="+mn-cs"/>
            </a:endParaRPr>
          </a:p>
        </p:txBody>
      </p:sp>
      <p:sp>
        <p:nvSpPr>
          <p:cNvPr id="4" name="Text Box 2"/>
          <p:cNvSpPr txBox="1">
            <a:spLocks noChangeArrowheads="1"/>
          </p:cNvSpPr>
          <p:nvPr/>
        </p:nvSpPr>
        <p:spPr bwMode="auto">
          <a:xfrm>
            <a:off x="2843808" y="1620834"/>
            <a:ext cx="6354447" cy="3693319"/>
          </a:xfrm>
          <a:prstGeom prst="rect">
            <a:avLst/>
          </a:prstGeom>
          <a:noFill/>
          <a:ln>
            <a:noFill/>
          </a:ln>
          <a:effectLst/>
        </p:spPr>
        <p:txBody>
          <a:bodyPr wrap="square" anchor="ctr">
            <a:spAutoFit/>
          </a:bodyPr>
          <a:lstStyle/>
          <a:p>
            <a:pPr lvl="0" algn="ctr">
              <a:spcBef>
                <a:spcPct val="50000"/>
              </a:spcBef>
              <a:defRPr/>
            </a:pPr>
            <a:r>
              <a:rPr lang="ar-JO" sz="36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يا ابن آدم تنبأ على رعاة إسرائيل       تنبأ وقل لهم: هكذا قال السيد الرب للرعاة: ويل لرعاة إسرائيل             الذين كانوا يرعون أنفسهم.                ألا يرعى الرعاة الغنم؟</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حزقيال 34: 2</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26424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115888"/>
            <a:ext cx="914400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11113" y="4894129"/>
            <a:ext cx="9121774" cy="1323439"/>
          </a:xfrm>
          <a:prstGeom prst="rect">
            <a:avLst/>
          </a:prstGeom>
          <a:noFill/>
          <a:ln>
            <a:noFill/>
          </a:ln>
          <a:effectLst/>
        </p:spPr>
        <p:txBody>
          <a:bodyPr wrap="squar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0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كيف يبدو الأمر اليوم عندما يهتم القائد الروححي بنفسه أكثر من الذين يقودهم؟</a:t>
            </a:r>
            <a:endParaRPr kumimoji="0" lang="en-US" sz="72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72008" y="381000"/>
            <a:ext cx="9324528" cy="959768"/>
          </a:xfrm>
          <a:solidFill>
            <a:schemeClr val="bg1"/>
          </a:solidFill>
          <a:ln w="38100" cmpd="sng">
            <a:solidFill>
              <a:srgbClr val="FFFFFF"/>
            </a:solidFill>
          </a:ln>
        </p:spPr>
        <p:txBody>
          <a:bodyPr anchor="ctr"/>
          <a:lstStyle/>
          <a:p>
            <a:pPr algn="ctr"/>
            <a:r>
              <a:rPr lang="ar-JO" sz="5400" b="1" i="0" dirty="0">
                <a:solidFill>
                  <a:srgbClr val="FFFFFF"/>
                </a:solidFill>
              </a:rPr>
              <a:t>رعاة مستغلون</a:t>
            </a:r>
            <a:endParaRPr lang="en-US" sz="5400" b="1" i="0" dirty="0">
              <a:solidFill>
                <a:srgbClr val="FFFFFF"/>
              </a:solidFill>
            </a:endParaRPr>
          </a:p>
        </p:txBody>
      </p:sp>
    </p:spTree>
    <p:extLst>
      <p:ext uri="{BB962C8B-B14F-4D97-AF65-F5344CB8AC3E}">
        <p14:creationId xmlns:p14="http://schemas.microsoft.com/office/powerpoint/2010/main" val="3385191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2771" name="Picture 5"/>
          <p:cNvPicPr>
            <a:picLocks noChangeAspect="1"/>
          </p:cNvPicPr>
          <p:nvPr/>
        </p:nvPicPr>
        <p:blipFill rotWithShape="1">
          <a:blip r:embed="rId4">
            <a:extLst>
              <a:ext uri="{28A0092B-C50C-407E-A947-70E740481C1C}">
                <a14:useLocalDpi xmlns:a14="http://schemas.microsoft.com/office/drawing/2010/main"/>
              </a:ext>
            </a:extLst>
          </a:blip>
          <a:srcRect t="1043"/>
          <a:stretch/>
        </p:blipFill>
        <p:spPr bwMode="auto">
          <a:xfrm>
            <a:off x="-95250" y="0"/>
            <a:ext cx="927576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112992" y="116632"/>
            <a:ext cx="4630726" cy="830997"/>
          </a:xfrm>
          <a:prstGeom prst="rect">
            <a:avLst/>
          </a:prstGeom>
          <a:noFill/>
          <a:ln>
            <a:noFill/>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الراعي الصالح</a:t>
            </a:r>
            <a:endParaRPr kumimoji="0" lang="en-US" sz="8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Text Box 2"/>
          <p:cNvSpPr txBox="1">
            <a:spLocks noChangeArrowheads="1"/>
          </p:cNvSpPr>
          <p:nvPr/>
        </p:nvSpPr>
        <p:spPr bwMode="auto">
          <a:xfrm>
            <a:off x="4283968" y="-61315"/>
            <a:ext cx="4914287" cy="7017306"/>
          </a:xfrm>
          <a:prstGeom prst="rect">
            <a:avLst/>
          </a:prstGeom>
          <a:solidFill>
            <a:srgbClr val="000000"/>
          </a:solidFill>
          <a:ln>
            <a:noFill/>
          </a:ln>
          <a:effectLst/>
        </p:spPr>
        <p:txBody>
          <a:bodyPr wrap="squar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ar-JO"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كما يفتقد الراعي               قطيعه يوم يكون                في وسط                       غنمه المشتتة                  هكذا أفتقد غنمي وأخلصها    من جميع الأماكن             التي تشتتت إليها               في يوم الغيم والضباب</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حزقيال ٣٤ : ١٢</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723316"/>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od's Plan For The Future — What does the Bible say about the future?">
            <a:extLst>
              <a:ext uri="{FF2B5EF4-FFF2-40B4-BE49-F238E27FC236}">
                <a16:creationId xmlns:a16="http://schemas.microsoft.com/office/drawing/2014/main" id="{3C9FAF8D-F6DC-5FED-96A5-1AD6C53014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81"/>
          <a:stretch/>
        </p:blipFill>
        <p:spPr bwMode="auto">
          <a:xfrm>
            <a:off x="-2187" y="-4566"/>
            <a:ext cx="9146187" cy="68724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84130" y="1403650"/>
            <a:ext cx="4386553" cy="2025350"/>
          </a:xfrm>
          <a:solidFill>
            <a:srgbClr val="000003"/>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 هي</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خطة الله</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للمستقبل؟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1517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0DAE0-262E-F141-BFA4-1396B2FAC43E}"/>
              </a:ext>
            </a:extLst>
          </p:cNvPr>
          <p:cNvPicPr>
            <a:picLocks noChangeAspect="1"/>
          </p:cNvPicPr>
          <p:nvPr/>
        </p:nvPicPr>
        <p:blipFill rotWithShape="1">
          <a:blip r:embed="rId3"/>
          <a:srcRect l="19809" r="2754"/>
          <a:stretch/>
        </p:blipFill>
        <p:spPr>
          <a:xfrm>
            <a:off x="-51383" y="0"/>
            <a:ext cx="9159887" cy="6866560"/>
          </a:xfrm>
          <a:prstGeom prst="rect">
            <a:avLst/>
          </a:prstGeom>
        </p:spPr>
      </p:pic>
      <p:sp>
        <p:nvSpPr>
          <p:cNvPr id="2" name="Rectangle 1">
            <a:extLst>
              <a:ext uri="{FF2B5EF4-FFF2-40B4-BE49-F238E27FC236}">
                <a16:creationId xmlns:a16="http://schemas.microsoft.com/office/drawing/2014/main" id="{09D13649-794F-4C40-A604-7D5113C1B0A7}"/>
              </a:ext>
            </a:extLst>
          </p:cNvPr>
          <p:cNvSpPr/>
          <p:nvPr/>
        </p:nvSpPr>
        <p:spPr>
          <a:xfrm>
            <a:off x="1043608" y="1412776"/>
            <a:ext cx="4968552" cy="452431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حزقيال ٣٧ : ٢٣</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وَلاَ يَتَنَجَّسُونَ بَعْدُ بِأَصْنَامِهِمْ وَلاَ </a:t>
            </a:r>
            <a:r>
              <a:rPr kumimoji="0" lang="ar-SA" sz="3600" b="1" i="0"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بِرَجَاسَاتِهِمْ</a:t>
            </a:r>
            <a:r>
              <a:rPr kumimoji="0" lang="ar-SA"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وَلاَ بِشَيْءٍ مِنْ مَعَاصِيهِمْ, بَلْ أُخَلِّصُهُمْ مِنْ كُلِّ مَسَاكِنِهِمِ الَّتِي فِيهَا أَخْطَأُوا وَأُطَهِّرُهُمْ فَيَكُونُونَ لِي شَعْباً وَأَنَا أَكُونُ لَهُمْ إِلَهاً. </a:t>
            </a:r>
          </a:p>
        </p:txBody>
      </p:sp>
    </p:spTree>
    <p:extLst>
      <p:ext uri="{BB962C8B-B14F-4D97-AF65-F5344CB8AC3E}">
        <p14:creationId xmlns:p14="http://schemas.microsoft.com/office/powerpoint/2010/main" val="228784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0DAE0-262E-F141-BFA4-1396B2FAC43E}"/>
              </a:ext>
            </a:extLst>
          </p:cNvPr>
          <p:cNvPicPr>
            <a:picLocks noChangeAspect="1"/>
          </p:cNvPicPr>
          <p:nvPr/>
        </p:nvPicPr>
        <p:blipFill rotWithShape="1">
          <a:blip r:embed="rId3"/>
          <a:srcRect l="19809" r="2754"/>
          <a:stretch/>
        </p:blipFill>
        <p:spPr>
          <a:xfrm>
            <a:off x="-51383" y="0"/>
            <a:ext cx="9159887" cy="6866560"/>
          </a:xfrm>
          <a:prstGeom prst="rect">
            <a:avLst/>
          </a:prstGeom>
        </p:spPr>
      </p:pic>
      <p:sp>
        <p:nvSpPr>
          <p:cNvPr id="4" name="Rectangle 3">
            <a:extLst>
              <a:ext uri="{FF2B5EF4-FFF2-40B4-BE49-F238E27FC236}">
                <a16:creationId xmlns:a16="http://schemas.microsoft.com/office/drawing/2014/main" id="{FC02A68C-2A97-ED1F-D3ED-23D74C004B32}"/>
              </a:ext>
            </a:extLst>
          </p:cNvPr>
          <p:cNvSpPr/>
          <p:nvPr/>
        </p:nvSpPr>
        <p:spPr>
          <a:xfrm>
            <a:off x="104988" y="116632"/>
            <a:ext cx="6771268" cy="6186309"/>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حزقيال ٣٧ : ٢٤-٢٦</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وَدَاوُدُ عَبْدِي يَكُونُ مَلِكاً عَلَيْهِمْ, وَيَكُونُ لِجَمِيعِهِمْ رَاعٍ وَاحِدٌ, فَيَسْلُكُونَ فِي أَحْكَامِي وَيَحْفَظُونَ فَرَائِضِي وَيَعْمَلُونَ بِهَا. وَيَسْكُنُونَ فِي الأَرْضِ الَّتِي أَعْطَيْتُ عَبْدِي يَعْقُوبَ إِيَّاهَا, الَّتِي سَكَنَهَا آبَاؤُكُمْ, وَيَسْكُنُونَ فِيهَا هُمْ وَبَنُوهُمْ وَبَنُو بَنِيهِمْ إِلَى الأَبَدِ, وَعَبْدِي دَاوُدُ رَئِيسٌ عَلَيْهِمْ إِلَى الأَبَدِ. وَأَقْطَعُ مَعَهُمْ عَهْدَ سَلاَمٍ, فَيَكُونُ مَعَهُمْ عَهْداً مُؤَبَّداً, وَأُقِرُّهُمْ وَأُكَثِّرُهُمْ وَأَجْعَلُ مَقْدِسِي فِي وَسَطِهِمْ إِلَى الأَبَدِ. </a:t>
            </a:r>
          </a:p>
        </p:txBody>
      </p:sp>
    </p:spTree>
    <p:extLst>
      <p:ext uri="{BB962C8B-B14F-4D97-AF65-F5344CB8AC3E}">
        <p14:creationId xmlns:p14="http://schemas.microsoft.com/office/powerpoint/2010/main" val="298995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2"/>
          <p:cNvSpPr>
            <a:spLocks noGrp="1" noChangeArrowheads="1"/>
          </p:cNvSpPr>
          <p:nvPr>
            <p:ph type="title"/>
          </p:nvPr>
        </p:nvSpPr>
        <p:spPr>
          <a:xfrm>
            <a:off x="677863" y="762000"/>
            <a:ext cx="4902200" cy="1514475"/>
          </a:xfrm>
          <a:solidFill>
            <a:srgbClr val="B8F9FE"/>
          </a:solidFill>
        </p:spPr>
        <p:txBody>
          <a:bodyPr anchor="ctr"/>
          <a:lstStyle/>
          <a:p>
            <a:pPr algn="ctr" eaLnBrk="1" hangingPunct="1"/>
            <a:r>
              <a:rPr lang="ar-JO" sz="3600" b="1" dirty="0">
                <a:solidFill>
                  <a:schemeClr val="bg1"/>
                </a:solidFill>
                <a:latin typeface="Arial" panose="020B0604020202020204" pitchFamily="34" charset="0"/>
                <a:ea typeface="新細明體" charset="0"/>
                <a:cs typeface="Arial" panose="020B0604020202020204" pitchFamily="34" charset="0"/>
              </a:rPr>
              <a:t>استرداد القيادة            (حزقيال 34)</a:t>
            </a:r>
            <a:endParaRPr lang="en-US" sz="3600" b="1" dirty="0">
              <a:solidFill>
                <a:schemeClr val="bg1"/>
              </a:solidFill>
              <a:latin typeface="Arial" panose="020B0604020202020204" pitchFamily="34" charset="0"/>
              <a:ea typeface="新細明體" charset="0"/>
              <a:cs typeface="Arial" panose="020B0604020202020204" pitchFamily="34" charset="0"/>
            </a:endParaRPr>
          </a:p>
        </p:txBody>
      </p:sp>
      <p:sp>
        <p:nvSpPr>
          <p:cNvPr id="13316" name="Rectangle 4"/>
          <p:cNvSpPr>
            <a:spLocks noChangeArrowheads="1"/>
          </p:cNvSpPr>
          <p:nvPr/>
        </p:nvSpPr>
        <p:spPr bwMode="auto">
          <a:xfrm>
            <a:off x="468313" y="2636838"/>
            <a:ext cx="85344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سيجمع المسيا شعبه ثانية</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سيطعم شعبه</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سيسكن شعبه في أرضهم</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سوف يرعى شعبه إلى الصحة</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سوف يرعى شعبه بالعدل</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سيكون الراعي الصالح الوحيد</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سيكون في علاقة حميمة مع يهوه</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lang="ar-JO" sz="2800" b="1" dirty="0">
                <a:solidFill>
                  <a:srgbClr val="FFFFCC"/>
                </a:solidFill>
                <a:latin typeface="Arial" panose="020B0604020202020204" pitchFamily="34" charset="0"/>
                <a:ea typeface="新細明體" charset="0"/>
                <a:cs typeface="Arial" panose="020B0604020202020204" pitchFamily="34" charset="0"/>
              </a:rPr>
              <a:t>سوف يؤسسهم بالسلام والأمان</a:t>
            </a:r>
            <a:endParaRPr kumimoji="0" lang="en-US" sz="28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pic>
        <p:nvPicPr>
          <p:cNvPr id="674819" name="Picture 1" descr="keyboard-leader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86400" y="-6350"/>
            <a:ext cx="3657600" cy="260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129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barn(outVertical)">
                                      <p:cBhvr>
                                        <p:cTn id="7" dur="500"/>
                                        <p:tgtEl>
                                          <p:spTgt spid="13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316">
                                            <p:txEl>
                                              <p:pRg st="1" end="1"/>
                                            </p:txEl>
                                          </p:spTgt>
                                        </p:tgtEl>
                                        <p:attrNameLst>
                                          <p:attrName>style.visibility</p:attrName>
                                        </p:attrNameLst>
                                      </p:cBhvr>
                                      <p:to>
                                        <p:strVal val="visible"/>
                                      </p:to>
                                    </p:set>
                                    <p:animEffect transition="in" filter="barn(outVertical)">
                                      <p:cBhvr>
                                        <p:cTn id="12" dur="500"/>
                                        <p:tgtEl>
                                          <p:spTgt spid="133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316">
                                            <p:txEl>
                                              <p:pRg st="2" end="2"/>
                                            </p:txEl>
                                          </p:spTgt>
                                        </p:tgtEl>
                                        <p:attrNameLst>
                                          <p:attrName>style.visibility</p:attrName>
                                        </p:attrNameLst>
                                      </p:cBhvr>
                                      <p:to>
                                        <p:strVal val="visible"/>
                                      </p:to>
                                    </p:set>
                                    <p:animEffect transition="in" filter="barn(outVertical)">
                                      <p:cBhvr>
                                        <p:cTn id="17" dur="500"/>
                                        <p:tgtEl>
                                          <p:spTgt spid="133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316">
                                            <p:txEl>
                                              <p:pRg st="3" end="3"/>
                                            </p:txEl>
                                          </p:spTgt>
                                        </p:tgtEl>
                                        <p:attrNameLst>
                                          <p:attrName>style.visibility</p:attrName>
                                        </p:attrNameLst>
                                      </p:cBhvr>
                                      <p:to>
                                        <p:strVal val="visible"/>
                                      </p:to>
                                    </p:set>
                                    <p:animEffect transition="in" filter="barn(outVertical)">
                                      <p:cBhvr>
                                        <p:cTn id="22" dur="500"/>
                                        <p:tgtEl>
                                          <p:spTgt spid="133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3316">
                                            <p:txEl>
                                              <p:pRg st="4" end="4"/>
                                            </p:txEl>
                                          </p:spTgt>
                                        </p:tgtEl>
                                        <p:attrNameLst>
                                          <p:attrName>style.visibility</p:attrName>
                                        </p:attrNameLst>
                                      </p:cBhvr>
                                      <p:to>
                                        <p:strVal val="visible"/>
                                      </p:to>
                                    </p:set>
                                    <p:animEffect transition="in" filter="barn(outVertical)">
                                      <p:cBhvr>
                                        <p:cTn id="27" dur="500"/>
                                        <p:tgtEl>
                                          <p:spTgt spid="133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316">
                                            <p:txEl>
                                              <p:pRg st="5" end="5"/>
                                            </p:txEl>
                                          </p:spTgt>
                                        </p:tgtEl>
                                        <p:attrNameLst>
                                          <p:attrName>style.visibility</p:attrName>
                                        </p:attrNameLst>
                                      </p:cBhvr>
                                      <p:to>
                                        <p:strVal val="visible"/>
                                      </p:to>
                                    </p:set>
                                    <p:animEffect transition="in" filter="barn(outVertical)">
                                      <p:cBhvr>
                                        <p:cTn id="32" dur="500"/>
                                        <p:tgtEl>
                                          <p:spTgt spid="133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316">
                                            <p:txEl>
                                              <p:pRg st="6" end="6"/>
                                            </p:txEl>
                                          </p:spTgt>
                                        </p:tgtEl>
                                        <p:attrNameLst>
                                          <p:attrName>style.visibility</p:attrName>
                                        </p:attrNameLst>
                                      </p:cBhvr>
                                      <p:to>
                                        <p:strVal val="visible"/>
                                      </p:to>
                                    </p:set>
                                    <p:animEffect transition="in" filter="barn(outVertical)">
                                      <p:cBhvr>
                                        <p:cTn id="37" dur="500"/>
                                        <p:tgtEl>
                                          <p:spTgt spid="133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3316">
                                            <p:txEl>
                                              <p:pRg st="7" end="7"/>
                                            </p:txEl>
                                          </p:spTgt>
                                        </p:tgtEl>
                                        <p:attrNameLst>
                                          <p:attrName>style.visibility</p:attrName>
                                        </p:attrNameLst>
                                      </p:cBhvr>
                                      <p:to>
                                        <p:strVal val="visible"/>
                                      </p:to>
                                    </p:set>
                                    <p:animEffect transition="in" filter="barn(outVertical)">
                                      <p:cBhvr>
                                        <p:cTn id="42" dur="500"/>
                                        <p:tgtEl>
                                          <p:spTgt spid="133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٣٥</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456127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استرداد إسرائيل</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إعادة تعيين حزقيال (33)</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القيادة (34)</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أرض الرب (35: 1- 36: 15)</a:t>
            </a:r>
          </a:p>
        </p:txBody>
      </p:sp>
    </p:spTree>
    <p:extLst>
      <p:ext uri="{BB962C8B-B14F-4D97-AF65-F5344CB8AC3E}">
        <p14:creationId xmlns:p14="http://schemas.microsoft.com/office/powerpoint/2010/main" val="447295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3" name="Picture 1"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8914" name="Rectangle 2"/>
          <p:cNvSpPr>
            <a:spLocks noGrp="1" noChangeArrowheads="1"/>
          </p:cNvSpPr>
          <p:nvPr>
            <p:ph type="title"/>
          </p:nvPr>
        </p:nvSpPr>
        <p:spPr>
          <a:xfrm>
            <a:off x="250825" y="685800"/>
            <a:ext cx="8642350" cy="838200"/>
          </a:xfrm>
          <a:solidFill>
            <a:srgbClr val="B8F9FE"/>
          </a:solidFill>
        </p:spPr>
        <p:txBody>
          <a:bodyPr anchor="ctr"/>
          <a:lstStyle/>
          <a:p>
            <a:pPr algn="ctr" eaLnBrk="1" hangingPunct="1"/>
            <a:r>
              <a:rPr lang="ar-JO" b="1" i="0" dirty="0">
                <a:solidFill>
                  <a:schemeClr val="bg1"/>
                </a:solidFill>
                <a:latin typeface="Arial" charset="0"/>
                <a:ea typeface="新細明體" charset="0"/>
              </a:rPr>
              <a:t>استرداد أرض الرب</a:t>
            </a:r>
            <a:endParaRPr lang="en-US" b="1" i="0" dirty="0">
              <a:solidFill>
                <a:schemeClr val="bg1"/>
              </a:solidFill>
              <a:latin typeface="Arial" charset="0"/>
              <a:ea typeface="新細明體" charset="0"/>
            </a:endParaRPr>
          </a:p>
        </p:txBody>
      </p:sp>
      <p:graphicFrame>
        <p:nvGraphicFramePr>
          <p:cNvPr id="14380" name="Group 44"/>
          <p:cNvGraphicFramePr>
            <a:graphicFrameLocks noGrp="1"/>
          </p:cNvGraphicFramePr>
          <p:nvPr>
            <p:ph type="tbl" idx="1"/>
            <p:extLst>
              <p:ext uri="{D42A27DB-BD31-4B8C-83A1-F6EECF244321}">
                <p14:modId xmlns:p14="http://schemas.microsoft.com/office/powerpoint/2010/main" val="2604797175"/>
              </p:ext>
            </p:extLst>
          </p:nvPr>
        </p:nvGraphicFramePr>
        <p:xfrm>
          <a:off x="0" y="2019300"/>
          <a:ext cx="9144000" cy="4541639"/>
        </p:xfrm>
        <a:graphic>
          <a:graphicData uri="http://schemas.openxmlformats.org/drawingml/2006/table">
            <a:tbl>
              <a:tblPr>
                <a:effectLst/>
              </a:tblPr>
              <a:tblGrid>
                <a:gridCol w="4355976">
                  <a:extLst>
                    <a:ext uri="{9D8B030D-6E8A-4147-A177-3AD203B41FA5}">
                      <a16:colId xmlns:a16="http://schemas.microsoft.com/office/drawing/2014/main" val="20000"/>
                    </a:ext>
                  </a:extLst>
                </a:gridCol>
                <a:gridCol w="4788024">
                  <a:extLst>
                    <a:ext uri="{9D8B030D-6E8A-4147-A177-3AD203B41FA5}">
                      <a16:colId xmlns:a16="http://schemas.microsoft.com/office/drawing/2014/main" val="20001"/>
                    </a:ext>
                  </a:extLst>
                </a:gridCol>
              </a:tblGrid>
              <a:tr h="57313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8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35: 1-15 (أدوم)</a:t>
                      </a:r>
                      <a:endParaRPr kumimoji="0" lang="en-US" sz="28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8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36: 1-15 (إسرائيل)</a:t>
                      </a:r>
                      <a:endParaRPr kumimoji="0" lang="en-US" sz="28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332259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نبوة ضد جبل سعير</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تصبح أدوم أرضاً قاحلة</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تمتلك أدوم أرض إسرائيل</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تتحطم قرى أدوم</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يهوه ضد أدوم</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تعاني إسرائيل من سخرية أدوم</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تعاني أدوم من سفك الدماء</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نبوة إلى جبال إسرائيل</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تصير إسرائيل مثمرة</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ستسترد إسرائيل أرضها</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يتم بناء مدن إسرائيل وسكنها من جديد</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يظهر يهوه اهتمامه بإسرائيل</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تعاني أدوم من السخرية في المقابل</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rPr>
                        <a:t>ستكون إسرائيل آمنة من سفك الدماء</a:t>
                      </a:r>
                      <a:endParaRPr kumimoji="0" lang="en-US" sz="2400" b="1" i="0" u="none" strike="noStrike" cap="none" spc="-110" normalizeH="0" baseline="0" dirty="0">
                        <a:ln>
                          <a:noFill/>
                        </a:ln>
                        <a:solidFill>
                          <a:srgbClr val="FAFBF9"/>
                        </a:solidFill>
                        <a:effectLst>
                          <a:glow rad="228600">
                            <a:schemeClr val="bg1">
                              <a:alpha val="79000"/>
                            </a:schemeClr>
                          </a:glow>
                        </a:effectLst>
                        <a:latin typeface="Arial" panose="020B0604020202020204" pitchFamily="34" charset="0"/>
                        <a:ea typeface="新細明體" charset="0"/>
                        <a:cs typeface="Arial" panose="020B0604020202020204"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0561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80"/>
                                        </p:tgtEl>
                                        <p:attrNameLst>
                                          <p:attrName>style.visibility</p:attrName>
                                        </p:attrNameLst>
                                      </p:cBhvr>
                                      <p:to>
                                        <p:strVal val="visible"/>
                                      </p:to>
                                    </p:set>
                                    <p:animEffect transition="in" filter="dissolve">
                                      <p:cBhvr>
                                        <p:cTn id="7" dur="500"/>
                                        <p:tgtEl>
                                          <p:spTgt spid="14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٣٦</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536939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04"/>
          <a:stretch/>
        </p:blipFill>
        <p:spPr>
          <a:xfrm>
            <a:off x="0" y="0"/>
            <a:ext cx="9143109" cy="6858000"/>
          </a:xfrm>
          <a:prstGeom prst="rect">
            <a:avLst/>
          </a:prstGeom>
        </p:spPr>
      </p:pic>
      <p:sp>
        <p:nvSpPr>
          <p:cNvPr id="2" name="Title 1"/>
          <p:cNvSpPr>
            <a:spLocks noGrp="1"/>
          </p:cNvSpPr>
          <p:nvPr>
            <p:ph type="title" idx="4294967295"/>
          </p:nvPr>
        </p:nvSpPr>
        <p:spPr>
          <a:xfrm>
            <a:off x="113915" y="5846557"/>
            <a:ext cx="4554738" cy="951649"/>
          </a:xfrm>
          <a:effectLst/>
        </p:spPr>
        <p:txBody>
          <a:bodyPr/>
          <a:lstStyle/>
          <a:p>
            <a:r>
              <a:rPr lang="ar-JO" sz="4800" b="1" dirty="0">
                <a:solidFill>
                  <a:srgbClr val="FFFFFF"/>
                </a:solidFill>
                <a:effectLst>
                  <a:outerShdw blurRad="50800" dist="88900" dir="2700000" algn="tl" rotWithShape="0">
                    <a:srgbClr val="000000"/>
                  </a:outerShdw>
                </a:effectLst>
                <a:latin typeface="Arial"/>
                <a:cs typeface="Arial"/>
              </a:rPr>
              <a:t>حزقيال 36: 22</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6104001" y="298230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4" name="Text Box 76"/>
          <p:cNvSpPr txBox="1">
            <a:spLocks noChangeArrowheads="1"/>
          </p:cNvSpPr>
          <p:nvPr/>
        </p:nvSpPr>
        <p:spPr bwMode="auto">
          <a:xfrm>
            <a:off x="5751439" y="2516835"/>
            <a:ext cx="1348498"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10383" y="-547576"/>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217440">
            <a:off x="372200" y="185422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0" name="Right Arrow 9"/>
          <p:cNvSpPr/>
          <p:nvPr/>
        </p:nvSpPr>
        <p:spPr bwMode="auto">
          <a:xfrm rot="18802879">
            <a:off x="5426348" y="338640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Right Arrow 11"/>
          <p:cNvSpPr/>
          <p:nvPr/>
        </p:nvSpPr>
        <p:spPr bwMode="auto">
          <a:xfrm rot="7503033">
            <a:off x="6521355" y="1734821"/>
            <a:ext cx="162955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Right Arrow 15"/>
          <p:cNvSpPr/>
          <p:nvPr/>
        </p:nvSpPr>
        <p:spPr bwMode="auto">
          <a:xfrm rot="14087322">
            <a:off x="6048389" y="3436389"/>
            <a:ext cx="80152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7" name="Right Arrow 16">
            <a:extLst>
              <a:ext uri="{FF2B5EF4-FFF2-40B4-BE49-F238E27FC236}">
                <a16:creationId xmlns:a16="http://schemas.microsoft.com/office/drawing/2014/main" id="{ECDE1AE7-E0CB-3F28-40C8-1CD94CBF46E8}"/>
              </a:ext>
            </a:extLst>
          </p:cNvPr>
          <p:cNvSpPr/>
          <p:nvPr/>
        </p:nvSpPr>
        <p:spPr bwMode="auto">
          <a:xfrm rot="9552335">
            <a:off x="6673123" y="2511526"/>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ight Arrow 17">
            <a:extLst>
              <a:ext uri="{FF2B5EF4-FFF2-40B4-BE49-F238E27FC236}">
                <a16:creationId xmlns:a16="http://schemas.microsoft.com/office/drawing/2014/main" id="{D0953B13-3269-8F4D-9A50-93CCF60784B1}"/>
              </a:ext>
            </a:extLst>
          </p:cNvPr>
          <p:cNvSpPr/>
          <p:nvPr/>
        </p:nvSpPr>
        <p:spPr bwMode="auto">
          <a:xfrm rot="3054285">
            <a:off x="5242987" y="194824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Right Arrow 19">
            <a:extLst>
              <a:ext uri="{FF2B5EF4-FFF2-40B4-BE49-F238E27FC236}">
                <a16:creationId xmlns:a16="http://schemas.microsoft.com/office/drawing/2014/main" id="{920CD0B0-045F-2800-CE9A-76CB71EAD0EF}"/>
              </a:ext>
            </a:extLst>
          </p:cNvPr>
          <p:cNvSpPr/>
          <p:nvPr/>
        </p:nvSpPr>
        <p:spPr bwMode="auto">
          <a:xfrm rot="7015142">
            <a:off x="5622476" y="1327598"/>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1" name="Right Arrow 20">
            <a:extLst>
              <a:ext uri="{FF2B5EF4-FFF2-40B4-BE49-F238E27FC236}">
                <a16:creationId xmlns:a16="http://schemas.microsoft.com/office/drawing/2014/main" id="{7B2551CA-85D5-287E-09B8-EA4F06ADB357}"/>
              </a:ext>
            </a:extLst>
          </p:cNvPr>
          <p:cNvSpPr/>
          <p:nvPr/>
        </p:nvSpPr>
        <p:spPr bwMode="auto">
          <a:xfrm rot="13607568">
            <a:off x="6332407" y="3863547"/>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Right Arrow 21">
            <a:extLst>
              <a:ext uri="{FF2B5EF4-FFF2-40B4-BE49-F238E27FC236}">
                <a16:creationId xmlns:a16="http://schemas.microsoft.com/office/drawing/2014/main" id="{63E1705E-3BB3-BAB5-28F3-0C4B3DF16B80}"/>
              </a:ext>
            </a:extLst>
          </p:cNvPr>
          <p:cNvSpPr/>
          <p:nvPr/>
        </p:nvSpPr>
        <p:spPr bwMode="auto">
          <a:xfrm rot="17382365">
            <a:off x="4356409" y="4882373"/>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Right Arrow 22">
            <a:extLst>
              <a:ext uri="{FF2B5EF4-FFF2-40B4-BE49-F238E27FC236}">
                <a16:creationId xmlns:a16="http://schemas.microsoft.com/office/drawing/2014/main" id="{52BD9637-5817-2A34-30F3-622DE810425D}"/>
              </a:ext>
            </a:extLst>
          </p:cNvPr>
          <p:cNvSpPr/>
          <p:nvPr/>
        </p:nvSpPr>
        <p:spPr bwMode="auto">
          <a:xfrm rot="20646238">
            <a:off x="182528" y="386729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Oval Callout 29">
            <a:extLst>
              <a:ext uri="{FF2B5EF4-FFF2-40B4-BE49-F238E27FC236}">
                <a16:creationId xmlns:a16="http://schemas.microsoft.com/office/drawing/2014/main" id="{8203583B-DE57-18A0-D4AA-0201D2A214BD}"/>
              </a:ext>
            </a:extLst>
          </p:cNvPr>
          <p:cNvSpPr/>
          <p:nvPr/>
        </p:nvSpPr>
        <p:spPr bwMode="auto">
          <a:xfrm rot="10800000">
            <a:off x="4139749" y="4023360"/>
            <a:ext cx="4752731" cy="2834640"/>
          </a:xfrm>
          <a:prstGeom prst="wedgeEllipseCallout">
            <a:avLst>
              <a:gd name="adj1" fmla="val -56003"/>
              <a:gd name="adj2" fmla="val -41427"/>
            </a:avLst>
          </a:prstGeom>
          <a:solidFill>
            <a:srgbClr val="00CC99">
              <a:lumMod val="40000"/>
              <a:lumOff val="60000"/>
            </a:srgbClr>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Oval Callout 27">
            <a:extLst>
              <a:ext uri="{FF2B5EF4-FFF2-40B4-BE49-F238E27FC236}">
                <a16:creationId xmlns:a16="http://schemas.microsoft.com/office/drawing/2014/main" id="{9835E39B-E445-F1A1-3DF4-B5931454EB49}"/>
              </a:ext>
            </a:extLst>
          </p:cNvPr>
          <p:cNvSpPr/>
          <p:nvPr/>
        </p:nvSpPr>
        <p:spPr bwMode="auto">
          <a:xfrm>
            <a:off x="-396552" y="-59794"/>
            <a:ext cx="6092095" cy="6026257"/>
          </a:xfrm>
          <a:prstGeom prst="wedgeEllipseCallout">
            <a:avLst>
              <a:gd name="adj1" fmla="val -47408"/>
              <a:gd name="adj2" fmla="val -59009"/>
            </a:avLst>
          </a:prstGeom>
          <a:solidFill>
            <a:srgbClr val="0000FF"/>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9" name="Rectangle 2">
            <a:extLst>
              <a:ext uri="{FF2B5EF4-FFF2-40B4-BE49-F238E27FC236}">
                <a16:creationId xmlns:a16="http://schemas.microsoft.com/office/drawing/2014/main" id="{6E62B509-A8EF-3ED1-040E-E2954C3D085A}"/>
              </a:ext>
            </a:extLst>
          </p:cNvPr>
          <p:cNvSpPr txBox="1">
            <a:spLocks noChangeArrowheads="1"/>
          </p:cNvSpPr>
          <p:nvPr/>
        </p:nvSpPr>
        <p:spPr bwMode="auto">
          <a:xfrm>
            <a:off x="107504" y="476672"/>
            <a:ext cx="5112887" cy="51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ar-JO" altLang="zh-CN" sz="3600" b="1" kern="0" dirty="0">
                <a:effectLst>
                  <a:glow rad="165100">
                    <a:srgbClr val="000000"/>
                  </a:glow>
                </a:effectLst>
                <a:latin typeface="Arial" panose="020B0604020202020204" pitchFamily="34" charset="0"/>
                <a:ea typeface="ＭＳ Ｐゴシック" charset="0"/>
                <a:cs typeface="Arial" panose="020B0604020202020204" pitchFamily="34" charset="0"/>
              </a:rPr>
              <a:t>سأرجعكم ... ليس لأجلكم أنا صانع يا بيت إسرائيل بل لأجل اسمي القدوس الذي نجستموه في الأمم حيث جئتم.</a:t>
            </a:r>
            <a:endPar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6">
            <a:extLst>
              <a:ext uri="{FF2B5EF4-FFF2-40B4-BE49-F238E27FC236}">
                <a16:creationId xmlns:a16="http://schemas.microsoft.com/office/drawing/2014/main" id="{C9B6020E-6EFE-A274-6241-88E5FD06F321}"/>
              </a:ext>
            </a:extLst>
          </p:cNvPr>
          <p:cNvSpPr>
            <a:spLocks noChangeArrowheads="1"/>
          </p:cNvSpPr>
          <p:nvPr/>
        </p:nvSpPr>
        <p:spPr bwMode="auto">
          <a:xfrm>
            <a:off x="4265734" y="4149080"/>
            <a:ext cx="4554738" cy="2393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ar-JO" altLang="zh-CN"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لكن لماذا تريد          أن تسترد إسرائيل؟</a:t>
            </a:r>
            <a:endParaRPr kumimoji="0" lang="en-US" altLang="zh-CN"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9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6*min(max(#ppt_w*#ppt_h,.3),1)-7.4)/-.7*#ppt_w"/>
                                          </p:val>
                                        </p:tav>
                                        <p:tav tm="100000">
                                          <p:val>
                                            <p:strVal val="#ppt_w"/>
                                          </p:val>
                                        </p:tav>
                                      </p:tavLst>
                                    </p:anim>
                                    <p:anim calcmode="lin" valueType="num">
                                      <p:cBhvr>
                                        <p:cTn id="8" dur="500" fill="hold"/>
                                        <p:tgtEl>
                                          <p:spTgt spid="13"/>
                                        </p:tgtEl>
                                        <p:attrNameLst>
                                          <p:attrName>ppt_h</p:attrName>
                                        </p:attrNameLst>
                                      </p:cBhvr>
                                      <p:tavLst>
                                        <p:tav tm="0">
                                          <p:val>
                                            <p:strVal val="(6*min(max(#ppt_w*#ppt_h,.3),1)-7.4)/-.7*#ppt_h"/>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Effect transition="in" filter="wipe(up)">
                                      <p:cBhvr>
                                        <p:cTn id="51" dur="500"/>
                                        <p:tgtEl>
                                          <p:spTgt spid="3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par>
                          <p:cTn id="57" fill="hold">
                            <p:stCondLst>
                              <p:cond delay="500"/>
                            </p:stCondLst>
                            <p:childTnLst>
                              <p:par>
                                <p:cTn id="58" presetID="55" presetClass="entr" presetSubtype="0"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strVal val="#ppt_w*0.70"/>
                                          </p:val>
                                        </p:tav>
                                        <p:tav tm="100000">
                                          <p:val>
                                            <p:strVal val="#ppt_w"/>
                                          </p:val>
                                        </p:tav>
                                      </p:tavLst>
                                    </p:anim>
                                    <p:anim calcmode="lin" valueType="num">
                                      <p:cBhvr>
                                        <p:cTn id="61" dur="1000" fill="hold"/>
                                        <p:tgtEl>
                                          <p:spTgt spid="29"/>
                                        </p:tgtEl>
                                        <p:attrNameLst>
                                          <p:attrName>ppt_h</p:attrName>
                                        </p:attrNameLst>
                                      </p:cBhvr>
                                      <p:tavLst>
                                        <p:tav tm="0">
                                          <p:val>
                                            <p:strVal val="#ppt_h"/>
                                          </p:val>
                                        </p:tav>
                                        <p:tav tm="100000">
                                          <p:val>
                                            <p:strVal val="#ppt_h"/>
                                          </p:val>
                                        </p:tav>
                                      </p:tavLst>
                                    </p:anim>
                                    <p:animEffect transition="in" filter="fade">
                                      <p:cBhvr>
                                        <p:cTn id="6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animBg="1"/>
      <p:bldP spid="16" grpId="0" animBg="1"/>
      <p:bldP spid="17" grpId="0" animBg="1"/>
      <p:bldP spid="18" grpId="0" animBg="1"/>
      <p:bldP spid="20" grpId="0" animBg="1"/>
      <p:bldP spid="21" grpId="0" animBg="1"/>
      <p:bldP spid="22" grpId="0" animBg="1"/>
      <p:bldP spid="23" grpId="0" animBg="1"/>
      <p:bldP spid="30" grpId="0" animBg="1"/>
      <p:bldP spid="28" grpId="0" animBg="1"/>
      <p:bldP spid="29" grpId="0"/>
      <p:bldP spid="3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استرداد إسرائيل</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إعادة تعيين حزقيال (33)</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القيادة (34)</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أرض الرب (35: 1- 36: 15)</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كرامة الرب (36: 16- 38)</a:t>
            </a:r>
          </a:p>
        </p:txBody>
      </p:sp>
    </p:spTree>
    <p:extLst>
      <p:ext uri="{BB962C8B-B14F-4D97-AF65-F5344CB8AC3E}">
        <p14:creationId xmlns:p14="http://schemas.microsoft.com/office/powerpoint/2010/main" val="2509716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3" end="3"/>
                                            </p:txEl>
                                          </p:spTgt>
                                        </p:tgtEl>
                                        <p:attrNameLst>
                                          <p:attrName>style.visibility</p:attrName>
                                        </p:attrNameLst>
                                      </p:cBhvr>
                                      <p:to>
                                        <p:strVal val="visible"/>
                                      </p:to>
                                    </p:set>
                                    <p:anim calcmode="lin" valueType="num">
                                      <p:cBhvr additive="base">
                                        <p:cTn id="7" dur="500" fill="hold"/>
                                        <p:tgtEl>
                                          <p:spTgt spid="1229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3"/>
              </a:rPr>
              <a:t>24</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وَآخُذُكُمْ مِنْ بَيْنِ الأُمَمِ وَأَجْمَعُكُمْ مِنْ جَمِيعِ الأَرَاضِي وَآتِي بِكُمْ إِلَى أَرْضِكُمْ.</a:t>
            </a: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4"/>
              </a:rPr>
              <a:t>25</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وَأَرُشُّ عَلَيْكُمْ مَاءً طَاهِرًا فَتُطَهَّرُونَ. مِنْ كُلِّ نَجَاسَتِكُمْ وَمِنْ كُلِّ أَصْنَامِكُمْ أُطَهِّرُكُمْ.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5"/>
              </a:rPr>
              <a:t>26</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وَأُعْطِيكُمْ قَلْبًا جَدِيدًا، وَأَجْعَلُ رُوحًا جَدِيدَةً فِي دَاخِلِكُمْ، وَأَنْزِعُ قَلْبَ الْحَجَرِ مِنْ لَحْمِكُمْ وَأُعْطِيكُمْ قَلْبَ لَحْمٍ.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6"/>
              </a:rPr>
              <a:t>27</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وَأَجْعَلُ رُوحِي فِي دَاخِلِكُمْ، وَأَجْعَلُكُمْ تَسْلُكُونَ فِي فَرَائِضِي، وَتَحْفَظُونَ أَحْكَامِي وَتَعْمَلُونَ بِهَا. </a:t>
            </a:r>
            <a:r>
              <a:rPr kumimoji="0" lang="ar-SA"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حزقيال</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٣٦: ٢٤-٢٧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04135" y="3803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500</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72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24"/>
            <a:ext cx="914400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949280"/>
            <a:ext cx="9144000" cy="769441"/>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rPr>
              <a:t>المسبيين الإسرائيليين</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317578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08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0"/>
            <a:ext cx="8891587" cy="442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Text Box 2"/>
          <p:cNvSpPr txBox="1">
            <a:spLocks noChangeArrowheads="1"/>
          </p:cNvSpPr>
          <p:nvPr/>
        </p:nvSpPr>
        <p:spPr bwMode="auto">
          <a:xfrm>
            <a:off x="0" y="4576763"/>
            <a:ext cx="9036050" cy="2185987"/>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مجد</a:t>
            </a:r>
            <a:br>
              <a:rPr kumimoji="0" lang="en-US" sz="4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88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8800" b="1" i="0" u="none" strike="noStrike" kern="1200" cap="none" spc="0" normalizeH="0" baseline="0" noProof="0" dirty="0">
              <a:ln>
                <a:noFill/>
              </a:ln>
              <a:solidFill>
                <a:srgbClr val="CCEC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011842"/>
      </p:ext>
    </p:extLst>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TheGloryofGod-Back1.jpg">
            <a:extLst>
              <a:ext uri="{FF2B5EF4-FFF2-40B4-BE49-F238E27FC236}">
                <a16:creationId xmlns:a16="http://schemas.microsoft.com/office/drawing/2014/main" id="{6C51A0B0-CA4B-462F-962C-2FB3EF808C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BA3EC1D-5758-44D8-9C29-325EBC1C084B}"/>
              </a:ext>
            </a:extLst>
          </p:cNvPr>
          <p:cNvSpPr/>
          <p:nvPr/>
        </p:nvSpPr>
        <p:spPr>
          <a:xfrm>
            <a:off x="-2" y="98716"/>
            <a:ext cx="9144001" cy="2862322"/>
          </a:xfrm>
          <a:prstGeom prst="rect">
            <a:avLst/>
          </a:prstGeom>
        </p:spPr>
        <p:txBody>
          <a:bodyPr wrap="square">
            <a:spAutoFit/>
          </a:bodyPr>
          <a:lstStyle/>
          <a:p>
            <a:pPr lvl="0" algn="ctr" defTabSz="457177" eaLnBrk="1" fontAlgn="auto" hangingPunct="1">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٢٥ وَأَرُشُّ عَلَيْكُمْ مَاءً طَاهِراً فَتُطَهَّرُونَ. مِنْ كُلِّ نَجَاسَتِكُمْ وَمِنْ كُلِّ أَصْنَامِكُمْ أُطَهِّرُكُمْ. ٢٦ وَأُعْطِيكُمْ قَلْباً جَدِيداً, وَأَجْعَلُ رُوحاً جَدِيدَةً فِي دَاخِلِكُمْ, وَأَنْزِعُ قَلْبَ الْحَجَرِ مِنْ لَحْمِكُمْ وَأُعْطِيكُمْ قَلْبَ لَحْمٍ. ٢٧ وَأَجْعَلُ رُوحِي فِي دَاخِلِكُمْ, وَأَجْعَلُكُمْ تَسْلُكُونَ فِي فَرَائِضِي وَتَحْفَظُونَ أَحْكَامِي وَتَعْمَلُونَ بِهَا. </a:t>
            </a:r>
          </a:p>
        </p:txBody>
      </p:sp>
      <p:sp>
        <p:nvSpPr>
          <p:cNvPr id="6" name="Rectangle 5">
            <a:extLst>
              <a:ext uri="{FF2B5EF4-FFF2-40B4-BE49-F238E27FC236}">
                <a16:creationId xmlns:a16="http://schemas.microsoft.com/office/drawing/2014/main" id="{E40C98CD-705A-423D-8FE9-4A7C16111A55}"/>
              </a:ext>
            </a:extLst>
          </p:cNvPr>
          <p:cNvSpPr/>
          <p:nvPr/>
        </p:nvSpPr>
        <p:spPr>
          <a:xfrm>
            <a:off x="0" y="5515585"/>
            <a:ext cx="9139237" cy="584775"/>
          </a:xfrm>
          <a:prstGeom prst="rect">
            <a:avLst/>
          </a:prstGeom>
        </p:spPr>
        <p:txBody>
          <a:bodyPr wrap="square">
            <a:spAutoFit/>
          </a:bodyPr>
          <a:lstStyle/>
          <a:p>
            <a:pPr lvl="0" algn="ctr" defTabSz="457177" eaLnBrk="1" fontAlgn="auto" hangingPunct="1">
              <a:spcBef>
                <a:spcPts val="0"/>
              </a:spcBef>
              <a:spcAft>
                <a:spcPts val="0"/>
              </a:spcAft>
              <a:defRPr/>
            </a:pPr>
            <a:r>
              <a:rPr lang="ar-SA" sz="3200" b="1" dirty="0">
                <a:solidFill>
                  <a:prstClr val="white"/>
                </a:solidFill>
                <a:effectLst>
                  <a:glow rad="127000">
                    <a:prstClr val="black"/>
                  </a:glow>
                </a:effectLst>
                <a:latin typeface="Arial" panose="020B0604020202020204" pitchFamily="34" charset="0"/>
                <a:cs typeface="Arial" panose="020B0604020202020204" pitchFamily="34" charset="0"/>
              </a:rPr>
              <a:t>حزقيال ٣٦ : ٢٥-٢٧</a:t>
            </a:r>
          </a:p>
        </p:txBody>
      </p:sp>
    </p:spTree>
    <p:extLst>
      <p:ext uri="{BB962C8B-B14F-4D97-AF65-F5344CB8AC3E}">
        <p14:creationId xmlns:p14="http://schemas.microsoft.com/office/powerpoint/2010/main" val="305424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505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163"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Text Box 2"/>
          <p:cNvSpPr txBox="1">
            <a:spLocks noChangeArrowheads="1"/>
          </p:cNvSpPr>
          <p:nvPr/>
        </p:nvSpPr>
        <p:spPr bwMode="auto">
          <a:xfrm>
            <a:off x="2195513" y="11113"/>
            <a:ext cx="6938962" cy="1446550"/>
          </a:xfrm>
          <a:prstGeom prst="rect">
            <a:avLst/>
          </a:prstGeom>
          <a:noFill/>
          <a:ln>
            <a:noFill/>
          </a:ln>
          <a:effectLst>
            <a:outerShdw blurRad="63500" dist="107763" dir="189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lvl="0" algn="ctr">
              <a:spcBef>
                <a:spcPct val="50000"/>
              </a:spcBef>
              <a:defRPr/>
            </a:pPr>
            <a:r>
              <a:rPr lang="ar-SA" sz="8800" b="1" dirty="0">
                <a:solidFill>
                  <a:srgbClr val="FAFBF9"/>
                </a:solidFill>
                <a:effectLst>
                  <a:glow rad="228600">
                    <a:prstClr val="black"/>
                  </a:glow>
                </a:effectLst>
                <a:latin typeface="Arial" panose="020B0604020202020204" pitchFamily="34" charset="0"/>
                <a:cs typeface="Arial" panose="020B0604020202020204" pitchFamily="34" charset="0"/>
              </a:rPr>
              <a:t>العهد الجديد</a:t>
            </a:r>
          </a:p>
        </p:txBody>
      </p:sp>
    </p:spTree>
    <p:extLst>
      <p:ext uri="{BB962C8B-B14F-4D97-AF65-F5344CB8AC3E}">
        <p14:creationId xmlns:p14="http://schemas.microsoft.com/office/powerpoint/2010/main" val="218048060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b="1" dirty="0">
                <a:solidFill>
                  <a:schemeClr val="bg1"/>
                </a:solidFill>
              </a:rPr>
              <a:t>تباين العهود (2 كورنثوس 3-4)</a:t>
            </a:r>
            <a:endParaRPr lang="en-US" sz="2800" b="1" dirty="0">
              <a:solidFill>
                <a:schemeClr val="bg1"/>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3615530324"/>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القديم</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الجديد</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موسى (3: 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المسيح (3: 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بالحرف (3: 6أ)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بالروح (3: 6أ، 18ب)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يقتل (3: 6ب،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يحي (3: 6ب)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الحجر (3: 3 ب ، 7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القلوب (3: 3 ب ؛ ارميا 31:33)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مجيد (3: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أكثر مجداً (3: 8، 10)</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تلاشى المجد (3: 7 ب ، 11 أ ،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يزداد المجد باستمرار (3: 11 ب ،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يدين الإنسان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يأتي بالبر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الخداع</a:t>
                      </a:r>
                      <a:r>
                        <a:rPr lang="ar-JO" sz="2000" b="1" baseline="0"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الجرأة (3: 12)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وجه موسى المحجوب (3: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وجوه مكشوفة (3: 13 أ ، 18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محجوبة (3: 14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مكشوفة (3: 14 ب ؛ 4: 3-6)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محجوبة (3: 15)</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غير محجوبة (3: 16)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بلادة (3: 14أ)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حرية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موسى يعكس مجد الله</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متغيرين (3: 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متغيرين (3: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قلة الغيرة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ثقة وثبات (3: 4-5 ؛ 4: 1)</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الخداع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الصدق (4: 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166ت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404813"/>
            <a:ext cx="9144000" cy="769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العهد الجديد في حزقيال 36</a:t>
            </a:r>
            <a:endParaRPr kumimoji="0" lang="en-US" sz="4400" b="1" u="none" strike="noStrike" kern="1200" cap="none" spc="0" normalizeH="0" baseline="0" noProof="0" dirty="0">
              <a:ln>
                <a:noFill/>
              </a:ln>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2" name="Text Box 4"/>
          <p:cNvSpPr txBox="1">
            <a:spLocks noChangeArrowheads="1"/>
          </p:cNvSpPr>
          <p:nvPr/>
        </p:nvSpPr>
        <p:spPr bwMode="auto">
          <a:xfrm>
            <a:off x="0" y="23463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الإسترداد للأرض (36: 24، 28، 33)</a:t>
            </a:r>
            <a:endParaRPr kumimoji="0" lang="en-US"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3" name="Text Box 5"/>
          <p:cNvSpPr txBox="1">
            <a:spLocks noChangeArrowheads="1"/>
          </p:cNvSpPr>
          <p:nvPr/>
        </p:nvSpPr>
        <p:spPr bwMode="auto">
          <a:xfrm>
            <a:off x="0" y="31083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التطهير من الخطية (36: 25)</a:t>
            </a:r>
            <a:endParaRPr kumimoji="0" lang="en-US"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4" name="Text Box 6"/>
          <p:cNvSpPr txBox="1">
            <a:spLocks noChangeArrowheads="1"/>
          </p:cNvSpPr>
          <p:nvPr/>
        </p:nvSpPr>
        <p:spPr bwMode="auto">
          <a:xfrm>
            <a:off x="0" y="37941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قلب متجاوب (36: 26)</a:t>
            </a:r>
            <a:endParaRPr kumimoji="0" lang="en-US"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5" name="Text Box 7"/>
          <p:cNvSpPr txBox="1">
            <a:spLocks noChangeArrowheads="1"/>
          </p:cNvSpPr>
          <p:nvPr/>
        </p:nvSpPr>
        <p:spPr bwMode="auto">
          <a:xfrm>
            <a:off x="0" y="5257800"/>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الحافز والقدرة على الطاعة (36: 27)</a:t>
            </a:r>
            <a:endParaRPr kumimoji="0" lang="en-US"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sp>
        <p:nvSpPr>
          <p:cNvPr id="7176" name="Text Box 8"/>
          <p:cNvSpPr txBox="1">
            <a:spLocks noChangeArrowheads="1"/>
          </p:cNvSpPr>
          <p:nvPr/>
        </p:nvSpPr>
        <p:spPr bwMode="auto">
          <a:xfrm>
            <a:off x="0" y="45561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rPr>
              <a:t>سكنى الروح (36: 27)</a:t>
            </a:r>
            <a:endParaRPr kumimoji="0" lang="en-US" sz="3000" b="1" u="none" strike="noStrike" kern="1200" cap="none" spc="0" normalizeH="0" baseline="0" noProof="0" dirty="0">
              <a:ln>
                <a:noFill/>
              </a:ln>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uLnTx/>
              <a:uFillTx/>
              <a:latin typeface="Arial"/>
              <a:ea typeface="ＭＳ Ｐゴシック" charset="0"/>
              <a:cs typeface="Arial"/>
            </a:endParaRPr>
          </a:p>
        </p:txBody>
      </p:sp>
      <p:pic>
        <p:nvPicPr>
          <p:cNvPr id="6881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2997200"/>
            <a:ext cx="27178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653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linds(horizontal)">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linds(horizontal)">
                                      <p:cBhvr>
                                        <p:cTn id="17" dur="5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blinds(horizontal)">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blinds(horizontal)">
                                      <p:cBhvr>
                                        <p:cTn id="2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3" grpId="0" autoUpdateAnimBg="0"/>
      <p:bldP spid="7174" grpId="0" autoUpdateAnimBg="0"/>
      <p:bldP spid="7175" grpId="0" autoUpdateAnimBg="0"/>
      <p:bldP spid="717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 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472749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DF81CD-BCB5-65AF-183A-97B8A03AD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4000" cy="6111875"/>
          </a:xfrm>
          <a:prstGeom prst="rect">
            <a:avLst/>
          </a:prstGeom>
          <a:noFill/>
          <a:extLst>
            <a:ext uri="{909E8E84-426E-40DD-AFC4-6F175D3DCCD1}">
              <a14:hiddenFill xmlns:a14="http://schemas.microsoft.com/office/drawing/2010/main">
                <a:solidFill>
                  <a:srgbClr val="FFFFFF"/>
                </a:solidFill>
              </a14:hiddenFill>
            </a:ext>
          </a:extLst>
        </p:spPr>
      </p:pic>
      <p:sp>
        <p:nvSpPr>
          <p:cNvPr id="683010" name="Rectangle 2"/>
          <p:cNvSpPr>
            <a:spLocks noGrp="1" noChangeArrowheads="1"/>
          </p:cNvSpPr>
          <p:nvPr>
            <p:ph type="title"/>
          </p:nvPr>
        </p:nvSpPr>
        <p:spPr>
          <a:xfrm>
            <a:off x="0" y="0"/>
            <a:ext cx="9144000" cy="762000"/>
          </a:xfrm>
          <a:solidFill>
            <a:schemeClr val="bg1"/>
          </a:solidFill>
        </p:spPr>
        <p:txBody>
          <a:bodyPr/>
          <a:lstStyle/>
          <a:p>
            <a:pPr algn="ctr" eaLnBrk="1" hangingPunct="1"/>
            <a:r>
              <a:rPr lang="ar-JO" b="1" dirty="0">
                <a:solidFill>
                  <a:srgbClr val="FFFFFF"/>
                </a:solidFill>
                <a:latin typeface="Arial" panose="020B0604020202020204" pitchFamily="34" charset="0"/>
                <a:ea typeface="新細明體" charset="0"/>
                <a:cs typeface="Arial" panose="020B0604020202020204" pitchFamily="34" charset="0"/>
              </a:rPr>
              <a:t>استرداد كرامة الرب</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545795" name="Text Box 4"/>
          <p:cNvSpPr txBox="1">
            <a:spLocks noChangeArrowheads="1"/>
          </p:cNvSpPr>
          <p:nvPr/>
        </p:nvSpPr>
        <p:spPr bwMode="auto">
          <a:xfrm>
            <a:off x="5796136" y="6413266"/>
            <a:ext cx="320942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حزقيال 36: 16- 38</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6389" name="Rectangle 5"/>
          <p:cNvSpPr>
            <a:spLocks noChangeArrowheads="1"/>
          </p:cNvSpPr>
          <p:nvPr/>
        </p:nvSpPr>
        <p:spPr bwMode="auto">
          <a:xfrm>
            <a:off x="304800" y="1828800"/>
            <a:ext cx="8839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إعادة تجميع إسرائيل من الدول المجاورة</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إزالة الرجاسات وعبادة الأصنام</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استبدال قلب/ وروح جديد على إسرائيل</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حلول الروح يضمن الطاعة</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إعادة الوعد العهدي لإسرائيل</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عودة إنتاجية كبيرة في إسرائيل</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rPr>
              <a:t>تذكر وبغض خطايا إسرائيل</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49756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٣٧</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930917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استرداد إسرائيل</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إعادة تعيين حزقيال (33)</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القيادة (34)</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أرض الرب (35: 1- 36: 15)</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كرامة الرب (36: 16- 38)</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شعب الرب (37)</a:t>
            </a:r>
            <a:endPar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096336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3" end="3"/>
                                            </p:txEl>
                                          </p:spTgt>
                                        </p:tgtEl>
                                        <p:attrNameLst>
                                          <p:attrName>style.visibility</p:attrName>
                                        </p:attrNameLst>
                                      </p:cBhvr>
                                      <p:to>
                                        <p:strVal val="visible"/>
                                      </p:to>
                                    </p:set>
                                    <p:anim calcmode="lin" valueType="num">
                                      <p:cBhvr additive="base">
                                        <p:cTn id="7" dur="500" fill="hold"/>
                                        <p:tgtEl>
                                          <p:spTgt spid="1229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كيف يمكن لله أن يعيد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مليون يهودي إلى الأرض؟</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620609"/>
            <a:ext cx="9144000" cy="437388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211121" y="3802316"/>
            <a:ext cx="1322585"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إسرائيل</a:t>
            </a:r>
            <a:endPar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3802316"/>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4831311"/>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5141292"/>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974701"/>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2644964"/>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2678218"/>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3363748"/>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4669536"/>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Tragic Story Of The Babylonian Captivity">
            <a:extLst>
              <a:ext uri="{FF2B5EF4-FFF2-40B4-BE49-F238E27FC236}">
                <a16:creationId xmlns:a16="http://schemas.microsoft.com/office/drawing/2014/main" id="{FB8C73A9-5ECE-8C54-F7A4-55C98E022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0" y="0"/>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3779912" cy="1052736"/>
          </a:xfrm>
          <a:effectLst>
            <a:outerShdw blurRad="63500" dist="35921" dir="2700000" algn="ctr" rotWithShape="0">
              <a:schemeClr val="tx2">
                <a:alpha val="74998"/>
              </a:schemeClr>
            </a:outerShdw>
          </a:effectLst>
        </p:spPr>
        <p:txBody>
          <a:bodyPr/>
          <a:lstStyle/>
          <a:p>
            <a:pPr lvl="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مزامير ١٣٧ </a:t>
            </a:r>
          </a:p>
        </p:txBody>
      </p:sp>
      <p:sp>
        <p:nvSpPr>
          <p:cNvPr id="4" name="Rectangle 2">
            <a:extLst>
              <a:ext uri="{FF2B5EF4-FFF2-40B4-BE49-F238E27FC236}">
                <a16:creationId xmlns:a16="http://schemas.microsoft.com/office/drawing/2014/main" id="{DD7E53FB-ED09-CB4F-D113-BC9731E3FF55}"/>
              </a:ext>
            </a:extLst>
          </p:cNvPr>
          <p:cNvSpPr txBox="1">
            <a:spLocks noChangeArrowheads="1"/>
          </p:cNvSpPr>
          <p:nvPr/>
        </p:nvSpPr>
        <p:spPr bwMode="auto">
          <a:xfrm>
            <a:off x="36512" y="4869160"/>
            <a:ext cx="9144000" cy="19888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عَلَى أَنْهَارِ بَابِلَ هُنَاكَ جَلَسْنَا. بَكَيْنَا أَيْضاً عِنْدَ مَا تَذَكَّرْنَا صِهْيَوْنَ.</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٢ عَلَى الصَّفْصَافِ فِي وَسَطِهَا عَلَّقْنَا أَعْوَادَنَا. ٣ لأَنَّهُ هُنَاكَ سَأَلَنَا الَّذِينَ سَبُونَا كَلاَمَ تَرْنِيمَةٍ وَمُعَذِّبُونَا سَأَلُونَا فَرَحاً: رَنِّمُوا لَنَا مِنْ تَرْنِيمَاتِ صِهْيَوْنَ.</a:t>
            </a:r>
          </a:p>
        </p:txBody>
      </p:sp>
    </p:spTree>
    <p:extLst>
      <p:ext uri="{BB962C8B-B14F-4D97-AF65-F5344CB8AC3E}">
        <p14:creationId xmlns:p14="http://schemas.microsoft.com/office/powerpoint/2010/main" val="2450863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6000" b="1" dirty="0">
                <a:solidFill>
                  <a:schemeClr val="bg1"/>
                </a:solidFill>
                <a:latin typeface="Arial" charset="0"/>
                <a:ea typeface="ＭＳ Ｐゴシック" charset="0"/>
                <a:cs typeface="ＭＳ Ｐゴシック" charset="0"/>
              </a:rPr>
              <a:t>متى هي علامات عودة المسيح ؟</a:t>
            </a:r>
            <a:endParaRPr lang="en-US" sz="6000" b="1" dirty="0">
              <a:solidFill>
                <a:schemeClr val="bg1"/>
              </a:solidFill>
              <a:latin typeface="Arial" charset="0"/>
              <a:ea typeface="ＭＳ Ｐゴシック" charset="0"/>
              <a:cs typeface="ＭＳ Ｐゴシック" charset="0"/>
            </a:endParaRP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ar-JO" sz="3600" b="1" dirty="0">
                <a:solidFill>
                  <a:schemeClr val="bg1"/>
                </a:solidFill>
                <a:latin typeface="Arial" charset="0"/>
                <a:ea typeface="ＭＳ Ｐゴシック" charset="0"/>
                <a:cs typeface="ＭＳ Ｐゴシック" charset="0"/>
              </a:rPr>
              <a:t>سوف تتم في الضيقة</a:t>
            </a:r>
            <a:endParaRPr lang="en-US" sz="36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2265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هل يستطيع الله </a:t>
            </a:r>
            <a:br>
              <a:rPr lang="ar-JO" b="1" dirty="0">
                <a:solidFill>
                  <a:schemeClr val="bg1"/>
                </a:solidFill>
                <a:latin typeface="Arial" panose="020B0604020202020204" pitchFamily="34" charset="0"/>
                <a:ea typeface="ＭＳ Ｐゴシック" charset="0"/>
                <a:cs typeface="Arial" panose="020B0604020202020204" pitchFamily="34" charset="0"/>
              </a:rPr>
            </a:br>
            <a:r>
              <a:rPr lang="ar-JO" b="1" dirty="0">
                <a:solidFill>
                  <a:schemeClr val="bg1"/>
                </a:solidFill>
                <a:latin typeface="Arial" panose="020B0604020202020204" pitchFamily="34" charset="0"/>
                <a:ea typeface="ＭＳ Ｐゴシック" charset="0"/>
                <a:cs typeface="Arial" panose="020B0604020202020204" pitchFamily="34" charset="0"/>
              </a:rPr>
              <a:t>استرداد إسرائيل كأمة؟</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952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239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3495675" cy="2420887"/>
          </a:xfrm>
        </p:spPr>
        <p:txBody>
          <a:bodyPr/>
          <a:lstStyle/>
          <a:p>
            <a:pPr algn="ctr"/>
            <a:br>
              <a:rPr lang="en-US"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شجع هتلر اليهود </a:t>
            </a:r>
            <a:br>
              <a:rPr lang="ar-JO"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للعودة إلى ديارهم</a:t>
            </a:r>
            <a:endParaRPr lang="en-US" sz="3600" b="1" dirty="0">
              <a:solidFill>
                <a:srgbClr val="FFFFFF"/>
              </a:solidFill>
              <a:effectLst>
                <a:glow rad="355600">
                  <a:schemeClr val="tx1"/>
                </a:glow>
              </a:effectLst>
              <a:latin typeface="Arial" charset="0"/>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شجع هتلر اليهود </a:t>
            </a:r>
            <a:br>
              <a:rPr lang="ar-JO"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للعودة إلى ديارهم</a:t>
            </a:r>
            <a:endParaRPr lang="en-US" sz="3600" b="1" dirty="0">
              <a:solidFill>
                <a:srgbClr val="FFFFFF"/>
              </a:solidFill>
              <a:effectLst>
                <a:glow rad="355600">
                  <a:schemeClr val="tx1"/>
                </a:glow>
              </a:effectLst>
              <a:latin typeface="Arial" charset="0"/>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mn-ea"/>
                  <a:cs typeface="+mn-cs"/>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mn-ea"/>
                  <a:cs typeface="+mn-cs"/>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Tree>
    <p:extLst>
      <p:ext uri="{BB962C8B-B14F-4D97-AF65-F5344CB8AC3E}">
        <p14:creationId xmlns:p14="http://schemas.microsoft.com/office/powerpoint/2010/main" val="3037601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العظام اليابسة في حزقيال 37</a:t>
            </a:r>
            <a:endParaRPr lang="en-US" b="1" dirty="0">
              <a:latin typeface="Arial" panose="020B0604020202020204" pitchFamily="34" charset="0"/>
              <a:ea typeface="ＭＳ Ｐゴシック" charset="0"/>
              <a:cs typeface="Arial" panose="020B0604020202020204" pitchFamily="34" charset="0"/>
            </a:endParaRPr>
          </a:p>
        </p:txBody>
      </p:sp>
      <p:sp>
        <p:nvSpPr>
          <p:cNvPr id="698371" name="Rectangle 3"/>
          <p:cNvSpPr>
            <a:spLocks noGrp="1" noChangeArrowheads="1"/>
          </p:cNvSpPr>
          <p:nvPr>
            <p:ph type="body" idx="1"/>
          </p:nvPr>
        </p:nvSpPr>
        <p:spPr>
          <a:xfrm>
            <a:off x="381000" y="4800600"/>
            <a:ext cx="8229600" cy="1524000"/>
          </a:xfrm>
        </p:spPr>
        <p:txBody>
          <a:bodyPr/>
          <a:lstStyle/>
          <a:p>
            <a:pPr algn="ct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ماذا تعني ؟</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a:p>
            <a:pPr algn="ct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متى سيكون التتميم ؟</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17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ar-JO" b="1" i="0" dirty="0">
                <a:latin typeface="Arial" charset="0"/>
                <a:ea typeface="新細明體" charset="0"/>
              </a:rPr>
              <a:t>وادي العظام اليابسة (حز 37)</a:t>
            </a:r>
            <a:endParaRPr lang="en-US" b="1" i="0" dirty="0">
              <a:latin typeface="Arial" charset="0"/>
              <a:ea typeface="新細明體" charset="0"/>
            </a:endParaRP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192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b="1" i="0" dirty="0">
                <a:latin typeface="Arial" charset="0"/>
                <a:ea typeface="新細明體" charset="0"/>
              </a:rPr>
              <a:t>وادي العظام اليابسة (حز 37)</a:t>
            </a:r>
            <a:endParaRPr lang="en-US" b="1" i="0"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336650"/>
            <a:ext cx="4495800" cy="1905000"/>
          </a:xfrm>
          <a:prstGeom prst="rect">
            <a:avLst/>
          </a:prstGeom>
          <a:noFill/>
          <a:ln w="9525">
            <a:no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العودة في عدم الإيمان</a:t>
            </a:r>
            <a:endParaRPr kumimoji="0" lang="en-US"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384703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53975" y="-15190"/>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يَا ابْنَ آدَمَ, أَتَحْيَا هَذِهِ الْعِظَامُ؟</a:t>
            </a:r>
            <a:endParaRPr kumimoji="0" lang="en-US" sz="7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descr="Ezek 37v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92696"/>
            <a:ext cx="9144000" cy="5145548"/>
          </a:xfrm>
          <a:prstGeom prst="rect">
            <a:avLst/>
          </a:prstGeom>
        </p:spPr>
      </p:pic>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تحاول ذلك في الإمتحان النهائي</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4231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b="1" i="0" dirty="0">
                <a:latin typeface="Arial" charset="0"/>
                <a:ea typeface="新細明體" charset="0"/>
              </a:rPr>
              <a:t>وادي العظام اليابسة (حز 37)</a:t>
            </a:r>
            <a:endParaRPr lang="en-US" b="1" i="0"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33665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العودة في عدم الإيمان</a:t>
            </a:r>
            <a:endParaRPr kumimoji="0" lang="en-US"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336650"/>
            <a:ext cx="2895600" cy="1300262"/>
          </a:xfrm>
          <a:prstGeom prst="rect">
            <a:avLst/>
          </a:prstGeom>
          <a:noFill/>
          <a:ln w="9525">
            <a:no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الثقة في المسيا</a:t>
            </a:r>
            <a:endParaRPr kumimoji="0" lang="en-US"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20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스크랩] Re:테드 라슨의 에스겔서 그림이미지">
            <a:extLst>
              <a:ext uri="{FF2B5EF4-FFF2-40B4-BE49-F238E27FC236}">
                <a16:creationId xmlns:a16="http://schemas.microsoft.com/office/drawing/2014/main" id="{675778DA-1D55-4E29-FF24-3A9EF458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2495701"/>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حزقيال ٢٤ : ٢</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يَا ابْنَ آدَمَ, اكْتُبْ لِنَفْسِكَ اسْمَ الْيَوْمِ, هَذَا الْيَوْمَ بِعَيْنِهِ. فَإِنَّ مَلِكَ بَابِلَ قَدِ اقْتَرَبَ إِلَى أُورُشَلِيمَ هَذَا الْيَوْمَ بِعَيْنِهِ. </a:t>
            </a:r>
          </a:p>
        </p:txBody>
      </p:sp>
    </p:spTree>
    <p:extLst>
      <p:ext uri="{BB962C8B-B14F-4D97-AF65-F5344CB8AC3E}">
        <p14:creationId xmlns:p14="http://schemas.microsoft.com/office/powerpoint/2010/main" val="379786763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rtl="1"/>
            <a:r>
              <a:rPr lang="ar-SA" sz="4000" b="1" dirty="0"/>
              <a:t>زكريا ٣ : ٩</a:t>
            </a:r>
            <a:br>
              <a:rPr lang="ar-SA" sz="4000" b="1" dirty="0"/>
            </a:br>
            <a:br>
              <a:rPr lang="en-US" sz="4000" b="1" dirty="0"/>
            </a:br>
            <a:r>
              <a:rPr lang="ar-SA" sz="4000" b="1" dirty="0"/>
              <a:t> فَهُوَذَا الْحَجَرُ الَّذِي وَضَعْتُهُ قُدَّامَ </a:t>
            </a:r>
            <a:r>
              <a:rPr lang="ar-SA" sz="4000" b="1" dirty="0" err="1"/>
              <a:t>يَهُوشَعَ</a:t>
            </a:r>
            <a:r>
              <a:rPr lang="ar-SA" sz="4000" b="1" dirty="0"/>
              <a:t> عَلَى حَجَرٍ وَاحِدٍ سَبْعُ أَعْيُنٍ. </a:t>
            </a:r>
            <a:r>
              <a:rPr lang="ar-SA" sz="4000" b="1" dirty="0" err="1"/>
              <a:t>هَئَنَذَا</a:t>
            </a:r>
            <a:r>
              <a:rPr lang="ar-SA" sz="4000" b="1" dirty="0"/>
              <a:t> نَاقِشٌ نَقْشَهُ يَقُولُ رَبُّ الْجُنُودِ </a:t>
            </a:r>
            <a:r>
              <a:rPr lang="ar-SA" sz="4000" b="1" dirty="0">
                <a:solidFill>
                  <a:srgbClr val="FFFF00"/>
                </a:solidFill>
              </a:rPr>
              <a:t>وَأُزِيلُ إِثْمَ تِلْكَ الأَرْضِ فِي يَوْمٍ وَاحِدٍ</a:t>
            </a:r>
            <a:r>
              <a:rPr lang="ar-SA" sz="4000" b="1" dirty="0"/>
              <a:t>. </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9208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ar-JO" b="1" i="0" dirty="0">
                <a:latin typeface="Arial" panose="020B0604020202020204" pitchFamily="34" charset="0"/>
                <a:ea typeface="新細明體" charset="0"/>
                <a:cs typeface="Arial" panose="020B0604020202020204" pitchFamily="34" charset="0"/>
              </a:rPr>
              <a:t>اللعب بالكلمات العبرية</a:t>
            </a:r>
            <a:endParaRPr lang="en-US" b="1" i="0" dirty="0">
              <a:latin typeface="Arial" panose="020B0604020202020204" pitchFamily="34" charset="0"/>
              <a:ea typeface="新細明體" charset="0"/>
              <a:cs typeface="Arial" panose="020B0604020202020204" pitchFamily="34" charset="0"/>
            </a:endParaRPr>
          </a:p>
        </p:txBody>
      </p:sp>
      <p:sp>
        <p:nvSpPr>
          <p:cNvPr id="4" name="TextBox 3"/>
          <p:cNvSpPr txBox="1">
            <a:spLocks noChangeArrowheads="1"/>
          </p:cNvSpPr>
          <p:nvPr/>
        </p:nvSpPr>
        <p:spPr bwMode="auto">
          <a:xfrm>
            <a:off x="578782" y="1524000"/>
            <a:ext cx="3714479"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تنبأ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للنَفَس</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37: 5، 9</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5" name="TextBox 4"/>
          <p:cNvSpPr txBox="1">
            <a:spLocks noChangeArrowheads="1"/>
          </p:cNvSpPr>
          <p:nvPr/>
        </p:nvSpPr>
        <p:spPr bwMode="auto">
          <a:xfrm>
            <a:off x="5139874" y="1524000"/>
            <a:ext cx="3457998"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تنبأ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للروح</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37: 14</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6" name="TextBox 5"/>
          <p:cNvSpPr txBox="1">
            <a:spLocks noChangeArrowheads="1"/>
          </p:cNvSpPr>
          <p:nvPr/>
        </p:nvSpPr>
        <p:spPr bwMode="auto">
          <a:xfrm>
            <a:off x="4508177" y="1556792"/>
            <a:ext cx="423862"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8" name="TextBox 7"/>
          <p:cNvSpPr txBox="1">
            <a:spLocks noChangeArrowheads="1"/>
          </p:cNvSpPr>
          <p:nvPr/>
        </p:nvSpPr>
        <p:spPr bwMode="auto">
          <a:xfrm>
            <a:off x="-85315" y="2971800"/>
            <a:ext cx="4378576" cy="15700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عبري</a:t>
            </a:r>
            <a:r>
              <a:rPr kumimoji="0" lang="en-US" sz="3200" b="1" u="none" strike="noStrike" kern="1200" cap="none" spc="0" normalizeH="0" baseline="0" noProof="0" dirty="0" err="1">
                <a:ln>
                  <a:noFill/>
                </a:ln>
                <a:solidFill>
                  <a:srgbClr val="000000"/>
                </a:solidFill>
                <a:effectLst/>
                <a:uLnTx/>
                <a:uFillTx/>
                <a:latin typeface="Arial" panose="020B0604020202020204" pitchFamily="34" charset="0"/>
                <a:ea typeface="新細明體" charset="0"/>
                <a:cs typeface="Arial" panose="020B0604020202020204" pitchFamily="34" charset="0"/>
              </a:rPr>
              <a:t>sert</a:t>
            </a:r>
            <a:b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نفس، ريح، روح</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تك 2: 7</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9" name="TextBox 8"/>
          <p:cNvSpPr txBox="1">
            <a:spLocks noChangeArrowheads="1"/>
          </p:cNvSpPr>
          <p:nvPr/>
        </p:nvSpPr>
        <p:spPr bwMode="auto">
          <a:xfrm>
            <a:off x="5139874" y="2971800"/>
            <a:ext cx="3896622"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يوناني</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insert</a:t>
            </a:r>
            <a:b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lang="ar-JO" altLang="ja-JP" sz="3200" b="1" dirty="0">
                <a:solidFill>
                  <a:srgbClr val="FFFF00"/>
                </a:solidFill>
                <a:latin typeface="Arial" panose="020B0604020202020204" pitchFamily="34" charset="0"/>
                <a:ea typeface="新細明體" charset="0"/>
                <a:cs typeface="Arial" panose="020B0604020202020204" pitchFamily="34" charset="0"/>
              </a:rPr>
              <a:t>نفس، </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ريح، روح</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 3: 5 و8، 2 تس 2: 8</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 name="TextBox 9"/>
          <p:cNvSpPr txBox="1">
            <a:spLocks noChangeArrowheads="1"/>
          </p:cNvSpPr>
          <p:nvPr/>
        </p:nvSpPr>
        <p:spPr bwMode="auto">
          <a:xfrm>
            <a:off x="4508177" y="3241129"/>
            <a:ext cx="423863"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92019" y="3048000"/>
            <a:ext cx="1143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8184" y="3124200"/>
            <a:ext cx="18288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48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السبيين والرجوعين</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6868" name="Text Box 4"/>
          <p:cNvSpPr txBox="1">
            <a:spLocks noChangeArrowheads="1"/>
          </p:cNvSpPr>
          <p:nvPr/>
        </p:nvSpPr>
        <p:spPr bwMode="auto">
          <a:xfrm>
            <a:off x="1219200" y="3082925"/>
            <a:ext cx="1752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نبوخدنصر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(586 ق.م)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4516" name="Text Box 5"/>
          <p:cNvSpPr txBox="1">
            <a:spLocks noChangeArrowheads="1"/>
          </p:cNvSpPr>
          <p:nvPr/>
        </p:nvSpPr>
        <p:spPr bwMode="auto">
          <a:xfrm rot="-5400000">
            <a:off x="-1922227" y="3635611"/>
            <a:ext cx="4758854"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زمن حزقيال (597 ق.م)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870" name="Text Box 6"/>
          <p:cNvSpPr txBox="1">
            <a:spLocks noChangeArrowheads="1"/>
          </p:cNvSpPr>
          <p:nvPr/>
        </p:nvSpPr>
        <p:spPr bwMode="auto">
          <a:xfrm>
            <a:off x="5334000" y="3082925"/>
            <a:ext cx="1752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الأمم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الجنرال</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الروماني</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تيطس</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70 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871" name="Text Box 7"/>
          <p:cNvSpPr txBox="1">
            <a:spLocks noChangeArrowheads="1"/>
          </p:cNvSpPr>
          <p:nvPr/>
        </p:nvSpPr>
        <p:spPr bwMode="auto">
          <a:xfrm>
            <a:off x="3352800" y="3448050"/>
            <a:ext cx="17526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الرجوع</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كورش</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516 ق.م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872" name="Text Box 8"/>
          <p:cNvSpPr txBox="1">
            <a:spLocks noChangeArrowheads="1"/>
          </p:cNvSpPr>
          <p:nvPr/>
        </p:nvSpPr>
        <p:spPr bwMode="auto">
          <a:xfrm>
            <a:off x="7086600" y="3813175"/>
            <a:ext cx="1752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الرجوع</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الصهاينة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1948 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877" name="Text Box 13"/>
          <p:cNvSpPr txBox="1">
            <a:spLocks noChangeArrowheads="1"/>
          </p:cNvSpPr>
          <p:nvPr/>
        </p:nvSpPr>
        <p:spPr bwMode="auto">
          <a:xfrm>
            <a:off x="0" y="6466440"/>
            <a:ext cx="9180513"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ولكن كيف نعرف أن حزقيال 37 يتعلق بهذا السبي الثاني والعودة؟</a:t>
            </a:r>
            <a:endPar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4525" name="Text Box 1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77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o Is this Jesus the Messiah - NIV Bible">
            <a:extLst>
              <a:ext uri="{FF2B5EF4-FFF2-40B4-BE49-F238E27FC236}">
                <a16:creationId xmlns:a16="http://schemas.microsoft.com/office/drawing/2014/main" id="{0EDC9BAD-028F-C95F-04C8-941B3B730E3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36712"/>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sz="36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كيف ستكون العودة الثانية؟</a:t>
            </a:r>
            <a:endParaRPr lang="en-US" sz="32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304800" y="1066428"/>
            <a:ext cx="3403104" cy="1930524"/>
          </a:xfrm>
          <a:effectLst/>
        </p:spPr>
        <p:txBody>
          <a:bodyPr anchor="t"/>
          <a:lstStyle/>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سوف تثق</a:t>
            </a:r>
          </a:p>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إسرائيل بمسيحها</a:t>
            </a:r>
          </a:p>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(حزقيال 37: 14)</a:t>
            </a:r>
            <a:endParaRPr lang="en-US"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charset="0"/>
                <a:ea typeface="ＭＳ Ｐゴシック" charset="0"/>
              </a:rPr>
              <a:t>33-34</a:t>
            </a:r>
            <a:endParaRPr kumimoji="0" lang="en-US" sz="2400" b="1" u="none" strike="noStrike" kern="1200" cap="none" spc="0" normalizeH="0" baseline="0" noProof="0" dirty="0">
              <a:ln>
                <a:noFill/>
              </a:ln>
              <a:solidFill>
                <a:srgbClr val="FAFBF9"/>
              </a:solidFill>
              <a:effectLst/>
              <a:uLnTx/>
              <a:uFillTx/>
              <a:latin typeface="Arial" charset="0"/>
              <a:ea typeface="ＭＳ Ｐゴシック" charset="0"/>
            </a:endParaRPr>
          </a:p>
        </p:txBody>
      </p:sp>
      <p:sp>
        <p:nvSpPr>
          <p:cNvPr id="6" name="Rectangle 2">
            <a:extLst>
              <a:ext uri="{FF2B5EF4-FFF2-40B4-BE49-F238E27FC236}">
                <a16:creationId xmlns:a16="http://schemas.microsoft.com/office/drawing/2014/main" id="{2DC7EF77-0627-3536-737F-F594DFA1AF0B}"/>
              </a:ext>
            </a:extLst>
          </p:cNvPr>
          <p:cNvSpPr txBox="1">
            <a:spLocks noChangeArrowheads="1"/>
          </p:cNvSpPr>
          <p:nvPr/>
        </p:nvSpPr>
        <p:spPr bwMode="auto">
          <a:xfrm>
            <a:off x="3923928" y="836711"/>
            <a:ext cx="5221018" cy="6099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وأَجْعَلُ رُوحِي          فِيكُمْ</a:t>
            </a:r>
            <a:r>
              <a:rPr lang="ar-JO" sz="48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فتَحْيَوْنَ       وَأَجْعَلُكُمْ</a:t>
            </a:r>
            <a:r>
              <a:rPr lang="ar-JO" sz="4800" b="1" kern="0" dirty="0">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أَرْضِكُمْ فَتَعْلَمُونَ أَنِّي              أنَا ٱلرَّبُّ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تَكَلَّمْتُ وَأَفْعَلُ،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يَقُولُ ٱلرَّبُّ.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5733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6510D8E-E09F-61F4-09B3-AAB4E083CF05}"/>
              </a:ext>
            </a:extLst>
          </p:cNvPr>
          <p:cNvSpPr/>
          <p:nvPr/>
        </p:nvSpPr>
        <p:spPr bwMode="auto">
          <a:xfrm>
            <a:off x="-324544" y="1556792"/>
            <a:ext cx="9937104" cy="475252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sz="36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كيف ستكون العودة الثانية؟</a:t>
            </a:r>
            <a:endParaRPr lang="en-US" sz="32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304800" y="1066428"/>
            <a:ext cx="8839200" cy="706388"/>
          </a:xfrm>
          <a:effectLst/>
        </p:spPr>
        <p:txBody>
          <a:bodyPr anchor="t"/>
          <a:lstStyle/>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إعادة توحيد إسرائيل ويهوذا (حزقيال 37: 15- 23)</a:t>
            </a:r>
            <a:endParaRPr lang="en-US"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rPr>
              <a:t>33-34</a:t>
            </a:r>
            <a:endParaRPr kumimoji="0" lang="en-US"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9DC96A6F-95C2-E876-5F46-57FD1F33C5E1}"/>
              </a:ext>
            </a:extLst>
          </p:cNvPr>
          <p:cNvSpPr txBox="1">
            <a:spLocks noChangeArrowheads="1"/>
          </p:cNvSpPr>
          <p:nvPr/>
        </p:nvSpPr>
        <p:spPr bwMode="auto">
          <a:xfrm>
            <a:off x="691952" y="1999655"/>
            <a:ext cx="8064896" cy="42376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وَأُصَيِّرُهُمْ أُمَّةً وَاحِدَةً </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فِي ٱلْأَرْضِ عَلَى جِبَالِ إِسْرَائِيلَ، وَمَلِكٌ وَاحِدٌ يَكُونُ مَلِكًا عَلَيْهِمْ كُلِّهِمْ، وَلَا يَكُونُونَ بَعْدُ أُمَّتَيْنِ، وَلَا يَنْقَسِمُونَ بَعْدُ إِلَى مَمْلَكَتَيْنِ."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(حزقيال 37: 22)</a:t>
            </a:r>
            <a:endParaRPr kumimoji="0" lang="en-US" sz="4000" b="1" u="none" strike="noStrike" kern="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60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3F155A-ED46-EE7D-84DB-E0782E2A4A82}"/>
              </a:ext>
            </a:extLst>
          </p:cNvPr>
          <p:cNvGrpSpPr/>
          <p:nvPr/>
        </p:nvGrpSpPr>
        <p:grpSpPr>
          <a:xfrm>
            <a:off x="3079137" y="7536"/>
            <a:ext cx="2928709" cy="6866182"/>
            <a:chOff x="3079137" y="7536"/>
            <a:chExt cx="2928709" cy="6866182"/>
          </a:xfrm>
        </p:grpSpPr>
        <p:pic>
          <p:nvPicPr>
            <p:cNvPr id="24" name="Picture 23"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0320" r="21157" b="8198"/>
            <a:stretch/>
          </p:blipFill>
          <p:spPr>
            <a:xfrm>
              <a:off x="3102118" y="7536"/>
              <a:ext cx="2905728" cy="6866182"/>
            </a:xfrm>
            <a:prstGeom prst="rect">
              <a:avLst/>
            </a:prstGeom>
          </p:spPr>
        </p:pic>
        <p:sp>
          <p:nvSpPr>
            <p:cNvPr id="25" name="Text Box 6"/>
            <p:cNvSpPr txBox="1">
              <a:spLocks noChangeArrowheads="1"/>
            </p:cNvSpPr>
            <p:nvPr/>
          </p:nvSpPr>
          <p:spPr bwMode="auto">
            <a:xfrm>
              <a:off x="3079137" y="435440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 name="Text Box 8"/>
            <p:cNvSpPr txBox="1">
              <a:spLocks noChangeArrowheads="1"/>
            </p:cNvSpPr>
            <p:nvPr/>
          </p:nvSpPr>
          <p:spPr bwMode="auto">
            <a:xfrm>
              <a:off x="3079137" y="240606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4800" b="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إسرائيل</a:t>
              </a:r>
            </a:p>
          </p:txBody>
        </p:sp>
        <p:sp>
          <p:nvSpPr>
            <p:cNvPr id="50" name="Rectangle 2"/>
            <p:cNvSpPr txBox="1">
              <a:spLocks noChangeArrowheads="1"/>
            </p:cNvSpPr>
            <p:nvPr/>
          </p:nvSpPr>
          <p:spPr bwMode="auto">
            <a:xfrm>
              <a:off x="3221482" y="846248"/>
              <a:ext cx="2658312"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1 ملوك 12</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
        <p:nvSpPr>
          <p:cNvPr id="2" name="Freeform 1"/>
          <p:cNvSpPr/>
          <p:nvPr/>
        </p:nvSpPr>
        <p:spPr>
          <a:xfrm>
            <a:off x="3470297" y="3126398"/>
            <a:ext cx="2658312" cy="463846"/>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nvGrpSpPr>
          <p:cNvPr id="4" name="Group 3">
            <a:extLst>
              <a:ext uri="{FF2B5EF4-FFF2-40B4-BE49-F238E27FC236}">
                <a16:creationId xmlns:a16="http://schemas.microsoft.com/office/drawing/2014/main" id="{C95C5B1C-86A7-4621-F406-0547220EA04D}"/>
              </a:ext>
            </a:extLst>
          </p:cNvPr>
          <p:cNvGrpSpPr/>
          <p:nvPr/>
        </p:nvGrpSpPr>
        <p:grpSpPr>
          <a:xfrm>
            <a:off x="24707" y="15717"/>
            <a:ext cx="3073205" cy="6858001"/>
            <a:chOff x="24707" y="15717"/>
            <a:chExt cx="3073205" cy="6858001"/>
          </a:xfrm>
        </p:grpSpPr>
        <p:pic>
          <p:nvPicPr>
            <p:cNvPr id="3" name="Picture 2" descr="United Kingdom.png"/>
            <p:cNvPicPr>
              <a:picLocks noChangeAspect="1"/>
            </p:cNvPicPr>
            <p:nvPr/>
          </p:nvPicPr>
          <p:blipFill rotWithShape="1">
            <a:blip r:embed="rId4">
              <a:extLst>
                <a:ext uri="{28A0092B-C50C-407E-A947-70E740481C1C}">
                  <a14:useLocalDpi xmlns:a14="http://schemas.microsoft.com/office/drawing/2010/main" val="0"/>
                </a:ext>
              </a:extLst>
            </a:blip>
            <a:srcRect l="40906" r="29335" b="8030"/>
            <a:stretch/>
          </p:blipFill>
          <p:spPr>
            <a:xfrm>
              <a:off x="24707" y="15717"/>
              <a:ext cx="2953841" cy="6858001"/>
            </a:xfrm>
            <a:prstGeom prst="rect">
              <a:avLst/>
            </a:prstGeom>
          </p:spPr>
        </p:pic>
        <p:sp>
          <p:nvSpPr>
            <p:cNvPr id="12" name="Text Box 8"/>
            <p:cNvSpPr txBox="1">
              <a:spLocks noChangeArrowheads="1"/>
            </p:cNvSpPr>
            <p:nvPr/>
          </p:nvSpPr>
          <p:spPr bwMode="auto">
            <a:xfrm>
              <a:off x="430912" y="319461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4800" b="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إسرائيل</a:t>
              </a:r>
            </a:p>
          </p:txBody>
        </p:sp>
        <p:sp>
          <p:nvSpPr>
            <p:cNvPr id="10" name="Rectangle 2">
              <a:extLst>
                <a:ext uri="{FF2B5EF4-FFF2-40B4-BE49-F238E27FC236}">
                  <a16:creationId xmlns:a16="http://schemas.microsoft.com/office/drawing/2014/main" id="{B83D9203-AC75-D358-7B39-2D9A69EB1994}"/>
                </a:ext>
              </a:extLst>
            </p:cNvPr>
            <p:cNvSpPr txBox="1">
              <a:spLocks noChangeArrowheads="1"/>
            </p:cNvSpPr>
            <p:nvPr/>
          </p:nvSpPr>
          <p:spPr bwMode="auto">
            <a:xfrm>
              <a:off x="144647" y="833892"/>
              <a:ext cx="2658312"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ملوك 11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a:extLst>
              <a:ext uri="{FF2B5EF4-FFF2-40B4-BE49-F238E27FC236}">
                <a16:creationId xmlns:a16="http://schemas.microsoft.com/office/drawing/2014/main" id="{C4ABD173-F5C8-F446-7375-AA6420C9E295}"/>
              </a:ext>
            </a:extLst>
          </p:cNvPr>
          <p:cNvGrpSpPr/>
          <p:nvPr/>
        </p:nvGrpSpPr>
        <p:grpSpPr>
          <a:xfrm>
            <a:off x="6153658" y="116632"/>
            <a:ext cx="3073205" cy="6858001"/>
            <a:chOff x="6153658" y="-8995"/>
            <a:chExt cx="3073205" cy="6858001"/>
          </a:xfrm>
        </p:grpSpPr>
        <p:pic>
          <p:nvPicPr>
            <p:cNvPr id="11" name="Picture 10" descr="United Kingdom.png">
              <a:extLst>
                <a:ext uri="{FF2B5EF4-FFF2-40B4-BE49-F238E27FC236}">
                  <a16:creationId xmlns:a16="http://schemas.microsoft.com/office/drawing/2014/main" id="{913B07BC-5EEF-39CB-5FA8-C5D909F524D0}"/>
                </a:ext>
              </a:extLst>
            </p:cNvPr>
            <p:cNvPicPr>
              <a:picLocks noChangeAspect="1"/>
            </p:cNvPicPr>
            <p:nvPr/>
          </p:nvPicPr>
          <p:blipFill rotWithShape="1">
            <a:blip r:embed="rId4">
              <a:extLst>
                <a:ext uri="{28A0092B-C50C-407E-A947-70E740481C1C}">
                  <a14:useLocalDpi xmlns:a14="http://schemas.microsoft.com/office/drawing/2010/main" val="0"/>
                </a:ext>
              </a:extLst>
            </a:blip>
            <a:srcRect l="40906" r="29335" b="8030"/>
            <a:stretch/>
          </p:blipFill>
          <p:spPr>
            <a:xfrm>
              <a:off x="6153658" y="-8995"/>
              <a:ext cx="2953841" cy="6858001"/>
            </a:xfrm>
            <a:prstGeom prst="rect">
              <a:avLst/>
            </a:prstGeom>
          </p:spPr>
        </p:pic>
        <p:sp>
          <p:nvSpPr>
            <p:cNvPr id="13" name="Text Box 8">
              <a:extLst>
                <a:ext uri="{FF2B5EF4-FFF2-40B4-BE49-F238E27FC236}">
                  <a16:creationId xmlns:a16="http://schemas.microsoft.com/office/drawing/2014/main" id="{74CAAAEA-73A6-6CC4-EF1B-5DC006218822}"/>
                </a:ext>
              </a:extLst>
            </p:cNvPr>
            <p:cNvSpPr txBox="1">
              <a:spLocks noChangeArrowheads="1"/>
            </p:cNvSpPr>
            <p:nvPr/>
          </p:nvSpPr>
          <p:spPr bwMode="auto">
            <a:xfrm>
              <a:off x="6559863" y="312047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4800" b="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إسرائيل</a:t>
              </a:r>
            </a:p>
          </p:txBody>
        </p:sp>
        <p:sp>
          <p:nvSpPr>
            <p:cNvPr id="14" name="Rectangle 2">
              <a:extLst>
                <a:ext uri="{FF2B5EF4-FFF2-40B4-BE49-F238E27FC236}">
                  <a16:creationId xmlns:a16="http://schemas.microsoft.com/office/drawing/2014/main" id="{840780F3-6FFC-8EA4-AFE9-C301BF97E349}"/>
                </a:ext>
              </a:extLst>
            </p:cNvPr>
            <p:cNvSpPr txBox="1">
              <a:spLocks noChangeArrowheads="1"/>
            </p:cNvSpPr>
            <p:nvPr/>
          </p:nvSpPr>
          <p:spPr bwMode="auto">
            <a:xfrm>
              <a:off x="6273597" y="759752"/>
              <a:ext cx="2833901" cy="548840"/>
            </a:xfrm>
            <a:prstGeom prst="rect">
              <a:avLst/>
            </a:prstGeom>
            <a:noFill/>
            <a:ln>
              <a:noFill/>
            </a:ln>
            <a:effectLst>
              <a:glow rad="101600">
                <a:schemeClr val="accent4">
                  <a:satMod val="175000"/>
                  <a:alpha val="50000"/>
                </a:schemeClr>
              </a:glow>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satMod val="175000"/>
                        <a:alpha val="71257"/>
                      </a:srgbClr>
                    </a:glow>
                  </a:effectLst>
                  <a:uLnTx/>
                  <a:uFillTx/>
                  <a:latin typeface="Arial" panose="020B0604020202020204" pitchFamily="34" charset="0"/>
                  <a:ea typeface="ＭＳ Ｐゴシック" charset="0"/>
                  <a:cs typeface="Arial" panose="020B0604020202020204" pitchFamily="34" charset="0"/>
                </a:rPr>
                <a:t>حزقيال 37: 15-31</a:t>
              </a:r>
            </a:p>
          </p:txBody>
        </p:sp>
      </p:grpSp>
      <p:sp>
        <p:nvSpPr>
          <p:cNvPr id="900098" name="Rectangle 2"/>
          <p:cNvSpPr>
            <a:spLocks noGrp="1" noChangeArrowheads="1"/>
          </p:cNvSpPr>
          <p:nvPr>
            <p:ph type="ctrTitle"/>
          </p:nvPr>
        </p:nvSpPr>
        <p:spPr>
          <a:xfrm>
            <a:off x="0" y="-6415"/>
            <a:ext cx="9143999" cy="656173"/>
          </a:xfrm>
          <a:solidFill>
            <a:schemeClr val="tx1"/>
          </a:solidFill>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من متحدين إلى منقسمين إلى متحدين مرة أخرى</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194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2" descr="Image result">
            <a:extLst>
              <a:ext uri="{FF2B5EF4-FFF2-40B4-BE49-F238E27FC236}">
                <a16:creationId xmlns:a16="http://schemas.microsoft.com/office/drawing/2014/main" id="{4D5A0857-C25E-1A46-9659-7C66AAE46C9C}"/>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907"/>
          <a:stretch/>
        </p:blipFill>
        <p:spPr bwMode="auto">
          <a:xfrm>
            <a:off x="0" y="476672"/>
            <a:ext cx="9180512" cy="4991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عصاتان (حزقيال 37: 15- 28)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8925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عصاتان (حزقيال 37: 15- 28)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AutoShape 53"/>
          <p:cNvSpPr>
            <a:spLocks noChangeArrowheads="1"/>
          </p:cNvSpPr>
          <p:nvPr/>
        </p:nvSpPr>
        <p:spPr bwMode="auto">
          <a:xfrm rot="-1709114">
            <a:off x="1127076" y="1353642"/>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4" name="AutoShape 54"/>
          <p:cNvSpPr>
            <a:spLocks noChangeArrowheads="1"/>
          </p:cNvSpPr>
          <p:nvPr/>
        </p:nvSpPr>
        <p:spPr bwMode="auto">
          <a:xfrm rot="1709114" flipH="1">
            <a:off x="6001444" y="1353642"/>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1044624" y="260648"/>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إسرائيل</a:t>
            </a:r>
          </a:p>
        </p:txBody>
      </p:sp>
      <p:sp>
        <p:nvSpPr>
          <p:cNvPr id="6" name="Rectangle 2"/>
          <p:cNvSpPr txBox="1">
            <a:spLocks noChangeArrowheads="1"/>
          </p:cNvSpPr>
          <p:nvPr/>
        </p:nvSpPr>
        <p:spPr bwMode="auto">
          <a:xfrm>
            <a:off x="4968552" y="260648"/>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7" name="Picture 2" descr="Image result">
            <a:extLst>
              <a:ext uri="{FF2B5EF4-FFF2-40B4-BE49-F238E27FC236}">
                <a16:creationId xmlns:a16="http://schemas.microsoft.com/office/drawing/2014/main" id="{8A740671-AE96-D14A-AFA5-C39B17992B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90" r="33950" b="39409"/>
          <a:stretch/>
        </p:blipFill>
        <p:spPr bwMode="auto">
          <a:xfrm>
            <a:off x="2555776" y="1625731"/>
            <a:ext cx="3096344" cy="382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765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عصاتان (حزقيال 37: 15- 28)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2" descr="Image result for sticks ezek 37">
            <a:extLst>
              <a:ext uri="{FF2B5EF4-FFF2-40B4-BE49-F238E27FC236}">
                <a16:creationId xmlns:a16="http://schemas.microsoft.com/office/drawing/2014/main" id="{D8F50BEA-A0DF-3244-8A55-396F642FC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19675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a:extLst>
              <a:ext uri="{FF2B5EF4-FFF2-40B4-BE49-F238E27FC236}">
                <a16:creationId xmlns:a16="http://schemas.microsoft.com/office/drawing/2014/main" id="{13C82021-0245-A84D-B295-B105ED3D1E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90" r="33950" b="39409"/>
          <a:stretch/>
        </p:blipFill>
        <p:spPr bwMode="auto">
          <a:xfrm>
            <a:off x="467544" y="1226112"/>
            <a:ext cx="3096344" cy="38248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4">
            <a:extLst>
              <a:ext uri="{FF2B5EF4-FFF2-40B4-BE49-F238E27FC236}">
                <a16:creationId xmlns:a16="http://schemas.microsoft.com/office/drawing/2014/main" id="{3F2642F9-EA6D-5A49-B547-566174B0DBF1}"/>
              </a:ext>
            </a:extLst>
          </p:cNvPr>
          <p:cNvSpPr>
            <a:spLocks noChangeArrowheads="1"/>
          </p:cNvSpPr>
          <p:nvPr/>
        </p:nvSpPr>
        <p:spPr bwMode="auto">
          <a:xfrm rot="5400000" flipH="1">
            <a:off x="3971366" y="2217738"/>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352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985" y="107831"/>
            <a:ext cx="8521464" cy="944905"/>
          </a:xfrm>
        </p:spPr>
        <p:txBody>
          <a:bodyPr/>
          <a:lstStyle/>
          <a:p>
            <a:pPr algn="r"/>
            <a:r>
              <a:rPr lang="ar-JO" b="1" dirty="0">
                <a:latin typeface="Arial" panose="020B0604020202020204" pitchFamily="34" charset="0"/>
                <a:cs typeface="Arial" panose="020B0604020202020204" pitchFamily="34" charset="0"/>
              </a:rPr>
              <a:t>عصا واحدة</a:t>
            </a:r>
            <a:endParaRPr lang="en-US" b="1" dirty="0">
              <a:latin typeface="Arial" panose="020B0604020202020204" pitchFamily="34" charset="0"/>
              <a:cs typeface="Arial" panose="020B0604020202020204" pitchFamily="34" charset="0"/>
            </a:endParaRPr>
          </a:p>
        </p:txBody>
      </p:sp>
      <p:pic>
        <p:nvPicPr>
          <p:cNvPr id="6" name="Picture 5" descr="Commonwealth Theology - Wikipedia">
            <a:extLst>
              <a:ext uri="{FF2B5EF4-FFF2-40B4-BE49-F238E27FC236}">
                <a16:creationId xmlns:a16="http://schemas.microsoft.com/office/drawing/2014/main" id="{8AF21112-E2E2-79D1-DA07-CAAE646EC9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4302" y="107831"/>
            <a:ext cx="4981754" cy="6642338"/>
          </a:xfrm>
          <a:prstGeom prst="rect">
            <a:avLst/>
          </a:prstGeom>
        </p:spPr>
      </p:pic>
      <p:sp>
        <p:nvSpPr>
          <p:cNvPr id="7" name="TextBox 6">
            <a:extLst>
              <a:ext uri="{FF2B5EF4-FFF2-40B4-BE49-F238E27FC236}">
                <a16:creationId xmlns:a16="http://schemas.microsoft.com/office/drawing/2014/main" id="{D61C7637-749F-099F-6309-52DFE028F3C8}"/>
              </a:ext>
            </a:extLst>
          </p:cNvPr>
          <p:cNvSpPr txBox="1"/>
          <p:nvPr/>
        </p:nvSpPr>
        <p:spPr>
          <a:xfrm>
            <a:off x="86100" y="6781314"/>
            <a:ext cx="20955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4" tooltip="https://en.wikipedia.org/wiki/Commonwealth_Theology"/>
              </a:rPr>
              <a:t>This Photo</a:t>
            </a: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 by Unknown Author is licensed under </a:t>
            </a:r>
            <a:r>
              <a:rPr kumimoji="0" lang="en-US" sz="900" b="0" i="0" u="none" strike="noStrike" kern="1200" cap="none" spc="0" normalizeH="0" baseline="0" noProof="0">
                <a:ln>
                  <a:noFill/>
                </a:ln>
                <a:solidFill>
                  <a:srgbClr val="000000"/>
                </a:solidFill>
                <a:effectLst/>
                <a:uLnTx/>
                <a:uFillTx/>
                <a:latin typeface="Arial" charset="0"/>
                <a:ea typeface="ＭＳ Ｐゴシック" charset="0"/>
                <a:hlinkClick r:id="rId5"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9" name="Picture 8" descr="Introduction to the Prophets | Bible Commentary | Theology of Work">
            <a:extLst>
              <a:ext uri="{FF2B5EF4-FFF2-40B4-BE49-F238E27FC236}">
                <a16:creationId xmlns:a16="http://schemas.microsoft.com/office/drawing/2014/main" id="{F71CE8FE-E05E-419F-DCCB-8CF09FB453E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415014" y="1052736"/>
            <a:ext cx="4711505" cy="3121372"/>
          </a:xfrm>
          <a:prstGeom prst="rect">
            <a:avLst/>
          </a:prstGeom>
        </p:spPr>
      </p:pic>
    </p:spTree>
    <p:extLst>
      <p:ext uri="{BB962C8B-B14F-4D97-AF65-F5344CB8AC3E}">
        <p14:creationId xmlns:p14="http://schemas.microsoft.com/office/powerpoint/2010/main" val="395126527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6048672" y="4728295"/>
            <a:ext cx="2232248"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مؤاب</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8-11)</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ar-SA" b="1" i="0" dirty="0">
                <a:solidFill>
                  <a:srgbClr val="FFFFFF"/>
                </a:solidFill>
                <a:effectLst>
                  <a:glow rad="228600">
                    <a:schemeClr val="bg1">
                      <a:alpha val="78000"/>
                    </a:schemeClr>
                  </a:glow>
                </a:effectLst>
                <a:latin typeface="Arial" charset="0"/>
                <a:ea typeface="新細明體" charset="0"/>
              </a:rPr>
              <a:t>٨ هَكَذَا قَالَ السَّيِّدُ الرَّبُّ: [مِنْ أَجْلِ أَنَّ مُوآبَ وَسَعِيرَ يَقُولُونَ: هُوَذَا بَيْتُ يَهُوذَا مِثْلُ كُلِّ الأُمَمِ. ٩ لِذَلِكَ </a:t>
            </a:r>
            <a:r>
              <a:rPr lang="ar-SA" b="1" i="0" dirty="0" err="1">
                <a:solidFill>
                  <a:srgbClr val="FFFFFF"/>
                </a:solidFill>
                <a:effectLst>
                  <a:glow rad="228600">
                    <a:schemeClr val="bg1">
                      <a:alpha val="78000"/>
                    </a:schemeClr>
                  </a:glow>
                </a:effectLst>
                <a:latin typeface="Arial" charset="0"/>
                <a:ea typeface="新細明體" charset="0"/>
              </a:rPr>
              <a:t>هَئَنَذَا</a:t>
            </a:r>
            <a:r>
              <a:rPr lang="ar-SA" b="1" i="0" dirty="0">
                <a:solidFill>
                  <a:srgbClr val="FFFFFF"/>
                </a:solidFill>
                <a:effectLst>
                  <a:glow rad="228600">
                    <a:schemeClr val="bg1">
                      <a:alpha val="78000"/>
                    </a:schemeClr>
                  </a:glow>
                </a:effectLst>
                <a:latin typeface="Arial" charset="0"/>
                <a:ea typeface="新細明體" charset="0"/>
              </a:rPr>
              <a:t> أَفْتَحُ جَانِبَ مُوآبَ مِنَ الْمُدُنِ, مِنْ مُدُنِهِ مِنْ أَقْصَاهَا, بَهَاءِ الأَرْضِ, بَيْتِ </a:t>
            </a:r>
            <a:r>
              <a:rPr lang="ar-SA" b="1" i="0" dirty="0" err="1">
                <a:solidFill>
                  <a:srgbClr val="FFFFFF"/>
                </a:solidFill>
                <a:effectLst>
                  <a:glow rad="228600">
                    <a:schemeClr val="bg1">
                      <a:alpha val="78000"/>
                    </a:schemeClr>
                  </a:glow>
                </a:effectLst>
                <a:latin typeface="Arial" charset="0"/>
                <a:ea typeface="新細明體" charset="0"/>
              </a:rPr>
              <a:t>بَشِيمُوتَ</a:t>
            </a:r>
            <a:r>
              <a:rPr lang="ar-SA" b="1" i="0" dirty="0">
                <a:solidFill>
                  <a:srgbClr val="FFFFFF"/>
                </a:solidFill>
                <a:effectLst>
                  <a:glow rad="228600">
                    <a:schemeClr val="bg1">
                      <a:alpha val="78000"/>
                    </a:schemeClr>
                  </a:glow>
                </a:effectLst>
                <a:latin typeface="Arial" charset="0"/>
                <a:ea typeface="新細明體" charset="0"/>
              </a:rPr>
              <a:t> وَبَعْلِ مَعُونَ </a:t>
            </a:r>
            <a:r>
              <a:rPr lang="ar-SA" b="1" i="0" dirty="0" err="1">
                <a:solidFill>
                  <a:srgbClr val="FFFFFF"/>
                </a:solidFill>
                <a:effectLst>
                  <a:glow rad="228600">
                    <a:schemeClr val="bg1">
                      <a:alpha val="78000"/>
                    </a:schemeClr>
                  </a:glow>
                </a:effectLst>
                <a:latin typeface="Arial" charset="0"/>
                <a:ea typeface="新細明體" charset="0"/>
              </a:rPr>
              <a:t>وَقَرْيَتَايِمَ</a:t>
            </a:r>
            <a:r>
              <a:rPr lang="ar-SA" b="1" i="0" dirty="0">
                <a:solidFill>
                  <a:srgbClr val="FFFFFF"/>
                </a:solidFill>
                <a:effectLst>
                  <a:glow rad="228600">
                    <a:schemeClr val="bg1">
                      <a:alpha val="78000"/>
                    </a:schemeClr>
                  </a:glow>
                </a:effectLst>
                <a:latin typeface="Arial" charset="0"/>
                <a:ea typeface="新細明體" charset="0"/>
              </a:rPr>
              <a:t>, ١٠ لِبَنِي الْمَشْرِقِ عَلَى بَنِي عَمُّونَ, وَأَجْعَلُهُمْ مُلْكاً لِكَيْلاَ يُذْكَرَ بَنُو عَمُّونَ بَيْنَ الأُمَمِ. </a:t>
            </a:r>
            <a:endParaRPr lang="en-US" sz="4800" b="1" i="0" dirty="0">
              <a:solidFill>
                <a:srgbClr val="FFFFFF"/>
              </a:solidFill>
              <a:effectLst>
                <a:glow rad="228600">
                  <a:schemeClr val="bg1">
                    <a:alpha val="78000"/>
                  </a:schemeClr>
                </a:glow>
              </a:effectLst>
              <a:latin typeface="Arial" charset="0"/>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Tree>
    <p:extLst>
      <p:ext uri="{BB962C8B-B14F-4D97-AF65-F5344CB8AC3E}">
        <p14:creationId xmlns:p14="http://schemas.microsoft.com/office/powerpoint/2010/main" val="13710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Two Sticks (Ezek 37:15-28)</a:t>
            </a:r>
          </a:p>
        </p:txBody>
      </p:sp>
      <p:pic>
        <p:nvPicPr>
          <p:cNvPr id="1026" name="Picture 2" descr="스크랩] Re:테드 라슨의 에스겔서 그림이미지">
            <a:extLst>
              <a:ext uri="{FF2B5EF4-FFF2-40B4-BE49-F238E27FC236}">
                <a16:creationId xmlns:a16="http://schemas.microsoft.com/office/drawing/2014/main" id="{9EFEDC15-C6AB-ADF4-7AD8-F6100A6B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173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EDAF3B-465F-AB48-946F-74AA621F8628}"/>
              </a:ext>
            </a:extLst>
          </p:cNvPr>
          <p:cNvPicPr>
            <a:picLocks noChangeAspect="1"/>
          </p:cNvPicPr>
          <p:nvPr/>
        </p:nvPicPr>
        <p:blipFill>
          <a:blip r:embed="rId3"/>
          <a:stretch>
            <a:fillRect/>
          </a:stretch>
        </p:blipFill>
        <p:spPr>
          <a:xfrm>
            <a:off x="0" y="1708259"/>
            <a:ext cx="9144000" cy="5149741"/>
          </a:xfrm>
          <a:prstGeom prst="rect">
            <a:avLst/>
          </a:prstGeom>
        </p:spPr>
      </p:pic>
      <p:pic>
        <p:nvPicPr>
          <p:cNvPr id="3" name="Picture 2">
            <a:extLst>
              <a:ext uri="{FF2B5EF4-FFF2-40B4-BE49-F238E27FC236}">
                <a16:creationId xmlns:a16="http://schemas.microsoft.com/office/drawing/2014/main" id="{2021A12B-5577-9741-8CF9-D2AECCE80511}"/>
              </a:ext>
            </a:extLst>
          </p:cNvPr>
          <p:cNvPicPr>
            <a:picLocks noChangeAspect="1"/>
          </p:cNvPicPr>
          <p:nvPr/>
        </p:nvPicPr>
        <p:blipFill>
          <a:blip r:embed="rId4"/>
          <a:stretch>
            <a:fillRect/>
          </a:stretch>
        </p:blipFill>
        <p:spPr>
          <a:xfrm>
            <a:off x="0" y="1"/>
            <a:ext cx="5102440" cy="2858814"/>
          </a:xfrm>
          <a:prstGeom prst="rect">
            <a:avLst/>
          </a:prstGeom>
        </p:spPr>
      </p:pic>
      <p:sp>
        <p:nvSpPr>
          <p:cNvPr id="697345" name="Title 1"/>
          <p:cNvSpPr>
            <a:spLocks noGrp="1"/>
          </p:cNvSpPr>
          <p:nvPr>
            <p:ph type="title"/>
          </p:nvPr>
        </p:nvSpPr>
        <p:spPr>
          <a:xfrm>
            <a:off x="5102440" y="0"/>
            <a:ext cx="4041560" cy="1708259"/>
          </a:xfrm>
        </p:spPr>
        <p:txBody>
          <a:bodyPr/>
          <a:lstStyle/>
          <a:p>
            <a:pPr algn="ctr"/>
            <a:r>
              <a:rPr lang="ar-JO" sz="3600" b="1" dirty="0">
                <a:solidFill>
                  <a:srgbClr val="FFFFFF"/>
                </a:solidFill>
                <a:effectLst>
                  <a:glow rad="355600">
                    <a:schemeClr val="tx1"/>
                  </a:glow>
                </a:effectLst>
                <a:latin typeface="Arial" charset="0"/>
                <a:ea typeface="新細明體" charset="0"/>
              </a:rPr>
              <a:t>في 2018 احتفلت إسرائيل بمرور 70 عاماً على الرجوع</a:t>
            </a:r>
            <a:endParaRPr lang="en-US" sz="3600" b="1" dirty="0">
              <a:solidFill>
                <a:srgbClr val="FFFFFF"/>
              </a:solidFill>
              <a:effectLst>
                <a:glow rad="355600">
                  <a:schemeClr val="tx1"/>
                </a:glow>
              </a:effectLst>
              <a:latin typeface="Arial" charset="0"/>
              <a:ea typeface="新細明體" charset="0"/>
            </a:endParaRPr>
          </a:p>
        </p:txBody>
      </p:sp>
    </p:spTree>
    <p:extLst>
      <p:ext uri="{BB962C8B-B14F-4D97-AF65-F5344CB8AC3E}">
        <p14:creationId xmlns:p14="http://schemas.microsoft.com/office/powerpoint/2010/main" val="884279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ثيودور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هرتزل</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الكونجرس الصهيوني الأول</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1897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3917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latin typeface="Arial" panose="020B0604020202020204" pitchFamily="34" charset="0"/>
                <a:ea typeface="ＭＳ Ｐゴシック" charset="0"/>
                <a:cs typeface="Arial" panose="020B0604020202020204" pitchFamily="34" charset="0"/>
              </a:rPr>
              <a:t>عودة اليهود في القرن العشرين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8257820" y="0"/>
            <a:ext cx="904415"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مليون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المجموع</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النمو السكاني في إسرائيل</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1916-1986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3585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ar-JO" sz="3600" dirty="0">
                <a:solidFill>
                  <a:schemeClr val="bg1"/>
                </a:solidFill>
                <a:latin typeface="Arial" panose="020B0604020202020204" pitchFamily="34" charset="0"/>
                <a:ea typeface="ＭＳ Ｐゴシック" charset="0"/>
                <a:cs typeface="Arial" panose="020B0604020202020204" pitchFamily="34" charset="0"/>
              </a:rPr>
              <a:t>عدد السكان اليهود في جميع أنحاء العالم عام 1997</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7587" name="Rectangle 4"/>
          <p:cNvSpPr>
            <a:spLocks noGrp="1" noChangeArrowheads="1"/>
          </p:cNvSpPr>
          <p:nvPr>
            <p:ph type="body" idx="1"/>
          </p:nvPr>
        </p:nvSpPr>
        <p:spPr>
          <a:xfrm>
            <a:off x="0" y="2819400"/>
            <a:ext cx="1828800" cy="3048000"/>
          </a:xfrm>
        </p:spPr>
        <p:txBody>
          <a:bodyPr/>
          <a:lstStyle/>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لاحظ أن</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معظم اليهود</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لم يعودوا</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بعد</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إلى</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إسرائيل</a:t>
            </a:r>
            <a:endParaRPr lang="en-US" sz="2400" b="1" dirty="0">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أميركا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الشمالية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أوروبا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15.8 مليون يهودي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عام 1997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أأوقيانوسيا 0.8%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أفريقيا 1.8%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روسيا 4.4%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أميركا الجنوبية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7.5</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3146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4"/>
          <a:stretch/>
        </p:blipFill>
        <p:spPr>
          <a:xfrm>
            <a:off x="0" y="615010"/>
            <a:ext cx="9144000" cy="6231043"/>
          </a:xfrm>
          <a:prstGeom prst="rect">
            <a:avLst/>
          </a:prstGeom>
        </p:spPr>
      </p:pic>
      <p:sp>
        <p:nvSpPr>
          <p:cNvPr id="707586" name="Rectangle 3"/>
          <p:cNvSpPr>
            <a:spLocks noGrp="1" noChangeArrowheads="1"/>
          </p:cNvSpPr>
          <p:nvPr>
            <p:ph type="title"/>
          </p:nvPr>
        </p:nvSpPr>
        <p:spPr>
          <a:xfrm>
            <a:off x="381000" y="44624"/>
            <a:ext cx="8458200" cy="685800"/>
          </a:xfrm>
          <a:solidFill>
            <a:schemeClr val="tx1"/>
          </a:soli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عدد اليهود في جميع أنحاء العام عام 2016</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7587" name="Rectangle 4"/>
          <p:cNvSpPr>
            <a:spLocks noGrp="1" noChangeArrowheads="1"/>
          </p:cNvSpPr>
          <p:nvPr>
            <p:ph type="body" idx="1"/>
          </p:nvPr>
        </p:nvSpPr>
        <p:spPr>
          <a:xfrm>
            <a:off x="0" y="5949280"/>
            <a:ext cx="9144000" cy="576064"/>
          </a:xfrm>
        </p:spPr>
        <p:txBody>
          <a:bodyPr/>
          <a:lstStyle/>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لاحظ أن معظم اليهود لم يعودوا بعد إلى إسرائيل</a:t>
            </a:r>
            <a:endParaRPr lang="en-US" sz="2400" b="1" dirty="0">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156176" y="836712"/>
            <a:ext cx="2988000" cy="104399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83%</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يعيشون في إسرائيل</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والولايات المتحدة</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836712"/>
            <a:ext cx="2988000" cy="104399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355600"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السكان اليهود</a:t>
            </a:r>
          </a:p>
          <a:p>
            <a:pPr marL="355600"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حسب البلد</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78088" y="836712"/>
            <a:ext cx="2988000" cy="104399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538163"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14500000</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المجموع في العالم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2168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br>
              <a:rPr lang="en-US"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حتى يعودوا                إلى أرض إسرائيل       فعلى اليهود أن يصبحوا   أمة مرة ثانية</a:t>
            </a:r>
            <a:endParaRPr lang="en-US" sz="3600" b="1" dirty="0">
              <a:latin typeface="Arial" panose="020B0604020202020204" pitchFamily="34" charset="0"/>
              <a:ea typeface="ＭＳ Ｐゴシック" charset="0"/>
              <a:cs typeface="Arial" panose="020B0604020202020204" pitchFamily="34" charset="0"/>
            </a:endParaRPr>
          </a:p>
        </p:txBody>
      </p:sp>
      <p:pic>
        <p:nvPicPr>
          <p:cNvPr id="7147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924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rtl="1"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استعادت إسرائيل حدودها القديمة على مراحل (1946- 2005)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charset="0"/>
                <a:ea typeface="ＭＳ Ｐゴシック" charset="0"/>
              </a:rPr>
              <a:t>http://kmhouseindia.blogspot.com/2012/11/palestinian-statehood-bid.html</a:t>
            </a:r>
          </a:p>
        </p:txBody>
      </p:sp>
    </p:spTree>
    <p:extLst>
      <p:ext uri="{BB962C8B-B14F-4D97-AF65-F5344CB8AC3E}">
        <p14:creationId xmlns:p14="http://schemas.microsoft.com/office/powerpoint/2010/main" val="3759484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b="1" dirty="0">
                <a:solidFill>
                  <a:schemeClr val="bg1"/>
                </a:solidFill>
                <a:latin typeface="Arial" panose="020B0604020202020204" pitchFamily="34" charset="0"/>
                <a:cs typeface="Arial" panose="020B0604020202020204" pitchFamily="34" charset="0"/>
              </a:rPr>
              <a:t>استعادت إسرائيل الحدود القديمة على مراحل (1946-2000)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http://tema1tema.blogspot.com/2011/05/stop-israeli-war-crimes-yells-woman-at.html</a:t>
            </a:r>
          </a:p>
        </p:txBody>
      </p:sp>
    </p:spTree>
    <p:extLst>
      <p:ext uri="{BB962C8B-B14F-4D97-AF65-F5344CB8AC3E}">
        <p14:creationId xmlns:p14="http://schemas.microsoft.com/office/powerpoint/2010/main" val="1108918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5211763"/>
          </a:xfrm>
        </p:spPr>
        <p:txBody>
          <a:bodyPr anchor="t"/>
          <a:lstStyle/>
          <a:p>
            <a:pPr eaLnBrk="1" hangingPunct="1">
              <a:defRPr/>
            </a:pPr>
            <a:r>
              <a:rPr lang="ar-JO" sz="3600" dirty="0">
                <a:latin typeface="Arial" panose="020B0604020202020204" pitchFamily="34" charset="0"/>
                <a:cs typeface="Arial" panose="020B0604020202020204" pitchFamily="34" charset="0"/>
              </a:rPr>
              <a:t>كان اليهود      بحاجة أيضاً        إلى استعادة القدس وهو ما فعلوه في </a:t>
            </a:r>
            <a:br>
              <a:rPr lang="ar-JO" sz="3600" dirty="0">
                <a:latin typeface="Arial" panose="020B0604020202020204" pitchFamily="34" charset="0"/>
                <a:cs typeface="Arial" panose="020B0604020202020204" pitchFamily="34" charset="0"/>
              </a:rPr>
            </a:br>
            <a:r>
              <a:rPr lang="ar-JO" sz="3600" dirty="0">
                <a:latin typeface="Arial" panose="020B0604020202020204" pitchFamily="34" charset="0"/>
                <a:cs typeface="Arial" panose="020B0604020202020204" pitchFamily="34" charset="0"/>
              </a:rPr>
              <a:t>حرب الأيام الستة (1967)</a:t>
            </a:r>
            <a:endParaRPr lang="en-US" sz="3600" dirty="0">
              <a:latin typeface="Arial" panose="020B0604020202020204" pitchFamily="34" charset="0"/>
              <a:cs typeface="Arial" panose="020B0604020202020204" pitchFamily="34" charset="0"/>
            </a:endParaRP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مؤسسة السلام في الشرق الأوسط</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(مارس 2002)</a:t>
            </a:r>
          </a:p>
        </p:txBody>
      </p:sp>
    </p:spTree>
    <p:extLst>
      <p:ext uri="{BB962C8B-B14F-4D97-AF65-F5344CB8AC3E}">
        <p14:creationId xmlns:p14="http://schemas.microsoft.com/office/powerpoint/2010/main" val="194711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مصر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(32–29)</a:t>
            </a:r>
          </a:p>
        </p:txBody>
      </p:sp>
      <p:sp>
        <p:nvSpPr>
          <p:cNvPr id="632835" name="Title 1"/>
          <p:cNvSpPr>
            <a:spLocks noGrp="1"/>
          </p:cNvSpPr>
          <p:nvPr>
            <p:ph type="title"/>
          </p:nvPr>
        </p:nvSpPr>
        <p:spPr>
          <a:xfrm>
            <a:off x="197421" y="0"/>
            <a:ext cx="8820596" cy="6626226"/>
          </a:xfrm>
          <a:gradFill flip="none" rotWithShape="1">
            <a:gsLst>
              <a:gs pos="0">
                <a:srgbClr val="084D72"/>
              </a:gs>
              <a:gs pos="100000">
                <a:schemeClr val="bg1"/>
              </a:gs>
            </a:gsLst>
            <a:path path="circle">
              <a:fillToRect l="50000" t="50000" r="50000" b="50000"/>
            </a:path>
            <a:tileRect/>
          </a:gradFill>
        </p:spPr>
        <p:txBody>
          <a:bodyPr anchor="ctr"/>
          <a:lstStyle/>
          <a:p>
            <a:pPr algn="ctr"/>
            <a:r>
              <a:rPr lang="ar-SA" b="1" i="0" dirty="0">
                <a:solidFill>
                  <a:srgbClr val="FFFFFF"/>
                </a:solidFill>
                <a:latin typeface="Arial" panose="020B0604020202020204" pitchFamily="34" charset="0"/>
                <a:ea typeface="新細明體" charset="0"/>
                <a:cs typeface="Arial" panose="020B0604020202020204" pitchFamily="34" charset="0"/>
              </a:rPr>
              <a:t>حزقيال ٢٩ : ١٣-١٥</a:t>
            </a:r>
            <a:br>
              <a:rPr lang="en-US" b="1" i="0" dirty="0">
                <a:solidFill>
                  <a:srgbClr val="FFFFFF"/>
                </a:solidFill>
                <a:latin typeface="Arial" panose="020B0604020202020204" pitchFamily="34" charset="0"/>
                <a:ea typeface="新細明體" charset="0"/>
                <a:cs typeface="Arial" panose="020B0604020202020204" pitchFamily="34" charset="0"/>
              </a:rPr>
            </a:br>
            <a:br>
              <a:rPr lang="ar-SA" b="1" i="0" dirty="0">
                <a:solidFill>
                  <a:srgbClr val="FFFFFF"/>
                </a:solidFill>
                <a:latin typeface="Arial" panose="020B0604020202020204" pitchFamily="34" charset="0"/>
                <a:ea typeface="新細明體" charset="0"/>
                <a:cs typeface="Arial" panose="020B0604020202020204" pitchFamily="34" charset="0"/>
              </a:rPr>
            </a:br>
            <a:r>
              <a:rPr lang="ar-SA" b="1" i="0" dirty="0">
                <a:solidFill>
                  <a:srgbClr val="FFFFFF"/>
                </a:solidFill>
                <a:latin typeface="Arial" panose="020B0604020202020204" pitchFamily="34" charset="0"/>
                <a:ea typeface="新細明體" charset="0"/>
                <a:cs typeface="Arial" panose="020B0604020202020204" pitchFamily="34" charset="0"/>
              </a:rPr>
              <a:t>١٣ لأَنَّهُ هَكَذَا قَالَ السَّيِّدُ الرَّبُّ: عِنْدَ نَهَايَةِ أَرْبَعِينَ سَنَةً أَجْمَعُ الْمِصْرِيِّينَ مِنَ الشُّعُوبِ الَّذِينَ تَشَتَّتُوا بَيْنَهُمْ ١٤ وَأَرُدُّ سَبْيَ مِصْرَ, وَأُرْجِعُهُمْ إِلَى أَرْضِ فَتْرُوسَ إِلَى أَرْضِ مِيلاَدِهِمْ, وَيَكُونُونَ هُنَاكَ مَمْلَكَةً حَقِيرَةً. ١٥ تَكُونُ أَحْقَرَ الْمَمَالِكِ فَلاَ تَرْتَفِعُ بَعْدُ عَلَى الأُمَمِ, وَأُقَلِّلُهُمْ لِكَيْلاَ يَتَسَلَّطُوا عَلَى الأُمَمِ. </a:t>
            </a:r>
          </a:p>
        </p:txBody>
      </p:sp>
    </p:spTree>
    <p:extLst>
      <p:ext uri="{BB962C8B-B14F-4D97-AF65-F5344CB8AC3E}">
        <p14:creationId xmlns:p14="http://schemas.microsoft.com/office/powerpoint/2010/main" val="195808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294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4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مليون</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4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4</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4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6</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8</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10</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12</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14</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4" name="Title 1"/>
          <p:cNvSpPr>
            <a:spLocks noGrp="1"/>
          </p:cNvSpPr>
          <p:nvPr>
            <p:ph type="title"/>
          </p:nvPr>
        </p:nvSpPr>
        <p:spPr>
          <a:xfrm>
            <a:off x="-6350" y="12700"/>
            <a:ext cx="9150350" cy="649288"/>
          </a:xfrm>
          <a:solidFill>
            <a:schemeClr val="tx1"/>
          </a:solidFill>
        </p:spPr>
        <p:txBody>
          <a:bodyPr/>
          <a:lstStyle/>
          <a:p>
            <a:r>
              <a:rPr lang="ar-JO" sz="2800" b="1" dirty="0"/>
              <a:t>السكان اليهود حسب المناطق الرئيسية (1948-2012)</a:t>
            </a:r>
            <a:endParaRPr lang="en-US" sz="2800" b="1" dirty="0">
              <a:latin typeface="Arial" charset="0"/>
              <a:ea typeface="ＭＳ Ｐゴシック" charset="0"/>
            </a:endParaRPr>
          </a:p>
        </p:txBody>
      </p:sp>
      <p:sp>
        <p:nvSpPr>
          <p:cNvPr id="72295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0</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1948</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1970</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2012</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إسرائيل</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غرب أوروبا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شرق أوروبا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سوفييت أوروبا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سوفييت آسيا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باقي آسيا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شمال أفريقيا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جنوب أفريقيا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أمريكا الشمالية</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أمريكا اللاتينية</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أوقيانوسيا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30" name="Group 29"/>
          <p:cNvGrpSpPr>
            <a:grpSpLocks/>
          </p:cNvGrpSpPr>
          <p:nvPr/>
        </p:nvGrpSpPr>
        <p:grpSpPr bwMode="auto">
          <a:xfrm>
            <a:off x="971550" y="1844675"/>
            <a:ext cx="2087563" cy="4321175"/>
            <a:chOff x="971600" y="1844824"/>
            <a:chExt cx="2088232" cy="4320480"/>
          </a:xfrm>
        </p:grpSpPr>
        <p:sp>
          <p:nvSpPr>
            <p:cNvPr id="72297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11 مليون خارج إسرائيل</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2297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10 مليون خارج إسرائيل</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2297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7 مليون خارج إسرائيل</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يرد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شعبه</a:t>
            </a:r>
            <a:endParaRPr kumimoji="0" lang="en-US" sz="3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2297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charset="0"/>
                <a:ea typeface="ＭＳ Ｐゴシック" charset="0"/>
                <a:cs typeface="Arial" charset="0"/>
              </a:rPr>
              <a:t>يهود للمسيح</a:t>
            </a:r>
            <a:endParaRPr kumimoji="0" lang="en-US" sz="16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78204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0827348">
            <a:off x="-1883817" y="-235518"/>
            <a:ext cx="11233248" cy="2650405"/>
          </a:xfrm>
          <a:prstGeom prst="rect">
            <a:avLst/>
          </a:prstGeom>
          <a:solidFill>
            <a:srgbClr val="00BDB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Rectangle 4"/>
          <p:cNvSpPr/>
          <p:nvPr/>
        </p:nvSpPr>
        <p:spPr bwMode="auto">
          <a:xfrm rot="20827348">
            <a:off x="-977279" y="2198348"/>
            <a:ext cx="11233248" cy="1800215"/>
          </a:xfrm>
          <a:prstGeom prst="rect">
            <a:avLst/>
          </a:prstGeom>
          <a:solidFill>
            <a:srgbClr val="BDD033"/>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6" name="Rectangle 5"/>
          <p:cNvSpPr/>
          <p:nvPr/>
        </p:nvSpPr>
        <p:spPr bwMode="auto">
          <a:xfrm rot="20827348">
            <a:off x="-697253" y="3938047"/>
            <a:ext cx="11233248" cy="1800215"/>
          </a:xfrm>
          <a:prstGeom prst="rect">
            <a:avLst/>
          </a:prstGeom>
          <a:solidFill>
            <a:srgbClr val="FF71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 name="Rectangle 6"/>
          <p:cNvSpPr/>
          <p:nvPr/>
        </p:nvSpPr>
        <p:spPr bwMode="auto">
          <a:xfrm rot="20827348">
            <a:off x="-5475" y="5589297"/>
            <a:ext cx="11233248" cy="2192417"/>
          </a:xfrm>
          <a:prstGeom prst="rect">
            <a:avLst/>
          </a:prstGeom>
          <a:solidFill>
            <a:srgbClr val="F8292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pic>
        <p:nvPicPr>
          <p:cNvPr id="3" name="Picture 2" descr="Screen Shot 2017-09-26 at 9.09.57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2360" y="6879315"/>
            <a:ext cx="3240360" cy="2396128"/>
          </a:xfrm>
          <a:prstGeom prst="rect">
            <a:avLst/>
          </a:prstGeom>
        </p:spPr>
      </p:pic>
      <p:sp>
        <p:nvSpPr>
          <p:cNvPr id="19" name="Rectangle 18"/>
          <p:cNvSpPr/>
          <p:nvPr/>
        </p:nvSpPr>
        <p:spPr bwMode="auto">
          <a:xfrm rot="4715421">
            <a:off x="551354" y="3893735"/>
            <a:ext cx="8424000" cy="11880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8" name="Title 1"/>
          <p:cNvSpPr txBox="1">
            <a:spLocks/>
          </p:cNvSpPr>
          <p:nvPr/>
        </p:nvSpPr>
        <p:spPr bwMode="auto">
          <a:xfrm>
            <a:off x="251520" y="531442"/>
            <a:ext cx="3635896" cy="6206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تكوين 6: 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9" name="Title 1"/>
          <p:cNvSpPr txBox="1">
            <a:spLocks/>
          </p:cNvSpPr>
          <p:nvPr/>
        </p:nvSpPr>
        <p:spPr bwMode="auto">
          <a:xfrm>
            <a:off x="251520" y="5544617"/>
            <a:ext cx="3635896" cy="6206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تكوين 15: 13، 16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10" name="Title 1"/>
          <p:cNvSpPr txBox="1">
            <a:spLocks/>
          </p:cNvSpPr>
          <p:nvPr/>
        </p:nvSpPr>
        <p:spPr bwMode="auto">
          <a:xfrm>
            <a:off x="251520" y="3456385"/>
            <a:ext cx="3635896" cy="6206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متى 24: 34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11" name="Title 1"/>
          <p:cNvSpPr txBox="1">
            <a:spLocks/>
          </p:cNvSpPr>
          <p:nvPr/>
        </p:nvSpPr>
        <p:spPr bwMode="auto">
          <a:xfrm rot="20867749">
            <a:off x="-935108" y="1402265"/>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المؤتمر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الصهيوني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الأول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12" name="Title 1"/>
          <p:cNvSpPr txBox="1">
            <a:spLocks/>
          </p:cNvSpPr>
          <p:nvPr/>
        </p:nvSpPr>
        <p:spPr bwMode="auto">
          <a:xfrm rot="20867749">
            <a:off x="721076" y="4282585"/>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وعد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بلفور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13" name="Title 1"/>
          <p:cNvSpPr txBox="1">
            <a:spLocks/>
          </p:cNvSpPr>
          <p:nvPr/>
        </p:nvSpPr>
        <p:spPr bwMode="auto">
          <a:xfrm rot="20867749">
            <a:off x="5041556" y="1618289"/>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إعادة توحيد</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أورشليم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14" name="Title 1"/>
          <p:cNvSpPr txBox="1">
            <a:spLocks/>
          </p:cNvSpPr>
          <p:nvPr/>
        </p:nvSpPr>
        <p:spPr bwMode="auto">
          <a:xfrm rot="20867749">
            <a:off x="7055364" y="5033074"/>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مخطط</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تقسيم</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الأمم المتحدة</a:t>
            </a:r>
            <a:endPar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5" name="Title 1"/>
          <p:cNvSpPr txBox="1">
            <a:spLocks/>
          </p:cNvSpPr>
          <p:nvPr/>
        </p:nvSpPr>
        <p:spPr bwMode="auto">
          <a:xfrm rot="20867749">
            <a:off x="2285174" y="509950"/>
            <a:ext cx="4931154"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FFFFF"/>
                </a:solidFill>
                <a:effectLst/>
                <a:uLnTx/>
                <a:uFillTx/>
                <a:latin typeface="Arial" charset="0"/>
                <a:ea typeface="新細明體" charset="0"/>
                <a:cs typeface="Arial"/>
              </a:rPr>
              <a:t>1</a:t>
            </a:r>
            <a:r>
              <a:rPr kumimoji="0" lang="ar-JO" sz="16600" b="1" i="0" u="none" strike="noStrike" kern="1200" cap="none" spc="0" normalizeH="0" baseline="0" noProof="0" dirty="0">
                <a:ln>
                  <a:noFill/>
                </a:ln>
                <a:solidFill>
                  <a:schemeClr val="accent1"/>
                </a:solidFill>
                <a:effectLst/>
                <a:uLnTx/>
                <a:uFillTx/>
                <a:latin typeface="Arial" charset="0"/>
                <a:ea typeface="新細明體" charset="0"/>
                <a:cs typeface="Arial"/>
              </a:rPr>
              <a:t>2</a:t>
            </a:r>
            <a:r>
              <a:rPr kumimoji="0" lang="ar-JO" sz="16600" b="1" i="0" u="none" strike="noStrike" kern="1200" cap="none" spc="0" normalizeH="0" baseline="0" noProof="0" dirty="0">
                <a:ln>
                  <a:noFill/>
                </a:ln>
                <a:solidFill>
                  <a:srgbClr val="FFFFFF"/>
                </a:solidFill>
                <a:effectLst/>
                <a:uLnTx/>
                <a:uFillTx/>
                <a:latin typeface="Arial" charset="0"/>
                <a:ea typeface="新細明體" charset="0"/>
                <a:cs typeface="Arial"/>
              </a:rPr>
              <a:t>0</a:t>
            </a:r>
            <a:endPar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6" name="Title 1"/>
          <p:cNvSpPr txBox="1">
            <a:spLocks/>
          </p:cNvSpPr>
          <p:nvPr/>
        </p:nvSpPr>
        <p:spPr bwMode="auto">
          <a:xfrm rot="20867749">
            <a:off x="4085374" y="3718400"/>
            <a:ext cx="4931154"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F7100"/>
                </a:solidFill>
                <a:effectLst/>
                <a:uLnTx/>
                <a:uFillTx/>
                <a:latin typeface="Arial" charset="0"/>
                <a:ea typeface="新細明體" charset="0"/>
                <a:cs typeface="Arial"/>
              </a:rPr>
              <a:t>1</a:t>
            </a:r>
            <a:r>
              <a:rPr kumimoji="0" lang="ar-JO" sz="16600" b="1" i="0" u="none" strike="noStrike" kern="1200" cap="none" spc="0" normalizeH="0" baseline="0" noProof="0" dirty="0">
                <a:ln>
                  <a:noFill/>
                </a:ln>
                <a:effectLst/>
                <a:uLnTx/>
                <a:uFillTx/>
                <a:latin typeface="Arial" charset="0"/>
                <a:ea typeface="新細明體" charset="0"/>
                <a:cs typeface="Arial"/>
              </a:rPr>
              <a:t>00</a:t>
            </a:r>
            <a:endParaRPr kumimoji="0" lang="en-US" sz="16600" b="1" i="0" u="none" strike="noStrike" kern="1200" cap="none" spc="0" normalizeH="0" baseline="0" noProof="0" dirty="0">
              <a:ln>
                <a:noFill/>
              </a:ln>
              <a:effectLst/>
              <a:uLnTx/>
              <a:uFillTx/>
              <a:latin typeface="Arial" charset="0"/>
              <a:ea typeface="新細明體" charset="0"/>
              <a:cs typeface="Arial"/>
            </a:endParaRPr>
          </a:p>
        </p:txBody>
      </p:sp>
      <p:sp>
        <p:nvSpPr>
          <p:cNvPr id="17" name="Title 1"/>
          <p:cNvSpPr txBox="1">
            <a:spLocks/>
          </p:cNvSpPr>
          <p:nvPr/>
        </p:nvSpPr>
        <p:spPr bwMode="auto">
          <a:xfrm rot="20867749">
            <a:off x="4458473" y="5466043"/>
            <a:ext cx="3752650"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82925"/>
                </a:solidFill>
                <a:effectLst/>
                <a:uLnTx/>
                <a:uFillTx/>
                <a:latin typeface="Arial" charset="0"/>
                <a:ea typeface="新細明體" charset="0"/>
                <a:cs typeface="Arial"/>
              </a:rPr>
              <a:t>7</a:t>
            </a:r>
            <a:r>
              <a:rPr kumimoji="0" lang="ar-JO" sz="16600" b="1" i="0" u="none" strike="noStrike" kern="1200" cap="none" spc="0" normalizeH="0" baseline="0" noProof="0" dirty="0">
                <a:ln>
                  <a:noFill/>
                </a:ln>
                <a:effectLst/>
                <a:uLnTx/>
                <a:uFillTx/>
                <a:latin typeface="Arial" charset="0"/>
                <a:ea typeface="新細明體" charset="0"/>
                <a:cs typeface="Arial"/>
              </a:rPr>
              <a:t>0</a:t>
            </a:r>
            <a:endParaRPr kumimoji="0" lang="en-US" sz="16600" b="1" i="0" u="none" strike="noStrike" kern="1200" cap="none" spc="0" normalizeH="0" baseline="0" noProof="0" dirty="0">
              <a:ln>
                <a:noFill/>
              </a:ln>
              <a:effectLst/>
              <a:uLnTx/>
              <a:uFillTx/>
              <a:latin typeface="Arial" charset="0"/>
              <a:ea typeface="新細明體" charset="0"/>
              <a:cs typeface="Arial"/>
            </a:endParaRPr>
          </a:p>
        </p:txBody>
      </p:sp>
      <p:sp>
        <p:nvSpPr>
          <p:cNvPr id="18" name="Title 1"/>
          <p:cNvSpPr txBox="1">
            <a:spLocks/>
          </p:cNvSpPr>
          <p:nvPr/>
        </p:nvSpPr>
        <p:spPr bwMode="auto">
          <a:xfrm rot="20867749">
            <a:off x="2666715" y="2388893"/>
            <a:ext cx="3252988"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FFFFF"/>
                </a:solidFill>
                <a:effectLst/>
                <a:uLnTx/>
                <a:uFillTx/>
                <a:latin typeface="Arial" charset="0"/>
                <a:ea typeface="新細明體" charset="0"/>
                <a:cs typeface="Arial"/>
              </a:rPr>
              <a:t>5</a:t>
            </a:r>
            <a:r>
              <a:rPr kumimoji="0" lang="ar-JO" sz="16600" b="1" i="0" u="none" strike="noStrike" kern="1200" cap="none" spc="0" normalizeH="0" baseline="0" noProof="0" dirty="0">
                <a:ln>
                  <a:noFill/>
                </a:ln>
                <a:solidFill>
                  <a:srgbClr val="BDD033"/>
                </a:solidFill>
                <a:effectLst/>
                <a:uLnTx/>
                <a:uFillTx/>
                <a:latin typeface="Arial" charset="0"/>
                <a:ea typeface="新細明體" charset="0"/>
                <a:cs typeface="Arial"/>
              </a:rPr>
              <a:t>0</a:t>
            </a:r>
            <a:endParaRPr kumimoji="0" lang="en-US" sz="16600" b="1" i="0" u="none" strike="noStrike" kern="1200" cap="none" spc="0" normalizeH="0" baseline="0" noProof="0" dirty="0">
              <a:ln>
                <a:noFill/>
              </a:ln>
              <a:solidFill>
                <a:srgbClr val="BDD033"/>
              </a:solidFill>
              <a:effectLst/>
              <a:uLnTx/>
              <a:uFillTx/>
              <a:latin typeface="Arial" charset="0"/>
              <a:ea typeface="新細明體" charset="0"/>
              <a:cs typeface="Arial"/>
            </a:endParaRPr>
          </a:p>
        </p:txBody>
      </p:sp>
      <p:sp>
        <p:nvSpPr>
          <p:cNvPr id="697345" name="Title 1"/>
          <p:cNvSpPr>
            <a:spLocks noGrp="1"/>
          </p:cNvSpPr>
          <p:nvPr>
            <p:ph type="title"/>
          </p:nvPr>
        </p:nvSpPr>
        <p:spPr>
          <a:xfrm>
            <a:off x="0" y="1"/>
            <a:ext cx="9144000" cy="620687"/>
          </a:xfrm>
          <a:solidFill>
            <a:schemeClr val="tx1"/>
          </a:solidFill>
        </p:spPr>
        <p:txBody>
          <a:bodyPr/>
          <a:lstStyle/>
          <a:p>
            <a:pPr algn="ctr"/>
            <a:r>
              <a:rPr lang="ar-JO" sz="3600" b="1" dirty="0">
                <a:solidFill>
                  <a:srgbClr val="FFFFFF"/>
                </a:solidFill>
                <a:effectLst/>
                <a:latin typeface="Arial" panose="020B0604020202020204" pitchFamily="34" charset="0"/>
                <a:ea typeface="新細明體" charset="0"/>
                <a:cs typeface="Arial" panose="020B0604020202020204" pitchFamily="34" charset="0"/>
              </a:rPr>
              <a:t>كان عام 2017 مهما بالنسبة لإسرائيل</a:t>
            </a:r>
            <a:endParaRPr lang="en-US" sz="3600" b="1" dirty="0">
              <a:solidFill>
                <a:srgbClr val="FFFFFF"/>
              </a:solidFill>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2913998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e Value of a Crown | Uncliche the Fundamentals">
            <a:extLst>
              <a:ext uri="{FF2B5EF4-FFF2-40B4-BE49-F238E27FC236}">
                <a16:creationId xmlns:a16="http://schemas.microsoft.com/office/drawing/2014/main" id="{CB32DB14-43AD-8D7A-8699-41769F342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2"/>
          <a:stretch/>
        </p:blipFill>
        <p:spPr bwMode="auto">
          <a:xfrm>
            <a:off x="-946" y="1700808"/>
            <a:ext cx="9144000" cy="5157192"/>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sz="36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كيف ستكون العودة الثانية؟</a:t>
            </a:r>
            <a:endParaRPr lang="en-US" sz="32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304800" y="1066428"/>
            <a:ext cx="8839200" cy="778396"/>
          </a:xfrm>
          <a:effectLst/>
        </p:spPr>
        <p:txBody>
          <a:bodyPr anchor="t"/>
          <a:lstStyle/>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سيقودهم المسيح (حزقيال 37: 24)</a:t>
            </a:r>
            <a:endParaRPr lang="en-US"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rPr>
              <a:t>33-34</a:t>
            </a:r>
            <a:endParaRPr kumimoji="0" lang="en-US"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7D858429-BC52-39B9-BCF9-7FC1B654CD18}"/>
              </a:ext>
            </a:extLst>
          </p:cNvPr>
          <p:cNvSpPr txBox="1">
            <a:spLocks noChangeArrowheads="1"/>
          </p:cNvSpPr>
          <p:nvPr/>
        </p:nvSpPr>
        <p:spPr bwMode="auto">
          <a:xfrm>
            <a:off x="946" y="1692424"/>
            <a:ext cx="5003102" cy="515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وَدَاوُدُ عَبْدِي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يَكُونُ مَلِكًا عَلَيْهِمْ، وَيَكُونُ لِجَمِيعِهِمْ رَاعٍ وَاحِدٌ،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فَيَسْلُكُونَ فِي أَحْكَامِي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وَيَحْفَظُونَ فَرَائِضِي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وَيَعْمَلُونَ بِهَا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0952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A7AF03-6057-70E5-2687-CB5BED5D3A24}"/>
              </a:ext>
            </a:extLst>
          </p:cNvPr>
          <p:cNvGrpSpPr/>
          <p:nvPr/>
        </p:nvGrpSpPr>
        <p:grpSpPr>
          <a:xfrm>
            <a:off x="13434" y="15630"/>
            <a:ext cx="9144000" cy="6858000"/>
            <a:chOff x="-946" y="811277"/>
            <a:chExt cx="9144000" cy="6858000"/>
          </a:xfrm>
        </p:grpSpPr>
        <p:pic>
          <p:nvPicPr>
            <p:cNvPr id="8194" name="Picture 2" descr="End Times Message - Reign of Messiah Trailer - YouTube">
              <a:extLst>
                <a:ext uri="{FF2B5EF4-FFF2-40B4-BE49-F238E27FC236}">
                  <a16:creationId xmlns:a16="http://schemas.microsoft.com/office/drawing/2014/main" id="{A404A48B-448A-14EE-FC1C-AA11A7EFC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 y="81127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2E63753-F708-C21A-921D-A98221F52D42}"/>
                </a:ext>
              </a:extLst>
            </p:cNvPr>
            <p:cNvSpPr/>
            <p:nvPr/>
          </p:nvSpPr>
          <p:spPr bwMode="auto">
            <a:xfrm>
              <a:off x="0" y="1412776"/>
              <a:ext cx="8316416" cy="7920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2" name="Rectangle 11">
              <a:extLst>
                <a:ext uri="{FF2B5EF4-FFF2-40B4-BE49-F238E27FC236}">
                  <a16:creationId xmlns:a16="http://schemas.microsoft.com/office/drawing/2014/main" id="{ACA20654-D9F5-D704-0160-D565222B520C}"/>
                </a:ext>
              </a:extLst>
            </p:cNvPr>
            <p:cNvSpPr/>
            <p:nvPr/>
          </p:nvSpPr>
          <p:spPr bwMode="auto">
            <a:xfrm>
              <a:off x="277091" y="6120139"/>
              <a:ext cx="8316416" cy="66166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sz="36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كيف ستكون العودة الثانية؟</a:t>
            </a:r>
            <a:endParaRPr lang="en-US" sz="32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35496" y="6199174"/>
            <a:ext cx="8947650" cy="708638"/>
          </a:xfrm>
          <a:effectLst/>
        </p:spPr>
        <p:txBody>
          <a:bodyPr anchor="t"/>
          <a:lstStyle/>
          <a:p>
            <a:pPr lvl="0" algn="r" defTabSz="685800" eaLnBrk="1" fontAlgn="auto" hangingPunct="1">
              <a:spcBef>
                <a:spcPts val="0"/>
              </a:spcBef>
              <a:spcAft>
                <a:spcPts val="0"/>
              </a:spcAft>
              <a:defRPr/>
            </a:pPr>
            <a:r>
              <a:rPr lang="ar-JO" b="1" kern="1200" dirty="0">
                <a:solidFill>
                  <a:srgbClr val="FFFCC1"/>
                </a:solidFill>
                <a:effectLst>
                  <a:glow rad="228600">
                    <a:srgbClr val="000000">
                      <a:alpha val="97000"/>
                    </a:srgbClr>
                  </a:glow>
                </a:effectLst>
                <a:latin typeface="Arial" panose="020B0604020202020204" pitchFamily="34" charset="0"/>
                <a:ea typeface="ＭＳ Ｐゴシック" charset="0"/>
                <a:cs typeface="Arial" panose="020B0604020202020204" pitchFamily="34" charset="0"/>
              </a:rPr>
              <a:t>حزقيال 37: 25</a:t>
            </a:r>
            <a:endParaRPr lang="en-US" b="1" kern="1200" dirty="0">
              <a:solidFill>
                <a:srgbClr val="FFFCC1"/>
              </a:solidFill>
              <a:effectLst>
                <a:glow rad="228600">
                  <a:srgbClr val="000000">
                    <a:alpha val="97000"/>
                  </a:srgbClr>
                </a:glow>
              </a:effectLst>
              <a:latin typeface="Arial" panose="020B0604020202020204" pitchFamily="34" charset="0"/>
              <a:ea typeface="ＭＳ Ｐゴシック" charset="0"/>
              <a:cs typeface="Arial" panose="020B0604020202020204" pitchFamily="34" charset="0"/>
            </a:endParaRP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charset="0"/>
                <a:ea typeface="ＭＳ Ｐゴシック" charset="0"/>
              </a:rPr>
              <a:t>33-34</a:t>
            </a:r>
            <a:endParaRPr kumimoji="0" lang="en-US" sz="2400" b="1" u="none" strike="noStrike" kern="1200" cap="none" spc="0" normalizeH="0" baseline="0" noProof="0" dirty="0">
              <a:ln>
                <a:noFill/>
              </a:ln>
              <a:solidFill>
                <a:srgbClr val="FAFBF9"/>
              </a:solidFill>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7D858429-BC52-39B9-BCF9-7FC1B654CD18}"/>
              </a:ext>
            </a:extLst>
          </p:cNvPr>
          <p:cNvSpPr txBox="1">
            <a:spLocks noChangeArrowheads="1"/>
          </p:cNvSpPr>
          <p:nvPr/>
        </p:nvSpPr>
        <p:spPr bwMode="auto">
          <a:xfrm>
            <a:off x="-9644" y="650719"/>
            <a:ext cx="8542084"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سيقودهم المسيح (حزقيال 37: 25)</a:t>
            </a:r>
          </a:p>
        </p:txBody>
      </p:sp>
      <p:sp>
        <p:nvSpPr>
          <p:cNvPr id="9" name="Rectangle 8">
            <a:extLst>
              <a:ext uri="{FF2B5EF4-FFF2-40B4-BE49-F238E27FC236}">
                <a16:creationId xmlns:a16="http://schemas.microsoft.com/office/drawing/2014/main" id="{88498CB9-E597-1191-7A2A-F7CB31F5A1CC}"/>
              </a:ext>
            </a:extLst>
          </p:cNvPr>
          <p:cNvSpPr/>
          <p:nvPr/>
        </p:nvSpPr>
        <p:spPr>
          <a:xfrm>
            <a:off x="107504" y="332656"/>
            <a:ext cx="8712968"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CC1"/>
              </a:solidFill>
              <a:effectLst>
                <a:glow rad="228600">
                  <a:srgbClr val="000000">
                    <a:alpha val="97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4">
            <a:extLst>
              <a:ext uri="{FF2B5EF4-FFF2-40B4-BE49-F238E27FC236}">
                <a16:creationId xmlns:a16="http://schemas.microsoft.com/office/drawing/2014/main" id="{10A12DF4-6510-EE73-7748-A43BB2125546}"/>
              </a:ext>
            </a:extLst>
          </p:cNvPr>
          <p:cNvSpPr txBox="1">
            <a:spLocks noChangeArrowheads="1"/>
          </p:cNvSpPr>
          <p:nvPr/>
        </p:nvSpPr>
        <p:spPr bwMode="auto">
          <a:xfrm>
            <a:off x="-9644" y="5301208"/>
            <a:ext cx="9190156" cy="661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rgbClr val="FFFFFF"/>
                </a:solidFill>
                <a:latin typeface="Arial"/>
                <a:ea typeface="ＭＳ Ｐゴシック" pitchFamily="-111" charset="-128"/>
                <a:cs typeface="Arial"/>
              </a:defRPr>
            </a:lvl1pPr>
            <a:lvl2pPr marL="457200" indent="0" algn="ctr" rtl="0" eaLnBrk="0" fontAlgn="base" hangingPunct="0">
              <a:spcBef>
                <a:spcPct val="20000"/>
              </a:spcBef>
              <a:spcAft>
                <a:spcPct val="0"/>
              </a:spcAft>
              <a:buNone/>
              <a:defRPr sz="2800">
                <a:solidFill>
                  <a:srgbClr val="FFFFFF"/>
                </a:solidFill>
                <a:latin typeface="Arial"/>
                <a:ea typeface="ＭＳ Ｐゴシック" pitchFamily="-111" charset="-128"/>
                <a:cs typeface="Arial"/>
              </a:defRPr>
            </a:lvl2pPr>
            <a:lvl3pPr marL="914400" indent="0" algn="ctr" rtl="0" eaLnBrk="0" fontAlgn="base" hangingPunct="0">
              <a:spcBef>
                <a:spcPct val="20000"/>
              </a:spcBef>
              <a:spcAft>
                <a:spcPct val="0"/>
              </a:spcAft>
              <a:buNone/>
              <a:defRPr sz="2400">
                <a:solidFill>
                  <a:srgbClr val="FFFFFF"/>
                </a:solidFill>
                <a:latin typeface="Arial"/>
                <a:ea typeface="ＭＳ Ｐゴシック" pitchFamily="-111" charset="-128"/>
                <a:cs typeface="Arial"/>
              </a:defRPr>
            </a:lvl3pPr>
            <a:lvl4pPr marL="1371600" indent="0" algn="ctr" rtl="0" eaLnBrk="0" fontAlgn="base" hangingPunct="0">
              <a:spcBef>
                <a:spcPct val="20000"/>
              </a:spcBef>
              <a:spcAft>
                <a:spcPct val="0"/>
              </a:spcAft>
              <a:buNone/>
              <a:defRPr sz="2000">
                <a:solidFill>
                  <a:srgbClr val="FFFFFF"/>
                </a:solidFill>
                <a:latin typeface="Arial"/>
                <a:ea typeface="ＭＳ Ｐゴシック" pitchFamily="-111" charset="-128"/>
                <a:cs typeface="Arial"/>
              </a:defRPr>
            </a:lvl4pPr>
            <a:lvl5pPr marL="1828800" indent="0" algn="ctr" rtl="0" eaLnBrk="0" fontAlgn="base" hangingPunct="0">
              <a:spcBef>
                <a:spcPct val="20000"/>
              </a:spcBef>
              <a:spcAft>
                <a:spcPct val="0"/>
              </a:spcAft>
              <a:buNone/>
              <a:defRPr sz="2000">
                <a:solidFill>
                  <a:srgbClr val="FFFFFF"/>
                </a:solidFill>
                <a:latin typeface="Arial"/>
                <a:ea typeface="ＭＳ Ｐゴシック" pitchFamily="-111"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228600">
                    <a:srgbClr val="000000">
                      <a:alpha val="97000"/>
                    </a:srgbClr>
                  </a:glow>
                </a:effectLst>
                <a:uLnTx/>
                <a:uFillTx/>
                <a:latin typeface="Arial" panose="020B0604020202020204" pitchFamily="34" charset="0"/>
                <a:ea typeface="ＭＳ Ｐゴシック" charset="0"/>
                <a:cs typeface="Arial" panose="020B0604020202020204" pitchFamily="34" charset="0"/>
              </a:rPr>
              <a:t>وَعَبْدِي دَاوُدُ رَئِيسٌ عَلَيْهِمْ إِلَى ٱلْأَبَدِ.</a:t>
            </a:r>
            <a:endParaRPr kumimoji="0" lang="en-US" sz="2800" b="1" u="none" strike="noStrike" kern="1200" cap="none" spc="0" normalizeH="0" baseline="0" noProof="0" dirty="0">
              <a:ln>
                <a:noFill/>
              </a:ln>
              <a:solidFill>
                <a:prstClr val="white"/>
              </a:solidFill>
              <a:effectLst>
                <a:glow rad="228600">
                  <a:srgbClr val="000000">
                    <a:alpha val="97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71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ctrTitle"/>
          </p:nvPr>
        </p:nvSpPr>
        <p:spPr>
          <a:xfrm>
            <a:off x="0" y="8384"/>
            <a:ext cx="7884368" cy="828328"/>
          </a:xfr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sz="36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كيف ستكون العودة الثانية؟</a:t>
            </a:r>
            <a:endParaRPr lang="en-US" sz="32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304800" y="1066428"/>
            <a:ext cx="8839200" cy="828328"/>
          </a:xfrm>
          <a:effectLst/>
        </p:spPr>
        <p:txBody>
          <a:bodyPr anchor="t"/>
          <a:lstStyle/>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الهيكل الدائم (حزقيال 37: 26 ب، 28)</a:t>
            </a:r>
            <a:endParaRPr lang="en-US"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1" name="Text Box 5"/>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rPr>
              <a:t>33-34</a:t>
            </a:r>
            <a:endParaRPr kumimoji="0" lang="en-US"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FE034E5-9B4F-2EFB-232C-191D58CD1FC2}"/>
              </a:ext>
            </a:extLst>
          </p:cNvPr>
          <p:cNvSpPr txBox="1">
            <a:spLocks noChangeArrowheads="1"/>
          </p:cNvSpPr>
          <p:nvPr/>
        </p:nvSpPr>
        <p:spPr bwMode="auto">
          <a:xfrm>
            <a:off x="0" y="3717032"/>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وَأَجْعَلُ مَقْدِسِي فِي وَسْطِهِمْ إِلَى ٱلْأَبَدِ...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٢٨ فَتَعْلَمُ ٱلْأُمَمُ أَنِّي أَنَا ٱلرَّبُّ مُقَدِّسُ إِسْرَائِيلَ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 يَكُونُ مَقْدِسِي فِي وَسْطِهِمْ إِلَى ٱلْأَبَدِ</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11266" name="Picture 2" descr="Ezekiel's Temple, the Third Temple in Israel. - Downloads">
            <a:extLst>
              <a:ext uri="{FF2B5EF4-FFF2-40B4-BE49-F238E27FC236}">
                <a16:creationId xmlns:a16="http://schemas.microsoft.com/office/drawing/2014/main" id="{1DFE867A-B683-F681-14C3-CE201D88206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659632"/>
            <a:ext cx="9144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19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4766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3" name="Rectangle 2">
            <a:extLst>
              <a:ext uri="{FF2B5EF4-FFF2-40B4-BE49-F238E27FC236}">
                <a16:creationId xmlns:a16="http://schemas.microsoft.com/office/drawing/2014/main" id="{05C09213-7412-C36C-E55B-29E8DA9128C0}"/>
              </a:ext>
            </a:extLst>
          </p:cNvPr>
          <p:cNvSpPr/>
          <p:nvPr/>
        </p:nvSpPr>
        <p:spPr bwMode="auto">
          <a:xfrm>
            <a:off x="4481607" y="1233909"/>
            <a:ext cx="4747832" cy="5649752"/>
          </a:xfrm>
          <a:prstGeom prst="rect">
            <a:avLst/>
          </a:prstGeom>
          <a:solidFill>
            <a:schemeClr val="accent1">
              <a:lumMod val="50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2">
            <a:extLst>
              <a:ext uri="{FF2B5EF4-FFF2-40B4-BE49-F238E27FC236}">
                <a16:creationId xmlns:a16="http://schemas.microsoft.com/office/drawing/2014/main" id="{AD0F91AF-036C-844D-BF3C-CB24E628EC71}"/>
              </a:ext>
            </a:extLst>
          </p:cNvPr>
          <p:cNvSpPr txBox="1">
            <a:spLocks noChangeArrowheads="1"/>
          </p:cNvSpPr>
          <p:nvPr/>
        </p:nvSpPr>
        <p:spPr bwMode="auto">
          <a:xfrm>
            <a:off x="4499992" y="1714281"/>
            <a:ext cx="4680520" cy="5016758"/>
          </a:xfrm>
          <a:prstGeom prst="rect">
            <a:avLst/>
          </a:prstGeom>
          <a:noFill/>
          <a:ln>
            <a:noFill/>
          </a:ln>
        </p:spPr>
        <p:txBody>
          <a:bodyPr wrap="square" anchor="ctr">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panose="020B0604020202020204" pitchFamily="34" charset="0"/>
                <a:cs typeface="Arial" panose="020B0604020202020204" pitchFamily="34" charset="0"/>
              </a:rPr>
              <a:t>وَأَزْرَعُهُمْ بَيْنَ ٱلشُّعُوبِ فَيَذْكُرُونَنِي فِي ٱلْأَرَاضِي ٱلْبَعِيدَةِ، </a:t>
            </a:r>
            <a:r>
              <a:rPr kumimoji="0" lang="ar-SA" sz="4000" b="1" u="none" strike="noStrike" kern="1200" cap="none" spc="0" normalizeH="0" baseline="0" noProof="0" dirty="0">
                <a:ln>
                  <a:noFill/>
                </a:ln>
                <a:solidFill>
                  <a:srgbClr val="FFFF00"/>
                </a:solidFill>
                <a:effectLst>
                  <a:glow rad="139700">
                    <a:srgbClr val="000000">
                      <a:satMod val="175000"/>
                      <a:alpha val="75000"/>
                    </a:srgbClr>
                  </a:glow>
                </a:effectLst>
                <a:uLnTx/>
                <a:uFillTx/>
                <a:latin typeface="Arial" panose="020B0604020202020204" pitchFamily="34" charset="0"/>
                <a:cs typeface="Arial" panose="020B0604020202020204" pitchFamily="34" charset="0"/>
              </a:rPr>
              <a:t>وَيَحْيَوْنَ مَعَ بَنِيهِمْ وَيَرْجِعُونَ. </a:t>
            </a:r>
            <a:r>
              <a:rPr kumimoji="0" lang="ar-SA" sz="4000" b="1"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panose="020B0604020202020204" pitchFamily="34" charset="0"/>
                <a:cs typeface="Arial" panose="020B0604020202020204" pitchFamily="34" charset="0"/>
              </a:rPr>
              <a:t>١٠ وَأُرْجِعُهُمْ مِنْ أَرْضِ مِصْرَ، وَأَجْمَعُهُمْ مِنْ أَشُّورَ، وَآتِي بِهِمْ إِلَى أَرْضِ جِلْعَادَ وَلُبْنَانَ، وَلَا يُوجَدُ لَهُمْ مَكَانٌ</a:t>
            </a:r>
            <a:endParaRPr kumimoji="0" lang="en-US" sz="4000" b="1" u="none" strike="noStrike" kern="1200" cap="none" spc="0" normalizeH="0" baseline="0" noProof="0" dirty="0">
              <a:ln>
                <a:noFill/>
              </a:ln>
              <a:solidFill>
                <a:srgbClr val="FFFFFF"/>
              </a:solidFill>
              <a:effectLst>
                <a:glow rad="139700">
                  <a:srgbClr val="000000">
                    <a:satMod val="175000"/>
                    <a:alpha val="75000"/>
                  </a:srgbClr>
                </a:glow>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36512" y="-798767"/>
            <a:ext cx="9144000" cy="677284"/>
          </a:xfrm>
        </p:spPr>
        <p:txBody>
          <a:bodyPr/>
          <a:lstStyle/>
          <a:p>
            <a:pPr eaLnBrk="1" hangingPunct="1"/>
            <a:r>
              <a:rPr kumimoji="1" lang="en-US" altLang="zh-CN" b="1" dirty="0">
                <a:solidFill>
                  <a:schemeClr val="bg1"/>
                </a:solidFill>
                <a:latin typeface="Arial" panose="020B0604020202020204" pitchFamily="34" charset="0"/>
                <a:cs typeface="Arial" panose="020B0604020202020204" pitchFamily="34" charset="0"/>
              </a:rPr>
              <a:t>Post-Exilic Prophecy</a:t>
            </a:r>
            <a:endParaRPr kumimoji="1" lang="en-US" altLang="zh-CN" sz="3200" b="1" dirty="0">
              <a:solidFill>
                <a:schemeClr val="bg1"/>
              </a:solidFill>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36511" y="2282830"/>
            <a:ext cx="383469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334715" y="4526180"/>
            <a:ext cx="93326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9" name="Text Box 9">
            <a:extLst>
              <a:ext uri="{FF2B5EF4-FFF2-40B4-BE49-F238E27FC236}">
                <a16:creationId xmlns:a16="http://schemas.microsoft.com/office/drawing/2014/main" id="{6D24EAD0-9796-1143-A234-739395E8543A}"/>
              </a:ext>
            </a:extLst>
          </p:cNvPr>
          <p:cNvSpPr txBox="1">
            <a:spLocks noChangeArrowheads="1"/>
          </p:cNvSpPr>
          <p:nvPr/>
        </p:nvSpPr>
        <p:spPr bwMode="auto">
          <a:xfrm>
            <a:off x="1259632" y="3199444"/>
            <a:ext cx="3240360"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1A0C5E7D-4EA0-A747-A8A4-AE5971C9156B}"/>
              </a:ext>
            </a:extLst>
          </p:cNvPr>
          <p:cNvSpPr/>
          <p:nvPr/>
        </p:nvSpPr>
        <p:spPr bwMode="auto">
          <a:xfrm rot="19975684">
            <a:off x="1669380" y="415542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ight Arrow 10">
            <a:extLst>
              <a:ext uri="{FF2B5EF4-FFF2-40B4-BE49-F238E27FC236}">
                <a16:creationId xmlns:a16="http://schemas.microsoft.com/office/drawing/2014/main" id="{026478CE-2798-B94A-86AB-AC5E1029F0B5}"/>
              </a:ext>
            </a:extLst>
          </p:cNvPr>
          <p:cNvSpPr/>
          <p:nvPr/>
        </p:nvSpPr>
        <p:spPr bwMode="auto">
          <a:xfrm rot="6524631">
            <a:off x="3256776" y="1938033"/>
            <a:ext cx="195422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C2341D20-E6E5-E6EE-81A4-B4CB014C6D79}"/>
              </a:ext>
            </a:extLst>
          </p:cNvPr>
          <p:cNvSpPr txBox="1">
            <a:spLocks noChangeArrowheads="1"/>
          </p:cNvSpPr>
          <p:nvPr/>
        </p:nvSpPr>
        <p:spPr bwMode="auto">
          <a:xfrm>
            <a:off x="0" y="8384"/>
            <a:ext cx="7884368" cy="828328"/>
          </a:xfrm>
          <a:prstGeom prst="rect">
            <a:avLst/>
          </a:prstGeom>
          <a:gradFill flip="none" rotWithShape="1">
            <a:gsLst>
              <a:gs pos="0">
                <a:schemeClr val="tx1"/>
              </a:gs>
              <a:gs pos="100000">
                <a:schemeClr val="accent2">
                  <a:lumMod val="75000"/>
                </a:schemeClr>
              </a:gs>
            </a:gsLst>
            <a:path path="circle">
              <a:fillToRect l="50000" t="50000" r="50000" b="50000"/>
            </a:path>
            <a:tileRect/>
          </a:gradFill>
          <a:ln>
            <a:noFill/>
          </a:ln>
          <a:effectLst>
            <a:glow rad="228600">
              <a:schemeClr val="accent4">
                <a:satMod val="175000"/>
                <a:alpha val="40000"/>
              </a:schemeClr>
            </a:glow>
            <a:outerShdw blurRad="63500" dist="107763" dir="81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cs typeface="Arial" panose="020B0604020202020204" pitchFamily="34" charset="0"/>
              </a:rPr>
              <a:t>كيف ستكون العودة الثانية؟</a:t>
            </a:r>
            <a:endParaRPr kumimoji="0" lang="en-US" sz="3200" b="0" u="none" strike="noStrike" kern="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04463D87-0225-BE45-AA54-EC9363E477F7}"/>
              </a:ext>
            </a:extLst>
          </p:cNvPr>
          <p:cNvSpPr>
            <a:spLocks noGrp="1" noChangeArrowheads="1"/>
          </p:cNvSpPr>
          <p:nvPr>
            <p:ph type="subTitle" idx="1"/>
          </p:nvPr>
        </p:nvSpPr>
        <p:spPr>
          <a:xfrm>
            <a:off x="304800" y="1066427"/>
            <a:ext cx="4064157" cy="1116501"/>
          </a:xfrm>
          <a:effectLst/>
        </p:spPr>
        <p:txBody>
          <a:bodyPr anchor="t"/>
          <a:lstStyle/>
          <a:p>
            <a:pPr eaLnBrk="1" hangingPunct="1">
              <a:defRPr/>
            </a:pPr>
            <a:r>
              <a:rPr lang="ar-JO" b="1" dirty="0">
                <a:solidFill>
                  <a:srgbClr val="FFFF00"/>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نبوة ما بعد السبي</a:t>
            </a:r>
          </a:p>
          <a:p>
            <a:pPr eaLnBrk="1" hangingPunct="1">
              <a:defRPr/>
            </a:pPr>
            <a:r>
              <a:rPr lang="ar-JO" b="1" dirty="0">
                <a:solidFill>
                  <a:srgbClr val="FFFF00"/>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(زكريا 10: 9- 10)</a:t>
            </a:r>
            <a:endParaRPr lang="en-US" b="1" dirty="0">
              <a:solidFill>
                <a:srgbClr val="FFFF00"/>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B80486B9-1B52-3E5A-DFC7-07A8171AE070}"/>
              </a:ext>
            </a:extLst>
          </p:cNvPr>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rPr>
              <a:t>33-34</a:t>
            </a:r>
            <a:endParaRPr kumimoji="0" lang="en-US" sz="2400" b="1" u="none" strike="noStrike" kern="1200" cap="none" spc="0" normalizeH="0" baseline="0" noProof="0" dirty="0">
              <a:ln>
                <a:noFill/>
              </a:ln>
              <a:solidFill>
                <a:srgbClr val="FAFBF9"/>
              </a:solidFill>
              <a:effectLst/>
              <a:uLnTx/>
              <a:uFillTx/>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4572000" y="701224"/>
            <a:ext cx="2739077"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آشور</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9961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10" grpId="0" animBg="1"/>
      <p:bldP spid="11" grpId="0" animBg="1"/>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6562546" y="4705398"/>
            <a:ext cx="2581454" cy="2152601"/>
          </a:xfrm>
          <a:solidFill>
            <a:srgbClr val="000099"/>
          </a:solidFill>
        </p:spPr>
        <p:txBody>
          <a:bodyPr/>
          <a:lstStyle/>
          <a:p>
            <a:pPr>
              <a:defRPr/>
            </a:pP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سيعيد الله إسرائيل إلى الأرض مرتين</a:t>
            </a:r>
            <a:endParaRPr lang="en-US" sz="2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122433" y="5334000"/>
            <a:ext cx="122800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مصر السفلى</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4936679" y="3116072"/>
            <a:ext cx="127289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جزيرة بالبحر</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8158278" y="1981200"/>
            <a:ext cx="622072"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أشور</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8285261" y="3581401"/>
            <a:ext cx="62527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ع</a:t>
            </a:r>
            <a:r>
              <a:rPr lang="ar-JO" sz="2000" b="1" dirty="0">
                <a:solidFill>
                  <a:srgbClr val="FFFFFF"/>
                </a:solidFill>
                <a:effectLst>
                  <a:glow rad="203200">
                    <a:srgbClr val="1C1C1C">
                      <a:alpha val="87000"/>
                    </a:srgbClr>
                  </a:glow>
                </a:effectLst>
                <a:latin typeface="Arial" panose="020B0604020202020204" pitchFamily="34" charset="0"/>
                <a:cs typeface="Arial" panose="020B0604020202020204" pitchFamily="34" charset="0"/>
              </a:rPr>
              <a:t>ي</a:t>
            </a: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لام</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8122687" y="2590801"/>
            <a:ext cx="49864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65" name="Straight Connector 64"/>
          <p:cNvCxnSpPr>
            <a:cxnSpLocks noChangeShapeType="1"/>
          </p:cNvCxnSpPr>
          <p:nvPr/>
        </p:nvCxnSpPr>
        <p:spPr bwMode="auto">
          <a:xfrm rot="10800000" flipV="1">
            <a:off x="7766074" y="4029099"/>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88" name="Straight Connector 87"/>
          <p:cNvCxnSpPr>
            <a:cxnSpLocks noChangeShapeType="1"/>
          </p:cNvCxnSpPr>
          <p:nvPr/>
        </p:nvCxnSpPr>
        <p:spPr bwMode="auto">
          <a:xfrm flipH="1">
            <a:off x="5791200" y="4640073"/>
            <a:ext cx="806902" cy="693927"/>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72" name="TextBox 71">
            <a:extLst>
              <a:ext uri="{FF2B5EF4-FFF2-40B4-BE49-F238E27FC236}">
                <a16:creationId xmlns:a16="http://schemas.microsoft.com/office/drawing/2014/main" id="{71DD709A-7BD6-6061-C65B-A79665E3C52A}"/>
              </a:ext>
            </a:extLst>
          </p:cNvPr>
          <p:cNvSpPr txBox="1"/>
          <p:nvPr/>
        </p:nvSpPr>
        <p:spPr>
          <a:xfrm>
            <a:off x="5097958" y="5792543"/>
            <a:ext cx="111579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صعيد مصر</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73" name="TextBox 72">
            <a:extLst>
              <a:ext uri="{FF2B5EF4-FFF2-40B4-BE49-F238E27FC236}">
                <a16:creationId xmlns:a16="http://schemas.microsoft.com/office/drawing/2014/main" id="{FD5D6B70-84B1-BD61-BEA1-B16851841C24}"/>
              </a:ext>
            </a:extLst>
          </p:cNvPr>
          <p:cNvSpPr txBox="1"/>
          <p:nvPr/>
        </p:nvSpPr>
        <p:spPr>
          <a:xfrm>
            <a:off x="5738466" y="6276637"/>
            <a:ext cx="623676"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كوش</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39152" y="1447799"/>
            <a:ext cx="4392709" cy="5410199"/>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اشعياء ١١ : ١١</a:t>
            </a: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السَّيِّدَ يُعِيدُ يَدَهُ ثَانِيَةً لِيَقْتَنِي بَقِيَّةَ شَعْبِهِ الَّتِي بَقِيَتْ مِنْ أَشُّورَ وَمِنْ مِصْرَ وَمِنْ فَتْرُوسَ وَمِنْ كُوشَ وَمِنْ عِيلاَمَ وَمِنْ </a:t>
            </a:r>
            <a:r>
              <a:rPr kumimoji="0" lang="ar-SA" sz="36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شِنْعَارَ</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وَمِنْ حَمَاةَ وَمِنْ جَزَائِرِ الْبَحْرِ. </a:t>
            </a:r>
          </a:p>
        </p:txBody>
      </p:sp>
      <p:cxnSp>
        <p:nvCxnSpPr>
          <p:cNvPr id="76" name="Straight Connector 75">
            <a:extLst>
              <a:ext uri="{FF2B5EF4-FFF2-40B4-BE49-F238E27FC236}">
                <a16:creationId xmlns:a16="http://schemas.microsoft.com/office/drawing/2014/main" id="{01E76918-7992-F128-5100-9171430FD7EB}"/>
              </a:ext>
            </a:extLst>
          </p:cNvPr>
          <p:cNvCxnSpPr>
            <a:cxnSpLocks noChangeShapeType="1"/>
          </p:cNvCxnSpPr>
          <p:nvPr/>
        </p:nvCxnSpPr>
        <p:spPr bwMode="auto">
          <a:xfrm flipH="1">
            <a:off x="6209212" y="4800599"/>
            <a:ext cx="572588" cy="964475"/>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78" name="Straight Connector 77">
            <a:extLst>
              <a:ext uri="{FF2B5EF4-FFF2-40B4-BE49-F238E27FC236}">
                <a16:creationId xmlns:a16="http://schemas.microsoft.com/office/drawing/2014/main" id="{DD0CE611-F6F7-A0CD-21B9-95F5E1A85146}"/>
              </a:ext>
            </a:extLst>
          </p:cNvPr>
          <p:cNvCxnSpPr>
            <a:cxnSpLocks noChangeShapeType="1"/>
          </p:cNvCxnSpPr>
          <p:nvPr/>
        </p:nvCxnSpPr>
        <p:spPr bwMode="auto">
          <a:xfrm flipH="1">
            <a:off x="6457406" y="4728774"/>
            <a:ext cx="627602" cy="1754757"/>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62" name="TextBox 61"/>
          <p:cNvSpPr txBox="1"/>
          <p:nvPr/>
        </p:nvSpPr>
        <p:spPr>
          <a:xfrm>
            <a:off x="6629549" y="4114808"/>
            <a:ext cx="945879" cy="461558"/>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اسرائيل</a:t>
            </a:r>
            <a:endParaRPr kumimoji="0" lang="en-US" sz="2400" b="1"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3">
            <a:extLst>
              <a:ext uri="{FF2B5EF4-FFF2-40B4-BE49-F238E27FC236}">
                <a16:creationId xmlns:a16="http://schemas.microsoft.com/office/drawing/2014/main" id="{A555449E-0B85-8EDE-4997-5A87E9FEECCA}"/>
              </a:ext>
            </a:extLst>
          </p:cNvPr>
          <p:cNvSpPr txBox="1">
            <a:spLocks noChangeArrowheads="1"/>
          </p:cNvSpPr>
          <p:nvPr/>
        </p:nvSpPr>
        <p:spPr>
          <a:xfrm>
            <a:off x="0" y="8384"/>
            <a:ext cx="7884368" cy="828328"/>
          </a:xfrm>
          <a:prstGeom prst="rect">
            <a:avLst/>
          </a:prstGeom>
          <a:gradFill flip="none" rotWithShape="1">
            <a:gsLst>
              <a:gs pos="0">
                <a:schemeClr val="tx1"/>
              </a:gs>
              <a:gs pos="100000">
                <a:schemeClr val="accent2">
                  <a:lumMod val="75000"/>
                </a:schemeClr>
              </a:gs>
            </a:gsLst>
            <a:path path="circle">
              <a:fillToRect l="50000" t="50000" r="50000" b="50000"/>
            </a:path>
            <a:tileRect/>
          </a:gradFill>
          <a:effectLst>
            <a:glow rad="228600">
              <a:schemeClr val="accent4">
                <a:satMod val="175000"/>
                <a:alpha val="40000"/>
              </a:schemeClr>
            </a:glow>
            <a:outerShdw blurRad="63500" dist="107763" dir="81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3600" b="1" u="none" strike="noStrike" kern="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كيف سنكون هناك في المجيء الثاني؟</a:t>
            </a:r>
            <a:endParaRPr kumimoji="0" lang="en-US" sz="3200" b="0" u="none" strike="noStrike" kern="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4">
            <a:extLst>
              <a:ext uri="{FF2B5EF4-FFF2-40B4-BE49-F238E27FC236}">
                <a16:creationId xmlns:a16="http://schemas.microsoft.com/office/drawing/2014/main" id="{30313CB3-636D-65F8-483D-367F179F982B}"/>
              </a:ext>
            </a:extLst>
          </p:cNvPr>
          <p:cNvSpPr txBox="1">
            <a:spLocks noChangeArrowheads="1"/>
          </p:cNvSpPr>
          <p:nvPr/>
        </p:nvSpPr>
        <p:spPr>
          <a:xfrm>
            <a:off x="304800" y="876602"/>
            <a:ext cx="8839200" cy="634380"/>
          </a:xfrm>
          <a:prstGeom prst="rect">
            <a:avLst/>
          </a:prstGeom>
          <a:effectLst/>
        </p:spPr>
        <p:txBody>
          <a:bodyPr anchor="t"/>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EG" sz="3200" b="1" u="none" strike="noStrike" kern="120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المجيء الثاني ليجمع  إشعياء 11: 11</a:t>
            </a:r>
            <a:endParaRPr kumimoji="0" lang="en-US" sz="3200" b="1" u="none" strike="noStrike" kern="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5">
            <a:extLst>
              <a:ext uri="{FF2B5EF4-FFF2-40B4-BE49-F238E27FC236}">
                <a16:creationId xmlns:a16="http://schemas.microsoft.com/office/drawing/2014/main" id="{B43540A9-E4D3-91B6-B0CF-1C2FF38643B3}"/>
              </a:ext>
            </a:extLst>
          </p:cNvPr>
          <p:cNvSpPr txBox="1">
            <a:spLocks noChangeArrowheads="1"/>
          </p:cNvSpPr>
          <p:nvPr/>
        </p:nvSpPr>
        <p:spPr bwMode="auto">
          <a:xfrm>
            <a:off x="8077200" y="76200"/>
            <a:ext cx="1066800" cy="461665"/>
          </a:xfrm>
          <a:prstGeom prst="rect">
            <a:avLst/>
          </a:prstGeom>
          <a:noFill/>
          <a:ln w="9525">
            <a:noFill/>
            <a:miter lim="800000"/>
            <a:headEnd/>
            <a:tailEnd/>
          </a:ln>
          <a:effectLst>
            <a:glow rad="228600">
              <a:schemeClr val="accent4">
                <a:satMod val="175000"/>
                <a:alpha val="40000"/>
              </a:schemeClr>
            </a:glo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uLnTx/>
                <a:uFillTx/>
                <a:latin typeface="Arial" panose="020B0604020202020204" pitchFamily="34" charset="0"/>
                <a:ea typeface="ＭＳ Ｐゴシック" charset="0"/>
                <a:cs typeface="Arial" panose="020B0604020202020204" pitchFamily="34" charset="0"/>
              </a:rPr>
              <a:t>33-34</a:t>
            </a:r>
            <a:endParaRPr kumimoji="0" lang="en-US" sz="2400" b="1" u="none" strike="noStrike" kern="1200" cap="none" spc="0" normalizeH="0" baseline="0" noProof="0" dirty="0">
              <a:ln>
                <a:noFill/>
              </a:ln>
              <a:solidFill>
                <a:srgbClr val="FAFBF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7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par>
                                <p:cTn id="40" presetID="53" presetClass="entr" presetSubtype="16"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Effect transition="in" filter="fade">
                                      <p:cBhvr>
                                        <p:cTn id="44" dur="500"/>
                                        <p:tgtEl>
                                          <p:spTgt spid="65"/>
                                        </p:tgtEl>
                                      </p:cBhvr>
                                    </p:animEffect>
                                  </p:childTnLst>
                                </p:cTn>
                              </p:par>
                              <p:par>
                                <p:cTn id="45" presetID="53" presetClass="entr" presetSubtype="16"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p:cTn id="47" dur="500" fill="hold"/>
                                        <p:tgtEl>
                                          <p:spTgt spid="68"/>
                                        </p:tgtEl>
                                        <p:attrNameLst>
                                          <p:attrName>ppt_w</p:attrName>
                                        </p:attrNameLst>
                                      </p:cBhvr>
                                      <p:tavLst>
                                        <p:tav tm="0">
                                          <p:val>
                                            <p:fltVal val="0"/>
                                          </p:val>
                                        </p:tav>
                                        <p:tav tm="100000">
                                          <p:val>
                                            <p:strVal val="#ppt_w"/>
                                          </p:val>
                                        </p:tav>
                                      </p:tavLst>
                                    </p:anim>
                                    <p:anim calcmode="lin" valueType="num">
                                      <p:cBhvr>
                                        <p:cTn id="48" dur="500" fill="hold"/>
                                        <p:tgtEl>
                                          <p:spTgt spid="68"/>
                                        </p:tgtEl>
                                        <p:attrNameLst>
                                          <p:attrName>ppt_h</p:attrName>
                                        </p:attrNameLst>
                                      </p:cBhvr>
                                      <p:tavLst>
                                        <p:tav tm="0">
                                          <p:val>
                                            <p:fltVal val="0"/>
                                          </p:val>
                                        </p:tav>
                                        <p:tav tm="100000">
                                          <p:val>
                                            <p:strVal val="#ppt_h"/>
                                          </p:val>
                                        </p:tav>
                                      </p:tavLst>
                                    </p:anim>
                                    <p:animEffect transition="in" filter="fade">
                                      <p:cBhvr>
                                        <p:cTn id="49" dur="500"/>
                                        <p:tgtEl>
                                          <p:spTgt spid="68"/>
                                        </p:tgtEl>
                                      </p:cBhvr>
                                    </p:animEffect>
                                  </p:childTnLst>
                                </p:cTn>
                              </p:par>
                              <p:par>
                                <p:cTn id="50" presetID="53" presetClass="entr" presetSubtype="16"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 calcmode="lin" valueType="num">
                                      <p:cBhvr>
                                        <p:cTn id="52" dur="500" fill="hold"/>
                                        <p:tgtEl>
                                          <p:spTgt spid="71"/>
                                        </p:tgtEl>
                                        <p:attrNameLst>
                                          <p:attrName>ppt_w</p:attrName>
                                        </p:attrNameLst>
                                      </p:cBhvr>
                                      <p:tavLst>
                                        <p:tav tm="0">
                                          <p:val>
                                            <p:fltVal val="0"/>
                                          </p:val>
                                        </p:tav>
                                        <p:tav tm="100000">
                                          <p:val>
                                            <p:strVal val="#ppt_w"/>
                                          </p:val>
                                        </p:tav>
                                      </p:tavLst>
                                    </p:anim>
                                    <p:anim calcmode="lin" valueType="num">
                                      <p:cBhvr>
                                        <p:cTn id="53" dur="500" fill="hold"/>
                                        <p:tgtEl>
                                          <p:spTgt spid="71"/>
                                        </p:tgtEl>
                                        <p:attrNameLst>
                                          <p:attrName>ppt_h</p:attrName>
                                        </p:attrNameLst>
                                      </p:cBhvr>
                                      <p:tavLst>
                                        <p:tav tm="0">
                                          <p:val>
                                            <p:fltVal val="0"/>
                                          </p:val>
                                        </p:tav>
                                        <p:tav tm="100000">
                                          <p:val>
                                            <p:strVal val="#ppt_h"/>
                                          </p:val>
                                        </p:tav>
                                      </p:tavLst>
                                    </p:anim>
                                    <p:animEffect transition="in" filter="fade">
                                      <p:cBhvr>
                                        <p:cTn id="54" dur="500"/>
                                        <p:tgtEl>
                                          <p:spTgt spid="71"/>
                                        </p:tgtEl>
                                      </p:cBhvr>
                                    </p:animEffect>
                                  </p:childTnLst>
                                </p:cTn>
                              </p:par>
                              <p:par>
                                <p:cTn id="55" presetID="53" presetClass="entr" presetSubtype="16"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p:cTn id="57" dur="500" fill="hold"/>
                                        <p:tgtEl>
                                          <p:spTgt spid="74"/>
                                        </p:tgtEl>
                                        <p:attrNameLst>
                                          <p:attrName>ppt_w</p:attrName>
                                        </p:attrNameLst>
                                      </p:cBhvr>
                                      <p:tavLst>
                                        <p:tav tm="0">
                                          <p:val>
                                            <p:fltVal val="0"/>
                                          </p:val>
                                        </p:tav>
                                        <p:tav tm="100000">
                                          <p:val>
                                            <p:strVal val="#ppt_w"/>
                                          </p:val>
                                        </p:tav>
                                      </p:tavLst>
                                    </p:anim>
                                    <p:anim calcmode="lin" valueType="num">
                                      <p:cBhvr>
                                        <p:cTn id="58" dur="500" fill="hold"/>
                                        <p:tgtEl>
                                          <p:spTgt spid="74"/>
                                        </p:tgtEl>
                                        <p:attrNameLst>
                                          <p:attrName>ppt_h</p:attrName>
                                        </p:attrNameLst>
                                      </p:cBhvr>
                                      <p:tavLst>
                                        <p:tav tm="0">
                                          <p:val>
                                            <p:fltVal val="0"/>
                                          </p:val>
                                        </p:tav>
                                        <p:tav tm="100000">
                                          <p:val>
                                            <p:strVal val="#ppt_h"/>
                                          </p:val>
                                        </p:tav>
                                      </p:tavLst>
                                    </p:anim>
                                    <p:animEffect transition="in" filter="fade">
                                      <p:cBhvr>
                                        <p:cTn id="59" dur="500"/>
                                        <p:tgtEl>
                                          <p:spTgt spid="74"/>
                                        </p:tgtEl>
                                      </p:cBhvr>
                                    </p:animEffect>
                                  </p:childTnLst>
                                </p:cTn>
                              </p:par>
                              <p:par>
                                <p:cTn id="60" presetID="53" presetClass="entr" presetSubtype="16"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 calcmode="lin" valueType="num">
                                      <p:cBhvr>
                                        <p:cTn id="62" dur="500" fill="hold"/>
                                        <p:tgtEl>
                                          <p:spTgt spid="77"/>
                                        </p:tgtEl>
                                        <p:attrNameLst>
                                          <p:attrName>ppt_w</p:attrName>
                                        </p:attrNameLst>
                                      </p:cBhvr>
                                      <p:tavLst>
                                        <p:tav tm="0">
                                          <p:val>
                                            <p:fltVal val="0"/>
                                          </p:val>
                                        </p:tav>
                                        <p:tav tm="100000">
                                          <p:val>
                                            <p:strVal val="#ppt_w"/>
                                          </p:val>
                                        </p:tav>
                                      </p:tavLst>
                                    </p:anim>
                                    <p:anim calcmode="lin" valueType="num">
                                      <p:cBhvr>
                                        <p:cTn id="63" dur="500" fill="hold"/>
                                        <p:tgtEl>
                                          <p:spTgt spid="77"/>
                                        </p:tgtEl>
                                        <p:attrNameLst>
                                          <p:attrName>ppt_h</p:attrName>
                                        </p:attrNameLst>
                                      </p:cBhvr>
                                      <p:tavLst>
                                        <p:tav tm="0">
                                          <p:val>
                                            <p:fltVal val="0"/>
                                          </p:val>
                                        </p:tav>
                                        <p:tav tm="100000">
                                          <p:val>
                                            <p:strVal val="#ppt_h"/>
                                          </p:val>
                                        </p:tav>
                                      </p:tavLst>
                                    </p:anim>
                                    <p:animEffect transition="in" filter="fade">
                                      <p:cBhvr>
                                        <p:cTn id="64" dur="500"/>
                                        <p:tgtEl>
                                          <p:spTgt spid="77"/>
                                        </p:tgtEl>
                                      </p:cBhvr>
                                    </p:animEffect>
                                  </p:childTnLst>
                                </p:cTn>
                              </p:par>
                              <p:par>
                                <p:cTn id="65" presetID="53" presetClass="entr" presetSubtype="16"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anim calcmode="lin" valueType="num">
                                      <p:cBhvr>
                                        <p:cTn id="67" dur="500" fill="hold"/>
                                        <p:tgtEl>
                                          <p:spTgt spid="84"/>
                                        </p:tgtEl>
                                        <p:attrNameLst>
                                          <p:attrName>ppt_w</p:attrName>
                                        </p:attrNameLst>
                                      </p:cBhvr>
                                      <p:tavLst>
                                        <p:tav tm="0">
                                          <p:val>
                                            <p:fltVal val="0"/>
                                          </p:val>
                                        </p:tav>
                                        <p:tav tm="100000">
                                          <p:val>
                                            <p:strVal val="#ppt_w"/>
                                          </p:val>
                                        </p:tav>
                                      </p:tavLst>
                                    </p:anim>
                                    <p:anim calcmode="lin" valueType="num">
                                      <p:cBhvr>
                                        <p:cTn id="68" dur="500" fill="hold"/>
                                        <p:tgtEl>
                                          <p:spTgt spid="84"/>
                                        </p:tgtEl>
                                        <p:attrNameLst>
                                          <p:attrName>ppt_h</p:attrName>
                                        </p:attrNameLst>
                                      </p:cBhvr>
                                      <p:tavLst>
                                        <p:tav tm="0">
                                          <p:val>
                                            <p:fltVal val="0"/>
                                          </p:val>
                                        </p:tav>
                                        <p:tav tm="100000">
                                          <p:val>
                                            <p:strVal val="#ppt_h"/>
                                          </p:val>
                                        </p:tav>
                                      </p:tavLst>
                                    </p:anim>
                                    <p:animEffect transition="in" filter="fade">
                                      <p:cBhvr>
                                        <p:cTn id="69" dur="500"/>
                                        <p:tgtEl>
                                          <p:spTgt spid="84"/>
                                        </p:tgtEl>
                                      </p:cBhvr>
                                    </p:animEffect>
                                  </p:childTnLst>
                                </p:cTn>
                              </p:par>
                              <p:par>
                                <p:cTn id="70" presetID="53" presetClass="entr" presetSubtype="16"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 calcmode="lin" valueType="num">
                                      <p:cBhvr>
                                        <p:cTn id="72" dur="500" fill="hold"/>
                                        <p:tgtEl>
                                          <p:spTgt spid="86"/>
                                        </p:tgtEl>
                                        <p:attrNameLst>
                                          <p:attrName>ppt_w</p:attrName>
                                        </p:attrNameLst>
                                      </p:cBhvr>
                                      <p:tavLst>
                                        <p:tav tm="0">
                                          <p:val>
                                            <p:fltVal val="0"/>
                                          </p:val>
                                        </p:tav>
                                        <p:tav tm="100000">
                                          <p:val>
                                            <p:strVal val="#ppt_w"/>
                                          </p:val>
                                        </p:tav>
                                      </p:tavLst>
                                    </p:anim>
                                    <p:anim calcmode="lin" valueType="num">
                                      <p:cBhvr>
                                        <p:cTn id="73" dur="500" fill="hold"/>
                                        <p:tgtEl>
                                          <p:spTgt spid="86"/>
                                        </p:tgtEl>
                                        <p:attrNameLst>
                                          <p:attrName>ppt_h</p:attrName>
                                        </p:attrNameLst>
                                      </p:cBhvr>
                                      <p:tavLst>
                                        <p:tav tm="0">
                                          <p:val>
                                            <p:fltVal val="0"/>
                                          </p:val>
                                        </p:tav>
                                        <p:tav tm="100000">
                                          <p:val>
                                            <p:strVal val="#ppt_h"/>
                                          </p:val>
                                        </p:tav>
                                      </p:tavLst>
                                    </p:anim>
                                    <p:animEffect transition="in" filter="fade">
                                      <p:cBhvr>
                                        <p:cTn id="74" dur="500"/>
                                        <p:tgtEl>
                                          <p:spTgt spid="86"/>
                                        </p:tgtEl>
                                      </p:cBhvr>
                                    </p:animEffect>
                                  </p:childTnLst>
                                </p:cTn>
                              </p:par>
                              <p:par>
                                <p:cTn id="75" presetID="53" presetClass="entr" presetSubtype="16"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p:cTn id="77" dur="500" fill="hold"/>
                                        <p:tgtEl>
                                          <p:spTgt spid="88"/>
                                        </p:tgtEl>
                                        <p:attrNameLst>
                                          <p:attrName>ppt_w</p:attrName>
                                        </p:attrNameLst>
                                      </p:cBhvr>
                                      <p:tavLst>
                                        <p:tav tm="0">
                                          <p:val>
                                            <p:fltVal val="0"/>
                                          </p:val>
                                        </p:tav>
                                        <p:tav tm="100000">
                                          <p:val>
                                            <p:strVal val="#ppt_w"/>
                                          </p:val>
                                        </p:tav>
                                      </p:tavLst>
                                    </p:anim>
                                    <p:anim calcmode="lin" valueType="num">
                                      <p:cBhvr>
                                        <p:cTn id="78" dur="500" fill="hold"/>
                                        <p:tgtEl>
                                          <p:spTgt spid="88"/>
                                        </p:tgtEl>
                                        <p:attrNameLst>
                                          <p:attrName>ppt_h</p:attrName>
                                        </p:attrNameLst>
                                      </p:cBhvr>
                                      <p:tavLst>
                                        <p:tav tm="0">
                                          <p:val>
                                            <p:fltVal val="0"/>
                                          </p:val>
                                        </p:tav>
                                        <p:tav tm="100000">
                                          <p:val>
                                            <p:strVal val="#ppt_h"/>
                                          </p:val>
                                        </p:tav>
                                      </p:tavLst>
                                    </p:anim>
                                    <p:animEffect transition="in" filter="fade">
                                      <p:cBhvr>
                                        <p:cTn id="79" dur="500"/>
                                        <p:tgtEl>
                                          <p:spTgt spid="88"/>
                                        </p:tgtEl>
                                      </p:cBhvr>
                                    </p:animEffect>
                                  </p:childTnLst>
                                </p:cTn>
                              </p:par>
                              <p:par>
                                <p:cTn id="80" presetID="53" presetClass="entr" presetSubtype="16"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anim calcmode="lin" valueType="num">
                                      <p:cBhvr>
                                        <p:cTn id="82" dur="500" fill="hold"/>
                                        <p:tgtEl>
                                          <p:spTgt spid="90"/>
                                        </p:tgtEl>
                                        <p:attrNameLst>
                                          <p:attrName>ppt_w</p:attrName>
                                        </p:attrNameLst>
                                      </p:cBhvr>
                                      <p:tavLst>
                                        <p:tav tm="0">
                                          <p:val>
                                            <p:fltVal val="0"/>
                                          </p:val>
                                        </p:tav>
                                        <p:tav tm="100000">
                                          <p:val>
                                            <p:strVal val="#ppt_w"/>
                                          </p:val>
                                        </p:tav>
                                      </p:tavLst>
                                    </p:anim>
                                    <p:anim calcmode="lin" valueType="num">
                                      <p:cBhvr>
                                        <p:cTn id="83" dur="500" fill="hold"/>
                                        <p:tgtEl>
                                          <p:spTgt spid="90"/>
                                        </p:tgtEl>
                                        <p:attrNameLst>
                                          <p:attrName>ppt_h</p:attrName>
                                        </p:attrNameLst>
                                      </p:cBhvr>
                                      <p:tavLst>
                                        <p:tav tm="0">
                                          <p:val>
                                            <p:fltVal val="0"/>
                                          </p:val>
                                        </p:tav>
                                        <p:tav tm="100000">
                                          <p:val>
                                            <p:strVal val="#ppt_h"/>
                                          </p:val>
                                        </p:tav>
                                      </p:tavLst>
                                    </p:anim>
                                    <p:animEffect transition="in" filter="fade">
                                      <p:cBhvr>
                                        <p:cTn id="84" dur="500"/>
                                        <p:tgtEl>
                                          <p:spTgt spid="90"/>
                                        </p:tgtEl>
                                      </p:cBhvr>
                                    </p:animEffect>
                                  </p:childTnLst>
                                </p:cTn>
                              </p:par>
                              <p:par>
                                <p:cTn id="85" presetID="53" presetClass="entr" presetSubtype="16" fill="hold" nodeType="with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p:cTn id="87" dur="500" fill="hold"/>
                                        <p:tgtEl>
                                          <p:spTgt spid="92"/>
                                        </p:tgtEl>
                                        <p:attrNameLst>
                                          <p:attrName>ppt_w</p:attrName>
                                        </p:attrNameLst>
                                      </p:cBhvr>
                                      <p:tavLst>
                                        <p:tav tm="0">
                                          <p:val>
                                            <p:fltVal val="0"/>
                                          </p:val>
                                        </p:tav>
                                        <p:tav tm="100000">
                                          <p:val>
                                            <p:strVal val="#ppt_w"/>
                                          </p:val>
                                        </p:tav>
                                      </p:tavLst>
                                    </p:anim>
                                    <p:anim calcmode="lin" valueType="num">
                                      <p:cBhvr>
                                        <p:cTn id="88" dur="500" fill="hold"/>
                                        <p:tgtEl>
                                          <p:spTgt spid="92"/>
                                        </p:tgtEl>
                                        <p:attrNameLst>
                                          <p:attrName>ppt_h</p:attrName>
                                        </p:attrNameLst>
                                      </p:cBhvr>
                                      <p:tavLst>
                                        <p:tav tm="0">
                                          <p:val>
                                            <p:fltVal val="0"/>
                                          </p:val>
                                        </p:tav>
                                        <p:tav tm="100000">
                                          <p:val>
                                            <p:strVal val="#ppt_h"/>
                                          </p:val>
                                        </p:tav>
                                      </p:tavLst>
                                    </p:anim>
                                    <p:animEffect transition="in" filter="fade">
                                      <p:cBhvr>
                                        <p:cTn id="89" dur="500"/>
                                        <p:tgtEl>
                                          <p:spTgt spid="92"/>
                                        </p:tgtEl>
                                      </p:cBhvr>
                                    </p:animEffect>
                                  </p:childTnLst>
                                </p:cTn>
                              </p:par>
                              <p:par>
                                <p:cTn id="90" presetID="53" presetClass="entr" presetSubtype="16" fill="hold" nodeType="withEffect">
                                  <p:stCondLst>
                                    <p:cond delay="0"/>
                                  </p:stCondLst>
                                  <p:childTnLst>
                                    <p:set>
                                      <p:cBhvr>
                                        <p:cTn id="91" dur="1" fill="hold">
                                          <p:stCondLst>
                                            <p:cond delay="0"/>
                                          </p:stCondLst>
                                        </p:cTn>
                                        <p:tgtEl>
                                          <p:spTgt spid="95"/>
                                        </p:tgtEl>
                                        <p:attrNameLst>
                                          <p:attrName>style.visibility</p:attrName>
                                        </p:attrNameLst>
                                      </p:cBhvr>
                                      <p:to>
                                        <p:strVal val="visible"/>
                                      </p:to>
                                    </p:set>
                                    <p:anim calcmode="lin" valueType="num">
                                      <p:cBhvr>
                                        <p:cTn id="92" dur="500" fill="hold"/>
                                        <p:tgtEl>
                                          <p:spTgt spid="95"/>
                                        </p:tgtEl>
                                        <p:attrNameLst>
                                          <p:attrName>ppt_w</p:attrName>
                                        </p:attrNameLst>
                                      </p:cBhvr>
                                      <p:tavLst>
                                        <p:tav tm="0">
                                          <p:val>
                                            <p:fltVal val="0"/>
                                          </p:val>
                                        </p:tav>
                                        <p:tav tm="100000">
                                          <p:val>
                                            <p:strVal val="#ppt_w"/>
                                          </p:val>
                                        </p:tav>
                                      </p:tavLst>
                                    </p:anim>
                                    <p:anim calcmode="lin" valueType="num">
                                      <p:cBhvr>
                                        <p:cTn id="93" dur="500" fill="hold"/>
                                        <p:tgtEl>
                                          <p:spTgt spid="95"/>
                                        </p:tgtEl>
                                        <p:attrNameLst>
                                          <p:attrName>ppt_h</p:attrName>
                                        </p:attrNameLst>
                                      </p:cBhvr>
                                      <p:tavLst>
                                        <p:tav tm="0">
                                          <p:val>
                                            <p:fltVal val="0"/>
                                          </p:val>
                                        </p:tav>
                                        <p:tav tm="100000">
                                          <p:val>
                                            <p:strVal val="#ppt_h"/>
                                          </p:val>
                                        </p:tav>
                                      </p:tavLst>
                                    </p:anim>
                                    <p:animEffect transition="in" filter="fade">
                                      <p:cBhvr>
                                        <p:cTn id="94" dur="500"/>
                                        <p:tgtEl>
                                          <p:spTgt spid="95"/>
                                        </p:tgtEl>
                                      </p:cBhvr>
                                    </p:animEffect>
                                  </p:childTnLst>
                                </p:cTn>
                              </p:par>
                              <p:par>
                                <p:cTn id="95" presetID="53" presetClass="entr" presetSubtype="16"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p:cTn id="97" dur="500" fill="hold"/>
                                        <p:tgtEl>
                                          <p:spTgt spid="101"/>
                                        </p:tgtEl>
                                        <p:attrNameLst>
                                          <p:attrName>ppt_w</p:attrName>
                                        </p:attrNameLst>
                                      </p:cBhvr>
                                      <p:tavLst>
                                        <p:tav tm="0">
                                          <p:val>
                                            <p:fltVal val="0"/>
                                          </p:val>
                                        </p:tav>
                                        <p:tav tm="100000">
                                          <p:val>
                                            <p:strVal val="#ppt_w"/>
                                          </p:val>
                                        </p:tav>
                                      </p:tavLst>
                                    </p:anim>
                                    <p:anim calcmode="lin" valueType="num">
                                      <p:cBhvr>
                                        <p:cTn id="98" dur="500" fill="hold"/>
                                        <p:tgtEl>
                                          <p:spTgt spid="101"/>
                                        </p:tgtEl>
                                        <p:attrNameLst>
                                          <p:attrName>ppt_h</p:attrName>
                                        </p:attrNameLst>
                                      </p:cBhvr>
                                      <p:tavLst>
                                        <p:tav tm="0">
                                          <p:val>
                                            <p:fltVal val="0"/>
                                          </p:val>
                                        </p:tav>
                                        <p:tav tm="100000">
                                          <p:val>
                                            <p:strVal val="#ppt_h"/>
                                          </p:val>
                                        </p:tav>
                                      </p:tavLst>
                                    </p:anim>
                                    <p:animEffect transition="in" filter="fade">
                                      <p:cBhvr>
                                        <p:cTn id="99" dur="500"/>
                                        <p:tgtEl>
                                          <p:spTgt spid="101"/>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p:cTn id="102" dur="500" fill="hold"/>
                                        <p:tgtEl>
                                          <p:spTgt spid="72"/>
                                        </p:tgtEl>
                                        <p:attrNameLst>
                                          <p:attrName>ppt_w</p:attrName>
                                        </p:attrNameLst>
                                      </p:cBhvr>
                                      <p:tavLst>
                                        <p:tav tm="0">
                                          <p:val>
                                            <p:fltVal val="0"/>
                                          </p:val>
                                        </p:tav>
                                        <p:tav tm="100000">
                                          <p:val>
                                            <p:strVal val="#ppt_w"/>
                                          </p:val>
                                        </p:tav>
                                      </p:tavLst>
                                    </p:anim>
                                    <p:anim calcmode="lin" valueType="num">
                                      <p:cBhvr>
                                        <p:cTn id="103" dur="500" fill="hold"/>
                                        <p:tgtEl>
                                          <p:spTgt spid="72"/>
                                        </p:tgtEl>
                                        <p:attrNameLst>
                                          <p:attrName>ppt_h</p:attrName>
                                        </p:attrNameLst>
                                      </p:cBhvr>
                                      <p:tavLst>
                                        <p:tav tm="0">
                                          <p:val>
                                            <p:fltVal val="0"/>
                                          </p:val>
                                        </p:tav>
                                        <p:tav tm="100000">
                                          <p:val>
                                            <p:strVal val="#ppt_h"/>
                                          </p:val>
                                        </p:tav>
                                      </p:tavLst>
                                    </p:anim>
                                    <p:animEffect transition="in" filter="fade">
                                      <p:cBhvr>
                                        <p:cTn id="104" dur="500"/>
                                        <p:tgtEl>
                                          <p:spTgt spid="72"/>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anim calcmode="lin" valueType="num">
                                      <p:cBhvr>
                                        <p:cTn id="107" dur="500" fill="hold"/>
                                        <p:tgtEl>
                                          <p:spTgt spid="73"/>
                                        </p:tgtEl>
                                        <p:attrNameLst>
                                          <p:attrName>ppt_w</p:attrName>
                                        </p:attrNameLst>
                                      </p:cBhvr>
                                      <p:tavLst>
                                        <p:tav tm="0">
                                          <p:val>
                                            <p:fltVal val="0"/>
                                          </p:val>
                                        </p:tav>
                                        <p:tav tm="100000">
                                          <p:val>
                                            <p:strVal val="#ppt_w"/>
                                          </p:val>
                                        </p:tav>
                                      </p:tavLst>
                                    </p:anim>
                                    <p:anim calcmode="lin" valueType="num">
                                      <p:cBhvr>
                                        <p:cTn id="108" dur="500" fill="hold"/>
                                        <p:tgtEl>
                                          <p:spTgt spid="73"/>
                                        </p:tgtEl>
                                        <p:attrNameLst>
                                          <p:attrName>ppt_h</p:attrName>
                                        </p:attrNameLst>
                                      </p:cBhvr>
                                      <p:tavLst>
                                        <p:tav tm="0">
                                          <p:val>
                                            <p:fltVal val="0"/>
                                          </p:val>
                                        </p:tav>
                                        <p:tav tm="100000">
                                          <p:val>
                                            <p:strVal val="#ppt_h"/>
                                          </p:val>
                                        </p:tav>
                                      </p:tavLst>
                                    </p:anim>
                                    <p:animEffect transition="in" filter="fade">
                                      <p:cBhvr>
                                        <p:cTn id="109" dur="500"/>
                                        <p:tgtEl>
                                          <p:spTgt spid="73"/>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par>
                                <p:cTn id="115" presetID="53"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 calcmode="lin" valueType="num">
                                      <p:cBhvr>
                                        <p:cTn id="117" dur="500" fill="hold"/>
                                        <p:tgtEl>
                                          <p:spTgt spid="78"/>
                                        </p:tgtEl>
                                        <p:attrNameLst>
                                          <p:attrName>ppt_w</p:attrName>
                                        </p:attrNameLst>
                                      </p:cBhvr>
                                      <p:tavLst>
                                        <p:tav tm="0">
                                          <p:val>
                                            <p:fltVal val="0"/>
                                          </p:val>
                                        </p:tav>
                                        <p:tav tm="100000">
                                          <p:val>
                                            <p:strVal val="#ppt_w"/>
                                          </p:val>
                                        </p:tav>
                                      </p:tavLst>
                                    </p:anim>
                                    <p:anim calcmode="lin" valueType="num">
                                      <p:cBhvr>
                                        <p:cTn id="118" dur="500" fill="hold"/>
                                        <p:tgtEl>
                                          <p:spTgt spid="78"/>
                                        </p:tgtEl>
                                        <p:attrNameLst>
                                          <p:attrName>ppt_h</p:attrName>
                                        </p:attrNameLst>
                                      </p:cBhvr>
                                      <p:tavLst>
                                        <p:tav tm="0">
                                          <p:val>
                                            <p:fltVal val="0"/>
                                          </p:val>
                                        </p:tav>
                                        <p:tav tm="100000">
                                          <p:val>
                                            <p:strVal val="#ppt_h"/>
                                          </p:val>
                                        </p:tav>
                                      </p:tavLst>
                                    </p:anim>
                                    <p:animEffect transition="in" filter="fade">
                                      <p:cBhvr>
                                        <p:cTn id="119" dur="500"/>
                                        <p:tgtEl>
                                          <p:spTgt spid="78"/>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75"/>
                                        </p:tgtEl>
                                        <p:attrNameLst>
                                          <p:attrName>style.visibility</p:attrName>
                                        </p:attrNameLst>
                                      </p:cBhvr>
                                      <p:to>
                                        <p:strVal val="visible"/>
                                      </p:to>
                                    </p:set>
                                    <p:anim calcmode="lin" valueType="num">
                                      <p:cBhvr>
                                        <p:cTn id="122" dur="500" fill="hold"/>
                                        <p:tgtEl>
                                          <p:spTgt spid="75"/>
                                        </p:tgtEl>
                                        <p:attrNameLst>
                                          <p:attrName>ppt_w</p:attrName>
                                        </p:attrNameLst>
                                      </p:cBhvr>
                                      <p:tavLst>
                                        <p:tav tm="0">
                                          <p:val>
                                            <p:fltVal val="0"/>
                                          </p:val>
                                        </p:tav>
                                        <p:tav tm="100000">
                                          <p:val>
                                            <p:strVal val="#ppt_w"/>
                                          </p:val>
                                        </p:tav>
                                      </p:tavLst>
                                    </p:anim>
                                    <p:anim calcmode="lin" valueType="num">
                                      <p:cBhvr>
                                        <p:cTn id="123" dur="500" fill="hold"/>
                                        <p:tgtEl>
                                          <p:spTgt spid="75"/>
                                        </p:tgtEl>
                                        <p:attrNameLst>
                                          <p:attrName>ppt_h</p:attrName>
                                        </p:attrNameLst>
                                      </p:cBhvr>
                                      <p:tavLst>
                                        <p:tav tm="0">
                                          <p:val>
                                            <p:fltVal val="0"/>
                                          </p:val>
                                        </p:tav>
                                        <p:tav tm="100000">
                                          <p:val>
                                            <p:strVal val="#ppt_h"/>
                                          </p:val>
                                        </p:tav>
                                      </p:tavLst>
                                    </p:anim>
                                    <p:animEffect transition="in" filter="fade">
                                      <p:cBhvr>
                                        <p:cTn id="12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8" grpId="0"/>
      <p:bldP spid="19" grpId="0"/>
      <p:bldP spid="72" grpId="0"/>
      <p:bldP spid="73" grpId="0"/>
      <p:bldP spid="7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ar-SA" sz="3600" b="1" dirty="0">
                <a:solidFill>
                  <a:schemeClr val="bg1"/>
                </a:solidFill>
                <a:effectLst/>
                <a:ea typeface="Times"/>
                <a:cs typeface="Arial" panose="020B0604020202020204" pitchFamily="34" charset="0"/>
              </a:rPr>
              <a:t>العودة إلى الأرض</a:t>
            </a:r>
            <a:r>
              <a:rPr lang="en-US" sz="3200" dirty="0">
                <a:solidFill>
                  <a:schemeClr val="bg1"/>
                </a:solidFill>
                <a:effectLst/>
              </a:rPr>
              <a:t> </a:t>
            </a:r>
            <a:endParaRPr lang="en-US" sz="3600" dirty="0">
              <a:solidFill>
                <a:schemeClr val="bg1"/>
              </a:solidFill>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473ث</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24635658"/>
              </p:ext>
            </p:extLst>
          </p:nvPr>
        </p:nvGraphicFramePr>
        <p:xfrm>
          <a:off x="0" y="762000"/>
          <a:ext cx="9144000" cy="5309592"/>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592238">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الثانية </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الأولى</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562">
                <a:tc>
                  <a:txBody>
                    <a:bodyPr/>
                    <a:lstStyle/>
                    <a:p>
                      <a:pPr marL="0" marR="0" indent="0" algn="ctr" defTabSz="457200" rtl="0" eaLnBrk="1" latinLnBrk="0" hangingPunct="1">
                        <a:lnSpc>
                          <a:spcPct val="200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indent="0" algn="ctr" defTabSz="457200" rtl="0" eaLnBrk="1" latinLnBrk="0" hangingPunct="1">
                        <a:lnSpc>
                          <a:spcPct val="200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w="254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877452"/>
                  </a:ext>
                </a:extLst>
              </a:tr>
              <a:tr h="1620675">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132-1948 م</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(اليهود مستبعدون من إسرائيل من قبل الرومان إلى ولاية الأمم المتحدة)</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605-536 ق.م. </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(إرميا 25: 11)</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تواريخ في السبي</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8069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1948 م – الوقت الحاضر</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538 ق.م – 132 م.</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فترة العودة</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91516">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العديد من الأمم </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أ</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شعياء 11:11)</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بابل (عزرا 2: 1)</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مكان المنشأ</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8069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إسرائيل ويهوذا يعودان كأمة موحدة </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(إرميا 30: 3؛ 31:31)</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فقط يهوذا </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(عزرا 2: 64؛ نحميا 11: 1)</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عاد الناس</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panose="020B0604020202020204" pitchFamily="34" charset="0"/>
                          <a:ea typeface="ＭＳ Ｐゴシック" charset="0"/>
                          <a:cs typeface="Arial" panose="020B0604020202020204" pitchFamily="34" charset="0"/>
                        </a:rPr>
                        <a:t> </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وادي أيلة، بالقرب من عدلام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798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ar-SA" sz="3600" b="1" dirty="0">
                <a:solidFill>
                  <a:schemeClr val="bg1"/>
                </a:solidFill>
                <a:effectLst/>
                <a:ea typeface="Times"/>
                <a:cs typeface="Arial" panose="020B0604020202020204" pitchFamily="34" charset="0"/>
              </a:rPr>
              <a:t>العودة إلى الأرض</a:t>
            </a:r>
            <a:r>
              <a:rPr lang="en-US" sz="3200" dirty="0">
                <a:solidFill>
                  <a:schemeClr val="bg1"/>
                </a:solidFill>
                <a:effectLst/>
              </a:rPr>
              <a:t> </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473ث</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77381969"/>
              </p:ext>
            </p:extLst>
          </p:nvPr>
        </p:nvGraphicFramePr>
        <p:xfrm>
          <a:off x="0" y="762000"/>
          <a:ext cx="9144000" cy="5533005"/>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651151">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الثانية </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الأولى</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31673">
                <a:tc>
                  <a:txBody>
                    <a:bodyPr/>
                    <a:lstStyle/>
                    <a:p>
                      <a:pPr marL="0" marR="0" indent="0" algn="ctr" defTabSz="457200" rtl="0" eaLnBrk="1" latinLnBrk="0" hangingPunct="1">
                        <a:lnSpc>
                          <a:spcPct val="200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indent="0" algn="ctr" defTabSz="457200" rtl="0" eaLnBrk="1" latinLnBrk="0" hangingPunct="1">
                        <a:lnSpc>
                          <a:spcPct val="200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w="254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32889915"/>
                  </a:ext>
                </a:extLst>
              </a:tr>
              <a:tr h="1614254">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زمان ضيق</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(إرميا 30: 7؛ متى 24: 4-14)</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مزدهرة (إرميا 29: 4-7)</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إسرائيل قبل العودة</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616727">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الحكم على إسرائيل </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في </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أزمنة</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الأمم</a:t>
                      </a:r>
                      <a:b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b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(لوقا 21 :24)</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منتصر</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ة</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(دانيال 7: 1-4)</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الأمم قبل العودة</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7647">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يتم الحكم عليهم (دانيال 2 :44؛ 7: 19-26؛ إرميا 30: 6؛ زكريا 14: 2-3؛ رؤيا 19: 11-21)</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مؤيد (عزرا 1: 1-4)</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الأمم عند العودة</a:t>
                      </a:r>
                      <a:r>
                        <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وادي أيلة، بالقرب من عدلام</a:t>
            </a:r>
          </a:p>
        </p:txBody>
      </p:sp>
    </p:spTree>
    <p:extLst>
      <p:ext uri="{BB962C8B-B14F-4D97-AF65-F5344CB8AC3E}">
        <p14:creationId xmlns:p14="http://schemas.microsoft.com/office/powerpoint/2010/main" val="216568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متوقعاً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0070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ar-SA" sz="3600" b="1" dirty="0">
                <a:solidFill>
                  <a:schemeClr val="bg1"/>
                </a:solidFill>
                <a:effectLst/>
                <a:ea typeface="Times"/>
                <a:cs typeface="Arial" panose="020B0604020202020204" pitchFamily="34" charset="0"/>
              </a:rPr>
              <a:t>العودة إلى الأرض</a:t>
            </a:r>
            <a:r>
              <a:rPr lang="en-US" sz="3200" dirty="0">
                <a:solidFill>
                  <a:schemeClr val="bg1"/>
                </a:solidFill>
                <a:effectLst/>
              </a:rPr>
              <a:t> </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473ث</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20376368"/>
              </p:ext>
            </p:extLst>
          </p:nvPr>
        </p:nvGraphicFramePr>
        <p:xfrm>
          <a:off x="0" y="762000"/>
          <a:ext cx="9144000" cy="5429841"/>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552430">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الثانية </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الأولى</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57287">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الشروط التالية: </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02778">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لن يستعبد الأجانب بعد الآن (إرميا 30: 8)</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رعايا بلاد فارس واليونان وروما (دانيال 7)</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الحريات</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0578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لا شيء (إشعياء 2: 4؛ إرميا 30: 10)</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كثير</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ة</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(دانيال 11: 1-35)</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الحروب</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0578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جديد (إرميا 31: 31)</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الموسوي (إرميا 31: 32)</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العهد</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286895796"/>
                  </a:ext>
                </a:extLst>
              </a:tr>
              <a:tr h="90578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حزقيال (حزقيال 40: 48)</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ثاني (عزرا 6: 15)</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هيكل</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827207410"/>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وادي أيلة، بالقرب من عدلام</a:t>
            </a:r>
          </a:p>
        </p:txBody>
      </p:sp>
    </p:spTree>
    <p:extLst>
      <p:ext uri="{BB962C8B-B14F-4D97-AF65-F5344CB8AC3E}">
        <p14:creationId xmlns:p14="http://schemas.microsoft.com/office/powerpoint/2010/main" val="249401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9DC92-DFFC-B8F8-33A2-4D6107714ABC}"/>
              </a:ext>
            </a:extLst>
          </p:cNvPr>
          <p:cNvPicPr>
            <a:picLocks noChangeAspect="1"/>
          </p:cNvPicPr>
          <p:nvPr/>
        </p:nvPicPr>
        <p:blipFill>
          <a:blip r:embed="rId3"/>
          <a:stretch>
            <a:fillRect/>
          </a:stretch>
        </p:blipFill>
        <p:spPr>
          <a:xfrm>
            <a:off x="-1" y="4039"/>
            <a:ext cx="9149393" cy="6853961"/>
          </a:xfrm>
          <a:prstGeom prst="rect">
            <a:avLst/>
          </a:prstGeom>
        </p:spPr>
      </p:pic>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ar-SA" sz="3600" b="1" dirty="0">
                <a:solidFill>
                  <a:schemeClr val="bg1"/>
                </a:solidFill>
                <a:effectLst/>
                <a:ea typeface="Times"/>
                <a:cs typeface="Arial" panose="020B0604020202020204" pitchFamily="34" charset="0"/>
              </a:rPr>
              <a:t>العودة إلى الأرض</a:t>
            </a:r>
            <a:r>
              <a:rPr lang="en-US" sz="3200" dirty="0">
                <a:solidFill>
                  <a:schemeClr val="bg1"/>
                </a:solidFill>
                <a:effectLst/>
              </a:rPr>
              <a:t> </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026400" y="0"/>
            <a:ext cx="1117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473d</a:t>
            </a:r>
          </a:p>
        </p:txBody>
      </p:sp>
      <p:graphicFrame>
        <p:nvGraphicFramePr>
          <p:cNvPr id="5" name="Table 4"/>
          <p:cNvGraphicFramePr>
            <a:graphicFrameLocks noGrp="1"/>
          </p:cNvGraphicFramePr>
          <p:nvPr>
            <p:extLst>
              <p:ext uri="{D42A27DB-BD31-4B8C-83A1-F6EECF244321}">
                <p14:modId xmlns:p14="http://schemas.microsoft.com/office/powerpoint/2010/main" val="2638595378"/>
              </p:ext>
            </p:extLst>
          </p:nvPr>
        </p:nvGraphicFramePr>
        <p:xfrm>
          <a:off x="0" y="762000"/>
          <a:ext cx="9144000" cy="5848043"/>
        </p:xfrm>
        <a:graphic>
          <a:graphicData uri="http://schemas.openxmlformats.org/drawingml/2006/table">
            <a:tbl>
              <a:tblPr/>
              <a:tblGrid>
                <a:gridCol w="2560320">
                  <a:extLst>
                    <a:ext uri="{9D8B030D-6E8A-4147-A177-3AD203B41FA5}">
                      <a16:colId xmlns:a16="http://schemas.microsoft.com/office/drawing/2014/main" val="20000"/>
                    </a:ext>
                  </a:extLst>
                </a:gridCol>
                <a:gridCol w="3291840">
                  <a:extLst>
                    <a:ext uri="{9D8B030D-6E8A-4147-A177-3AD203B41FA5}">
                      <a16:colId xmlns:a16="http://schemas.microsoft.com/office/drawing/2014/main" val="498696472"/>
                    </a:ext>
                  </a:extLst>
                </a:gridCol>
                <a:gridCol w="3291840">
                  <a:extLst>
                    <a:ext uri="{9D8B030D-6E8A-4147-A177-3AD203B41FA5}">
                      <a16:colId xmlns:a16="http://schemas.microsoft.com/office/drawing/2014/main" val="20001"/>
                    </a:ext>
                  </a:extLst>
                </a:gridCol>
              </a:tblGrid>
              <a:tr h="592238">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الثانية </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indent="0" algn="ctr" rtl="1">
                        <a:lnSpc>
                          <a:spcPct val="200000"/>
                        </a:lnSpc>
                        <a:spcBef>
                          <a:spcPts val="0"/>
                        </a:spcBef>
                        <a:spcAft>
                          <a:spcPts val="0"/>
                        </a:spcAft>
                      </a:pPr>
                      <a:r>
                        <a:rPr lang="ar-SA" sz="20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العودة الأولى</a:t>
                      </a:r>
                      <a:endParaRPr lang="en-US" sz="16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17113">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pP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الشروط التالية: </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nchor="ctr">
                    <a:lnL>
                      <a:noFill/>
                    </a:lnL>
                    <a:lnR>
                      <a:noFill/>
                    </a:lnR>
                    <a:lnT w="254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225536">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وادي مصر إلى نهر الفرات (إشعياء 27: 12؛ راجع تك 15: 18)</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توسعت يهوذا لاحقاً إلى الجليل </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a:t>
                      </a:r>
                      <a:r>
                        <a:rPr kumimoji="0" lang="ar-JO"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مثل</a:t>
                      </a: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متى 2: 2)</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الحدود</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7105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إعادة البناء (إرميا 30: 18 ب)</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لا شيء (عزرا 4: 4)</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القصر</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7105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المسيح (إشعياء 9: 6؛ 11: 1-5؛ ميخا 5: 2)</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لا شيء (هو 3: 4)</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الملك</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286895796"/>
                  </a:ext>
                </a:extLst>
              </a:tr>
              <a:tr h="971052">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التعزية والفرح (إرميا 31: 13)</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الندم (ملا 3: 14)</a:t>
                      </a:r>
                      <a:endParaRPr kumimoji="0" lang="en-US" sz="2000" b="1" i="0" u="none" strike="noStrike" kern="1200" cap="none" normalizeH="0" baseline="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r>
                        <a:rPr kumimoji="0" lang="ar-SA"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rPr>
                        <a:t>–– العواطف</a:t>
                      </a:r>
                      <a:endParaRPr kumimoji="0" lang="en-US" sz="2000" b="1" i="0" u="none" strike="noStrike" kern="1200" cap="none" normalizeH="0" baseline="0" dirty="0">
                        <a:ln>
                          <a:noFill/>
                        </a:ln>
                        <a:solidFill>
                          <a:schemeClr val="bg1"/>
                        </a:solidFill>
                        <a:effectLst>
                          <a:glow rad="228600">
                            <a:schemeClr val="accent4">
                              <a:satMod val="175000"/>
                              <a:alpha val="79445"/>
                            </a:schemeClr>
                          </a:glow>
                        </a:effectLst>
                        <a:latin typeface="Arial" charset="0"/>
                        <a:ea typeface="ＭＳ Ｐゴシック" charset="0"/>
                        <a:cs typeface="Times New Roman" charset="0"/>
                      </a:endParaRPr>
                    </a:p>
                  </a:txBody>
                  <a:tcPr marL="68580" marR="68580" marT="0" marB="0">
                    <a:lnL>
                      <a:noFill/>
                    </a:lnL>
                    <a:lnR>
                      <a:noFill/>
                    </a:lnR>
                    <a:lnT>
                      <a:noFill/>
                    </a:lnT>
                    <a:lnB>
                      <a:noFill/>
                    </a:lnB>
                    <a:lnTlToBr>
                      <a:noFill/>
                    </a:lnTlToBr>
                    <a:lnBlToTr>
                      <a:noFill/>
                    </a:lnBlToTr>
                    <a:noFill/>
                  </a:tcPr>
                </a:tc>
                <a:extLst>
                  <a:ext uri="{0D108BD9-81ED-4DB2-BD59-A6C34878D82A}">
                    <a16:rowId xmlns:a16="http://schemas.microsoft.com/office/drawing/2014/main" val="2827207410"/>
                  </a:ext>
                </a:extLst>
              </a:tr>
            </a:tbl>
          </a:graphicData>
        </a:graphic>
      </p:graphicFrame>
      <p:sp>
        <p:nvSpPr>
          <p:cNvPr id="3" name="TextBox 2">
            <a:extLst>
              <a:ext uri="{FF2B5EF4-FFF2-40B4-BE49-F238E27FC236}">
                <a16:creationId xmlns:a16="http://schemas.microsoft.com/office/drawing/2014/main" id="{79723BD2-8773-AF72-578E-2834F9AEB23B}"/>
              </a:ext>
            </a:extLst>
          </p:cNvPr>
          <p:cNvSpPr txBox="1"/>
          <p:nvPr/>
        </p:nvSpPr>
        <p:spPr>
          <a:xfrm>
            <a:off x="4343400" y="6355643"/>
            <a:ext cx="4622800" cy="338554"/>
          </a:xfrm>
          <a:prstGeom prst="rect">
            <a:avLst/>
          </a:prstGeom>
          <a:noFill/>
        </p:spPr>
        <p:txBody>
          <a:bodyPr wrap="square">
            <a:spAutoFit/>
          </a:bodyPr>
          <a:lstStyle/>
          <a:p>
            <a:pPr marL="0" marR="0" lvl="0" indent="0" algn="r" defTabSz="45715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وادي أيلة، بالقرب من عدلام</a:t>
            </a:r>
          </a:p>
        </p:txBody>
      </p:sp>
    </p:spTree>
    <p:extLst>
      <p:ext uri="{BB962C8B-B14F-4D97-AF65-F5344CB8AC3E}">
        <p14:creationId xmlns:p14="http://schemas.microsoft.com/office/powerpoint/2010/main" val="28808297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glow rad="228600">
              <a:schemeClr val="accent4">
                <a:satMod val="175000"/>
                <a:alpha val="4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a:xfrm>
            <a:off x="72008" y="8384"/>
            <a:ext cx="7825680" cy="2124472"/>
          </a:xfrm>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sz="40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لماذا يصوّر حزقيال</a:t>
            </a:r>
            <a:br>
              <a:rPr lang="ar-JO" sz="40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br>
            <a:r>
              <a:rPr lang="ar-JO" sz="4000"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العودة الثانية؟</a:t>
            </a:r>
            <a:endParaRPr lang="en-US" sz="40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0" y="2132856"/>
            <a:ext cx="8964488" cy="4725144"/>
          </a:xfrm>
          <a:noFill/>
          <a:ln>
            <a:noFill/>
          </a:ln>
          <a:effectLst/>
        </p:spPr>
        <p:txBody>
          <a:bodyPr vert="horz" wrap="square" lIns="91440" tIns="45720" rIns="91440" bIns="45720" numCol="1" anchor="t" anchorCtr="0" compatLnSpc="1">
            <a:prstTxWarp prst="textNoShape">
              <a:avLst/>
            </a:prstTxWarp>
          </a:bodyPr>
          <a:lstStyle/>
          <a:p>
            <a:pPr algn="r" rtl="1"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أ. سوف تثق إسرائيل بمسيحها (37: 14)                          ب. إعادة توحيد إسرائيل ويهوذا (37: 15- 23)</a:t>
            </a:r>
          </a:p>
          <a:p>
            <a:pPr algn="r" rtl="1"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ت. سيقودهم المسيح (37: 24)</a:t>
            </a:r>
          </a:p>
          <a:p>
            <a:pPr algn="r" rtl="1"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ث. سيحكم المسيح إلى الأبد (37: 25)                              ج. الهيكل الدائم (37: 26 ب- 28)</a:t>
            </a:r>
          </a:p>
          <a:p>
            <a:pPr algn="r" rtl="1"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ح. نبوة ما بعد السبي (زكريا 10: 9- 10)</a:t>
            </a:r>
          </a:p>
          <a:p>
            <a:pPr algn="r" rtl="1"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خ. إعادة اقتناء الشعب (إشعياء 11: 11)</a:t>
            </a:r>
            <a:endParaRPr lang="en-US"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1" name="Text Box 5"/>
          <p:cNvSpPr txBox="1">
            <a:spLocks noChangeArrowheads="1"/>
          </p:cNvSpPr>
          <p:nvPr/>
        </p:nvSpPr>
        <p:spPr bwMode="auto">
          <a:xfrm>
            <a:off x="8077200" y="76200"/>
            <a:ext cx="979755" cy="461665"/>
          </a:xfrm>
          <a:prstGeom prst="rect">
            <a:avLst/>
          </a:prstGeom>
          <a:noFill/>
          <a:ln w="9525">
            <a:noFill/>
            <a:miter lim="800000"/>
            <a:headEnd/>
            <a:tailEnd/>
          </a:ln>
          <a:effectLst>
            <a:glow rad="228600">
              <a:schemeClr val="accent4">
                <a:satMod val="175000"/>
                <a:alpha val="40000"/>
              </a:schemeClr>
            </a:glow>
            <a:outerShdw blurRad="63500" dist="38099"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cs typeface="Arial" panose="020B0604020202020204" pitchFamily="34" charset="0"/>
              </a:rPr>
              <a:t>33-34</a:t>
            </a:r>
            <a:endParaRPr kumimoji="0" lang="en-US" sz="2400" b="1" u="none" strike="noStrike" kern="1200" cap="none" spc="0" normalizeH="0" baseline="0" noProof="0" dirty="0">
              <a:ln>
                <a:noFill/>
              </a:ln>
              <a:solidFill>
                <a:srgbClr val="FAFBF9"/>
              </a:solidFill>
              <a:effectLst>
                <a:glow rad="228600">
                  <a:srgbClr val="000000">
                    <a:satMod val="175000"/>
                    <a:alpha val="77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606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0656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Rectangle 3"/>
          <p:cNvSpPr>
            <a:spLocks noGrp="1" noChangeArrowheads="1"/>
          </p:cNvSpPr>
          <p:nvPr>
            <p:ph type="ctrTitle"/>
          </p:nvPr>
        </p:nvSpPr>
        <p:spPr>
          <a:xfrm>
            <a:off x="381000" y="533400"/>
            <a:ext cx="8305800" cy="685800"/>
          </a:xfrm>
        </p:spPr>
        <p:txBody>
          <a:bodyPr/>
          <a:lstStyle/>
          <a:p>
            <a:pPr eaLnBrk="1" hangingPunct="1"/>
            <a:r>
              <a:rPr lang="ar-JO" sz="4000" dirty="0">
                <a:solidFill>
                  <a:schemeClr val="bg1"/>
                </a:solidFill>
                <a:latin typeface="Arial" panose="020B0604020202020204" pitchFamily="34" charset="0"/>
                <a:ea typeface="ＭＳ Ｐゴシック" charset="0"/>
                <a:cs typeface="Arial" panose="020B0604020202020204" pitchFamily="34" charset="0"/>
              </a:rPr>
              <a:t>تفسير نبوة حزقيال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6564" name="Rectangle 4"/>
          <p:cNvSpPr>
            <a:spLocks noChangeArrowheads="1"/>
          </p:cNvSpPr>
          <p:nvPr/>
        </p:nvSpPr>
        <p:spPr bwMode="auto">
          <a:xfrm>
            <a:off x="381000" y="6248400"/>
            <a:ext cx="8458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dirty="0">
                <a:solidFill>
                  <a:srgbClr val="FFFFFF"/>
                </a:solidFill>
                <a:latin typeface="Arial" panose="020B0604020202020204" pitchFamily="34" charset="0"/>
                <a:cs typeface="Arial" panose="020B0604020202020204" pitchFamily="34" charset="0"/>
              </a:rPr>
              <a:t>مقتبس من</a:t>
            </a: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www.bibleweb.org/ </a:t>
            </a:r>
            <a:r>
              <a:rPr kumimoji="0" lang="en-US" sz="2000" b="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MEastStudies</a:t>
            </a: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/Sem3.htm</a:t>
            </a:r>
          </a:p>
        </p:txBody>
      </p:sp>
      <p:graphicFrame>
        <p:nvGraphicFramePr>
          <p:cNvPr id="38917" name="Group 5"/>
          <p:cNvGraphicFramePr>
            <a:graphicFrameLocks noGrp="1"/>
          </p:cNvGraphicFramePr>
          <p:nvPr>
            <p:extLst>
              <p:ext uri="{D42A27DB-BD31-4B8C-83A1-F6EECF244321}">
                <p14:modId xmlns:p14="http://schemas.microsoft.com/office/powerpoint/2010/main" val="1661242587"/>
              </p:ext>
            </p:extLst>
          </p:nvPr>
        </p:nvGraphicFramePr>
        <p:xfrm>
          <a:off x="0" y="1524000"/>
          <a:ext cx="9143999" cy="3810000"/>
        </p:xfrm>
        <a:graphic>
          <a:graphicData uri="http://schemas.openxmlformats.org/drawingml/2006/table">
            <a:tbl>
              <a:tblPr/>
              <a:tblGrid>
                <a:gridCol w="4110605">
                  <a:extLst>
                    <a:ext uri="{9D8B030D-6E8A-4147-A177-3AD203B41FA5}">
                      <a16:colId xmlns:a16="http://schemas.microsoft.com/office/drawing/2014/main" val="20000"/>
                    </a:ext>
                  </a:extLst>
                </a:gridCol>
                <a:gridCol w="503339">
                  <a:extLst>
                    <a:ext uri="{9D8B030D-6E8A-4147-A177-3AD203B41FA5}">
                      <a16:colId xmlns:a16="http://schemas.microsoft.com/office/drawing/2014/main" val="20001"/>
                    </a:ext>
                  </a:extLst>
                </a:gridCol>
                <a:gridCol w="4530055">
                  <a:extLst>
                    <a:ext uri="{9D8B030D-6E8A-4147-A177-3AD203B41FA5}">
                      <a16:colId xmlns:a16="http://schemas.microsoft.com/office/drawing/2014/main" val="20002"/>
                    </a:ext>
                  </a:extLst>
                </a:gridCol>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الرؤية</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المعنى</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العظام</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بيت إسرائيل</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العظام اليابسة</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هلاك وانقطاع الرجاء</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89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تقارب العظام</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عودة اليهود إلى إسرائيل</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التنفس فيها</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روح الله في شعبه</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06581" name="Text Box 37"/>
          <p:cNvSpPr txBox="1">
            <a:spLocks noChangeArrowheads="1"/>
          </p:cNvSpPr>
          <p:nvPr/>
        </p:nvSpPr>
        <p:spPr bwMode="auto">
          <a:xfrm>
            <a:off x="8101013" y="1270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231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41" name="Picture 1" descr="DSC0034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6600"/>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42" name="Rectangle 2"/>
          <p:cNvSpPr>
            <a:spLocks noGrp="1" noChangeArrowheads="1"/>
          </p:cNvSpPr>
          <p:nvPr>
            <p:ph type="title"/>
          </p:nvPr>
        </p:nvSpPr>
        <p:spPr>
          <a:xfrm>
            <a:off x="0" y="44450"/>
            <a:ext cx="9144000" cy="692150"/>
          </a:xfrm>
        </p:spPr>
        <p:txBody>
          <a:bodyPr/>
          <a:lstStyle/>
          <a:p>
            <a:pPr algn="ctr" eaLnBrk="1" hangingPunct="1"/>
            <a:r>
              <a:rPr lang="ar-JO" b="1" dirty="0">
                <a:solidFill>
                  <a:srgbClr val="FFFFFF"/>
                </a:solidFill>
                <a:latin typeface="Arial" panose="020B0604020202020204" pitchFamily="34" charset="0"/>
                <a:ea typeface="新細明體" charset="0"/>
                <a:cs typeface="Arial" panose="020B0604020202020204" pitchFamily="34" charset="0"/>
              </a:rPr>
              <a:t>استرداد شعب الرب</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27043" name="Text Box 4"/>
          <p:cNvSpPr txBox="1">
            <a:spLocks noChangeArrowheads="1"/>
          </p:cNvSpPr>
          <p:nvPr/>
        </p:nvSpPr>
        <p:spPr bwMode="auto">
          <a:xfrm>
            <a:off x="7259638" y="6400800"/>
            <a:ext cx="155042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حزقيال 36- 37</a:t>
            </a:r>
            <a:endParaRPr kumimoji="0" lang="en-US"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7413" name="Rectangle 5"/>
          <p:cNvSpPr>
            <a:spLocks noChangeArrowheads="1"/>
          </p:cNvSpPr>
          <p:nvPr/>
        </p:nvSpPr>
        <p:spPr bwMode="auto">
          <a:xfrm>
            <a:off x="124302" y="1124744"/>
            <a:ext cx="89916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إعادة توحيد إسرائيل مرة أخرى في أرضهم</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إعادة توحيد الدولتين في دولة واحدة</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حكم إسرائيل تحت قيادة ملك واحد</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إنقاذ إسرائيل من خطاياها</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عودة التزام إسرائيل بطاعة نواميس يهوه</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إعادة تأسيس ميثاق السلام مع إسرائيل</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سكن يهوه في وسط إسرائيل</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rPr>
              <a:t>الإعتراف بقداسة يهوة من قبل الجميع</a:t>
            </a:r>
            <a:endParaRPr kumimoji="0" lang="en-US" sz="2800" b="1" i="0" u="none" strike="noStrike" kern="1200" cap="none" spc="0" normalizeH="0" baseline="0" noProof="0" dirty="0">
              <a:ln>
                <a:noFill/>
              </a:ln>
              <a:solidFill>
                <a:srgbClr val="FFFFCC"/>
              </a:solidFill>
              <a:effectLst>
                <a:glow rad="1778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234352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41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741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4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الإستعداد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للمجد...</a:t>
            </a:r>
            <a:endPar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4" name="Title 1">
            <a:extLst>
              <a:ext uri="{FF2B5EF4-FFF2-40B4-BE49-F238E27FC236}">
                <a16:creationId xmlns:a16="http://schemas.microsoft.com/office/drawing/2014/main" id="{A4B4E2EA-9519-9F1D-1585-505D2E5C8D72}"/>
              </a:ext>
            </a:extLst>
          </p:cNvPr>
          <p:cNvSpPr txBox="1">
            <a:spLocks/>
          </p:cNvSpPr>
          <p:nvPr/>
        </p:nvSpPr>
        <p:spPr bwMode="auto">
          <a:xfrm>
            <a:off x="659704"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highlight>
                  <a:srgbClr val="000000"/>
                </a:highlight>
                <a:uLnTx/>
                <a:uFillTx/>
                <a:latin typeface="Arial" panose="020B0604020202020204" pitchFamily="34" charset="0"/>
                <a:ea typeface="ＭＳ Ｐゴシック"/>
                <a:cs typeface="Arial" panose="020B0604020202020204" pitchFamily="34" charset="0"/>
              </a:rPr>
              <a:t>سيسترد</a:t>
            </a:r>
            <a:r>
              <a:rPr kumimoji="1"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إسرائيل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(33-37)</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5" name="Down Arrow 4">
            <a:extLst>
              <a:ext uri="{FF2B5EF4-FFF2-40B4-BE49-F238E27FC236}">
                <a16:creationId xmlns:a16="http://schemas.microsoft.com/office/drawing/2014/main" id="{20FDCC17-D095-84D5-8198-91FC866B18E9}"/>
              </a:ext>
            </a:extLst>
          </p:cNvPr>
          <p:cNvSpPr/>
          <p:nvPr/>
        </p:nvSpPr>
        <p:spPr bwMode="auto">
          <a:xfrm rot="2387483">
            <a:off x="2453123" y="1506583"/>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سيعطي الله حياة جديدة</a:t>
            </a:r>
            <a:b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(حزقيال 33-39)</a:t>
            </a:r>
            <a:endPar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highlight>
                  <a:srgbClr val="000000"/>
                </a:highlight>
                <a:uLnTx/>
                <a:uFillTx/>
                <a:ea typeface="ＭＳ Ｐゴシック"/>
              </a:rPr>
              <a:t>سيحمي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إسرائيل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(38-39)</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endParaRP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99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06D048-1179-09B0-5883-6FDADCB527B9}"/>
              </a:ext>
            </a:extLst>
          </p:cNvPr>
          <p:cNvSpPr txBox="1">
            <a:spLocks/>
          </p:cNvSpPr>
          <p:nvPr/>
        </p:nvSpPr>
        <p:spPr bwMode="auto">
          <a:xfrm>
            <a:off x="0" y="0"/>
            <a:ext cx="2609528" cy="1647020"/>
          </a:xfrm>
          <a:prstGeom prst="rect">
            <a:avLst/>
          </a:prstGeom>
          <a:solidFill>
            <a:srgbClr val="000003"/>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الاستعداد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للمجد...</a:t>
            </a:r>
            <a:endParaRPr kumimoji="1"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2" name="Title 1">
            <a:extLst>
              <a:ext uri="{FF2B5EF4-FFF2-40B4-BE49-F238E27FC236}">
                <a16:creationId xmlns:a16="http://schemas.microsoft.com/office/drawing/2014/main" id="{6F46AC32-51ED-F9F7-8851-39B03C0645F7}"/>
              </a:ext>
            </a:extLst>
          </p:cNvPr>
          <p:cNvSpPr>
            <a:spLocks noGrp="1"/>
          </p:cNvSpPr>
          <p:nvPr>
            <p:ph type="title"/>
          </p:nvPr>
        </p:nvSpPr>
        <p:spPr>
          <a:xfrm>
            <a:off x="2609528" y="0"/>
            <a:ext cx="6534472" cy="1700808"/>
          </a:xfrm>
        </p:spPr>
        <p:txBody>
          <a:bodyPr anchor="ctr"/>
          <a:lstStyle/>
          <a:p>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سيعطي الله حياة جديدة</a:t>
            </a:r>
            <a:b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br>
            <a:r>
              <a:rPr lang="ar-JO"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rPr>
              <a:t>(حزقيال 33-39)</a:t>
            </a:r>
            <a:endParaRPr lang="en-US" sz="4800" b="1" dirty="0">
              <a:solidFill>
                <a:srgbClr val="FFFFFF"/>
              </a:solidFill>
              <a:effectLst>
                <a:glow rad="228600">
                  <a:srgbClr val="000003">
                    <a:alpha val="81000"/>
                  </a:srgbClr>
                </a:glo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0DDC094-F612-6C5F-CB66-77B79762CECE}"/>
              </a:ext>
            </a:extLst>
          </p:cNvPr>
          <p:cNvSpPr txBox="1">
            <a:spLocks/>
          </p:cNvSpPr>
          <p:nvPr/>
        </p:nvSpPr>
        <p:spPr bwMode="auto">
          <a:xfrm>
            <a:off x="4801399" y="2852936"/>
            <a:ext cx="3552256" cy="3240360"/>
          </a:xfrm>
          <a:prstGeom prst="rect">
            <a:avLst/>
          </a:prstGeom>
          <a:solidFill>
            <a:srgbClr val="C00000"/>
          </a:solidFill>
          <a:ln>
            <a:noFill/>
          </a:ln>
          <a:effectLst>
            <a:glow rad="228600">
              <a:srgbClr val="000003">
                <a:alpha val="99595"/>
              </a:srgb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kumimoji="1" sz="4800" b="1" kern="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highlight>
                  <a:srgbClr val="000000"/>
                </a:highlight>
                <a:uLnTx/>
                <a:uFillTx/>
                <a:ea typeface="ＭＳ Ｐゴシック"/>
              </a:rPr>
              <a:t>سيحمي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إسرائيل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rPr>
              <a:t>(38-39)</a:t>
            </a:r>
            <a:endParaRPr kumimoji="1" lang="en-US" sz="4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a:endParaRPr>
          </a:p>
        </p:txBody>
      </p:sp>
      <p:sp>
        <p:nvSpPr>
          <p:cNvPr id="7" name="Down Arrow 6">
            <a:extLst>
              <a:ext uri="{FF2B5EF4-FFF2-40B4-BE49-F238E27FC236}">
                <a16:creationId xmlns:a16="http://schemas.microsoft.com/office/drawing/2014/main" id="{D030B6E9-E7D9-2739-B1EC-769F38A0EC3A}"/>
              </a:ext>
            </a:extLst>
          </p:cNvPr>
          <p:cNvSpPr/>
          <p:nvPr/>
        </p:nvSpPr>
        <p:spPr bwMode="auto">
          <a:xfrm rot="19021647">
            <a:off x="5743457" y="1500974"/>
            <a:ext cx="936104" cy="1368152"/>
          </a:xfrm>
          <a:prstGeom prst="downArrow">
            <a:avLst/>
          </a:prstGeom>
          <a:solidFill>
            <a:srgbClr val="FFFFFF"/>
          </a:solidFill>
          <a:ln w="57150" cap="flat" cmpd="sng" algn="ctr">
            <a:solidFill>
              <a:srgbClr val="0000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ECFF"/>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ECC1BC9A-E305-6987-1554-D487E22358E0}"/>
              </a:ext>
            </a:extLst>
          </p:cNvPr>
          <p:cNvSpPr txBox="1">
            <a:spLocks/>
          </p:cNvSpPr>
          <p:nvPr/>
        </p:nvSpPr>
        <p:spPr bwMode="auto">
          <a:xfrm>
            <a:off x="382161" y="2844254"/>
            <a:ext cx="4189839" cy="29392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عن طريق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تدمير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rPr>
              <a:t>أعدائها</a:t>
            </a:r>
            <a:endParaRPr kumimoji="1" lang="en-US" sz="4800" b="1" i="0" u="none" strike="noStrike" kern="0" cap="none" spc="0" normalizeH="0" baseline="0" noProof="0" dirty="0">
              <a:ln>
                <a:noFill/>
              </a:ln>
              <a:solidFill>
                <a:srgbClr val="FFFFFF"/>
              </a:solidFill>
              <a:effectLst>
                <a:glow rad="228600">
                  <a:srgbClr val="000003">
                    <a:alpha val="81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2557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8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٣٨</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8757426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368152"/>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التحالفات الداعمة لإسرائيل</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 كانون أول 2020</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620FB79F-6C32-B31F-30A0-EE779E232186}"/>
              </a:ext>
            </a:extLst>
          </p:cNvPr>
          <p:cNvPicPr>
            <a:picLocks noChangeAspect="1"/>
          </p:cNvPicPr>
          <p:nvPr/>
        </p:nvPicPr>
        <p:blipFill>
          <a:blip r:embed="rId3"/>
          <a:stretch>
            <a:fillRect/>
          </a:stretch>
        </p:blipFill>
        <p:spPr>
          <a:xfrm>
            <a:off x="0" y="1340768"/>
            <a:ext cx="9144000" cy="5143500"/>
          </a:xfrm>
          <a:prstGeom prst="rect">
            <a:avLst/>
          </a:prstGeom>
        </p:spPr>
      </p:pic>
    </p:spTree>
    <p:extLst>
      <p:ext uri="{BB962C8B-B14F-4D97-AF65-F5344CB8AC3E}">
        <p14:creationId xmlns:p14="http://schemas.microsoft.com/office/powerpoint/2010/main" val="1020823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7C9C4F-A6F2-F34B-9256-0A4DD52EC49E}"/>
              </a:ext>
            </a:extLst>
          </p:cNvPr>
          <p:cNvPicPr>
            <a:picLocks noChangeAspect="1"/>
          </p:cNvPicPr>
          <p:nvPr/>
        </p:nvPicPr>
        <p:blipFill>
          <a:blip r:embed="rId3"/>
          <a:stretch>
            <a:fillRect/>
          </a:stretch>
        </p:blipFill>
        <p:spPr>
          <a:xfrm>
            <a:off x="-21024" y="1935986"/>
            <a:ext cx="9144000" cy="5256264"/>
          </a:xfrm>
          <a:prstGeom prst="rect">
            <a:avLst/>
          </a:prstGeom>
        </p:spPr>
      </p:pic>
      <p:sp>
        <p:nvSpPr>
          <p:cNvPr id="697345" name="Title 1"/>
          <p:cNvSpPr>
            <a:spLocks noGrp="1"/>
          </p:cNvSpPr>
          <p:nvPr>
            <p:ph type="title"/>
          </p:nvPr>
        </p:nvSpPr>
        <p:spPr>
          <a:xfrm>
            <a:off x="0" y="-1"/>
            <a:ext cx="9144000" cy="5345723"/>
          </a:xfrm>
        </p:spPr>
        <p:txBody>
          <a:bodyPr anchor="t"/>
          <a:lstStyle/>
          <a:p>
            <a:pPr algn="ctr"/>
            <a:r>
              <a:rPr lang="ar-JO" sz="8000" b="1" dirty="0">
                <a:solidFill>
                  <a:srgbClr val="FFFFFF"/>
                </a:solidFill>
                <a:effectLst/>
                <a:latin typeface="Chalkduster" panose="03050602040202020205" pitchFamily="66" charset="77"/>
                <a:ea typeface="新細明體" charset="0"/>
              </a:rPr>
              <a:t>المقاومة</a:t>
            </a:r>
            <a:r>
              <a:rPr lang="en-US" sz="3600" b="1" dirty="0">
                <a:solidFill>
                  <a:srgbClr val="FFFFFF"/>
                </a:solidFill>
                <a:effectLst/>
                <a:latin typeface="Arial" charset="0"/>
                <a:ea typeface="新細明體" charset="0"/>
              </a:rPr>
              <a:t> </a:t>
            </a:r>
            <a:br>
              <a:rPr lang="en-US" sz="3600" b="1" dirty="0">
                <a:solidFill>
                  <a:srgbClr val="FFFFFF"/>
                </a:solidFill>
                <a:effectLst/>
                <a:latin typeface="Arial" charset="0"/>
                <a:ea typeface="新細明體" charset="0"/>
              </a:rPr>
            </a:br>
            <a:r>
              <a:rPr lang="ar-JO" sz="3600" b="1" dirty="0">
                <a:solidFill>
                  <a:srgbClr val="FFFFFF"/>
                </a:solidFill>
                <a:effectLst/>
                <a:latin typeface="Arial" charset="0"/>
                <a:ea typeface="新細明體" charset="0"/>
              </a:rPr>
              <a:t>لإسرائيل سوف</a:t>
            </a: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r>
              <a:rPr lang="ar-JO" sz="9600" b="1" dirty="0">
                <a:solidFill>
                  <a:srgbClr val="FFFFFF"/>
                </a:solidFill>
                <a:effectLst>
                  <a:glow rad="139700">
                    <a:schemeClr val="accent4">
                      <a:satMod val="175000"/>
                      <a:alpha val="80000"/>
                    </a:schemeClr>
                  </a:glow>
                </a:effectLst>
                <a:latin typeface="Arial" charset="0"/>
                <a:ea typeface="新細明體" charset="0"/>
              </a:rPr>
              <a:t>تزداد</a:t>
            </a:r>
            <a:endParaRPr lang="en-US" sz="9600" b="1" dirty="0">
              <a:solidFill>
                <a:srgbClr val="FFFFFF"/>
              </a:solidFill>
              <a:effectLst>
                <a:glow rad="139700">
                  <a:schemeClr val="accent4">
                    <a:satMod val="175000"/>
                    <a:alpha val="80000"/>
                  </a:schemeClr>
                </a:glow>
              </a:effectLst>
              <a:latin typeface="Arial" charset="0"/>
              <a:ea typeface="新細明體" charset="0"/>
            </a:endParaRPr>
          </a:p>
        </p:txBody>
      </p:sp>
    </p:spTree>
    <p:extLst>
      <p:ext uri="{BB962C8B-B14F-4D97-AF65-F5344CB8AC3E}">
        <p14:creationId xmlns:p14="http://schemas.microsoft.com/office/powerpoint/2010/main" val="1372632934"/>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4.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30460</TotalTime>
  <Words>8738</Words>
  <Application>Microsoft Macintosh PowerPoint</Application>
  <PresentationFormat>On-screen Show (4:3)</PresentationFormat>
  <Paragraphs>1262</Paragraphs>
  <Slides>121</Slides>
  <Notes>110</Notes>
  <HiddenSlides>0</HiddenSlides>
  <MMClips>0</MMClips>
  <ScaleCrop>false</ScaleCrop>
  <HeadingPairs>
    <vt:vector size="8" baseType="variant">
      <vt:variant>
        <vt:lpstr>Fonts Used</vt:lpstr>
      </vt:variant>
      <vt:variant>
        <vt:i4>19</vt:i4>
      </vt:variant>
      <vt:variant>
        <vt:lpstr>Theme</vt:lpstr>
      </vt:variant>
      <vt:variant>
        <vt:i4>33</vt:i4>
      </vt:variant>
      <vt:variant>
        <vt:lpstr>Embedded OLE Servers</vt:lpstr>
      </vt:variant>
      <vt:variant>
        <vt:i4>1</vt:i4>
      </vt:variant>
      <vt:variant>
        <vt:lpstr>Slide Titles</vt:lpstr>
      </vt:variant>
      <vt:variant>
        <vt:i4>121</vt:i4>
      </vt:variant>
    </vt:vector>
  </HeadingPairs>
  <TitlesOfParts>
    <vt:vector size="174" baseType="lpstr">
      <vt:lpstr>26</vt:lpstr>
      <vt:lpstr>BONES</vt:lpstr>
      <vt:lpstr>Jott 43 Extended</vt:lpstr>
      <vt:lpstr>ＭＳ Ｐゴシック</vt:lpstr>
      <vt:lpstr>Osaka</vt:lpstr>
      <vt:lpstr>新細明體</vt:lpstr>
      <vt:lpstr>Times</vt:lpstr>
      <vt:lpstr>Arial</vt:lpstr>
      <vt:lpstr>Arial Black</vt:lpstr>
      <vt:lpstr>Calibri</vt:lpstr>
      <vt:lpstr>Calibri Light</vt:lpstr>
      <vt:lpstr>Chalkduster</vt:lpstr>
      <vt:lpstr>Comic Sans MS</vt:lpstr>
      <vt:lpstr>Garamond</vt:lpstr>
      <vt:lpstr>Monotype Sorts</vt:lpstr>
      <vt:lpstr>Tahoma</vt:lpstr>
      <vt:lpstr>Times New Roman</vt:lpstr>
      <vt:lpstr>Trebuchet MS</vt:lpstr>
      <vt:lpstr>Wingdings</vt:lpstr>
      <vt:lpstr>Default Design</vt:lpstr>
      <vt:lpstr>Fireball</vt:lpstr>
      <vt:lpstr>49_Blank Presentation</vt:lpstr>
      <vt:lpstr>1_Fireball</vt:lpstr>
      <vt:lpstr>50_Blank Presentation</vt:lpstr>
      <vt:lpstr>4_Blank Presentation</vt:lpstr>
      <vt:lpstr>3_Fireball</vt:lpstr>
      <vt:lpstr>51_Blank Presentation</vt:lpstr>
      <vt:lpstr>2_blstripc.ppt - Blue Stripes</vt:lpstr>
      <vt:lpstr>5_Office Theme</vt:lpstr>
      <vt:lpstr>Whirlpool</vt:lpstr>
      <vt:lpstr>7_Default Design</vt:lpstr>
      <vt:lpstr>19_Default Design</vt:lpstr>
      <vt:lpstr>6_Blank Presentation</vt:lpstr>
      <vt:lpstr>2_Blank Presentation</vt:lpstr>
      <vt:lpstr>4_Stream</vt:lpstr>
      <vt:lpstr>5_Default Design</vt:lpstr>
      <vt:lpstr>4_Default Design</vt:lpstr>
      <vt:lpstr>23_Office Theme</vt:lpstr>
      <vt:lpstr>1_Notebook</vt:lpstr>
      <vt:lpstr>3_Office Theme</vt:lpstr>
      <vt:lpstr>2_Fireball</vt:lpstr>
      <vt:lpstr>20_Default Design</vt:lpstr>
      <vt:lpstr>1_Whirlpool</vt:lpstr>
      <vt:lpstr>54_Blank Presentation</vt:lpstr>
      <vt:lpstr>Blank</vt:lpstr>
      <vt:lpstr>untitled 1</vt:lpstr>
      <vt:lpstr>53_Blank Presentation</vt:lpstr>
      <vt:lpstr>6_Default Design</vt:lpstr>
      <vt:lpstr>Crumple</vt:lpstr>
      <vt:lpstr>52_Blank Presentation</vt:lpstr>
      <vt:lpstr>1_Default Design</vt:lpstr>
      <vt:lpstr>15_Default Design</vt:lpstr>
      <vt:lpstr>Microsoft ClipArt Gallery</vt:lpstr>
      <vt:lpstr>توقّع المجد  في حياة جديدة</vt:lpstr>
      <vt:lpstr>يريد الناس                        أن يعرفوا المستقبل ...</vt:lpstr>
      <vt:lpstr>ما هي خطة الله للمستقبل؟</vt:lpstr>
      <vt:lpstr>PowerPoint Presentation</vt:lpstr>
      <vt:lpstr>مزامير ١٣٧ </vt:lpstr>
      <vt:lpstr>حزقيال ٢٤ : ٢  يَا ابْنَ آدَمَ, اكْتُبْ لِنَفْسِكَ اسْمَ الْيَوْمِ, هَذَا الْيَوْمَ بِعَيْنِهِ. فَإِنَّ مَلِكَ بَابِلَ قَدِ اقْتَرَبَ إِلَى أُورُشَلِيمَ هَذَا الْيَوْمَ بِعَيْنِهِ. </vt:lpstr>
      <vt:lpstr>٨ هَكَذَا قَالَ السَّيِّدُ الرَّبُّ: [مِنْ أَجْلِ أَنَّ مُوآبَ وَسَعِيرَ يَقُولُونَ: هُوَذَا بَيْتُ يَهُوذَا مِثْلُ كُلِّ الأُمَمِ. ٩ لِذَلِكَ هَئَنَذَا أَفْتَحُ جَانِبَ مُوآبَ مِنَ الْمُدُنِ, مِنْ مُدُنِهِ مِنْ أَقْصَاهَا, بَهَاءِ الأَرْضِ, بَيْتِ بَشِيمُوتَ وَبَعْلِ مَعُونَ وَقَرْيَتَايِمَ, ١٠ لِبَنِي الْمَشْرِقِ عَلَى بَنِي عَمُّونَ, وَأَجْعَلُهُمْ مُلْكاً لِكَيْلاَ يُذْكَرَ بَنُو عَمُّونَ بَيْنَ الأُمَمِ. </vt:lpstr>
      <vt:lpstr>حزقيال ٢٩ : ١٣-١٥  ١٣ لأَنَّهُ هَكَذَا قَالَ السَّيِّدُ الرَّبُّ: عِنْدَ نَهَايَةِ أَرْبَعِينَ سَنَةً أَجْمَعُ الْمِصْرِيِّينَ مِنَ الشُّعُوبِ الَّذِينَ تَشَتَّتُوا بَيْنَهُمْ ١٤ وَأَرُدُّ سَبْيَ مِصْرَ, وَأُرْجِعُهُمْ إِلَى أَرْضِ فَتْرُوسَ إِلَى أَرْضِ مِيلاَدِهِمْ, وَيَكُونُونَ هُنَاكَ مَمْلَكَةً حَقِيرَةً. ١٥ تَكُونُ أَحْقَرَ الْمَمَالِكِ فَلاَ تَرْتَفِعُ بَعْدُ عَلَى الأُمَمِ, وَأُقَلِّلُهُمْ لِكَيْلاَ يَتَسَلَّطُوا عَلَى الأُمَمِ. </vt:lpstr>
      <vt:lpstr>كن متوقعاً</vt:lpstr>
      <vt:lpstr> كيف يمكنك أن تتوقع مجد الله ثانية في حياتك؟</vt:lpstr>
      <vt:lpstr>خطوات نحو مجد الله</vt:lpstr>
      <vt:lpstr>خطوات لعودة مجد الله</vt:lpstr>
      <vt:lpstr>الأمم التي ستدان (حز 25-32)</vt:lpstr>
      <vt:lpstr>الفكرة الرئيسية في حزقيال 25-32</vt:lpstr>
      <vt:lpstr>مراحل خدمة حزقيال</vt:lpstr>
      <vt:lpstr>خطوات لعودة مجد الله</vt:lpstr>
      <vt:lpstr>مخطط حزقيال التقني</vt:lpstr>
      <vt:lpstr>الإسترداد</vt:lpstr>
      <vt:lpstr>الإستردادات (33-48)</vt:lpstr>
      <vt:lpstr>سيعطي الله حياة جديدة (حزقيال 33-39)</vt:lpstr>
      <vt:lpstr>سيعطي الله حياة جديدة (حزقيال 33-39)</vt:lpstr>
      <vt:lpstr>Slides on  حزقيال ٣٣ </vt:lpstr>
      <vt:lpstr>PowerPoint Presentation</vt:lpstr>
      <vt:lpstr>PowerPoint Presentation</vt:lpstr>
      <vt:lpstr>Slides on  حزقيال ٣٤ </vt:lpstr>
      <vt:lpstr>استرداد إسرائيل</vt:lpstr>
      <vt:lpstr>PowerPoint Presentation</vt:lpstr>
      <vt:lpstr>رعاة مستغلون</vt:lpstr>
      <vt:lpstr>PowerPoint Presentation</vt:lpstr>
      <vt:lpstr>PowerPoint Presentation</vt:lpstr>
      <vt:lpstr>PowerPoint Presentation</vt:lpstr>
      <vt:lpstr>استرداد القيادة            (حزقيال 34)</vt:lpstr>
      <vt:lpstr>Slides on  حزقيال ٣٥ </vt:lpstr>
      <vt:lpstr>استرداد إسرائيل</vt:lpstr>
      <vt:lpstr>استرداد أرض الرب</vt:lpstr>
      <vt:lpstr>Slides on  حزقيال ٣٦ </vt:lpstr>
      <vt:lpstr>حزقيال 36: 22</vt:lpstr>
      <vt:lpstr>استرداد إسرائيل</vt:lpstr>
      <vt:lpstr>الآية المفتاحية</vt:lpstr>
      <vt:lpstr>PowerPoint Presentation</vt:lpstr>
      <vt:lpstr>PowerPoint Presentation</vt:lpstr>
      <vt:lpstr>PowerPoint Presentation</vt:lpstr>
      <vt:lpstr>تباين العهود (2 كورنثوس 3-4)</vt:lpstr>
      <vt:lpstr>PowerPoint Presentation</vt:lpstr>
      <vt:lpstr>خط سير الملكوت والعهود</vt:lpstr>
      <vt:lpstr>استرداد كرامة الرب</vt:lpstr>
      <vt:lpstr>Slides on  حزقيال ٣٧ </vt:lpstr>
      <vt:lpstr>استرداد إسرائيل</vt:lpstr>
      <vt:lpstr>PowerPoint Presentation</vt:lpstr>
      <vt:lpstr>متى هي علامات عودة المسيح ؟</vt:lpstr>
      <vt:lpstr>هل يستطيع الله  استرداد إسرائيل كأمة؟</vt:lpstr>
      <vt:lpstr> شجع هتلر اليهود  للعودة إلى ديارهم</vt:lpstr>
      <vt:lpstr> شجع هتلر اليهود  للعودة إلى ديارهم</vt:lpstr>
      <vt:lpstr>العظام اليابسة في حزقيال 37</vt:lpstr>
      <vt:lpstr>وادي العظام اليابسة (حز 37)</vt:lpstr>
      <vt:lpstr>وادي العظام اليابسة (حز 37)</vt:lpstr>
      <vt:lpstr>PowerPoint Presentation</vt:lpstr>
      <vt:lpstr>وادي العظام اليابسة (حز 37)</vt:lpstr>
      <vt:lpstr>PowerPoint Presentation</vt:lpstr>
      <vt:lpstr>زكريا ٣ : ٩   فَهُوَذَا الْحَجَرُ الَّذِي وَضَعْتُهُ قُدَّامَ يَهُوشَعَ عَلَى حَجَرٍ وَاحِدٍ سَبْعُ أَعْيُنٍ. هَئَنَذَا نَاقِشٌ نَقْشَهُ يَقُولُ رَبُّ الْجُنُودِ وَأُزِيلُ إِثْمَ تِلْكَ الأَرْضِ فِي يَوْمٍ وَاحِدٍ. </vt:lpstr>
      <vt:lpstr>اللعب بالكلمات العبرية</vt:lpstr>
      <vt:lpstr>السبيين والرجوعين</vt:lpstr>
      <vt:lpstr>كيف ستكون العودة الثانية؟</vt:lpstr>
      <vt:lpstr>كيف ستكون العودة الثانية؟</vt:lpstr>
      <vt:lpstr>من متحدين إلى منقسمين إلى متحدين مرة أخرى</vt:lpstr>
      <vt:lpstr>عصاتان (حزقيال 37: 15- 28)</vt:lpstr>
      <vt:lpstr>عصاتان (حزقيال 37: 15- 28)</vt:lpstr>
      <vt:lpstr>عصاتان (حزقيال 37: 15- 28)</vt:lpstr>
      <vt:lpstr>عصا واحدة</vt:lpstr>
      <vt:lpstr>Two Sticks (Ezek 37:15-28)</vt:lpstr>
      <vt:lpstr>في 2018 احتفلت إسرائيل بمرور 70 عاماً على الرجوع</vt:lpstr>
      <vt:lpstr>ثيودور  هرتزل</vt:lpstr>
      <vt:lpstr>عودة اليهود في القرن العشرين</vt:lpstr>
      <vt:lpstr>عدد السكان اليهود في جميع أنحاء العالم عام 1997</vt:lpstr>
      <vt:lpstr>عدد اليهود في جميع أنحاء العام عام 2016</vt:lpstr>
      <vt:lpstr> حتى يعودوا                إلى أرض إسرائيل       فعلى اليهود أن يصبحوا   أمة مرة ثانية</vt:lpstr>
      <vt:lpstr>استعادت إسرائيل حدودها القديمة على مراحل (1946- 2005)</vt:lpstr>
      <vt:lpstr>استعادت إسرائيل الحدود القديمة على مراحل (1946-2000)</vt:lpstr>
      <vt:lpstr>كان اليهود      بحاجة أيضاً        إلى استعادة القدس وهو ما فعلوه في  حرب الأيام الستة (1967)</vt:lpstr>
      <vt:lpstr>السكان اليهود حسب المناطق الرئيسية (1948-2012)</vt:lpstr>
      <vt:lpstr>كان عام 2017 مهما بالنسبة لإسرائيل</vt:lpstr>
      <vt:lpstr>كيف ستكون العودة الثانية؟</vt:lpstr>
      <vt:lpstr>كيف ستكون العودة الثانية؟</vt:lpstr>
      <vt:lpstr>كيف ستكون العودة الثانية؟</vt:lpstr>
      <vt:lpstr>The Postexilic Era</vt:lpstr>
      <vt:lpstr>Post-Exilic Prophecy</vt:lpstr>
      <vt:lpstr>سيعيد الله إسرائيل إلى الأرض مرتين</vt:lpstr>
      <vt:lpstr>العودة إلى الأرض </vt:lpstr>
      <vt:lpstr>العودة إلى الأرض </vt:lpstr>
      <vt:lpstr>العودة إلى الأرض </vt:lpstr>
      <vt:lpstr>العودة إلى الأرض </vt:lpstr>
      <vt:lpstr>لماذا يصوّر حزقيال العودة الثانية؟</vt:lpstr>
      <vt:lpstr>تفسير نبوة حزقيال</vt:lpstr>
      <vt:lpstr>استرداد شعب الرب</vt:lpstr>
      <vt:lpstr>سيعطي الله حياة جديدة (حزقيال 33-39)</vt:lpstr>
      <vt:lpstr>سيعطي الله حياة جديدة (حزقيال 33-39)</vt:lpstr>
      <vt:lpstr>Slides on  حزقيال ٣٨ </vt:lpstr>
      <vt:lpstr>التحالفات الداعمة لإسرائيل في كانون أول 2020</vt:lpstr>
      <vt:lpstr>المقاومة  لإسرائيل سوف     تزداد</vt:lpstr>
      <vt:lpstr>استرداد إسرائيل</vt:lpstr>
      <vt:lpstr>استعادة السلام والأمن (38-39)</vt:lpstr>
      <vt:lpstr>من هو جوج؟</vt:lpstr>
      <vt:lpstr>أسباب اختلاف جوج وماجوج في حزقيال                                         عن جوج وماجوج يوحنا في رؤيا ٢٠: ٧-١٠</vt:lpstr>
      <vt:lpstr>Slides on  حزقيال ٣٩ </vt:lpstr>
      <vt:lpstr>متى سيحدث غزو جوج؟</vt:lpstr>
      <vt:lpstr>نظرة عامة على المستقبل</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لاستعادة لمجده</vt:lpstr>
      <vt:lpstr>سيعطي الله حياة جديدة (حزقيال 33-39)</vt:lpstr>
      <vt:lpstr>سيعطي الله حياة جديدة (حزقيال 33-39)</vt:lpstr>
      <vt:lpstr>توقّع المجد  في حياة جديدة</vt:lpstr>
      <vt:lpstr>مواضيع لاهوتية</vt:lpstr>
      <vt:lpstr>الخلاصة</vt:lpstr>
      <vt:lpstr>نَفَس الله (روح) يدخل الناس اليوم</vt:lpstr>
      <vt:lpstr>هل ستملك        مع               أسد يهوذا؟</vt:lpstr>
      <vt:lpstr>التطبيق</vt:lpstr>
      <vt:lpstr>Black</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659</cp:revision>
  <dcterms:created xsi:type="dcterms:W3CDTF">2008-12-21T11:50:05Z</dcterms:created>
  <dcterms:modified xsi:type="dcterms:W3CDTF">2024-02-11T10:23:34Z</dcterms:modified>
</cp:coreProperties>
</file>