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3.xml" ContentType="application/vnd.openxmlformats-officedocument.theme+xml"/>
  <Override PartName="/ppt/slideLayouts/slideLayout235.xml" ContentType="application/vnd.openxmlformats-officedocument.presentationml.slideLayout+xml"/>
  <Override PartName="/ppt/theme/theme2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7.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9.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0.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theme/theme32.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3.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4.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6.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7.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8.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9.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6.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7.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2" r:id="rId4"/>
    <p:sldMasterId id="2147483653" r:id="rId5"/>
    <p:sldMasterId id="2147483654" r:id="rId6"/>
    <p:sldMasterId id="2147483659" r:id="rId7"/>
    <p:sldMasterId id="2147483660" r:id="rId8"/>
    <p:sldMasterId id="2147483664" r:id="rId9"/>
    <p:sldMasterId id="2147483666" r:id="rId10"/>
    <p:sldMasterId id="2147494876" r:id="rId11"/>
    <p:sldMasterId id="2147494890" r:id="rId12"/>
    <p:sldMasterId id="2147494903" r:id="rId13"/>
    <p:sldMasterId id="2147494915" r:id="rId14"/>
    <p:sldMasterId id="2147494918" r:id="rId15"/>
    <p:sldMasterId id="2147500940" r:id="rId16"/>
    <p:sldMasterId id="2147501067" r:id="rId17"/>
    <p:sldMasterId id="2147501365" r:id="rId18"/>
    <p:sldMasterId id="2147501377" r:id="rId19"/>
    <p:sldMasterId id="2147501391" r:id="rId20"/>
    <p:sldMasterId id="2147501417" r:id="rId21"/>
    <p:sldMasterId id="2147501431" r:id="rId22"/>
    <p:sldMasterId id="2147501455" r:id="rId23"/>
    <p:sldMasterId id="2147501757" r:id="rId24"/>
    <p:sldMasterId id="2147501759" r:id="rId25"/>
    <p:sldMasterId id="2147501771" r:id="rId26"/>
    <p:sldMasterId id="2147501783" r:id="rId27"/>
    <p:sldMasterId id="2147501796" r:id="rId28"/>
    <p:sldMasterId id="2147501810" r:id="rId29"/>
    <p:sldMasterId id="2147501851" r:id="rId30"/>
    <p:sldMasterId id="2147501865" r:id="rId31"/>
    <p:sldMasterId id="2147501879" r:id="rId32"/>
    <p:sldMasterId id="2147501881" r:id="rId33"/>
    <p:sldMasterId id="2147501893" r:id="rId34"/>
    <p:sldMasterId id="2147501905" r:id="rId35"/>
    <p:sldMasterId id="2147501918" r:id="rId36"/>
    <p:sldMasterId id="2147501932" r:id="rId37"/>
    <p:sldMasterId id="2147501944" r:id="rId38"/>
    <p:sldMasterId id="2147501956" r:id="rId39"/>
    <p:sldMasterId id="2147501969" r:id="rId40"/>
  </p:sldMasterIdLst>
  <p:notesMasterIdLst>
    <p:notesMasterId r:id="rId169"/>
  </p:notesMasterIdLst>
  <p:sldIdLst>
    <p:sldId id="5286" r:id="rId41"/>
    <p:sldId id="5513" r:id="rId42"/>
    <p:sldId id="4170" r:id="rId43"/>
    <p:sldId id="4171" r:id="rId44"/>
    <p:sldId id="4172" r:id="rId45"/>
    <p:sldId id="4118" r:id="rId46"/>
    <p:sldId id="4119" r:id="rId47"/>
    <p:sldId id="4120" r:id="rId48"/>
    <p:sldId id="762" r:id="rId49"/>
    <p:sldId id="5514" r:id="rId50"/>
    <p:sldId id="4025" r:id="rId51"/>
    <p:sldId id="290" r:id="rId52"/>
    <p:sldId id="291" r:id="rId53"/>
    <p:sldId id="415" r:id="rId54"/>
    <p:sldId id="260" r:id="rId55"/>
    <p:sldId id="261" r:id="rId56"/>
    <p:sldId id="5516" r:id="rId57"/>
    <p:sldId id="263" r:id="rId58"/>
    <p:sldId id="5517" r:id="rId59"/>
    <p:sldId id="288" r:id="rId60"/>
    <p:sldId id="491" r:id="rId61"/>
    <p:sldId id="5187" r:id="rId62"/>
    <p:sldId id="492" r:id="rId63"/>
    <p:sldId id="421" r:id="rId64"/>
    <p:sldId id="422" r:id="rId65"/>
    <p:sldId id="423" r:id="rId66"/>
    <p:sldId id="5190" r:id="rId67"/>
    <p:sldId id="5186" r:id="rId68"/>
    <p:sldId id="494" r:id="rId69"/>
    <p:sldId id="402" r:id="rId70"/>
    <p:sldId id="763" r:id="rId71"/>
    <p:sldId id="4024" r:id="rId72"/>
    <p:sldId id="3989" r:id="rId73"/>
    <p:sldId id="4005" r:id="rId74"/>
    <p:sldId id="4006" r:id="rId75"/>
    <p:sldId id="4004" r:id="rId76"/>
    <p:sldId id="4010" r:id="rId77"/>
    <p:sldId id="4003" r:id="rId78"/>
    <p:sldId id="4012" r:id="rId79"/>
    <p:sldId id="4011" r:id="rId80"/>
    <p:sldId id="4016" r:id="rId81"/>
    <p:sldId id="4014" r:id="rId82"/>
    <p:sldId id="4015" r:id="rId83"/>
    <p:sldId id="4013" r:id="rId84"/>
    <p:sldId id="4026" r:id="rId85"/>
    <p:sldId id="764" r:id="rId86"/>
    <p:sldId id="770" r:id="rId87"/>
    <p:sldId id="771" r:id="rId88"/>
    <p:sldId id="4027" r:id="rId89"/>
    <p:sldId id="4028" r:id="rId90"/>
    <p:sldId id="3995" r:id="rId91"/>
    <p:sldId id="3997" r:id="rId92"/>
    <p:sldId id="3996" r:id="rId93"/>
    <p:sldId id="3998" r:id="rId94"/>
    <p:sldId id="4001" r:id="rId95"/>
    <p:sldId id="4002" r:id="rId96"/>
    <p:sldId id="3999" r:id="rId97"/>
    <p:sldId id="765" r:id="rId98"/>
    <p:sldId id="4022" r:id="rId99"/>
    <p:sldId id="3922" r:id="rId100"/>
    <p:sldId id="5456" r:id="rId101"/>
    <p:sldId id="766" r:id="rId102"/>
    <p:sldId id="377" r:id="rId103"/>
    <p:sldId id="767" r:id="rId104"/>
    <p:sldId id="304" r:id="rId105"/>
    <p:sldId id="305" r:id="rId106"/>
    <p:sldId id="306" r:id="rId107"/>
    <p:sldId id="4121" r:id="rId108"/>
    <p:sldId id="643" r:id="rId109"/>
    <p:sldId id="613" r:id="rId110"/>
    <p:sldId id="4122" r:id="rId111"/>
    <p:sldId id="397" r:id="rId112"/>
    <p:sldId id="4123" r:id="rId113"/>
    <p:sldId id="399" r:id="rId114"/>
    <p:sldId id="400" r:id="rId115"/>
    <p:sldId id="401" r:id="rId116"/>
    <p:sldId id="602" r:id="rId117"/>
    <p:sldId id="603" r:id="rId118"/>
    <p:sldId id="604" r:id="rId119"/>
    <p:sldId id="605" r:id="rId120"/>
    <p:sldId id="606" r:id="rId121"/>
    <p:sldId id="607" r:id="rId122"/>
    <p:sldId id="608" r:id="rId123"/>
    <p:sldId id="609" r:id="rId124"/>
    <p:sldId id="610" r:id="rId125"/>
    <p:sldId id="611" r:id="rId126"/>
    <p:sldId id="612" r:id="rId127"/>
    <p:sldId id="644" r:id="rId128"/>
    <p:sldId id="633" r:id="rId129"/>
    <p:sldId id="310" r:id="rId130"/>
    <p:sldId id="311" r:id="rId131"/>
    <p:sldId id="5290" r:id="rId132"/>
    <p:sldId id="313" r:id="rId133"/>
    <p:sldId id="5361" r:id="rId134"/>
    <p:sldId id="5362" r:id="rId135"/>
    <p:sldId id="4030" r:id="rId136"/>
    <p:sldId id="4018" r:id="rId137"/>
    <p:sldId id="3701" r:id="rId138"/>
    <p:sldId id="3702" r:id="rId139"/>
    <p:sldId id="4134" r:id="rId140"/>
    <p:sldId id="5285" r:id="rId141"/>
    <p:sldId id="289" r:id="rId142"/>
    <p:sldId id="5575" r:id="rId143"/>
    <p:sldId id="4090" r:id="rId144"/>
    <p:sldId id="4130" r:id="rId145"/>
    <p:sldId id="4131" r:id="rId146"/>
    <p:sldId id="5288" r:id="rId147"/>
    <p:sldId id="5289" r:id="rId148"/>
    <p:sldId id="4124" r:id="rId149"/>
    <p:sldId id="886" r:id="rId150"/>
    <p:sldId id="943" r:id="rId151"/>
    <p:sldId id="944" r:id="rId152"/>
    <p:sldId id="945" r:id="rId153"/>
    <p:sldId id="946" r:id="rId154"/>
    <p:sldId id="947" r:id="rId155"/>
    <p:sldId id="948" r:id="rId156"/>
    <p:sldId id="860" r:id="rId157"/>
    <p:sldId id="1813" r:id="rId158"/>
    <p:sldId id="5515" r:id="rId159"/>
    <p:sldId id="367" r:id="rId160"/>
    <p:sldId id="368" r:id="rId161"/>
    <p:sldId id="369" r:id="rId162"/>
    <p:sldId id="3990" r:id="rId163"/>
    <p:sldId id="4000" r:id="rId164"/>
    <p:sldId id="3994" r:id="rId165"/>
    <p:sldId id="262" r:id="rId166"/>
    <p:sldId id="444" r:id="rId167"/>
    <p:sldId id="390" r:id="rId168"/>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4E4FD898-EBBD-744A-B1E0-D5E66C16C115}">
          <p14:sldIdLst>
            <p14:sldId id="5286"/>
            <p14:sldId id="5513"/>
            <p14:sldId id="4170"/>
            <p14:sldId id="4171"/>
            <p14:sldId id="4172"/>
            <p14:sldId id="4118"/>
            <p14:sldId id="4119"/>
            <p14:sldId id="4120"/>
            <p14:sldId id="762"/>
            <p14:sldId id="5514"/>
            <p14:sldId id="4025"/>
            <p14:sldId id="290"/>
            <p14:sldId id="291"/>
            <p14:sldId id="415"/>
            <p14:sldId id="260"/>
            <p14:sldId id="261"/>
            <p14:sldId id="5516"/>
            <p14:sldId id="263"/>
            <p14:sldId id="5517"/>
            <p14:sldId id="288"/>
            <p14:sldId id="491"/>
            <p14:sldId id="5187"/>
            <p14:sldId id="492"/>
            <p14:sldId id="421"/>
            <p14:sldId id="422"/>
            <p14:sldId id="423"/>
            <p14:sldId id="5190"/>
            <p14:sldId id="5186"/>
            <p14:sldId id="494"/>
            <p14:sldId id="402"/>
            <p14:sldId id="763"/>
            <p14:sldId id="4024"/>
            <p14:sldId id="3989"/>
            <p14:sldId id="4005"/>
            <p14:sldId id="4006"/>
            <p14:sldId id="4004"/>
            <p14:sldId id="4010"/>
            <p14:sldId id="4003"/>
            <p14:sldId id="4012"/>
            <p14:sldId id="4011"/>
            <p14:sldId id="4016"/>
            <p14:sldId id="4014"/>
            <p14:sldId id="4015"/>
            <p14:sldId id="4013"/>
            <p14:sldId id="4026"/>
            <p14:sldId id="764"/>
            <p14:sldId id="770"/>
            <p14:sldId id="771"/>
            <p14:sldId id="4027"/>
            <p14:sldId id="4028"/>
            <p14:sldId id="3995"/>
            <p14:sldId id="3997"/>
            <p14:sldId id="3996"/>
            <p14:sldId id="3998"/>
            <p14:sldId id="4001"/>
            <p14:sldId id="4002"/>
            <p14:sldId id="3999"/>
            <p14:sldId id="765"/>
            <p14:sldId id="4022"/>
            <p14:sldId id="3922"/>
            <p14:sldId id="5456"/>
            <p14:sldId id="766"/>
            <p14:sldId id="377"/>
            <p14:sldId id="767"/>
            <p14:sldId id="304"/>
            <p14:sldId id="305"/>
            <p14:sldId id="306"/>
            <p14:sldId id="4121"/>
            <p14:sldId id="643"/>
            <p14:sldId id="613"/>
            <p14:sldId id="4122"/>
            <p14:sldId id="397"/>
            <p14:sldId id="4123"/>
            <p14:sldId id="399"/>
            <p14:sldId id="400"/>
            <p14:sldId id="401"/>
            <p14:sldId id="602"/>
            <p14:sldId id="603"/>
            <p14:sldId id="604"/>
            <p14:sldId id="605"/>
            <p14:sldId id="606"/>
            <p14:sldId id="607"/>
            <p14:sldId id="608"/>
            <p14:sldId id="609"/>
            <p14:sldId id="610"/>
            <p14:sldId id="611"/>
            <p14:sldId id="612"/>
            <p14:sldId id="644"/>
            <p14:sldId id="633"/>
            <p14:sldId id="310"/>
            <p14:sldId id="311"/>
            <p14:sldId id="5290"/>
            <p14:sldId id="313"/>
            <p14:sldId id="5361"/>
            <p14:sldId id="5362"/>
            <p14:sldId id="4030"/>
            <p14:sldId id="4018"/>
            <p14:sldId id="3701"/>
            <p14:sldId id="3702"/>
            <p14:sldId id="4134"/>
            <p14:sldId id="5285"/>
            <p14:sldId id="289"/>
            <p14:sldId id="5575"/>
            <p14:sldId id="4090"/>
          </p14:sldIdLst>
        </p14:section>
        <p14:section name="Conclusion" id="{68E78147-29F8-B344-9D8F-5152F7096643}">
          <p14:sldIdLst>
            <p14:sldId id="4130"/>
            <p14:sldId id="4131"/>
            <p14:sldId id="5288"/>
            <p14:sldId id="5289"/>
            <p14:sldId id="4124"/>
            <p14:sldId id="886"/>
            <p14:sldId id="943"/>
            <p14:sldId id="944"/>
            <p14:sldId id="945"/>
            <p14:sldId id="946"/>
            <p14:sldId id="947"/>
            <p14:sldId id="948"/>
            <p14:sldId id="860"/>
            <p14:sldId id="1813"/>
          </p14:sldIdLst>
        </p14:section>
        <p14:section name="Supplements" id="{AC7AF668-24EB-8440-A617-57A0D3C386DD}">
          <p14:sldIdLst>
            <p14:sldId id="5515"/>
            <p14:sldId id="367"/>
            <p14:sldId id="368"/>
            <p14:sldId id="369"/>
            <p14:sldId id="3990"/>
            <p14:sldId id="4000"/>
            <p14:sldId id="3994"/>
            <p14:sldId id="262"/>
            <p14:sldId id="444"/>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EE6606"/>
    <a:srgbClr val="A73C03"/>
    <a:srgbClr val="0270D7"/>
    <a:srgbClr val="000080"/>
    <a:srgbClr val="FFFFFF"/>
    <a:srgbClr val="AC0000"/>
    <a:srgbClr val="245336"/>
    <a:srgbClr val="E9EBF5"/>
    <a:srgbClr val="E9EC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323" autoAdjust="0"/>
    <p:restoredTop sz="82604" autoAdjust="0"/>
  </p:normalViewPr>
  <p:slideViewPr>
    <p:cSldViewPr>
      <p:cViewPr varScale="1">
        <p:scale>
          <a:sx n="77" d="100"/>
          <a:sy n="77" d="100"/>
        </p:scale>
        <p:origin x="184" y="1272"/>
      </p:cViewPr>
      <p:guideLst>
        <p:guide orient="horz" pos="2160"/>
        <p:guide pos="2880"/>
      </p:guideLst>
    </p:cSldViewPr>
  </p:slideViewPr>
  <p:outlineViewPr>
    <p:cViewPr varScale="1">
      <p:scale>
        <a:sx n="50" d="100"/>
        <a:sy n="50" d="100"/>
      </p:scale>
      <p:origin x="0" y="-31808"/>
    </p:cViewPr>
    <p:sldLst>
      <p:sld r:id="rId1" collapse="1"/>
    </p:sldLst>
  </p:outlineViewPr>
  <p:notesTextViewPr>
    <p:cViewPr>
      <p:scale>
        <a:sx n="125" d="100"/>
        <a:sy n="125" d="100"/>
      </p:scale>
      <p:origin x="0" y="0"/>
    </p:cViewPr>
  </p:notesTextViewPr>
  <p:sorterViewPr>
    <p:cViewPr varScale="1">
      <p:scale>
        <a:sx n="50" d="100"/>
        <a:sy n="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59" Type="http://schemas.openxmlformats.org/officeDocument/2006/relationships/slide" Target="slides/slide119.xml"/><Relationship Id="rId170" Type="http://schemas.openxmlformats.org/officeDocument/2006/relationships/commentAuthors" Target="commentAuthors.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slide" Target="slides/slide120.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119" Type="http://schemas.openxmlformats.org/officeDocument/2006/relationships/slide" Target="slides/slide79.xml"/><Relationship Id="rId44" Type="http://schemas.openxmlformats.org/officeDocument/2006/relationships/slide" Target="slides/slide4.xml"/><Relationship Id="rId60" Type="http://schemas.openxmlformats.org/officeDocument/2006/relationships/slide" Target="slides/slide20.xml"/><Relationship Id="rId65" Type="http://schemas.openxmlformats.org/officeDocument/2006/relationships/slide" Target="slides/slide25.xml"/><Relationship Id="rId81" Type="http://schemas.openxmlformats.org/officeDocument/2006/relationships/slide" Target="slides/slide41.xml"/><Relationship Id="rId86" Type="http://schemas.openxmlformats.org/officeDocument/2006/relationships/slide" Target="slides/slide46.xml"/><Relationship Id="rId130" Type="http://schemas.openxmlformats.org/officeDocument/2006/relationships/slide" Target="slides/slide90.xml"/><Relationship Id="rId135" Type="http://schemas.openxmlformats.org/officeDocument/2006/relationships/slide" Target="slides/slide95.xml"/><Relationship Id="rId151" Type="http://schemas.openxmlformats.org/officeDocument/2006/relationships/slide" Target="slides/slide111.xml"/><Relationship Id="rId156" Type="http://schemas.openxmlformats.org/officeDocument/2006/relationships/slide" Target="slides/slide116.xml"/><Relationship Id="rId17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slide" Target="slides/slide101.xml"/><Relationship Id="rId146" Type="http://schemas.openxmlformats.org/officeDocument/2006/relationships/slide" Target="slides/slide106.xml"/><Relationship Id="rId167" Type="http://schemas.openxmlformats.org/officeDocument/2006/relationships/slide" Target="slides/slide127.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162" Type="http://schemas.openxmlformats.org/officeDocument/2006/relationships/slide" Target="slides/slide12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157" Type="http://schemas.openxmlformats.org/officeDocument/2006/relationships/slide" Target="slides/slide117.xml"/><Relationship Id="rId61" Type="http://schemas.openxmlformats.org/officeDocument/2006/relationships/slide" Target="slides/slide21.xml"/><Relationship Id="rId82" Type="http://schemas.openxmlformats.org/officeDocument/2006/relationships/slide" Target="slides/slide42.xml"/><Relationship Id="rId152" Type="http://schemas.openxmlformats.org/officeDocument/2006/relationships/slide" Target="slides/slide112.xml"/><Relationship Id="rId173"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slide" Target="slides/slide108.xml"/><Relationship Id="rId164" Type="http://schemas.openxmlformats.org/officeDocument/2006/relationships/slide" Target="slides/slide124.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s>
</file>

<file path=ppt/_rels/viewProps.xml.rels><?xml version="1.0" encoding="UTF-8" standalone="yes"?>
<Relationships xmlns="http://schemas.openxmlformats.org/package/2006/relationships"><Relationship Id="rId1"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b="1" i="0" dirty="0">
              <a:latin typeface="Arial" panose="020B0604020202020204" pitchFamily="34" charset="0"/>
            </a:endParaRPr>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rohflorida.com"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913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3200">
                <a:solidFill>
                  <a:schemeClr val="tx1"/>
                </a:solidFill>
                <a:latin typeface="Times New Roman" charset="0"/>
                <a:ea typeface="ＭＳ Ｐゴシック" charset="0"/>
              </a:defRPr>
            </a:lvl2pPr>
            <a:lvl3pPr marL="1143000" indent="-228600">
              <a:defRPr kumimoji="1" sz="3200">
                <a:solidFill>
                  <a:schemeClr val="tx1"/>
                </a:solidFill>
                <a:latin typeface="Times New Roman" charset="0"/>
                <a:ea typeface="ＭＳ Ｐゴシック" charset="0"/>
              </a:defRPr>
            </a:lvl3pPr>
            <a:lvl4pPr marL="1600200" indent="-228600">
              <a:defRPr kumimoji="1" sz="3200">
                <a:solidFill>
                  <a:schemeClr val="tx1"/>
                </a:solidFill>
                <a:latin typeface="Times New Roman" charset="0"/>
                <a:ea typeface="ＭＳ Ｐゴシック" charset="0"/>
              </a:defRPr>
            </a:lvl4pPr>
            <a:lvl5pPr marL="2057400" indent="-228600">
              <a:defRPr kumimoji="1" sz="3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3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3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3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3200">
                <a:solidFill>
                  <a:schemeClr val="tx1"/>
                </a:solidFill>
                <a:latin typeface="Times New Roman" charset="0"/>
                <a:ea typeface="ＭＳ Ｐゴシック" charset="0"/>
              </a:defRPr>
            </a:lvl9pPr>
          </a:lstStyle>
          <a:p>
            <a:pPr marL="0" marR="0" lvl="0" indent="0" algn="r" defTabSz="456962" rtl="0" eaLnBrk="1" fontAlgn="auto" latinLnBrk="0" hangingPunct="1">
              <a:lnSpc>
                <a:spcPct val="100000"/>
              </a:lnSpc>
              <a:spcBef>
                <a:spcPts val="0"/>
              </a:spcBef>
              <a:spcAft>
                <a:spcPts val="0"/>
              </a:spcAft>
              <a:buClrTx/>
              <a:buSzTx/>
              <a:buFontTx/>
              <a:buNone/>
              <a:tabLst/>
              <a:defRPr/>
            </a:pPr>
            <a:fld id="{9025ECD6-CF3B-1F49-B2C3-0D2ABD857BF7}" type="datetime1">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6962" rtl="0" eaLnBrk="1" fontAlgn="auto" latinLnBrk="0" hangingPunct="1">
                <a:lnSpc>
                  <a:spcPct val="100000"/>
                </a:lnSpc>
                <a:spcBef>
                  <a:spcPts val="0"/>
                </a:spcBef>
                <a:spcAft>
                  <a:spcPts val="0"/>
                </a:spcAft>
                <a:buClrTx/>
                <a:buSzTx/>
                <a:buFontTx/>
                <a:buNone/>
                <a:tabLst/>
                <a:defRPr/>
              </a:pPr>
              <a:t>2/23/24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6"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3200">
                <a:solidFill>
                  <a:schemeClr val="tx1"/>
                </a:solidFill>
                <a:latin typeface="Times New Roman" charset="0"/>
                <a:ea typeface="ＭＳ Ｐゴシック" charset="0"/>
              </a:defRPr>
            </a:lvl2pPr>
            <a:lvl3pPr marL="1143000" indent="-228600">
              <a:defRPr kumimoji="1" sz="3200">
                <a:solidFill>
                  <a:schemeClr val="tx1"/>
                </a:solidFill>
                <a:latin typeface="Times New Roman" charset="0"/>
                <a:ea typeface="ＭＳ Ｐゴシック" charset="0"/>
              </a:defRPr>
            </a:lvl3pPr>
            <a:lvl4pPr marL="1600200" indent="-228600">
              <a:defRPr kumimoji="1" sz="3200">
                <a:solidFill>
                  <a:schemeClr val="tx1"/>
                </a:solidFill>
                <a:latin typeface="Times New Roman" charset="0"/>
                <a:ea typeface="ＭＳ Ｐゴシック" charset="0"/>
              </a:defRPr>
            </a:lvl4pPr>
            <a:lvl5pPr marL="2057400" indent="-228600">
              <a:defRPr kumimoji="1" sz="3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3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3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3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3200">
                <a:solidFill>
                  <a:schemeClr val="tx1"/>
                </a:solidFill>
                <a:latin typeface="Times New Roman" charset="0"/>
                <a:ea typeface="ＭＳ Ｐゴシック" charset="0"/>
              </a:defRPr>
            </a:lvl9pPr>
          </a:lstStyle>
          <a:p>
            <a:pPr marL="0" marR="0" lvl="0" indent="0" algn="r" defTabSz="456962" rtl="0" eaLnBrk="1" fontAlgn="auto" latinLnBrk="0" hangingPunct="1">
              <a:lnSpc>
                <a:spcPct val="100000"/>
              </a:lnSpc>
              <a:spcBef>
                <a:spcPts val="0"/>
              </a:spcBef>
              <a:spcAft>
                <a:spcPts val="0"/>
              </a:spcAft>
              <a:buClrTx/>
              <a:buSzTx/>
              <a:buFontTx/>
              <a:buNone/>
              <a:tabLst/>
              <a:defRPr/>
            </a:pPr>
            <a:fld id="{AC77FB56-C9C2-4740-862E-6246ECB0017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696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7" name="Rectangle 2"/>
          <p:cNvSpPr>
            <a:spLocks noGrp="1" noRot="1" noChangeAspect="1" noChangeArrowheads="1"/>
          </p:cNvSpPr>
          <p:nvPr>
            <p:ph type="sldImg"/>
          </p:nvPr>
        </p:nvSpPr>
        <p:spPr>
          <a:xfrm>
            <a:off x="1371600" y="1143000"/>
            <a:ext cx="4114800" cy="3086100"/>
          </a:xfrm>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9284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marL="0" marR="0" lvl="0" indent="0" algn="r" defTabSz="456962" rtl="0" eaLnBrk="1" fontAlgn="auto" latinLnBrk="0" hangingPunct="1">
              <a:lnSpc>
                <a:spcPct val="100000"/>
              </a:lnSpc>
              <a:spcBef>
                <a:spcPts val="0"/>
              </a:spcBef>
              <a:spcAft>
                <a:spcPts val="0"/>
              </a:spcAft>
              <a:buClrTx/>
              <a:buSzTx/>
              <a:buFontTx/>
              <a:buNone/>
              <a:tabLst/>
              <a:defRPr/>
            </a:pPr>
            <a:fld id="{434439DC-493B-B94F-AF1A-286531C51432}" type="slidenum">
              <a:rPr kumimoji="0" lang="en-US" sz="1200" b="0" i="0" u="none" strike="noStrike" kern="1200" cap="none" spc="0" normalizeH="0" baseline="0" noProof="0">
                <a:ln>
                  <a:noFill/>
                </a:ln>
                <a:solidFill>
                  <a:prstClr val="black"/>
                </a:solidFill>
                <a:effectLst/>
                <a:uLnTx/>
                <a:uFillTx/>
                <a:latin typeface="GillSans" charset="0"/>
                <a:ea typeface="ＭＳ Ｐゴシック" charset="0"/>
                <a:sym typeface="GillSans" charset="0"/>
              </a:rPr>
              <a:pPr marL="0" marR="0" lvl="0" indent="0" algn="r" defTabSz="45696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GillSans" charset="0"/>
              <a:ea typeface="ＭＳ Ｐゴシック" charset="0"/>
              <a:sym typeface="GillSans" charset="0"/>
            </a:endParaRPr>
          </a:p>
        </p:txBody>
      </p:sp>
      <p:sp>
        <p:nvSpPr>
          <p:cNvPr id="410627" name="Rectangle 2"/>
          <p:cNvSpPr>
            <a:spLocks noGrp="1" noRot="1" noChangeAspect="1" noChangeArrowheads="1" noTextEdit="1"/>
          </p:cNvSpPr>
          <p:nvPr>
            <p:ph type="sldImg"/>
          </p:nvPr>
        </p:nvSpPr>
        <p:spPr>
          <a:xfrm>
            <a:off x="1371600" y="1143000"/>
            <a:ext cx="4114800" cy="3086100"/>
          </a:xfrm>
          <a:ln/>
        </p:spPr>
      </p:sp>
      <p:sp>
        <p:nvSpPr>
          <p:cNvPr id="410628" name="Rectangle 3"/>
          <p:cNvSpPr>
            <a:spLocks noGrp="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GillSans" charset="0"/>
              <a:ea typeface="ＭＳ Ｐゴシック" charset="0"/>
              <a:cs typeface="ＭＳ Ｐゴシック" charset="0"/>
            </a:endParaRPr>
          </a:p>
        </p:txBody>
      </p:sp>
    </p:spTree>
    <p:extLst>
      <p:ext uri="{BB962C8B-B14F-4D97-AF65-F5344CB8AC3E}">
        <p14:creationId xmlns:p14="http://schemas.microsoft.com/office/powerpoint/2010/main" val="1731881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122016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4622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55082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8089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82029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02635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21434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21193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This overview of the second half of Isaiah highlights the three types of deliverance that God promised the nation. The focal point is the cross in Isaiah 53.</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OS-23-Isaiah40-42—slides 3, 82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OS-23-Isaiah43-48—slides 3, 65</a:t>
            </a:r>
          </a:p>
          <a:p>
            <a:r>
              <a:rPr lang="en-US" dirty="0">
                <a:latin typeface="Times New Roman" charset="0"/>
                <a:ea typeface="ＭＳ Ｐゴシック" charset="0"/>
                <a:cs typeface="ＭＳ Ｐゴシック" charset="0"/>
              </a:rPr>
              <a:t>OS-23-Isaiah49-59—slides 3, 7, 49, 58, 128</a:t>
            </a:r>
          </a:p>
          <a:p>
            <a:r>
              <a:rPr lang="en-US" dirty="0">
                <a:latin typeface="Times New Roman" charset="0"/>
                <a:ea typeface="ＭＳ Ｐゴシック" charset="0"/>
                <a:cs typeface="ＭＳ Ｐゴシック" charset="0"/>
              </a:rPr>
              <a:t>OS-23-Isaiah60-66—slides 2, 10</a:t>
            </a:r>
          </a:p>
        </p:txBody>
      </p:sp>
    </p:spTree>
    <p:extLst>
      <p:ext uri="{BB962C8B-B14F-4D97-AF65-F5344CB8AC3E}">
        <p14:creationId xmlns:p14="http://schemas.microsoft.com/office/powerpoint/2010/main" val="21898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77554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88621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78214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98767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32300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23773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25334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728151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47</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48</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1E3D0D6-4426-425B-8196-5498D2C1B0D6}"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74755" name="Rectangle 1026"/>
          <p:cNvSpPr>
            <a:spLocks noGrp="1" noRot="1" noChangeAspect="1" noChangeArrowheads="1" noTextEdit="1"/>
          </p:cNvSpPr>
          <p:nvPr>
            <p:ph type="sldImg"/>
          </p:nvPr>
        </p:nvSpPr>
        <p:spPr>
          <a:solidFill>
            <a:srgbClr val="FFFFFF"/>
          </a:solidFill>
          <a:ln/>
        </p:spPr>
      </p:sp>
      <p:sp>
        <p:nvSpPr>
          <p:cNvPr id="74756"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By what means will 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restore the entire universe (restatement)?</a:t>
            </a:r>
          </a:p>
          <a:p>
            <a:endParaRPr lang="en-US" dirty="0">
              <a:latin typeface="Times New Roman" pitchFamily="18" charset="0"/>
            </a:endParaRPr>
          </a:p>
        </p:txBody>
      </p:sp>
    </p:spTree>
    <p:extLst>
      <p:ext uri="{BB962C8B-B14F-4D97-AF65-F5344CB8AC3E}">
        <p14:creationId xmlns:p14="http://schemas.microsoft.com/office/powerpoint/2010/main" val="3992868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74131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93805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73016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93028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18238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740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96240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14621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13341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29106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87C8C81-DD16-45EA-8E6C-0DF96825530B}"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463875" name="Rectangle 1026"/>
          <p:cNvSpPr>
            <a:spLocks noGrp="1" noRot="1" noChangeAspect="1" noChangeArrowheads="1" noTextEdit="1"/>
          </p:cNvSpPr>
          <p:nvPr>
            <p:ph type="sldImg"/>
          </p:nvPr>
        </p:nvSpPr>
        <p:spPr>
          <a:solidFill>
            <a:srgbClr val="FFFFFF"/>
          </a:solidFill>
          <a:ln/>
        </p:spPr>
      </p:sp>
      <p:sp>
        <p:nvSpPr>
          <p:cNvPr id="463876"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will deal with unbelievers in a just manner (restatement).</a:t>
            </a:r>
            <a:endParaRPr lang="en-US" dirty="0">
              <a:latin typeface="Times New Roman" pitchFamily="18" charset="0"/>
            </a:endParaRPr>
          </a:p>
        </p:txBody>
      </p:sp>
    </p:spTree>
    <p:extLst>
      <p:ext uri="{BB962C8B-B14F-4D97-AF65-F5344CB8AC3E}">
        <p14:creationId xmlns:p14="http://schemas.microsoft.com/office/powerpoint/2010/main" val="1588420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61</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1"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1"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1"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1"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1"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1"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panose="020B0604020202020204" pitchFamily="34"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BG-13-Present &amp; Future Geog-74</a:t>
            </a:r>
          </a:p>
          <a:p>
            <a:pPr eaLnBrk="1" hangingPunct="1"/>
            <a:r>
              <a:rPr lang="en-US" altLang="zh-CN" b="1" dirty="0">
                <a:latin typeface="Arial" panose="020B0604020202020204" pitchFamily="34" charset="0"/>
                <a:ea typeface="SimSun" charset="0"/>
                <a:cs typeface="SimSun" charset="0"/>
              </a:rPr>
              <a:t>BT-01-OT Biblical Theology-25</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OC-10-Chronology-42</a:t>
            </a:r>
          </a:p>
          <a:p>
            <a:pPr eaLnBrk="1" hangingPunct="1"/>
            <a:r>
              <a:rPr lang="en-US" altLang="zh-CN" b="1" dirty="0">
                <a:latin typeface="Arial" panose="020B0604020202020204" pitchFamily="34" charset="0"/>
                <a:ea typeface="SimSun" charset="0"/>
                <a:cs typeface="SimSun" charset="0"/>
              </a:rPr>
              <a:t>OS-00-Intro &amp; Biblical Theology-40 &amp; 103</a:t>
            </a:r>
          </a:p>
          <a:p>
            <a:pPr eaLnBrk="1" hangingPunct="1"/>
            <a:r>
              <a:rPr lang="en-US" altLang="zh-CN" b="1" dirty="0">
                <a:latin typeface="Arial" panose="020B0604020202020204" pitchFamily="34" charset="0"/>
                <a:ea typeface="SimSun" charset="0"/>
                <a:cs typeface="SimSun" charset="0"/>
              </a:rPr>
              <a:t>OS-02-Exodus-267-p22</a:t>
            </a:r>
          </a:p>
          <a:p>
            <a:pPr eaLnBrk="1" hangingPunct="1"/>
            <a:r>
              <a:rPr lang="en-US" altLang="zh-CN" b="1" dirty="0">
                <a:latin typeface="Arial" panose="020B0604020202020204" pitchFamily="34" charset="0"/>
                <a:ea typeface="SimSun" charset="0"/>
                <a:cs typeface="SimSun" charset="0"/>
              </a:rPr>
              <a:t>OS-05-Deut-279, 300</a:t>
            </a:r>
          </a:p>
          <a:p>
            <a:pPr eaLnBrk="1" hangingPunct="1"/>
            <a:r>
              <a:rPr lang="en-US" altLang="zh-CN" b="1" dirty="0">
                <a:latin typeface="Arial" panose="020B0604020202020204" pitchFamily="34"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1" dirty="0">
              <a:latin typeface="Arial" panose="020B0604020202020204" pitchFamily="34" charset="0"/>
              <a:ea typeface="SimSun" charset="0"/>
              <a:cs typeface="SimSun" charset="0"/>
            </a:endParaRPr>
          </a:p>
          <a:p>
            <a:pPr eaLnBrk="1" hangingPunct="1"/>
            <a:r>
              <a:rPr lang="en-US" altLang="zh-CN" b="1" dirty="0">
                <a:latin typeface="Arial" panose="020B0604020202020204" pitchFamily="34"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OS-23-Isaiah-97-p337</a:t>
            </a:r>
          </a:p>
          <a:p>
            <a:pPr eaLnBrk="1" hangingPunct="1"/>
            <a:r>
              <a:rPr lang="en-US" altLang="zh-CN" b="1" dirty="0">
                <a:latin typeface="Arial" panose="020B0604020202020204" pitchFamily="34" charset="0"/>
                <a:ea typeface="SimSun" charset="0"/>
                <a:cs typeface="SimSun" charset="0"/>
              </a:rPr>
              <a:t>OS-24-Jeremiah-174-p337</a:t>
            </a:r>
          </a:p>
          <a:p>
            <a:pPr eaLnBrk="1" hangingPunct="1"/>
            <a:r>
              <a:rPr lang="en-US" altLang="zh-CN" b="1" dirty="0">
                <a:latin typeface="Arial" panose="020B0604020202020204" pitchFamily="34" charset="0"/>
                <a:ea typeface="SimSun" charset="0"/>
                <a:cs typeface="SimSun" charset="0"/>
              </a:rPr>
              <a:t>OS-23-Isaiah-97-p337</a:t>
            </a:r>
          </a:p>
          <a:p>
            <a:pPr eaLnBrk="1" hangingPunct="1"/>
            <a:r>
              <a:rPr lang="en-US" altLang="zh-CN" b="1" dirty="0">
                <a:latin typeface="Arial" panose="020B0604020202020204" pitchFamily="34"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NS-09-Gal-143-p9g</a:t>
            </a:r>
          </a:p>
          <a:p>
            <a:pPr eaLnBrk="1" hangingPunct="1"/>
            <a:r>
              <a:rPr lang="en-US" altLang="zh-CN" b="1" dirty="0">
                <a:latin typeface="Arial" panose="020B0604020202020204" pitchFamily="34" charset="0"/>
                <a:ea typeface="SimSun" charset="0"/>
                <a:cs typeface="SimSun" charset="0"/>
              </a:rPr>
              <a:t>NS-19-Hebrews-342-p9g</a:t>
            </a:r>
          </a:p>
          <a:p>
            <a:pPr eaLnBrk="1" hangingPunct="1"/>
            <a:r>
              <a:rPr lang="en-US" altLang="zh-CN" b="1" dirty="0">
                <a:latin typeface="Arial" panose="020B0604020202020204" pitchFamily="34" charset="0"/>
                <a:ea typeface="SimSun" charset="0"/>
                <a:cs typeface="SimSun" charset="0"/>
              </a:rPr>
              <a:t>NS-27-Rev20-22-slide 189</a:t>
            </a:r>
          </a:p>
          <a:p>
            <a:pPr eaLnBrk="1" hangingPunct="1"/>
            <a:r>
              <a:rPr lang="en-US" altLang="zh-CN" b="1" dirty="0">
                <a:latin typeface="Arial" panose="020B0604020202020204" pitchFamily="34" charset="0"/>
                <a:ea typeface="SimSun" charset="0"/>
                <a:cs typeface="SimSun" charset="0"/>
              </a:rPr>
              <a:t>SA-08-Mosaic Law-19-p38a</a:t>
            </a:r>
            <a:endParaRPr lang="zh-CN" altLang="en-US" b="1" dirty="0">
              <a:latin typeface="Arial" panose="020B0604020202020204" pitchFamily="34" charset="0"/>
              <a:ea typeface="SimSun" charset="0"/>
              <a:cs typeface="SimSun" charset="0"/>
            </a:endParaRPr>
          </a:p>
          <a:p>
            <a:pPr eaLnBrk="1" hangingPunct="1"/>
            <a:endParaRPr lang="zh-CN" altLang="en-US" b="1" dirty="0">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63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Common Slides-64</a:t>
            </a:r>
          </a:p>
          <a:p>
            <a:pPr eaLnBrk="1" hangingPunct="1"/>
            <a:r>
              <a:rPr lang="en-US" altLang="zh-CN" b="1" dirty="0">
                <a:latin typeface="Arial" panose="020B0604020202020204" pitchFamily="34" charset="0"/>
                <a:ea typeface="ＭＳ Ｐゴシック" charset="0"/>
                <a:cs typeface="Arial" panose="020B0604020202020204" pitchFamily="34" charset="0"/>
              </a:rPr>
              <a:t>OS-00-00-Intro_&amp;_Biblical_Theology-93_eng_os_6987_v7/Slide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OS-23-Isaiah_24-39/Slide 262 on Supplements</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OS-23-Isaiah_49-59/Slide 169 on Supplements</a:t>
            </a:r>
          </a:p>
          <a:p>
            <a:pPr eaLnBrk="1" hangingPunct="1"/>
            <a:r>
              <a:rPr lang="en-US" altLang="zh-CN" b="1" dirty="0">
                <a:latin typeface="Arial" panose="020B0604020202020204" pitchFamily="34" charset="0"/>
                <a:ea typeface="ＭＳ Ｐゴシック" charset="0"/>
                <a:cs typeface="Arial" panose="020B0604020202020204" pitchFamily="34" charset="0"/>
              </a:rPr>
              <a:t>OS-23-Isaiah_60-66/Slide 43 on Isaiah 64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 96 on Supplements</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5137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158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9158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993F27DC-4E3E-D244-A50E-7BCC907AD346}" type="slidenum">
              <a:rPr lang="en-GB" sz="1200">
                <a:solidFill>
                  <a:srgbClr val="000000"/>
                </a:solidFill>
                <a:latin typeface="Calibri" charset="0"/>
              </a:rPr>
              <a:pPr eaLnBrk="1" hangingPunct="1"/>
              <a:t>65</a:t>
            </a:fld>
            <a:endParaRPr lang="en-GB" sz="1200">
              <a:solidFill>
                <a:srgbClr val="000000"/>
              </a:solidFill>
              <a:latin typeface="Calibri" charset="0"/>
            </a:endParaRPr>
          </a:p>
        </p:txBody>
      </p:sp>
      <p:sp>
        <p:nvSpPr>
          <p:cNvPr id="109158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2E17B361-69F0-AE42-938C-F711149B09F1}" type="slidenum">
              <a:rPr lang="en-GB" sz="1200">
                <a:solidFill>
                  <a:srgbClr val="000000"/>
                </a:solidFill>
                <a:latin typeface="Calibri" charset="0"/>
              </a:rPr>
              <a:pPr algn="r" eaLnBrk="1" hangingPunct="1">
                <a:buClr>
                  <a:srgbClr val="000000"/>
                </a:buClr>
                <a:buSzPct val="100000"/>
                <a:buFont typeface="Calibri" charset="0"/>
                <a:buNone/>
              </a:pPr>
              <a:t>65</a:t>
            </a:fld>
            <a:endParaRPr lang="en-GB" sz="1200">
              <a:solidFill>
                <a:srgbClr val="000000"/>
              </a:solidFill>
              <a:latin typeface="Calibri" charset="0"/>
            </a:endParaRPr>
          </a:p>
        </p:txBody>
      </p:sp>
      <p:sp>
        <p:nvSpPr>
          <p:cNvPr id="109158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latin typeface="Arial" panose="020B0604020202020204" pitchFamily="34" charset="0"/>
            </a:endParaRPr>
          </a:p>
        </p:txBody>
      </p:sp>
      <p:sp>
        <p:nvSpPr>
          <p:cNvPr id="1091590"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363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9363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C8116C4-4A9C-7149-8C8B-1E44CD26A32E}" type="slidenum">
              <a:rPr lang="en-GB" sz="1200">
                <a:solidFill>
                  <a:srgbClr val="000000"/>
                </a:solidFill>
                <a:latin typeface="Calibri" charset="0"/>
              </a:rPr>
              <a:pPr eaLnBrk="1" hangingPunct="1"/>
              <a:t>66</a:t>
            </a:fld>
            <a:endParaRPr lang="en-GB" sz="1200">
              <a:solidFill>
                <a:srgbClr val="000000"/>
              </a:solidFill>
              <a:latin typeface="Calibri" charset="0"/>
            </a:endParaRPr>
          </a:p>
        </p:txBody>
      </p:sp>
      <p:sp>
        <p:nvSpPr>
          <p:cNvPr id="109363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8373DA27-24E8-BF4F-91CE-5966895AA775}" type="slidenum">
              <a:rPr lang="en-GB" sz="1200">
                <a:solidFill>
                  <a:srgbClr val="000000"/>
                </a:solidFill>
                <a:latin typeface="Calibri" charset="0"/>
              </a:rPr>
              <a:pPr algn="r" eaLnBrk="1" hangingPunct="1">
                <a:buClr>
                  <a:srgbClr val="000000"/>
                </a:buClr>
                <a:buSzPct val="100000"/>
                <a:buFont typeface="Calibri" charset="0"/>
                <a:buNone/>
              </a:pPr>
              <a:t>66</a:t>
            </a:fld>
            <a:endParaRPr lang="en-GB" sz="1200">
              <a:solidFill>
                <a:srgbClr val="000000"/>
              </a:solidFill>
              <a:latin typeface="Calibri" charset="0"/>
            </a:endParaRPr>
          </a:p>
        </p:txBody>
      </p:sp>
      <p:sp>
        <p:nvSpPr>
          <p:cNvPr id="109363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latin typeface="Arial" panose="020B0604020202020204" pitchFamily="34" charset="0"/>
            </a:endParaRPr>
          </a:p>
        </p:txBody>
      </p:sp>
      <p:sp>
        <p:nvSpPr>
          <p:cNvPr id="109363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956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E5627BA-37CF-5941-9ABD-0C9944728AF5}" type="slidenum">
              <a:rPr lang="en-GB" sz="1200">
                <a:solidFill>
                  <a:srgbClr val="000000"/>
                </a:solidFill>
                <a:latin typeface="Calibri" charset="0"/>
              </a:rPr>
              <a:pPr eaLnBrk="1" hangingPunct="1"/>
              <a:t>67</a:t>
            </a:fld>
            <a:endParaRPr lang="en-GB" sz="1200">
              <a:solidFill>
                <a:srgbClr val="000000"/>
              </a:solidFill>
              <a:latin typeface="Calibri"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2B451786-DA79-D442-A992-9DDFEF87224A}" type="slidenum">
              <a:rPr lang="en-GB" sz="1200">
                <a:solidFill>
                  <a:srgbClr val="000000"/>
                </a:solidFill>
                <a:latin typeface="Calibri" charset="0"/>
              </a:rPr>
              <a:pPr algn="r" eaLnBrk="1" hangingPunct="1">
                <a:buClr>
                  <a:srgbClr val="000000"/>
                </a:buClr>
                <a:buSzPct val="100000"/>
                <a:buFont typeface="Calibri" charset="0"/>
                <a:buNone/>
              </a:pPr>
              <a:t>67</a:t>
            </a:fld>
            <a:endParaRPr lang="en-GB" sz="1200">
              <a:solidFill>
                <a:srgbClr val="000000"/>
              </a:solidFill>
              <a:latin typeface="Calibri"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latin typeface="Arial" panose="020B0604020202020204" pitchFamily="34"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omic Sans MS"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85649EC-E72A-EF4A-BB9E-69C65A381EE2}" type="slidenum">
              <a:rPr lang="en-GB" sz="1200">
                <a:solidFill>
                  <a:srgbClr val="FFFFFF"/>
                </a:solidFill>
                <a:latin typeface="Comic Sans MS" charset="0"/>
              </a:rPr>
              <a:pPr eaLnBrk="1" hangingPunct="1"/>
              <a:t>69</a:t>
            </a:fld>
            <a:endParaRPr lang="en-GB" sz="1200">
              <a:solidFill>
                <a:srgbClr val="FFFFFF"/>
              </a:solidFill>
              <a:latin typeface="Comic Sans MS"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376B51C7-DB3D-DB4D-B22D-720EB88D32FD}" type="slidenum">
              <a:rPr lang="en-GB" sz="1200">
                <a:solidFill>
                  <a:srgbClr val="000000"/>
                </a:solidFill>
                <a:latin typeface="Calibri" charset="0"/>
              </a:rPr>
              <a:pPr algn="r" eaLnBrk="1" hangingPunct="1">
                <a:buClr>
                  <a:srgbClr val="000000"/>
                </a:buClr>
                <a:buSzPct val="100000"/>
                <a:buFont typeface="Calibri" charset="0"/>
                <a:buNone/>
              </a:pPr>
              <a:t>69</a:t>
            </a:fld>
            <a:endParaRPr lang="en-GB" sz="1200">
              <a:solidFill>
                <a:srgbClr val="000000"/>
              </a:solidFill>
              <a:latin typeface="Calibri"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solidFill>
                <a:srgbClr val="FFFFFF"/>
              </a:solidFill>
              <a:latin typeface="Arial" panose="020B0604020202020204" pitchFamily="34"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omic Sans MS"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85649EC-E72A-EF4A-BB9E-69C65A381EE2}" type="slidenum">
              <a:rPr lang="en-GB" sz="1200">
                <a:solidFill>
                  <a:srgbClr val="FFFFFF"/>
                </a:solidFill>
                <a:latin typeface="Comic Sans MS" charset="0"/>
              </a:rPr>
              <a:pPr eaLnBrk="1" hangingPunct="1"/>
              <a:t>70</a:t>
            </a:fld>
            <a:endParaRPr lang="en-GB" sz="1200">
              <a:solidFill>
                <a:srgbClr val="FFFFFF"/>
              </a:solidFill>
              <a:latin typeface="Comic Sans MS"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376B51C7-DB3D-DB4D-B22D-720EB88D32FD}" type="slidenum">
              <a:rPr lang="en-GB" sz="1200">
                <a:solidFill>
                  <a:srgbClr val="000000"/>
                </a:solidFill>
                <a:latin typeface="Calibri" charset="0"/>
              </a:rPr>
              <a:pPr algn="r" eaLnBrk="1" hangingPunct="1">
                <a:buClr>
                  <a:srgbClr val="000000"/>
                </a:buClr>
                <a:buSzPct val="100000"/>
                <a:buFont typeface="Calibri" charset="0"/>
                <a:buNone/>
              </a:pPr>
              <a:t>70</a:t>
            </a:fld>
            <a:endParaRPr lang="en-GB" sz="1200">
              <a:solidFill>
                <a:srgbClr val="000000"/>
              </a:solidFill>
              <a:latin typeface="Calibri"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solidFill>
                <a:srgbClr val="FFFFFF"/>
              </a:solidFill>
              <a:latin typeface="Arial" panose="020B0604020202020204" pitchFamily="34"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977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09977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12C0CAF5-6A7C-554D-9AC6-A8550524CB23}"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71</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09978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13D62C-F1D4-D241-8FFB-CC6C8C619AC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978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9978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10566A-0A80-0140-8099-84846E3368B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2651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5EA0D9C-D15C-4157-A3D2-DE9788117BA8}"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464899" name="Rectangle 1026"/>
          <p:cNvSpPr>
            <a:spLocks noGrp="1" noRot="1" noChangeAspect="1" noChangeArrowheads="1" noTextEdit="1"/>
          </p:cNvSpPr>
          <p:nvPr>
            <p:ph type="sldImg"/>
          </p:nvPr>
        </p:nvSpPr>
        <p:spPr>
          <a:solidFill>
            <a:srgbClr val="FFFFFF"/>
          </a:solidFill>
          <a:ln/>
        </p:spPr>
      </p:sp>
      <p:sp>
        <p:nvSpPr>
          <p:cNvPr id="464900"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will deliver the people who believe in him (restatement).</a:t>
            </a:r>
            <a:endParaRPr lang="en-US" dirty="0">
              <a:latin typeface="Times New Roman" pitchFamily="18" charset="0"/>
            </a:endParaRPr>
          </a:p>
        </p:txBody>
      </p:sp>
    </p:spTree>
    <p:extLst>
      <p:ext uri="{BB962C8B-B14F-4D97-AF65-F5344CB8AC3E}">
        <p14:creationId xmlns:p14="http://schemas.microsoft.com/office/powerpoint/2010/main" val="20067418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73</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760358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74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none" anchor="ct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9439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75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74887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76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85819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40812AC7-B7D5-7148-9C89-1BD26C0CDF4D}" type="slidenum">
              <a:rPr lang="en-US" sz="1200" b="1">
                <a:solidFill>
                  <a:srgbClr val="000000"/>
                </a:solidFill>
                <a:latin typeface="Arial" panose="020B0604020202020204" pitchFamily="34" charset="0"/>
              </a:rPr>
              <a:pPr eaLnBrk="1" hangingPunct="1"/>
              <a:t>78</a:t>
            </a:fld>
            <a:endParaRPr lang="en-US" sz="1200" b="1" dirty="0">
              <a:solidFill>
                <a:srgbClr val="000000"/>
              </a:solidFill>
              <a:latin typeface="Arial" panose="020B0604020202020204" pitchFamily="34" charset="0"/>
            </a:endParaRPr>
          </a:p>
        </p:txBody>
      </p:sp>
      <p:sp>
        <p:nvSpPr>
          <p:cNvPr id="1102850" name="Rectangle 2"/>
          <p:cNvSpPr>
            <a:spLocks noGrp="1" noRot="1" noChangeAspect="1" noChangeArrowheads="1"/>
          </p:cNvSpPr>
          <p:nvPr>
            <p:ph type="sldImg"/>
          </p:nvPr>
        </p:nvSpPr>
        <p:spPr>
          <a:solidFill>
            <a:srgbClr val="FFFFFF"/>
          </a:solidFill>
          <a:ln/>
        </p:spPr>
      </p:sp>
      <p:sp>
        <p:nvSpPr>
          <p:cNvPr id="110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976FC964-356E-1241-9B49-BED2822D9468}" type="slidenum">
              <a:rPr lang="en-GB" sz="1200">
                <a:solidFill>
                  <a:srgbClr val="FFFFFF"/>
                </a:solidFill>
                <a:latin typeface="Comic Sans MS" charset="0"/>
              </a:rPr>
              <a:pPr eaLnBrk="1" hangingPunct="1"/>
              <a:t>79</a:t>
            </a:fld>
            <a:endParaRPr lang="en-GB" sz="1200">
              <a:solidFill>
                <a:srgbClr val="FFFFFF"/>
              </a:solidFill>
              <a:latin typeface="Comic Sans MS" charset="0"/>
            </a:endParaRPr>
          </a:p>
        </p:txBody>
      </p:sp>
      <p:sp>
        <p:nvSpPr>
          <p:cNvPr id="1104898" name="Rectangle 2"/>
          <p:cNvSpPr>
            <a:spLocks noGrp="1" noRot="1" noChangeAspect="1" noChangeArrowheads="1" noTextEdit="1"/>
          </p:cNvSpPr>
          <p:nvPr>
            <p:ph type="sldImg"/>
          </p:nvPr>
        </p:nvSpPr>
        <p:spPr>
          <a:ln/>
        </p:spPr>
      </p:sp>
      <p:sp>
        <p:nvSpPr>
          <p:cNvPr id="1104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797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10797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E016442-53C7-EF4D-9743-8CB65E52D6BE}" type="slidenum">
              <a:rPr lang="en-GB" sz="1200">
                <a:solidFill>
                  <a:srgbClr val="FFFFFF"/>
                </a:solidFill>
                <a:latin typeface="Comic Sans MS" charset="0"/>
              </a:rPr>
              <a:pPr eaLnBrk="1" hangingPunct="1"/>
              <a:t>81</a:t>
            </a:fld>
            <a:endParaRPr lang="en-GB" sz="1200">
              <a:solidFill>
                <a:srgbClr val="FFFFFF"/>
              </a:solidFill>
              <a:latin typeface="Comic Sans MS" charset="0"/>
            </a:endParaRPr>
          </a:p>
        </p:txBody>
      </p:sp>
      <p:sp>
        <p:nvSpPr>
          <p:cNvPr id="1107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4D31C279-0F84-AB4E-9693-AEB28B8040FE}" type="slidenum">
              <a:rPr lang="en-GB" sz="1200">
                <a:solidFill>
                  <a:srgbClr val="000000"/>
                </a:solidFill>
                <a:latin typeface="Calibri" charset="0"/>
              </a:rPr>
              <a:pPr algn="r" eaLnBrk="1" hangingPunct="1">
                <a:buClr>
                  <a:srgbClr val="000000"/>
                </a:buClr>
                <a:buSzPct val="100000"/>
                <a:buFont typeface="Calibri" charset="0"/>
                <a:buNone/>
              </a:pPr>
              <a:t>81</a:t>
            </a:fld>
            <a:endParaRPr lang="en-GB" sz="1200">
              <a:solidFill>
                <a:srgbClr val="000000"/>
              </a:solidFill>
              <a:latin typeface="Calibri" charset="0"/>
            </a:endParaRPr>
          </a:p>
        </p:txBody>
      </p:sp>
      <p:sp>
        <p:nvSpPr>
          <p:cNvPr id="1107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solidFill>
                <a:srgbClr val="FFFFFF"/>
              </a:solidFill>
              <a:latin typeface="Arial" panose="020B0604020202020204" pitchFamily="34" charset="0"/>
            </a:endParaRPr>
          </a:p>
        </p:txBody>
      </p:sp>
      <p:sp>
        <p:nvSpPr>
          <p:cNvPr id="1107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001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11001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F582B07-4827-EC47-B7B7-2192057354A7}" type="slidenum">
              <a:rPr lang="en-GB" sz="1200">
                <a:solidFill>
                  <a:srgbClr val="FFFFFF"/>
                </a:solidFill>
                <a:latin typeface="Comic Sans MS" charset="0"/>
              </a:rPr>
              <a:pPr eaLnBrk="1" hangingPunct="1"/>
              <a:t>82</a:t>
            </a:fld>
            <a:endParaRPr lang="en-GB" sz="1200">
              <a:solidFill>
                <a:srgbClr val="FFFFFF"/>
              </a:solidFill>
              <a:latin typeface="Comic Sans MS" charset="0"/>
            </a:endParaRPr>
          </a:p>
        </p:txBody>
      </p:sp>
      <p:sp>
        <p:nvSpPr>
          <p:cNvPr id="11100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438080C9-9809-6542-AC79-D632884BF8D1}" type="slidenum">
              <a:rPr lang="en-GB" sz="1200">
                <a:solidFill>
                  <a:srgbClr val="000000"/>
                </a:solidFill>
                <a:latin typeface="Calibri" charset="0"/>
              </a:rPr>
              <a:pPr algn="r" eaLnBrk="1" hangingPunct="1">
                <a:buClr>
                  <a:srgbClr val="000000"/>
                </a:buClr>
                <a:buSzPct val="100000"/>
                <a:buFont typeface="Calibri" charset="0"/>
                <a:buNone/>
              </a:pPr>
              <a:t>82</a:t>
            </a:fld>
            <a:endParaRPr lang="en-GB" sz="1200">
              <a:solidFill>
                <a:srgbClr val="000000"/>
              </a:solidFill>
              <a:latin typeface="Calibri" charset="0"/>
            </a:endParaRPr>
          </a:p>
        </p:txBody>
      </p:sp>
      <p:sp>
        <p:nvSpPr>
          <p:cNvPr id="11100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solidFill>
                <a:srgbClr val="FFFFFF"/>
              </a:solidFill>
              <a:latin typeface="Arial" panose="020B0604020202020204" pitchFamily="34" charset="0"/>
            </a:endParaRPr>
          </a:p>
        </p:txBody>
      </p:sp>
      <p:sp>
        <p:nvSpPr>
          <p:cNvPr id="111002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206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11206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DD1AF5A-E3CD-5D46-B2DA-A0BC81440E29}" type="slidenum">
              <a:rPr lang="en-GB" sz="1200">
                <a:solidFill>
                  <a:srgbClr val="FFFFFF"/>
                </a:solidFill>
                <a:latin typeface="Comic Sans MS" charset="0"/>
              </a:rPr>
              <a:pPr eaLnBrk="1" hangingPunct="1"/>
              <a:t>83</a:t>
            </a:fld>
            <a:endParaRPr lang="en-GB" sz="1200">
              <a:solidFill>
                <a:srgbClr val="FFFFFF"/>
              </a:solidFill>
              <a:latin typeface="Comic Sans MS" charset="0"/>
            </a:endParaRPr>
          </a:p>
        </p:txBody>
      </p:sp>
      <p:sp>
        <p:nvSpPr>
          <p:cNvPr id="11120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0A07D8D0-F0BF-714D-A538-C5767E6D1580}" type="slidenum">
              <a:rPr lang="en-GB" sz="1200">
                <a:solidFill>
                  <a:srgbClr val="000000"/>
                </a:solidFill>
                <a:latin typeface="Calibri" charset="0"/>
              </a:rPr>
              <a:pPr algn="r" eaLnBrk="1" hangingPunct="1">
                <a:buClr>
                  <a:srgbClr val="000000"/>
                </a:buClr>
                <a:buSzPct val="100000"/>
                <a:buFont typeface="Calibri" charset="0"/>
                <a:buNone/>
              </a:pPr>
              <a:t>83</a:t>
            </a:fld>
            <a:endParaRPr lang="en-GB" sz="1200">
              <a:solidFill>
                <a:srgbClr val="000000"/>
              </a:solidFill>
              <a:latin typeface="Calibri" charset="0"/>
            </a:endParaRPr>
          </a:p>
        </p:txBody>
      </p:sp>
      <p:sp>
        <p:nvSpPr>
          <p:cNvPr id="11120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solidFill>
                <a:srgbClr val="FFFFFF"/>
              </a:solidFill>
              <a:latin typeface="Arial" panose="020B0604020202020204" pitchFamily="34" charset="0"/>
            </a:endParaRPr>
          </a:p>
        </p:txBody>
      </p:sp>
      <p:sp>
        <p:nvSpPr>
          <p:cNvPr id="11120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411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11411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0543E78-66A0-9C48-AF26-E3BCBB14C3DE}" type="slidenum">
              <a:rPr lang="en-GB" sz="1200">
                <a:solidFill>
                  <a:srgbClr val="FFFFFF"/>
                </a:solidFill>
                <a:latin typeface="Comic Sans MS" charset="0"/>
              </a:rPr>
              <a:pPr eaLnBrk="1" hangingPunct="1"/>
              <a:t>84</a:t>
            </a:fld>
            <a:endParaRPr lang="en-GB" sz="1200">
              <a:solidFill>
                <a:srgbClr val="FFFFFF"/>
              </a:solidFill>
              <a:latin typeface="Comic Sans MS" charset="0"/>
            </a:endParaRPr>
          </a:p>
        </p:txBody>
      </p:sp>
      <p:sp>
        <p:nvSpPr>
          <p:cNvPr id="11141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7C2BBB33-9648-8541-AFCD-D6ABDAC1E9DE}" type="slidenum">
              <a:rPr lang="en-GB" sz="1200">
                <a:solidFill>
                  <a:srgbClr val="000000"/>
                </a:solidFill>
                <a:latin typeface="Calibri" charset="0"/>
              </a:rPr>
              <a:pPr algn="r" eaLnBrk="1" hangingPunct="1">
                <a:buClr>
                  <a:srgbClr val="000000"/>
                </a:buClr>
                <a:buSzPct val="100000"/>
                <a:buFont typeface="Calibri" charset="0"/>
                <a:buNone/>
              </a:pPr>
              <a:t>84</a:t>
            </a:fld>
            <a:endParaRPr lang="en-GB" sz="1200">
              <a:solidFill>
                <a:srgbClr val="000000"/>
              </a:solidFill>
              <a:latin typeface="Calibri" charset="0"/>
            </a:endParaRPr>
          </a:p>
        </p:txBody>
      </p:sp>
      <p:sp>
        <p:nvSpPr>
          <p:cNvPr id="11141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solidFill>
                <a:srgbClr val="FFFFFF"/>
              </a:solidFill>
              <a:latin typeface="Arial" panose="020B0604020202020204" pitchFamily="34" charset="0"/>
            </a:endParaRPr>
          </a:p>
        </p:txBody>
      </p:sp>
      <p:sp>
        <p:nvSpPr>
          <p:cNvPr id="111411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pPr defTabSz="457200" eaLnBrk="1" hangingPunct="1">
              <a:spcBef>
                <a:spcPct val="0"/>
              </a:spcBef>
              <a:buClrTx/>
              <a:buSzTx/>
              <a:buFontTx/>
              <a:buNone/>
            </a:pPr>
            <a:r>
              <a:rPr lang="en-US">
                <a:latin typeface="Times New Roman" charset="0"/>
                <a:ea typeface="ＭＳ Ｐゴシック" charset="0"/>
                <a:cs typeface="ＭＳ Ｐゴシック" charset="0"/>
              </a:rPr>
              <a:t>http://dailybuzzlive.com/archives/5613</a:t>
            </a:r>
          </a:p>
          <a:p>
            <a:pPr defTabSz="457200" eaLnBrk="1" hangingPunct="1">
              <a:spcBef>
                <a:spcPct val="0"/>
              </a:spcBef>
              <a:buClrTx/>
              <a:buSzTx/>
              <a:buFontTx/>
              <a:buNone/>
            </a:pPr>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http://dailybuzzlive.com/archives/5613#sthash.m31WN86t.dpuf</a:t>
            </a:r>
          </a:p>
          <a:p>
            <a:pPr defTabSz="457200"/>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Panchami and many children from this culture grow up with and around snakes. Some people even keep and feed them as though they were their children. - See more at: http://dailybuzzlive.com/archives/5613#sthash.m31WN86t.dpuf</a:t>
            </a:r>
          </a:p>
          <a:p>
            <a:pPr defTabSz="457200"/>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1BD8F80-E0B2-4A8A-9EBB-D3E56F86448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6563" name="Rectangle 1026"/>
          <p:cNvSpPr>
            <a:spLocks noGrp="1" noRot="1" noChangeAspect="1" noChangeArrowheads="1" noTextEdit="1"/>
          </p:cNvSpPr>
          <p:nvPr>
            <p:ph type="sldImg"/>
          </p:nvPr>
        </p:nvSpPr>
        <p:spPr>
          <a:solidFill>
            <a:srgbClr val="FFFFFF"/>
          </a:solidFill>
          <a:ln/>
        </p:spPr>
      </p:sp>
      <p:sp>
        <p:nvSpPr>
          <p:cNvPr id="66564"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4253746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omic Sans MS" charset="0"/>
              </a:rPr>
              <a:t>10/06/10</a:t>
            </a:r>
          </a:p>
        </p:txBody>
      </p:sp>
      <p:sp>
        <p:nvSpPr>
          <p:cNvPr id="11161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651B3FD-C4BE-F34E-922F-556FA0AF0876}" type="slidenum">
              <a:rPr lang="en-GB" sz="1200">
                <a:solidFill>
                  <a:srgbClr val="FFFFFF"/>
                </a:solidFill>
                <a:latin typeface="Comic Sans MS" charset="0"/>
              </a:rPr>
              <a:pPr eaLnBrk="1" hangingPunct="1"/>
              <a:t>85</a:t>
            </a:fld>
            <a:endParaRPr lang="en-GB" sz="1200">
              <a:solidFill>
                <a:srgbClr val="FFFFFF"/>
              </a:solidFill>
              <a:latin typeface="Comic Sans MS" charset="0"/>
            </a:endParaRPr>
          </a:p>
        </p:txBody>
      </p:sp>
      <p:sp>
        <p:nvSpPr>
          <p:cNvPr id="1116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2BAD5611-037D-4B40-B31F-378BC16991C9}" type="slidenum">
              <a:rPr lang="en-GB" sz="1200">
                <a:solidFill>
                  <a:srgbClr val="000000"/>
                </a:solidFill>
                <a:latin typeface="Calibri" charset="0"/>
              </a:rPr>
              <a:pPr algn="r" eaLnBrk="1" hangingPunct="1">
                <a:buClr>
                  <a:srgbClr val="000000"/>
                </a:buClr>
                <a:buSzPct val="100000"/>
                <a:buFont typeface="Calibri" charset="0"/>
                <a:buNone/>
              </a:pPr>
              <a:t>85</a:t>
            </a:fld>
            <a:endParaRPr lang="en-GB" sz="1200">
              <a:solidFill>
                <a:srgbClr val="000000"/>
              </a:solidFill>
              <a:latin typeface="Calibri" charset="0"/>
            </a:endParaRPr>
          </a:p>
        </p:txBody>
      </p:sp>
      <p:sp>
        <p:nvSpPr>
          <p:cNvPr id="1116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solidFill>
                <a:srgbClr val="FFFFFF"/>
              </a:solidFill>
              <a:latin typeface="Arial" panose="020B0604020202020204" pitchFamily="34" charset="0"/>
            </a:endParaRPr>
          </a:p>
        </p:txBody>
      </p:sp>
      <p:sp>
        <p:nvSpPr>
          <p:cNvPr id="1116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21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omic Sans MS" charset="0"/>
              </a:rPr>
              <a:t>10/06/10</a:t>
            </a:r>
          </a:p>
        </p:txBody>
      </p:sp>
      <p:sp>
        <p:nvSpPr>
          <p:cNvPr id="111821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861078E-B14C-8543-8DDB-5BA8F13D5C2E}" type="slidenum">
              <a:rPr lang="en-GB" sz="1200">
                <a:solidFill>
                  <a:srgbClr val="FFFFFF"/>
                </a:solidFill>
                <a:latin typeface="Comic Sans MS" charset="0"/>
              </a:rPr>
              <a:pPr eaLnBrk="1" hangingPunct="1"/>
              <a:t>86</a:t>
            </a:fld>
            <a:endParaRPr lang="en-GB" sz="1200">
              <a:solidFill>
                <a:srgbClr val="FFFFFF"/>
              </a:solidFill>
              <a:latin typeface="Comic Sans MS" charset="0"/>
            </a:endParaRPr>
          </a:p>
        </p:txBody>
      </p:sp>
      <p:sp>
        <p:nvSpPr>
          <p:cNvPr id="11182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01CA65BB-4CB9-3441-8A05-104619BA9D82}" type="slidenum">
              <a:rPr lang="en-GB" sz="1200">
                <a:solidFill>
                  <a:srgbClr val="000000"/>
                </a:solidFill>
                <a:latin typeface="Calibri" charset="0"/>
              </a:rPr>
              <a:pPr algn="r" eaLnBrk="1" hangingPunct="1">
                <a:buClr>
                  <a:srgbClr val="000000"/>
                </a:buClr>
                <a:buSzPct val="100000"/>
                <a:buFont typeface="Calibri" charset="0"/>
                <a:buNone/>
              </a:pPr>
              <a:t>86</a:t>
            </a:fld>
            <a:endParaRPr lang="en-GB" sz="1200">
              <a:solidFill>
                <a:srgbClr val="000000"/>
              </a:solidFill>
              <a:latin typeface="Calibri" charset="0"/>
            </a:endParaRPr>
          </a:p>
        </p:txBody>
      </p:sp>
      <p:sp>
        <p:nvSpPr>
          <p:cNvPr id="11182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solidFill>
                <a:srgbClr val="FFFFFF"/>
              </a:solidFill>
              <a:latin typeface="Arial" panose="020B0604020202020204" pitchFamily="34" charset="0"/>
            </a:endParaRPr>
          </a:p>
        </p:txBody>
      </p:sp>
      <p:sp>
        <p:nvSpPr>
          <p:cNvPr id="111821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1202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7103EEA-0F3F-414E-AC99-2C90340C0F43}" type="slidenum">
              <a:rPr lang="en-GB" sz="1200">
                <a:solidFill>
                  <a:srgbClr val="FFFFFF"/>
                </a:solidFill>
                <a:latin typeface="Comic Sans MS" charset="0"/>
              </a:rPr>
              <a:pPr eaLnBrk="1" hangingPunct="1"/>
              <a:t>87</a:t>
            </a:fld>
            <a:endParaRPr lang="en-GB" sz="1200">
              <a:solidFill>
                <a:srgbClr val="FFFFFF"/>
              </a:solidFill>
              <a:latin typeface="Comic Sans MS"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B839327E-DCC7-0C44-82A9-723C28A9742B}" type="slidenum">
              <a:rPr lang="en-GB" sz="1200">
                <a:solidFill>
                  <a:srgbClr val="000000"/>
                </a:solidFill>
                <a:latin typeface="Calibri" charset="0"/>
              </a:rPr>
              <a:pPr algn="r" eaLnBrk="1" hangingPunct="1">
                <a:buClr>
                  <a:srgbClr val="000000"/>
                </a:buClr>
                <a:buSzPct val="100000"/>
                <a:buFont typeface="Calibri" charset="0"/>
                <a:buNone/>
              </a:pPr>
              <a:t>87</a:t>
            </a:fld>
            <a:endParaRPr lang="en-GB" sz="1200">
              <a:solidFill>
                <a:srgbClr val="000000"/>
              </a:solidFill>
              <a:latin typeface="Calibri"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solidFill>
                <a:srgbClr val="FFFFFF"/>
              </a:solidFill>
              <a:latin typeface="Arial" panose="020B0604020202020204" pitchFamily="34"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1202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7103EEA-0F3F-414E-AC99-2C90340C0F43}" type="slidenum">
              <a:rPr lang="en-GB" sz="1200">
                <a:solidFill>
                  <a:srgbClr val="FFFFFF"/>
                </a:solidFill>
                <a:latin typeface="Comic Sans MS" charset="0"/>
              </a:rPr>
              <a:pPr eaLnBrk="1" hangingPunct="1"/>
              <a:t>88</a:t>
            </a:fld>
            <a:endParaRPr lang="en-GB" sz="1200">
              <a:solidFill>
                <a:srgbClr val="FFFFFF"/>
              </a:solidFill>
              <a:latin typeface="Comic Sans MS"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B839327E-DCC7-0C44-82A9-723C28A9742B}" type="slidenum">
              <a:rPr lang="en-GB" sz="1200">
                <a:solidFill>
                  <a:srgbClr val="000000"/>
                </a:solidFill>
                <a:latin typeface="Calibri" charset="0"/>
              </a:rPr>
              <a:pPr algn="r" eaLnBrk="1" hangingPunct="1">
                <a:buClr>
                  <a:srgbClr val="000000"/>
                </a:buClr>
                <a:buSzPct val="100000"/>
                <a:buFont typeface="Calibri" charset="0"/>
                <a:buNone/>
              </a:pPr>
              <a:t>88</a:t>
            </a:fld>
            <a:endParaRPr lang="en-GB" sz="1200">
              <a:solidFill>
                <a:srgbClr val="000000"/>
              </a:solidFill>
              <a:latin typeface="Calibri"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solidFill>
                <a:srgbClr val="FFFFFF"/>
              </a:solidFill>
              <a:latin typeface="Arial" panose="020B0604020202020204" pitchFamily="34"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forums.sgclub.com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/now_whats_dinner_326313.html accessed </a:t>
            </a:r>
            <a:r>
              <a:rPr lang="en-US">
                <a:latin typeface="Times New Roman" charset="0"/>
                <a:ea typeface="ＭＳ Ｐゴシック" charset="0"/>
                <a:cs typeface="ＭＳ Ｐゴシック" charset="0"/>
              </a:rPr>
              <a:t>22 July 2015</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r>
              <a:rPr lang="en-US" dirty="0"/>
              <a:t>Now, what</a:t>
            </a:r>
            <a:r>
              <a:rPr lang="uk-UA" dirty="0"/>
              <a:t>'</a:t>
            </a:r>
            <a:r>
              <a:rPr lang="en-US" dirty="0"/>
              <a:t>s for dinner? Owner of wildlife sanctuary climbs into the lions</a:t>
            </a:r>
            <a:r>
              <a:rPr lang="uk-UA" dirty="0"/>
              <a:t>'</a:t>
            </a:r>
            <a:r>
              <a:rPr lang="en-US" dirty="0"/>
              <a:t> den for A MONTH... </a:t>
            </a:r>
          </a:p>
          <a:p>
            <a:r>
              <a:rPr lang="en-US" b="1" dirty="0"/>
              <a:t>Now, what</a:t>
            </a:r>
            <a:r>
              <a:rPr lang="uk-UA" b="1" dirty="0"/>
              <a:t>'</a:t>
            </a:r>
            <a:r>
              <a:rPr lang="en-US" b="1" dirty="0"/>
              <a:t>s for dinner? Owner of wildlife sanctuary climbs into the lions</a:t>
            </a:r>
            <a:r>
              <a:rPr lang="uk-UA" b="1" dirty="0"/>
              <a:t>'</a:t>
            </a:r>
            <a:r>
              <a:rPr lang="en-US" b="1" dirty="0"/>
              <a:t> den for A MONTH to raise money</a:t>
            </a:r>
            <a:br>
              <a:rPr lang="en-US" b="1" dirty="0"/>
            </a:br>
            <a:br>
              <a:rPr lang="en-US" b="1" dirty="0"/>
            </a:br>
            <a:r>
              <a:rPr lang="en-US" b="1" dirty="0"/>
              <a:t>By GAVIN ALLEN</a:t>
            </a:r>
            <a:br>
              <a:rPr lang="en-US" b="1" dirty="0"/>
            </a:br>
            <a:r>
              <a:rPr lang="en-US" b="1" dirty="0"/>
              <a:t>Last updated at 1:09 PM on 13th January 2011</a:t>
            </a:r>
            <a:br>
              <a:rPr lang="en-US" dirty="0"/>
            </a:br>
            <a:br>
              <a:rPr lang="en-US" dirty="0"/>
            </a:br>
            <a:r>
              <a:rPr lang="en-US" dirty="0"/>
              <a:t>It</a:t>
            </a:r>
            <a:r>
              <a:rPr lang="uk-UA" dirty="0"/>
              <a:t>'</a:t>
            </a:r>
            <a:r>
              <a:rPr lang="en-US" dirty="0"/>
              <a:t>s the kind of lovingly playful lick on the head you would expect to see a young cat bestow on its owner.</a:t>
            </a:r>
            <a:br>
              <a:rPr lang="en-US" dirty="0"/>
            </a:br>
            <a:br>
              <a:rPr lang="en-US" dirty="0"/>
            </a:br>
            <a:r>
              <a:rPr lang="en-US" dirty="0"/>
              <a:t>But this is a lion, and Jim </a:t>
            </a:r>
            <a:r>
              <a:rPr lang="en-US" dirty="0" err="1"/>
              <a:t>Jablon</a:t>
            </a:r>
            <a:r>
              <a:rPr lang="en-US" dirty="0"/>
              <a:t> is not in his own home - he</a:t>
            </a:r>
            <a:r>
              <a:rPr lang="uk-UA" dirty="0"/>
              <a:t>'</a:t>
            </a:r>
            <a:r>
              <a:rPr lang="en-US" dirty="0"/>
              <a:t>s literally in the lions</a:t>
            </a:r>
            <a:r>
              <a:rPr lang="uk-UA" dirty="0"/>
              <a:t>'</a:t>
            </a:r>
            <a:r>
              <a:rPr lang="en-US" dirty="0"/>
              <a:t> den.</a:t>
            </a:r>
            <a:br>
              <a:rPr lang="en-US" dirty="0"/>
            </a:br>
            <a:br>
              <a:rPr lang="en-US" dirty="0"/>
            </a:br>
            <a:r>
              <a:rPr lang="en-US" dirty="0"/>
              <a:t>These incredible pictures show just how well the Florida man is getting along with his new housemates Lea, an 18-month-old African lion, and Ed, a ten-month-old black-</a:t>
            </a:r>
            <a:r>
              <a:rPr lang="en-US" dirty="0" err="1"/>
              <a:t>maned</a:t>
            </a:r>
            <a:r>
              <a:rPr lang="en-US" dirty="0"/>
              <a:t> lion.</a:t>
            </a:r>
            <a:br>
              <a:rPr lang="en-US" dirty="0"/>
            </a:br>
            <a:br>
              <a:rPr lang="en-US" dirty="0"/>
            </a:br>
            <a:r>
              <a:rPr lang="en-US" dirty="0"/>
              <a:t>Scroll down for video</a:t>
            </a:r>
            <a:br>
              <a:rPr lang="en-US" dirty="0"/>
            </a:br>
            <a:br>
              <a:rPr lang="en-US" dirty="0"/>
            </a:br>
            <a:br>
              <a:rPr lang="en-US" dirty="0"/>
            </a:br>
            <a:r>
              <a:rPr lang="en-US" dirty="0"/>
              <a:t>In the lion</a:t>
            </a:r>
            <a:r>
              <a:rPr lang="uk-UA" dirty="0"/>
              <a:t>'</a:t>
            </a:r>
            <a:r>
              <a:rPr lang="en-US" dirty="0"/>
              <a:t>s den: Jim </a:t>
            </a:r>
            <a:r>
              <a:rPr lang="en-US" dirty="0" err="1"/>
              <a:t>Jablon</a:t>
            </a:r>
            <a:r>
              <a:rPr lang="en-US" dirty="0"/>
              <a:t> is living with two lions for the whole of January to raise money for his wildlife shelter</a:t>
            </a:r>
            <a:br>
              <a:rPr lang="en-US" dirty="0"/>
            </a:br>
            <a:br>
              <a:rPr lang="en-US" dirty="0"/>
            </a:br>
            <a:br>
              <a:rPr lang="en-US" dirty="0"/>
            </a:br>
            <a:r>
              <a:rPr lang="en-US" dirty="0"/>
              <a:t>Who</a:t>
            </a:r>
            <a:r>
              <a:rPr lang="uk-UA" dirty="0"/>
              <a:t>'</a:t>
            </a:r>
            <a:r>
              <a:rPr lang="en-US" dirty="0"/>
              <a:t>s the king of the jungle? </a:t>
            </a:r>
            <a:r>
              <a:rPr lang="en-US" dirty="0" err="1"/>
              <a:t>Jablon</a:t>
            </a:r>
            <a:r>
              <a:rPr lang="en-US" dirty="0"/>
              <a:t> shares a yawn with his housemate</a:t>
            </a:r>
            <a:br>
              <a:rPr lang="en-US" dirty="0"/>
            </a:br>
            <a:br>
              <a:rPr lang="en-US" dirty="0"/>
            </a:br>
            <a:r>
              <a:rPr lang="en-US" dirty="0"/>
              <a:t>The 42-year-old Army vet and single father has caused a stir worldwide with his promise to spend the entire month of January living with the two lions at the centre he runs, Wildlife Rehabilitation of Hernando County, Florida.</a:t>
            </a:r>
            <a:br>
              <a:rPr lang="en-US" dirty="0"/>
            </a:br>
            <a:br>
              <a:rPr lang="en-US" dirty="0"/>
            </a:br>
            <a:r>
              <a:rPr lang="en-US" dirty="0"/>
              <a:t>These images of </a:t>
            </a:r>
            <a:r>
              <a:rPr lang="en-US" dirty="0" err="1"/>
              <a:t>Jablon</a:t>
            </a:r>
            <a:r>
              <a:rPr lang="en-US" dirty="0"/>
              <a:t> come from day five of the challenge, during which he will eat </a:t>
            </a:r>
            <a:r>
              <a:rPr lang="uk-UA" dirty="0"/>
              <a:t>'</a:t>
            </a:r>
            <a:r>
              <a:rPr lang="en-US" dirty="0"/>
              <a:t>regular cooked food,</a:t>
            </a:r>
            <a:r>
              <a:rPr lang="uk-UA" dirty="0"/>
              <a:t>'</a:t>
            </a:r>
            <a:r>
              <a:rPr lang="en-US" dirty="0"/>
              <a:t> rationed to one square meal a day, which will be served in the evening when Lea and Ed are devouring 14lb of raw meat as their dinner.</a:t>
            </a:r>
            <a:br>
              <a:rPr lang="en-US" dirty="0"/>
            </a:br>
            <a:br>
              <a:rPr lang="en-US" dirty="0"/>
            </a:br>
            <a:r>
              <a:rPr lang="en-US" dirty="0"/>
              <a:t>So far his biggest problem has been keeping his trousers on.</a:t>
            </a:r>
            <a:br>
              <a:rPr lang="en-US" dirty="0"/>
            </a:br>
            <a:br>
              <a:rPr lang="en-US" dirty="0"/>
            </a:br>
            <a:r>
              <a:rPr lang="uk-UA" dirty="0"/>
              <a:t>'</a:t>
            </a:r>
            <a:r>
              <a:rPr lang="en-US" dirty="0"/>
              <a:t>Every time I bend over they go for my butt,</a:t>
            </a:r>
            <a:r>
              <a:rPr lang="uk-UA" dirty="0"/>
              <a:t>'</a:t>
            </a:r>
            <a:r>
              <a:rPr lang="en-US" dirty="0"/>
              <a:t> he said. </a:t>
            </a:r>
            <a:br>
              <a:rPr lang="en-US" dirty="0"/>
            </a:br>
            <a:br>
              <a:rPr lang="en-US" dirty="0"/>
            </a:br>
            <a:r>
              <a:rPr lang="uk-UA" dirty="0"/>
              <a:t>'</a:t>
            </a:r>
            <a:r>
              <a:rPr lang="en-US" dirty="0"/>
              <a:t>Their teeth rip my pants right off. I</a:t>
            </a:r>
            <a:r>
              <a:rPr lang="uk-UA" dirty="0"/>
              <a:t>'</a:t>
            </a:r>
            <a:r>
              <a:rPr lang="en-US" dirty="0"/>
              <a:t>ve been through six pairs already.</a:t>
            </a:r>
            <a:r>
              <a:rPr lang="uk-UA" dirty="0"/>
              <a:t>'</a:t>
            </a:r>
            <a:br>
              <a:rPr lang="en-US" dirty="0"/>
            </a:br>
            <a:br>
              <a:rPr lang="en-US" dirty="0"/>
            </a:br>
            <a:r>
              <a:rPr lang="en-US" dirty="0" err="1"/>
              <a:t>Jablon</a:t>
            </a:r>
            <a:r>
              <a:rPr lang="en-US" dirty="0"/>
              <a:t> is also sleeping in the 12ft-high, 3,000sq </a:t>
            </a:r>
            <a:r>
              <a:rPr lang="en-US" dirty="0" err="1"/>
              <a:t>ft</a:t>
            </a:r>
            <a:r>
              <a:rPr lang="en-US" dirty="0"/>
              <a:t> enclosure on a bed on hay - or somewhere harder to reach if things get a bit too hairy. </a:t>
            </a:r>
            <a:br>
              <a:rPr lang="en-US" dirty="0"/>
            </a:br>
            <a:br>
              <a:rPr lang="en-US" dirty="0"/>
            </a:br>
            <a:br>
              <a:rPr lang="en-US" dirty="0"/>
            </a:br>
            <a:r>
              <a:rPr lang="en-US" dirty="0"/>
              <a:t>Lion down: </a:t>
            </a:r>
            <a:r>
              <a:rPr lang="en-US" dirty="0" err="1"/>
              <a:t>Jablon</a:t>
            </a:r>
            <a:r>
              <a:rPr lang="en-US" dirty="0"/>
              <a:t> is eating and sleeping at the enclosure, although he isn</a:t>
            </a:r>
            <a:r>
              <a:rPr lang="uk-UA" dirty="0"/>
              <a:t>'</a:t>
            </a:r>
            <a:r>
              <a:rPr lang="en-US" dirty="0"/>
              <a:t>t yet certain if he will stay on the straw bed</a:t>
            </a:r>
            <a:br>
              <a:rPr lang="en-US" dirty="0"/>
            </a:br>
            <a:br>
              <a:rPr lang="en-US" dirty="0"/>
            </a:br>
            <a:br>
              <a:rPr lang="en-US" dirty="0"/>
            </a:br>
            <a:r>
              <a:rPr lang="en-US" dirty="0"/>
              <a:t>Aw, get off: </a:t>
            </a:r>
            <a:r>
              <a:rPr lang="en-US" dirty="0" err="1"/>
              <a:t>Jablon</a:t>
            </a:r>
            <a:r>
              <a:rPr lang="en-US" dirty="0"/>
              <a:t> never turns an animal away from the refuge, relying on volunteers and the help of his 13-year-old daughter</a:t>
            </a:r>
            <a:br>
              <a:rPr lang="en-US" dirty="0"/>
            </a:br>
            <a:br>
              <a:rPr lang="en-US" dirty="0"/>
            </a:br>
            <a:r>
              <a:rPr lang="uk-UA" dirty="0"/>
              <a:t>'</a:t>
            </a:r>
            <a:r>
              <a:rPr lang="en-US" dirty="0"/>
              <a:t>I may have to construct a bed in one of the trees, just out of their reach or come up with another idea, depending on what they make of me being there,</a:t>
            </a:r>
            <a:r>
              <a:rPr lang="uk-UA" dirty="0"/>
              <a:t>'</a:t>
            </a:r>
            <a:r>
              <a:rPr lang="en-US" dirty="0"/>
              <a:t> he said. </a:t>
            </a:r>
            <a:br>
              <a:rPr lang="en-US" dirty="0"/>
            </a:br>
            <a:br>
              <a:rPr lang="en-US" dirty="0"/>
            </a:br>
            <a:r>
              <a:rPr lang="uk-UA" dirty="0"/>
              <a:t>'</a:t>
            </a:r>
            <a:r>
              <a:rPr lang="en-US" dirty="0"/>
              <a:t>After all, lions generally sleep for 18-20 hours a day so I</a:t>
            </a:r>
            <a:r>
              <a:rPr lang="uk-UA" dirty="0"/>
              <a:t>'</a:t>
            </a:r>
            <a:r>
              <a:rPr lang="en-US" dirty="0"/>
              <a:t>m going to be getting a lot of rest.</a:t>
            </a:r>
            <a:br>
              <a:rPr lang="en-US" dirty="0"/>
            </a:br>
            <a:br>
              <a:rPr lang="en-US" dirty="0"/>
            </a:br>
            <a:r>
              <a:rPr lang="uk-UA" dirty="0"/>
              <a:t>'</a:t>
            </a:r>
            <a:r>
              <a:rPr lang="en-US" dirty="0"/>
              <a:t>But I</a:t>
            </a:r>
            <a:r>
              <a:rPr lang="uk-UA" dirty="0"/>
              <a:t>'</a:t>
            </a:r>
            <a:r>
              <a:rPr lang="en-US" dirty="0"/>
              <a:t>ll be ever-vigilant and I will have a small fenced-off safety area in the corner if it looks like they</a:t>
            </a:r>
            <a:r>
              <a:rPr lang="uk-UA" dirty="0"/>
              <a:t>'</a:t>
            </a:r>
            <a:r>
              <a:rPr lang="en-US" dirty="0"/>
              <a:t>re getting too aggressive or I feel things are getting too dangerous.</a:t>
            </a:r>
            <a:br>
              <a:rPr lang="en-US" dirty="0"/>
            </a:br>
            <a:br>
              <a:rPr lang="en-US" dirty="0"/>
            </a:br>
            <a:r>
              <a:rPr lang="en-US" dirty="0"/>
              <a:t>The stunt is a way to raise funds for </a:t>
            </a:r>
            <a:r>
              <a:rPr lang="en-US" dirty="0" err="1"/>
              <a:t>Jablon</a:t>
            </a:r>
            <a:r>
              <a:rPr lang="uk-UA" dirty="0" err="1"/>
              <a:t>'</a:t>
            </a:r>
            <a:r>
              <a:rPr lang="en-US" dirty="0" err="1"/>
              <a:t>s</a:t>
            </a:r>
            <a:r>
              <a:rPr lang="en-US" dirty="0"/>
              <a:t> animal refuge, which cares for injured or orphaned animals in the hope of giving them the chance to be returned to the wild.</a:t>
            </a:r>
            <a:br>
              <a:rPr lang="en-US" dirty="0"/>
            </a:br>
            <a:br>
              <a:rPr lang="en-US" dirty="0"/>
            </a:br>
            <a:r>
              <a:rPr lang="en-US" dirty="0"/>
              <a:t>He opened the site in 1999 and was soon caring for raccoons, injured deer, bobcats, coyotes, snakes, eagles and owls. </a:t>
            </a:r>
            <a:br>
              <a:rPr lang="en-US" dirty="0"/>
            </a:br>
            <a:br>
              <a:rPr lang="en-US" dirty="0"/>
            </a:br>
            <a:r>
              <a:rPr lang="en-US" dirty="0"/>
              <a:t>But soon the animals being brought in were getting increasingly larger and exotic – alligators, monkeys and big cats, including lions, tigers, lynx and pumas.</a:t>
            </a:r>
            <a:br>
              <a:rPr lang="en-US" dirty="0"/>
            </a:br>
            <a:br>
              <a:rPr lang="en-US" dirty="0"/>
            </a:br>
            <a:r>
              <a:rPr lang="en-US" dirty="0" err="1"/>
              <a:t>Jablon</a:t>
            </a:r>
            <a:r>
              <a:rPr lang="en-US" dirty="0"/>
              <a:t>, originally from Long Island, New York, tries to ensure he never turns an animal away from the refuge, relying on volunteers and the help of his 13-year-old daughter </a:t>
            </a:r>
            <a:r>
              <a:rPr lang="en-US" dirty="0" err="1"/>
              <a:t>Chelsey</a:t>
            </a:r>
            <a:r>
              <a:rPr lang="en-US" dirty="0"/>
              <a:t>.</a:t>
            </a:r>
            <a:br>
              <a:rPr lang="en-US" dirty="0"/>
            </a:br>
            <a:br>
              <a:rPr lang="en-US" dirty="0"/>
            </a:br>
            <a:r>
              <a:rPr lang="en-US" dirty="0"/>
              <a:t>But as the facility has grown in size, the cost of feeding and looking after the increasing number of animals and the cost of their medical care has also risen rapidly, leading to </a:t>
            </a:r>
            <a:r>
              <a:rPr lang="en-US" dirty="0" err="1"/>
              <a:t>Mr</a:t>
            </a:r>
            <a:r>
              <a:rPr lang="en-US" dirty="0"/>
              <a:t> </a:t>
            </a:r>
            <a:r>
              <a:rPr lang="en-US" dirty="0" err="1"/>
              <a:t>Jablon</a:t>
            </a:r>
            <a:r>
              <a:rPr lang="uk-UA" dirty="0" err="1"/>
              <a:t>'</a:t>
            </a:r>
            <a:r>
              <a:rPr lang="en-US" dirty="0" err="1"/>
              <a:t>s</a:t>
            </a:r>
            <a:r>
              <a:rPr lang="en-US" dirty="0"/>
              <a:t> unusual plan. </a:t>
            </a:r>
            <a:br>
              <a:rPr lang="en-US" dirty="0"/>
            </a:br>
            <a:br>
              <a:rPr lang="en-US" dirty="0"/>
            </a:br>
            <a:r>
              <a:rPr lang="uk-UA" dirty="0"/>
              <a:t>'</a:t>
            </a:r>
            <a:r>
              <a:rPr lang="en-US" dirty="0"/>
              <a:t>I was looking for a way to raise funds to help the animals and I am constantly striving to look at what makes them happy, at what stimulates them, so I thought living with them for a month would help both causes,</a:t>
            </a:r>
            <a:r>
              <a:rPr lang="uk-UA" dirty="0"/>
              <a:t>'</a:t>
            </a:r>
            <a:r>
              <a:rPr lang="en-US" dirty="0"/>
              <a:t> he said.</a:t>
            </a:r>
            <a:br>
              <a:rPr lang="en-US" dirty="0"/>
            </a:br>
            <a:br>
              <a:rPr lang="en-US" dirty="0"/>
            </a:br>
            <a:r>
              <a:rPr lang="uk-UA" dirty="0"/>
              <a:t>'</a:t>
            </a:r>
            <a:r>
              <a:rPr lang="en-US" dirty="0"/>
              <a:t>I couldn</a:t>
            </a:r>
            <a:r>
              <a:rPr lang="uk-UA" dirty="0"/>
              <a:t>'</a:t>
            </a:r>
            <a:r>
              <a:rPr lang="en-US" dirty="0"/>
              <a:t>t survive without donations and hopefully this event will let people know I</a:t>
            </a:r>
            <a:r>
              <a:rPr lang="uk-UA" dirty="0"/>
              <a:t>'</a:t>
            </a:r>
            <a:r>
              <a:rPr lang="en-US" dirty="0"/>
              <a:t>m here and that I need help in helping the animals.</a:t>
            </a:r>
            <a:r>
              <a:rPr lang="uk-UA" dirty="0"/>
              <a:t>'</a:t>
            </a:r>
            <a:br>
              <a:rPr lang="en-US" dirty="0"/>
            </a:br>
            <a:br>
              <a:rPr lang="en-US" dirty="0"/>
            </a:br>
            <a:r>
              <a:rPr lang="uk-UA" dirty="0"/>
              <a:t>'</a:t>
            </a:r>
            <a:r>
              <a:rPr lang="en-US" dirty="0"/>
              <a:t>If the lions were fully grown I wouldn</a:t>
            </a:r>
            <a:r>
              <a:rPr lang="uk-UA" dirty="0"/>
              <a:t>'</a:t>
            </a:r>
            <a:r>
              <a:rPr lang="en-US" dirty="0"/>
              <a:t>t be doing this. </a:t>
            </a:r>
            <a:br>
              <a:rPr lang="en-US" dirty="0"/>
            </a:br>
            <a:br>
              <a:rPr lang="en-US" dirty="0"/>
            </a:br>
            <a:r>
              <a:rPr lang="uk-UA" dirty="0"/>
              <a:t>'</a:t>
            </a:r>
            <a:r>
              <a:rPr lang="en-US" dirty="0"/>
              <a:t>I feel they are still at the size and development stage where I can control them but, yes, they</a:t>
            </a:r>
            <a:r>
              <a:rPr lang="uk-UA" dirty="0"/>
              <a:t>'</a:t>
            </a:r>
            <a:r>
              <a:rPr lang="en-US" dirty="0"/>
              <a:t>re big, and I have to take great care.</a:t>
            </a:r>
            <a:br>
              <a:rPr lang="en-US" dirty="0"/>
            </a:br>
            <a:br>
              <a:rPr lang="en-US" dirty="0"/>
            </a:br>
            <a:r>
              <a:rPr lang="uk-UA" dirty="0"/>
              <a:t>'</a:t>
            </a:r>
            <a:r>
              <a:rPr lang="en-US" dirty="0"/>
              <a:t>I don</a:t>
            </a:r>
            <a:r>
              <a:rPr lang="uk-UA" dirty="0"/>
              <a:t>'</a:t>
            </a:r>
            <a:r>
              <a:rPr lang="en-US" dirty="0"/>
              <a:t>t train my animals to do tricks and be with other people. </a:t>
            </a:r>
            <a:br>
              <a:rPr lang="en-US" dirty="0"/>
            </a:br>
            <a:br>
              <a:rPr lang="en-US" dirty="0"/>
            </a:br>
            <a:r>
              <a:rPr lang="uk-UA" dirty="0"/>
              <a:t>'</a:t>
            </a:r>
            <a:r>
              <a:rPr lang="en-US" dirty="0"/>
              <a:t>I try to give them natural lives, so once they get to be a little bigger I will not be coming in with them.</a:t>
            </a:r>
            <a:r>
              <a:rPr lang="uk-UA" dirty="0"/>
              <a:t>'</a:t>
            </a:r>
            <a:br>
              <a:rPr lang="en-US" dirty="0"/>
            </a:br>
            <a:br>
              <a:rPr lang="en-US" dirty="0"/>
            </a:br>
            <a:r>
              <a:rPr lang="en-US" dirty="0" err="1"/>
              <a:t>Jablon</a:t>
            </a:r>
            <a:r>
              <a:rPr lang="en-US" dirty="0"/>
              <a:t> began living with the lions at midnight on New Year</a:t>
            </a:r>
            <a:r>
              <a:rPr lang="uk-UA" dirty="0"/>
              <a:t>'</a:t>
            </a:r>
            <a:r>
              <a:rPr lang="en-US" dirty="0"/>
              <a:t>s Eve and will leave the den on January 31.</a:t>
            </a:r>
            <a:br>
              <a:rPr lang="en-US" dirty="0"/>
            </a:br>
            <a:br>
              <a:rPr lang="en-US" dirty="0"/>
            </a:br>
            <a:r>
              <a:rPr lang="en-US" dirty="0"/>
              <a:t>You can watch a live feed of his time in the cage at </a:t>
            </a:r>
            <a:r>
              <a:rPr lang="en-US" dirty="0">
                <a:hlinkClick r:id="rId3"/>
              </a:rPr>
              <a:t>http://wrohflorida.com</a:t>
            </a:r>
            <a:endParaRPr 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89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0451855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12435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0A86ACC-2BBA-0744-8ADD-24C937C9BADC}" type="slidenum">
              <a:rPr lang="en-GB" sz="1200">
                <a:solidFill>
                  <a:srgbClr val="000000"/>
                </a:solidFill>
                <a:latin typeface="Calibri" charset="0"/>
              </a:rPr>
              <a:pPr eaLnBrk="1" hangingPunct="1"/>
              <a:t>90</a:t>
            </a:fld>
            <a:endParaRPr lang="en-GB" sz="1200">
              <a:solidFill>
                <a:srgbClr val="000000"/>
              </a:solidFill>
              <a:latin typeface="Calibri"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B0A4203A-6CC4-F848-AAF2-07254F65ADA0}" type="slidenum">
              <a:rPr lang="en-GB" sz="1200">
                <a:solidFill>
                  <a:srgbClr val="000000"/>
                </a:solidFill>
                <a:latin typeface="Calibri" charset="0"/>
              </a:rPr>
              <a:pPr algn="r" eaLnBrk="1" hangingPunct="1">
                <a:buClr>
                  <a:srgbClr val="000000"/>
                </a:buClr>
                <a:buSzPct val="100000"/>
                <a:buFont typeface="Calibri" charset="0"/>
                <a:buNone/>
              </a:pPr>
              <a:t>90</a:t>
            </a:fld>
            <a:endParaRPr lang="en-GB" sz="1200">
              <a:solidFill>
                <a:srgbClr val="000000"/>
              </a:solidFill>
              <a:latin typeface="Calibri"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latin typeface="Arial" panose="020B0604020202020204" pitchFamily="34"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845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12845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68F895C-844C-7845-B5B4-B3C838F05E40}" type="slidenum">
              <a:rPr lang="en-GB" sz="1200">
                <a:solidFill>
                  <a:srgbClr val="000000"/>
                </a:solidFill>
                <a:latin typeface="Calibri" charset="0"/>
              </a:rPr>
              <a:pPr eaLnBrk="1" hangingPunct="1"/>
              <a:t>91</a:t>
            </a:fld>
            <a:endParaRPr lang="en-GB" sz="1200">
              <a:solidFill>
                <a:srgbClr val="000000"/>
              </a:solidFill>
              <a:latin typeface="Calibri" charset="0"/>
            </a:endParaRPr>
          </a:p>
        </p:txBody>
      </p:sp>
      <p:sp>
        <p:nvSpPr>
          <p:cNvPr id="11284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3F78690F-7334-3F4F-9E99-D7B2BB744D89}" type="slidenum">
              <a:rPr lang="en-GB" sz="1200">
                <a:solidFill>
                  <a:srgbClr val="000000"/>
                </a:solidFill>
                <a:latin typeface="Calibri" charset="0"/>
              </a:rPr>
              <a:pPr algn="r" eaLnBrk="1" hangingPunct="1">
                <a:buClr>
                  <a:srgbClr val="000000"/>
                </a:buClr>
                <a:buSzPct val="100000"/>
                <a:buFont typeface="Calibri" charset="0"/>
                <a:buNone/>
              </a:pPr>
              <a:t>91</a:t>
            </a:fld>
            <a:endParaRPr lang="en-GB" sz="1200">
              <a:solidFill>
                <a:srgbClr val="000000"/>
              </a:solidFill>
              <a:latin typeface="Calibri" charset="0"/>
            </a:endParaRPr>
          </a:p>
        </p:txBody>
      </p:sp>
      <p:sp>
        <p:nvSpPr>
          <p:cNvPr id="11284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latin typeface="Arial" panose="020B0604020202020204" pitchFamily="34" charset="0"/>
            </a:endParaRPr>
          </a:p>
        </p:txBody>
      </p:sp>
      <p:sp>
        <p:nvSpPr>
          <p:cNvPr id="1128454"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Perhaps the atmosphere changed so dramatically after the Flood that it shortened human lifespans.</a:t>
            </a:r>
          </a:p>
          <a:p>
            <a:pPr eaLnBrk="1" hangingPunct="1">
              <a:defRPr/>
            </a:pPr>
            <a:r>
              <a:rPr lang="en-US" dirty="0">
                <a:cs typeface="+mn-cs"/>
              </a:rPr>
              <a:t>________________</a:t>
            </a:r>
          </a:p>
          <a:p>
            <a:pPr eaLnBrk="1" hangingPunct="1">
              <a:defRPr/>
            </a:pPr>
            <a:r>
              <a:rPr lang="en-US" dirty="0">
                <a:cs typeface="+mn-cs"/>
              </a:rPr>
              <a:t>OS-01-Gen4-20—slide 55</a:t>
            </a:r>
          </a:p>
          <a:p>
            <a:pPr eaLnBrk="1" hangingPunct="1">
              <a:defRPr/>
            </a:pPr>
            <a:r>
              <a:rPr lang="en-US" dirty="0">
                <a:cs typeface="+mn-cs"/>
              </a:rPr>
              <a:t>OS-23-Isaiah1-12—slide 110</a:t>
            </a:r>
          </a:p>
          <a:p>
            <a:pPr eaLnBrk="1" hangingPunct="1">
              <a:defRPr/>
            </a:pPr>
            <a:r>
              <a:rPr lang="en-US" dirty="0">
                <a:cs typeface="+mn-cs"/>
              </a:rPr>
              <a:t>OS-23-Isaiah60-66—slide 73</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049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13049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F930E5A-28EB-6247-9FDB-C514A35EC97F}" type="slidenum">
              <a:rPr lang="en-GB" sz="1200">
                <a:solidFill>
                  <a:srgbClr val="000000"/>
                </a:solidFill>
                <a:latin typeface="Calibri" charset="0"/>
              </a:rPr>
              <a:pPr eaLnBrk="1" hangingPunct="1"/>
              <a:t>93</a:t>
            </a:fld>
            <a:endParaRPr lang="en-GB" sz="1200">
              <a:solidFill>
                <a:srgbClr val="000000"/>
              </a:solidFill>
              <a:latin typeface="Calibri" charset="0"/>
            </a:endParaRPr>
          </a:p>
        </p:txBody>
      </p:sp>
      <p:sp>
        <p:nvSpPr>
          <p:cNvPr id="11305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D975DA90-117F-594E-BE89-8A1B5B49FEEE}" type="slidenum">
              <a:rPr lang="en-GB" sz="1200">
                <a:solidFill>
                  <a:srgbClr val="000000"/>
                </a:solidFill>
                <a:latin typeface="Calibri" charset="0"/>
              </a:rPr>
              <a:pPr algn="r" eaLnBrk="1" hangingPunct="1">
                <a:buClr>
                  <a:srgbClr val="000000"/>
                </a:buClr>
                <a:buSzPct val="100000"/>
                <a:buFont typeface="Calibri" charset="0"/>
                <a:buNone/>
              </a:pPr>
              <a:t>93</a:t>
            </a:fld>
            <a:endParaRPr lang="en-GB" sz="1200">
              <a:solidFill>
                <a:srgbClr val="000000"/>
              </a:solidFill>
              <a:latin typeface="Calibri" charset="0"/>
            </a:endParaRPr>
          </a:p>
        </p:txBody>
      </p:sp>
      <p:sp>
        <p:nvSpPr>
          <p:cNvPr id="11305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b="1" dirty="0">
              <a:latin typeface="Arial" panose="020B0604020202020204" pitchFamily="34" charset="0"/>
            </a:endParaRPr>
          </a:p>
        </p:txBody>
      </p:sp>
      <p:sp>
        <p:nvSpPr>
          <p:cNvPr id="113050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AF1AF4-876E-7D4F-888E-B59DECBE339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These two periods are often confused, so hopefully, these contrasts will distinguish them. Isaiah's final two chapters speak much about the millennium while Revelation 21–22 most addresses the eternal state of heaven.</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ES-22-Heaven-31</a:t>
            </a:r>
          </a:p>
          <a:p>
            <a:r>
              <a:rPr lang="en-US" dirty="0">
                <a:latin typeface="Times New Roman" charset="0"/>
                <a:ea typeface="ＭＳ Ｐゴシック" charset="0"/>
                <a:cs typeface="ＭＳ Ｐゴシック" charset="0"/>
              </a:rPr>
              <a:t>OS-23-Isaiah60-66—slide 75</a:t>
            </a:r>
          </a:p>
          <a:p>
            <a:r>
              <a:rPr lang="en-US" dirty="0">
                <a:latin typeface="Times New Roman" charset="0"/>
                <a:ea typeface="ＭＳ Ｐゴシック" charset="0"/>
                <a:cs typeface="ＭＳ Ｐゴシック" charset="0"/>
              </a:rPr>
              <a:t>NS-27-Rev20-22—slide 195</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4557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US">
              <a:latin typeface="Times New Roman" pitchFamily="18" charset="0"/>
            </a:endParaRPr>
          </a:p>
        </p:txBody>
      </p:sp>
      <p:sp>
        <p:nvSpPr>
          <p:cNvPr id="6758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6758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1EAB2BE-9736-4EE0-8805-1DF761F2A88A}"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7140022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AF1AF4-876E-7D4F-888E-B59DECBE339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These two periods are often confused, so hopefully, these contrasts will distinguish them. Isaiah's final two chapters speak much about the millennium while Revelation 21–22 most addresses the eternal state of heaven.</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ES-22-Heaven-32</a:t>
            </a:r>
          </a:p>
          <a:p>
            <a:r>
              <a:rPr lang="en-US" dirty="0">
                <a:latin typeface="Times New Roman" charset="0"/>
                <a:ea typeface="ＭＳ Ｐゴシック" charset="0"/>
                <a:cs typeface="ＭＳ Ｐゴシック" charset="0"/>
              </a:rPr>
              <a:t>OS-23-Isaiah60-66—slide 76</a:t>
            </a:r>
          </a:p>
          <a:p>
            <a:r>
              <a:rPr lang="en-US" dirty="0">
                <a:latin typeface="Times New Roman" charset="0"/>
                <a:ea typeface="ＭＳ Ｐゴシック" charset="0"/>
                <a:cs typeface="ＭＳ Ｐゴシック" charset="0"/>
              </a:rPr>
              <a:t>NS-27-Rev20-22—slide 196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84501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076795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Though obviously many events prepared for it in advance, Israel became a nation on the single day of 14 May 1948.</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OS-23-Isaiah60-66-slide 78</a:t>
            </a:r>
          </a:p>
          <a:p>
            <a:r>
              <a:rPr lang="en-US" dirty="0">
                <a:latin typeface="Times New Roman" charset="0"/>
                <a:ea typeface="ＭＳ Ｐゴシック" charset="0"/>
                <a:cs typeface="ＭＳ Ｐゴシック" charset="0"/>
              </a:rPr>
              <a:t>OS-38-Zechariah-84</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57872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Israel became a nation in one day on 14 May 1948, but the Jews saw themselves as an ethnic rather than a religious people. Even today, about 30% of Jewish immigrants from Russia are atheists. Yet God promises in Zechariah 3:9 to remove the sins of the nation also on a single day. </a:t>
            </a:r>
          </a:p>
          <a:p>
            <a:r>
              <a:rPr lang="en-US" dirty="0"/>
              <a:t>_______</a:t>
            </a:r>
          </a:p>
          <a:p>
            <a:r>
              <a:rPr lang="en-US" dirty="0"/>
              <a:t>OS-23-Isaiah6-66-slide 79</a:t>
            </a:r>
          </a:p>
          <a:p>
            <a:r>
              <a:rPr lang="en-US" dirty="0"/>
              <a:t>OS-38-Zechariah-85</a:t>
            </a:r>
          </a:p>
          <a:p>
            <a:endParaRPr lang="en-US" dirty="0"/>
          </a:p>
        </p:txBody>
      </p:sp>
    </p:spTree>
    <p:extLst>
      <p:ext uri="{BB962C8B-B14F-4D97-AF65-F5344CB8AC3E}">
        <p14:creationId xmlns:p14="http://schemas.microsoft.com/office/powerpoint/2010/main" val="34694607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Zechariah 3:9 says that Israel will believe in Jesus as Messiah in a single day at the end of the Tribulation when "All Israel will be saved" (Rom 11:25-26).</a:t>
            </a:r>
          </a:p>
          <a:p>
            <a:r>
              <a:rPr lang="en-US" dirty="0"/>
              <a:t>___________________</a:t>
            </a:r>
          </a:p>
          <a:p>
            <a:r>
              <a:rPr lang="en-US" dirty="0"/>
              <a:t>Arabic Common Slides-339</a:t>
            </a:r>
          </a:p>
          <a:p>
            <a:r>
              <a:rPr lang="en-US" dirty="0"/>
              <a:t>OS-38-Zechariah-86, 134</a:t>
            </a:r>
          </a:p>
          <a:p>
            <a:r>
              <a:rPr lang="en-US" dirty="0"/>
              <a:t>NS-06-Rom9-13-slide 50</a:t>
            </a:r>
          </a:p>
          <a:p>
            <a:r>
              <a:rPr lang="en-US" dirty="0"/>
              <a:t>NS-22-Rev13-19-slide 53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0490898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5725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741670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1E3D0D6-4426-425B-8196-5498D2C1B0D6}"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105</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74755" name="Rectangle 1026"/>
          <p:cNvSpPr>
            <a:spLocks noGrp="1" noRot="1" noChangeAspect="1" noChangeArrowheads="1" noTextEdit="1"/>
          </p:cNvSpPr>
          <p:nvPr>
            <p:ph type="sldImg"/>
          </p:nvPr>
        </p:nvSpPr>
        <p:spPr>
          <a:solidFill>
            <a:srgbClr val="FFFFFF"/>
          </a:solidFill>
          <a:ln/>
        </p:spPr>
      </p:sp>
      <p:sp>
        <p:nvSpPr>
          <p:cNvPr id="74756"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By what means will 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restore the entire universe (restatement)?</a:t>
            </a:r>
          </a:p>
          <a:p>
            <a:endParaRPr lang="en-US" dirty="0">
              <a:latin typeface="Times New Roman" pitchFamily="18" charset="0"/>
            </a:endParaRPr>
          </a:p>
        </p:txBody>
      </p:sp>
    </p:spTree>
    <p:extLst>
      <p:ext uri="{BB962C8B-B14F-4D97-AF65-F5344CB8AC3E}">
        <p14:creationId xmlns:p14="http://schemas.microsoft.com/office/powerpoint/2010/main" val="39928685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B766257-9BBD-4EC3-9DC5-FE6CEF234C95}"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77827" name="Rectangle 1026"/>
          <p:cNvSpPr>
            <a:spLocks noGrp="1" noRot="1" noChangeAspect="1" noChangeArrowheads="1" noTextEdit="1"/>
          </p:cNvSpPr>
          <p:nvPr>
            <p:ph type="sldImg"/>
          </p:nvPr>
        </p:nvSpPr>
        <p:spPr>
          <a:solidFill>
            <a:srgbClr val="FFFFFF"/>
          </a:solidFill>
          <a:ln/>
        </p:spPr>
      </p:sp>
      <p:sp>
        <p:nvSpPr>
          <p:cNvPr id="77828"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pitchFamily="18" charset="0"/>
            </a:endParaRPr>
          </a:p>
          <a:p>
            <a:r>
              <a:rPr lang="en-US" dirty="0">
                <a:latin typeface="Times New Roman" pitchFamily="18" charset="0"/>
              </a:rPr>
              <a:t>The L</a:t>
            </a:r>
            <a:r>
              <a:rPr lang="en-US" sz="1100" dirty="0">
                <a:latin typeface="Times New Roman" pitchFamily="18" charset="0"/>
              </a:rPr>
              <a:t>ORD</a:t>
            </a:r>
            <a:r>
              <a:rPr lang="en-US" dirty="0">
                <a:latin typeface="Times New Roman" pitchFamily="18" charset="0"/>
              </a:rPr>
              <a:t> will deal justly and mercifully with all that he made</a:t>
            </a:r>
            <a:r>
              <a:rPr lang="en-US" b="1" dirty="0">
                <a:latin typeface="Arial" panose="020B0604020202020204" pitchFamily="34" charset="0"/>
                <a:cs typeface="Arial" panose="020B0604020202020204" pitchFamily="34" charset="0"/>
              </a:rPr>
              <a:t> (restatement).</a:t>
            </a:r>
            <a:endParaRPr lang="en-US" dirty="0">
              <a:latin typeface="Times New Roman" pitchFamily="18" charset="0"/>
            </a:endParaRPr>
          </a:p>
        </p:txBody>
      </p:sp>
    </p:spTree>
    <p:extLst>
      <p:ext uri="{BB962C8B-B14F-4D97-AF65-F5344CB8AC3E}">
        <p14:creationId xmlns:p14="http://schemas.microsoft.com/office/powerpoint/2010/main" val="8363758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87C8C81-DD16-45EA-8E6C-0DF96825530B}"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107</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463875" name="Rectangle 1026"/>
          <p:cNvSpPr>
            <a:spLocks noGrp="1" noRot="1" noChangeAspect="1" noChangeArrowheads="1" noTextEdit="1"/>
          </p:cNvSpPr>
          <p:nvPr>
            <p:ph type="sldImg"/>
          </p:nvPr>
        </p:nvSpPr>
        <p:spPr>
          <a:solidFill>
            <a:srgbClr val="FFFFFF"/>
          </a:solidFill>
          <a:ln/>
        </p:spPr>
      </p:sp>
      <p:sp>
        <p:nvSpPr>
          <p:cNvPr id="463876"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pitchFamily="18" charset="0"/>
            </a:endParaRPr>
          </a:p>
          <a:p>
            <a:endParaRPr lang="en-US" dirty="0">
              <a:latin typeface="Times New Roman" pitchFamily="18" charset="0"/>
            </a:endParaRPr>
          </a:p>
          <a:p>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will deal with unbelievers in a just manner (restatement).</a:t>
            </a:r>
            <a:endParaRPr lang="en-US" dirty="0">
              <a:latin typeface="Times New Roman" pitchFamily="18" charset="0"/>
            </a:endParaRPr>
          </a:p>
        </p:txBody>
      </p:sp>
    </p:spTree>
    <p:extLst>
      <p:ext uri="{BB962C8B-B14F-4D97-AF65-F5344CB8AC3E}">
        <p14:creationId xmlns:p14="http://schemas.microsoft.com/office/powerpoint/2010/main" val="2163060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This overview of the second half of Isaiah highlights the three types of deliverance that God promised the nation. The focal point is the cross in Isaiah 53.</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OS-23-Isaiah40-42—slides 3, 82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OS-23-Isaiah43-48—slides 3, 65</a:t>
            </a:r>
          </a:p>
          <a:p>
            <a:r>
              <a:rPr lang="en-US" dirty="0">
                <a:latin typeface="Times New Roman" charset="0"/>
                <a:ea typeface="ＭＳ Ｐゴシック" charset="0"/>
                <a:cs typeface="ＭＳ Ｐゴシック" charset="0"/>
              </a:rPr>
              <a:t>OS-23-Isaiah49-59—slides 3, 7, 49, 58, 128</a:t>
            </a:r>
          </a:p>
          <a:p>
            <a:r>
              <a:rPr lang="en-US" dirty="0">
                <a:latin typeface="Times New Roman" charset="0"/>
                <a:ea typeface="ＭＳ Ｐゴシック" charset="0"/>
                <a:cs typeface="ＭＳ Ｐゴシック" charset="0"/>
              </a:rPr>
              <a:t>OS-23-Isaiah60-66—slides 2, 10</a:t>
            </a:r>
          </a:p>
        </p:txBody>
      </p:sp>
    </p:spTree>
    <p:extLst>
      <p:ext uri="{BB962C8B-B14F-4D97-AF65-F5344CB8AC3E}">
        <p14:creationId xmlns:p14="http://schemas.microsoft.com/office/powerpoint/2010/main" val="6809806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5EA0D9C-D15C-4157-A3D2-DE9788117BA8}"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464899" name="Rectangle 1026"/>
          <p:cNvSpPr>
            <a:spLocks noGrp="1" noRot="1" noChangeAspect="1" noChangeArrowheads="1" noTextEdit="1"/>
          </p:cNvSpPr>
          <p:nvPr>
            <p:ph type="sldImg"/>
          </p:nvPr>
        </p:nvSpPr>
        <p:spPr>
          <a:solidFill>
            <a:srgbClr val="FFFFFF"/>
          </a:solidFill>
          <a:ln/>
        </p:spPr>
      </p:sp>
      <p:sp>
        <p:nvSpPr>
          <p:cNvPr id="464900"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will deliver the people who believe in him (restatement).</a:t>
            </a:r>
            <a:endParaRPr lang="en-US" dirty="0">
              <a:latin typeface="Times New Roman" pitchFamily="18" charset="0"/>
            </a:endParaRPr>
          </a:p>
        </p:txBody>
      </p:sp>
    </p:spTree>
    <p:extLst>
      <p:ext uri="{BB962C8B-B14F-4D97-AF65-F5344CB8AC3E}">
        <p14:creationId xmlns:p14="http://schemas.microsoft.com/office/powerpoint/2010/main" val="22488102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1BD8F80-E0B2-4A8A-9EBB-D3E56F86448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66563" name="Rectangle 1026"/>
          <p:cNvSpPr>
            <a:spLocks noGrp="1" noRot="1" noChangeAspect="1" noChangeArrowheads="1" noTextEdit="1"/>
          </p:cNvSpPr>
          <p:nvPr>
            <p:ph type="sldImg"/>
          </p:nvPr>
        </p:nvSpPr>
        <p:spPr>
          <a:solidFill>
            <a:srgbClr val="FFFFFF"/>
          </a:solidFill>
          <a:ln/>
        </p:spPr>
      </p:sp>
      <p:sp>
        <p:nvSpPr>
          <p:cNvPr id="66564"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4253746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45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1345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E710D3-171B-C741-91D7-B6F0BFF0E7CC}" type="slidenum">
              <a:rPr lang="en-GB" sz="1200">
                <a:solidFill>
                  <a:srgbClr val="000000"/>
                </a:solidFill>
                <a:latin typeface="Calibri" charset="0"/>
              </a:rPr>
              <a:pPr eaLnBrk="1" hangingPunct="1"/>
              <a:t>110</a:t>
            </a:fld>
            <a:endParaRPr lang="en-GB" sz="1200">
              <a:solidFill>
                <a:srgbClr val="000000"/>
              </a:solidFill>
              <a:latin typeface="Calibri" charset="0"/>
            </a:endParaRPr>
          </a:p>
        </p:txBody>
      </p:sp>
      <p:sp>
        <p:nvSpPr>
          <p:cNvPr id="11345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57200" eaLnBrk="1" fontAlgn="auto" hangingPunct="1">
              <a:spcBef>
                <a:spcPts val="0"/>
              </a:spcBef>
              <a:spcAft>
                <a:spcPts val="0"/>
              </a:spcAft>
              <a:buClr>
                <a:srgbClr val="000000"/>
              </a:buClr>
              <a:buSzPct val="100000"/>
              <a:buFont typeface="Calibri" charset="0"/>
              <a:buNone/>
            </a:pPr>
            <a:fld id="{78A2FC48-A68F-3C44-A209-5A6F32FCDA1C}" type="slidenum">
              <a:rPr lang="en-GB" sz="1200">
                <a:solidFill>
                  <a:srgbClr val="000000"/>
                </a:solidFill>
                <a:latin typeface="Calibri" charset="0"/>
              </a:rPr>
              <a:pPr algn="r" defTabSz="457200" eaLnBrk="1" fontAlgn="auto" hangingPunct="1">
                <a:spcBef>
                  <a:spcPts val="0"/>
                </a:spcBef>
                <a:spcAft>
                  <a:spcPts val="0"/>
                </a:spcAft>
                <a:buClr>
                  <a:srgbClr val="000000"/>
                </a:buClr>
                <a:buSzPct val="100000"/>
                <a:buFont typeface="Calibri" charset="0"/>
                <a:buNone/>
              </a:pPr>
              <a:t>110</a:t>
            </a:fld>
            <a:endParaRPr lang="en-GB" sz="1200">
              <a:solidFill>
                <a:srgbClr val="000000"/>
              </a:solidFill>
              <a:latin typeface="Calibri" charset="0"/>
            </a:endParaRPr>
          </a:p>
        </p:txBody>
      </p:sp>
      <p:sp>
        <p:nvSpPr>
          <p:cNvPr id="11345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57200" eaLnBrk="1" fontAlgn="auto" hangingPunct="1">
              <a:lnSpc>
                <a:spcPct val="93000"/>
              </a:lnSpc>
              <a:spcBef>
                <a:spcPts val="0"/>
              </a:spcBef>
              <a:spcAft>
                <a:spcPts val="0"/>
              </a:spcAft>
              <a:buClr>
                <a:srgbClr val="FFFFFF"/>
              </a:buClr>
              <a:buSzPct val="100000"/>
              <a:buFont typeface="Arial" charset="0"/>
              <a:buNone/>
            </a:pPr>
            <a:endParaRPr lang="en-US" b="1" dirty="0">
              <a:solidFill>
                <a:prstClr val="white"/>
              </a:solidFill>
              <a:latin typeface="Arial" panose="020B0604020202020204" pitchFamily="34" charset="0"/>
            </a:endParaRPr>
          </a:p>
        </p:txBody>
      </p:sp>
      <p:sp>
        <p:nvSpPr>
          <p:cNvPr id="113459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b="1">
                <a:solidFill>
                  <a:prstClr val="black"/>
                </a:solidFill>
                <a:latin typeface="Arial" panose="020B0604020202020204" pitchFamily="34" charset="0"/>
              </a:rPr>
              <a:pPr/>
              <a:t>111</a:t>
            </a:fld>
            <a:endParaRPr lang="en-US" sz="1200" b="1" dirty="0">
              <a:solidFill>
                <a:prstClr val="black"/>
              </a:solidFill>
              <a:latin typeface="Arial" panose="020B0604020202020204" pitchFamily="34"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b="1" dirty="0">
                <a:latin typeface="Arial" panose="020B0604020202020204" pitchFamily="34" charset="0"/>
                <a:cs typeface="Arial" panose="020B0604020202020204" pitchFamily="34" charset="0"/>
              </a:rPr>
              <a:t>In the late 1600s and early 1700s, Isaac Watts was an English Christian minister, hymn writer, and</a:t>
            </a:r>
            <a:r>
              <a:rPr lang="en-US" b="1" baseline="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theologian. He was a prolific and popular hymn writer and is credited with some 750 hymns. His theology showed that he believed</a:t>
            </a:r>
            <a:r>
              <a:rPr lang="en-US" b="1" baseline="0" dirty="0">
                <a:latin typeface="Arial" panose="020B0604020202020204" pitchFamily="34" charset="0"/>
                <a:cs typeface="Arial" panose="020B0604020202020204" pitchFamily="34" charset="0"/>
              </a:rPr>
              <a:t> in a literal millennium where Jesus would rule even with a renewed sacrificial system. This is evident in his 1719 hymn "Jesus Shall Reign." Note the future—that Jesus shall rule in the days ahead.</a:t>
            </a:r>
            <a:endParaRPr lang="en-US" b="1" dirty="0">
              <a:latin typeface="Arial" panose="020B0604020202020204" pitchFamily="34" charset="0"/>
              <a:cs typeface="Arial" panose="020B0604020202020204" pitchFamily="34" charset="0"/>
            </a:endParaRPr>
          </a:p>
          <a:p>
            <a:pPr eaLnBrk="1" hangingPunct="1">
              <a:spcBef>
                <a:spcPct val="0"/>
              </a:spcBef>
            </a:pPr>
            <a:r>
              <a:rPr lang="en-US" b="1" dirty="0">
                <a:latin typeface="Arial" panose="020B0604020202020204" pitchFamily="34" charset="0"/>
                <a:cs typeface="Arial" panose="020B0604020202020204" pitchFamily="34"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OS-23-Isaiah_24-39/Slides 249-254</a:t>
            </a:r>
            <a:endParaRPr lang="zh-CN" altLang="en-US" b="1"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OS-23-Isaiah_60-66/Slides 83-88</a:t>
            </a:r>
            <a:endParaRPr lang="zh-CN" altLang="en-US" b="1" dirty="0">
              <a:latin typeface="Arial" panose="020B0604020202020204" pitchFamily="34" charset="0"/>
              <a:ea typeface="ＭＳ Ｐゴシック" charset="0"/>
              <a:cs typeface="Arial" panose="020B0604020202020204" pitchFamily="34" charset="0"/>
            </a:endParaRPr>
          </a:p>
          <a:p>
            <a:pPr eaLnBrk="1" hangingPunct="1">
              <a:spcBef>
                <a:spcPct val="0"/>
              </a:spcBef>
            </a:pPr>
            <a:endParaRPr lang="en-US" b="1" dirty="0">
              <a:latin typeface="Arial" panose="020B0604020202020204" pitchFamily="34" charset="0"/>
              <a:cs typeface="Arial" panose="020B0604020202020204" pitchFamily="34" charset="0"/>
            </a:endParaRPr>
          </a:p>
          <a:p>
            <a:pPr eaLnBrk="1" hangingPunct="1">
              <a:spcBef>
                <a:spcPct val="0"/>
              </a:spcBef>
            </a:pPr>
            <a:endParaRPr lang="en-US" b="1" dirty="0">
              <a:latin typeface="Arial" panose="020B0604020202020204" pitchFamily="34" charset="0"/>
              <a:cs typeface="Arial" panose="020B0604020202020204" pitchFamily="34" charset="0"/>
            </a:endParaRPr>
          </a:p>
          <a:p>
            <a:pPr eaLnBrk="1" hangingPunct="1">
              <a:spcBef>
                <a:spcPct val="0"/>
              </a:spcBef>
            </a:pPr>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www.lyricsondemand.com</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miscellaneouslyrics</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christianlyrics</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jesusshallreignwhereerthesunlyrics.html</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b="1">
                <a:solidFill>
                  <a:prstClr val="black"/>
                </a:solidFill>
                <a:latin typeface="Arial" panose="020B0604020202020204" pitchFamily="34" charset="0"/>
              </a:rPr>
              <a:pPr/>
              <a:t>112</a:t>
            </a:fld>
            <a:endParaRPr lang="en-US" sz="1200" b="1" dirty="0">
              <a:solidFill>
                <a:prstClr val="black"/>
              </a:solidFill>
              <a:latin typeface="Arial" panose="020B0604020202020204" pitchFamily="34"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Watts understood that Christ's</a:t>
            </a:r>
            <a:r>
              <a:rPr lang="en-US" baseline="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a:p>
          <a:p>
            <a:pPr eaLnBrk="1" hangingPunct="1">
              <a:spcBef>
                <a:spcPct val="0"/>
              </a:spcBef>
            </a:pPr>
            <a:r>
              <a:rPr lang="en-US"/>
              <a:t>______________</a:t>
            </a:r>
          </a:p>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b="1">
                <a:solidFill>
                  <a:prstClr val="black"/>
                </a:solidFill>
                <a:latin typeface="Arial" panose="020B0604020202020204" pitchFamily="34" charset="0"/>
              </a:rPr>
              <a:pPr/>
              <a:t>113</a:t>
            </a:fld>
            <a:endParaRPr lang="en-US" sz="1200" b="1" dirty="0">
              <a:solidFill>
                <a:prstClr val="black"/>
              </a:solidFill>
              <a:latin typeface="Arial" panose="020B0604020202020204" pitchFamily="34"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b="1">
                <a:solidFill>
                  <a:prstClr val="black"/>
                </a:solidFill>
                <a:latin typeface="Arial" panose="020B0604020202020204" pitchFamily="34" charset="0"/>
              </a:rPr>
              <a:pPr/>
              <a:t>114</a:t>
            </a:fld>
            <a:endParaRPr lang="en-US" sz="1200" b="1" dirty="0">
              <a:solidFill>
                <a:prstClr val="black"/>
              </a:solidFill>
              <a:latin typeface="Arial" panose="020B0604020202020204" pitchFamily="34"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b="1">
                <a:solidFill>
                  <a:prstClr val="black"/>
                </a:solidFill>
                <a:latin typeface="Arial" panose="020B0604020202020204" pitchFamily="34" charset="0"/>
              </a:rPr>
              <a:pPr/>
              <a:t>115</a:t>
            </a:fld>
            <a:endParaRPr lang="en-US" sz="1200" b="1" dirty="0">
              <a:solidFill>
                <a:prstClr val="black"/>
              </a:solidFill>
              <a:latin typeface="Arial" panose="020B0604020202020204" pitchFamily="34"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b="1">
                <a:solidFill>
                  <a:prstClr val="black"/>
                </a:solidFill>
                <a:latin typeface="Arial" panose="020B0604020202020204" pitchFamily="34" charset="0"/>
              </a:rPr>
              <a:pPr/>
              <a:t>116</a:t>
            </a:fld>
            <a:endParaRPr lang="en-US" sz="1200" b="1" dirty="0">
              <a:solidFill>
                <a:prstClr val="black"/>
              </a:solidFill>
              <a:latin typeface="Arial" panose="020B0604020202020204" pitchFamily="34"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2036040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340290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254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254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F1CEC92-D7DD-1944-B7AE-C1ED8FE31DC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254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BAD529F-8373-834D-9AB0-4D1D83DE509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25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32550"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spcBef>
                <a:spcPct val="0"/>
              </a:spcBef>
            </a:pPr>
            <a:r>
              <a:rPr lang="en-US" b="1" dirty="0">
                <a:latin typeface="Arial" panose="020B0604020202020204" pitchFamily="34" charset="0"/>
                <a:cs typeface="Arial" panose="020B0604020202020204" pitchFamily="34"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OS-23-Isaiah_49-59/Slide 171</a:t>
            </a:r>
            <a:endParaRPr lang="zh-CN" altLang="en-US" b="1"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 99 on Supplements</a:t>
            </a:r>
            <a:endParaRPr lang="zh-CN" altLang="en-US" b="1" dirty="0">
              <a:latin typeface="Arial" panose="020B0604020202020204" pitchFamily="34" charset="0"/>
              <a:ea typeface="ＭＳ Ｐゴシック" charset="0"/>
              <a:cs typeface="Arial" panose="020B0604020202020204" pitchFamily="34" charset="0"/>
            </a:endParaRPr>
          </a:p>
          <a:p>
            <a:pPr algn="l" defTabSz="449263" rtl="0" eaLnBrk="0" fontAlgn="base" hangingPunct="0">
              <a:spcBef>
                <a:spcPct val="30000"/>
              </a:spcBef>
              <a:spcAft>
                <a:spcPct val="0"/>
              </a:spcAft>
              <a:buClr>
                <a:srgbClr val="000000"/>
              </a:buClr>
              <a:buSzPct val="100000"/>
              <a:buFont typeface="Times New Roman" charset="0"/>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OS-00-Intro &amp; Biblical Theology-17</a:t>
            </a:r>
          </a:p>
          <a:p>
            <a:r>
              <a:rPr lang="en-US" b="1" dirty="0">
                <a:latin typeface="Arial" panose="020B0604020202020204" pitchFamily="34" charset="0"/>
                <a:cs typeface="Arial" panose="020B0604020202020204" pitchFamily="34" charset="0"/>
              </a:rPr>
              <a:t>OS-23-Isaiah_60-66/Slide 92 on Supplements</a:t>
            </a:r>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120</a:t>
            </a:fld>
            <a:endParaRPr lang="en-GB"/>
          </a:p>
        </p:txBody>
      </p:sp>
    </p:spTree>
    <p:extLst>
      <p:ext uri="{BB962C8B-B14F-4D97-AF65-F5344CB8AC3E}">
        <p14:creationId xmlns:p14="http://schemas.microsoft.com/office/powerpoint/2010/main" val="12674624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The</a:t>
            </a:r>
            <a:r>
              <a:rPr lang="en-US" b="1" baseline="0" dirty="0">
                <a:latin typeface="Arial" panose="020B0604020202020204" pitchFamily="34" charset="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1" baseline="0" dirty="0">
                <a:latin typeface="Arial" panose="020B0604020202020204" pitchFamily="34" charset="0"/>
                <a:ea typeface="ＭＳ Ｐゴシック" charset="0"/>
                <a:cs typeface="Arial" panose="020B0604020202020204" pitchFamily="34" charset="0"/>
              </a:rPr>
              <a:t>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OS-00-Intro &amp; Biblical Theology-19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 93 on Supplements</a:t>
            </a:r>
            <a:endParaRPr lang="zh-CN" alt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1768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OS-00-Intro &amp; Biblical Theology-23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 94 on Supplements</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87661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123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1" noProof="0" dirty="0">
                <a:latin typeface="Arial" panose="020B0604020202020204" pitchFamily="34" charset="0"/>
                <a:ea typeface="ＭＳ Ｐゴシック" charset="0"/>
                <a:cs typeface="Arial" panose="020B0604020202020204" pitchFamily="34" charset="0"/>
              </a:rPr>
              <a:t>OS-00-Intro &amp; Biblical Theology-24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noProof="0" dirty="0">
                <a:latin typeface="Arial" panose="020B0604020202020204" pitchFamily="34" charset="0"/>
                <a:ea typeface="ＭＳ Ｐゴシック" charset="0"/>
                <a:cs typeface="Arial" panose="020B0604020202020204" pitchFamily="34" charset="0"/>
              </a:rPr>
              <a:t>OS-23-Isaiah_60-66/Slide 95 on Supplements</a:t>
            </a:r>
          </a:p>
        </p:txBody>
      </p:sp>
    </p:spTree>
    <p:extLst>
      <p:ext uri="{BB962C8B-B14F-4D97-AF65-F5344CB8AC3E}">
        <p14:creationId xmlns:p14="http://schemas.microsoft.com/office/powerpoint/2010/main" val="37065503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124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OS-00-00-Intro_&amp;_Biblical_Theology-93_eng_os_6987_v7/Slide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OS-23-Isaiah_24-39/Slide 262 on Supplements</a:t>
            </a:r>
            <a:endParaRPr lang="zh-CN" altLang="en-US"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OS-23-Isaiah_49-66/Slide 52 on Isaiah 64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 96 on Supplements</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78376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1" dirty="0">
                <a:latin typeface="Arial" panose="020B0604020202020204" pitchFamily="34" charset="0"/>
                <a:ea typeface="ＭＳ Ｐゴシック" pitchFamily="34" charset="-128"/>
              </a:rPr>
              <a:t>The Kingdom theme goes from the first to the last chapters of the Bible.</a:t>
            </a:r>
          </a:p>
          <a:p>
            <a:r>
              <a:rPr lang="en-US" altLang="en-US" b="1" dirty="0">
                <a:latin typeface="Arial" panose="020B0604020202020204" pitchFamily="34" charset="0"/>
                <a:ea typeface="ＭＳ Ｐゴシック" pitchFamily="34" charset="-128"/>
              </a:rPr>
              <a:t>• God created us to rule creation </a:t>
            </a:r>
          </a:p>
          <a:p>
            <a:r>
              <a:rPr lang="en-US" altLang="en-US" b="1" dirty="0">
                <a:latin typeface="Arial" panose="020B0604020202020204" pitchFamily="34" charset="0"/>
                <a:ea typeface="ＭＳ Ｐゴシック" pitchFamily="34" charset="-128"/>
              </a:rPr>
              <a:t>• and we will do that even in the new Jerusalem!</a:t>
            </a:r>
          </a:p>
          <a:p>
            <a:r>
              <a:rPr lang="en-US" altLang="en-US" b="1" dirty="0">
                <a:latin typeface="Arial" panose="020B0604020202020204" pitchFamily="34" charset="0"/>
                <a:ea typeface="ＭＳ Ｐゴシック" pitchFamily="34" charset="-128"/>
              </a:rPr>
              <a:t>• This means that the overall theme of the Bible is that God shares his rule with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ea typeface="ＭＳ Ｐゴシック" pitchFamily="34" charset="-128"/>
              </a:rPr>
              <a:t>• Then God's command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ea typeface="ＭＳ Ｐゴシック" pitchFamily="34" charset="-128"/>
              </a:rPr>
              <a:t>• will finally be fulfilled.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ea typeface="ＭＳ Ｐゴシック" pitchFamily="34" charset="-128"/>
              </a:rPr>
              <a:t>• And the covenants will be his vehicle to accomplish this rule.</a:t>
            </a:r>
          </a:p>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So, 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 Slides Arabic-51</a:t>
            </a:r>
          </a:p>
          <a:p>
            <a:pPr eaLnBrk="1" hangingPunct="1"/>
            <a:r>
              <a:rPr lang="en-US" altLang="zh-CN" b="1" dirty="0">
                <a:latin typeface="Arial" panose="020B0604020202020204" pitchFamily="34" charset="0"/>
                <a:ea typeface="SimSun" charset="0"/>
                <a:cs typeface="SimSun" charset="0"/>
              </a:rPr>
              <a:t>Common English-85</a:t>
            </a:r>
          </a:p>
          <a:p>
            <a:pPr eaLnBrk="1" hangingPunct="1"/>
            <a:r>
              <a:rPr lang="en-US" altLang="zh-CN" b="1" dirty="0">
                <a:latin typeface="Arial" panose="020B0604020202020204" pitchFamily="34" charset="0"/>
                <a:ea typeface="SimSun" charset="0"/>
                <a:cs typeface="SimSun" charset="0"/>
              </a:rPr>
              <a:t>BT-01-OT Biblical Theology-24</a:t>
            </a:r>
            <a:endParaRPr lang="en-US" dirty="0">
              <a:latin typeface="Times New Roman" charset="0"/>
              <a:ea typeface="ＭＳ Ｐゴシック" charset="0"/>
              <a:cs typeface="ＭＳ Ｐゴシック" charset="0"/>
            </a:endParaRPr>
          </a:p>
          <a:p>
            <a:r>
              <a:rPr lang="en-US" altLang="zh-CN" b="1" dirty="0">
                <a:latin typeface="Arial" panose="020B0604020202020204" pitchFamily="34" charset="0"/>
                <a:ea typeface="ＭＳ Ｐゴシック" charset="0"/>
                <a:cs typeface="Arial" panose="020B0604020202020204" pitchFamily="34" charset="0"/>
              </a:rPr>
              <a:t>OS-00-Intro-102</a:t>
            </a:r>
            <a:endParaRPr lang="en-US" b="1" dirty="0">
              <a:latin typeface="Arial" panose="020B0604020202020204" pitchFamily="34" charset="0"/>
              <a:ea typeface="ＭＳ Ｐゴシック" charset="0"/>
              <a:cs typeface="Arial" panose="020B0604020202020204" pitchFamily="34" charset="0"/>
            </a:endParaRPr>
          </a:p>
          <a:p>
            <a:r>
              <a:rPr lang="en-US" dirty="0">
                <a:latin typeface="Times New Roman" charset="0"/>
                <a:ea typeface="ＭＳ Ｐゴシック" charset="0"/>
                <a:cs typeface="ＭＳ Ｐゴシック" charset="0"/>
              </a:rPr>
              <a:t>OS-01-Gen1-3-slide 100</a:t>
            </a:r>
            <a:endParaRPr lang="en-US" altLang="zh-CN" b="1" dirty="0">
              <a:latin typeface="Arial" panose="020B0604020202020204" pitchFamily="34" charset="0"/>
              <a:ea typeface="ＭＳ Ｐゴシック" charset="0"/>
              <a:cs typeface="Arial" panose="020B0604020202020204" pitchFamily="34" charset="0"/>
            </a:endParaRPr>
          </a:p>
          <a:p>
            <a:r>
              <a:rPr lang="en-US" altLang="zh-CN" b="1" dirty="0">
                <a:latin typeface="Arial" panose="020B0604020202020204" pitchFamily="34" charset="0"/>
                <a:ea typeface="ＭＳ Ｐゴシック" charset="0"/>
                <a:cs typeface="Arial" panose="020B0604020202020204" pitchFamily="34" charset="0"/>
              </a:rPr>
              <a:t>OS-23-Isaiah_49-59/Slide 171</a:t>
            </a:r>
          </a:p>
          <a:p>
            <a:r>
              <a:rPr lang="en-US" altLang="zh-CN" b="1" dirty="0">
                <a:latin typeface="Arial" panose="020B0604020202020204" pitchFamily="34" charset="0"/>
                <a:ea typeface="ＭＳ Ｐゴシック" charset="0"/>
                <a:cs typeface="Arial" panose="020B0604020202020204" pitchFamily="34" charset="0"/>
              </a:rPr>
              <a:t>OS-23-Isaiah_60-66/Slide 102 on Supplements</a:t>
            </a:r>
          </a:p>
          <a:p>
            <a:r>
              <a:rPr lang="en-US" b="1" dirty="0">
                <a:latin typeface="Arial" panose="020B0604020202020204" pitchFamily="34" charset="0"/>
                <a:ea typeface="ＭＳ Ｐゴシック" charset="0"/>
                <a:cs typeface="Arial" panose="020B0604020202020204" pitchFamily="34" charset="0"/>
              </a:rPr>
              <a:t>NS-05-Acts1-2-slide 45</a:t>
            </a:r>
          </a:p>
          <a:p>
            <a:r>
              <a:rPr lang="en-US" b="1"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1529597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OS-00-Intro-91</a:t>
            </a:r>
          </a:p>
          <a:p>
            <a:r>
              <a:rPr lang="en-US" altLang="zh-CN" b="1" dirty="0">
                <a:latin typeface="Arial" panose="020B0604020202020204" pitchFamily="34" charset="0"/>
                <a:ea typeface="ＭＳ Ｐゴシック" charset="0"/>
                <a:cs typeface="Arial" panose="020B0604020202020204" pitchFamily="34" charset="0"/>
              </a:rPr>
              <a:t>OS-23-Isaiah_60-66/Slide 98 on Supplements</a:t>
            </a:r>
            <a:endParaRPr 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338005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37810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D13178A-C38F-E94B-B9BE-51FA483AAADB}" type="slidenum">
              <a:rPr lang="en-GB"/>
              <a:pPr>
                <a:defRPr/>
              </a:pPr>
              <a:t>‹#›</a:t>
            </a:fld>
            <a:endParaRPr lang="en-GB"/>
          </a:p>
        </p:txBody>
      </p:sp>
    </p:spTree>
    <p:extLst>
      <p:ext uri="{BB962C8B-B14F-4D97-AF65-F5344CB8AC3E}">
        <p14:creationId xmlns:p14="http://schemas.microsoft.com/office/powerpoint/2010/main" val="19596178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46C48899-49F2-0744-8BF4-494F13616380}" type="slidenum">
              <a:rPr lang="en-GB"/>
              <a:pPr>
                <a:defRPr/>
              </a:pPr>
              <a:t>‹#›</a:t>
            </a:fld>
            <a:endParaRPr lang="en-GB"/>
          </a:p>
        </p:txBody>
      </p:sp>
    </p:spTree>
    <p:extLst>
      <p:ext uri="{BB962C8B-B14F-4D97-AF65-F5344CB8AC3E}">
        <p14:creationId xmlns:p14="http://schemas.microsoft.com/office/powerpoint/2010/main" val="38489006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CCB459-581F-884A-90DC-428D547B82F8}" type="slidenum">
              <a:rPr lang="en-GB"/>
              <a:pPr>
                <a:defRPr/>
              </a:pPr>
              <a:t>‹#›</a:t>
            </a:fld>
            <a:endParaRPr lang="en-GB"/>
          </a:p>
        </p:txBody>
      </p:sp>
    </p:spTree>
    <p:extLst>
      <p:ext uri="{BB962C8B-B14F-4D97-AF65-F5344CB8AC3E}">
        <p14:creationId xmlns:p14="http://schemas.microsoft.com/office/powerpoint/2010/main" val="38391226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6AB37C8F-7217-FB4C-B743-83E80BB66EE2}" type="slidenum">
              <a:rPr lang="en-GB"/>
              <a:pPr>
                <a:defRPr/>
              </a:pPr>
              <a:t>‹#›</a:t>
            </a:fld>
            <a:endParaRPr lang="en-GB"/>
          </a:p>
        </p:txBody>
      </p:sp>
    </p:spTree>
    <p:extLst>
      <p:ext uri="{BB962C8B-B14F-4D97-AF65-F5344CB8AC3E}">
        <p14:creationId xmlns:p14="http://schemas.microsoft.com/office/powerpoint/2010/main" val="8714084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F1DCA293-9B98-5145-97ED-BAE613F150B2}" type="slidenum">
              <a:rPr lang="en-GB"/>
              <a:pPr>
                <a:defRPr/>
              </a:pPr>
              <a:t>‹#›</a:t>
            </a:fld>
            <a:endParaRPr lang="en-GB"/>
          </a:p>
        </p:txBody>
      </p:sp>
    </p:spTree>
    <p:extLst>
      <p:ext uri="{BB962C8B-B14F-4D97-AF65-F5344CB8AC3E}">
        <p14:creationId xmlns:p14="http://schemas.microsoft.com/office/powerpoint/2010/main" val="2861587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24ECC177-D8BE-FA49-961D-6DF728EEB157}" type="slidenum">
              <a:rPr lang="en-GB"/>
              <a:pPr>
                <a:defRPr/>
              </a:pPr>
              <a:t>‹#›</a:t>
            </a:fld>
            <a:endParaRPr lang="en-GB"/>
          </a:p>
        </p:txBody>
      </p:sp>
    </p:spTree>
    <p:extLst>
      <p:ext uri="{BB962C8B-B14F-4D97-AF65-F5344CB8AC3E}">
        <p14:creationId xmlns:p14="http://schemas.microsoft.com/office/powerpoint/2010/main" val="19536207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145516D-E399-F04D-A3CC-546CA79BF3D4}" type="slidenum">
              <a:rPr lang="en-GB"/>
              <a:pPr>
                <a:defRPr/>
              </a:pPr>
              <a:t>‹#›</a:t>
            </a:fld>
            <a:endParaRPr lang="en-GB"/>
          </a:p>
        </p:txBody>
      </p:sp>
    </p:spTree>
    <p:extLst>
      <p:ext uri="{BB962C8B-B14F-4D97-AF65-F5344CB8AC3E}">
        <p14:creationId xmlns:p14="http://schemas.microsoft.com/office/powerpoint/2010/main" val="2772814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710D790-1BCF-604B-AF18-FF1316C39A07}" type="slidenum">
              <a:rPr lang="en-GB"/>
              <a:pPr>
                <a:defRPr/>
              </a:pPr>
              <a:t>‹#›</a:t>
            </a:fld>
            <a:endParaRPr lang="en-GB"/>
          </a:p>
        </p:txBody>
      </p:sp>
    </p:spTree>
    <p:extLst>
      <p:ext uri="{BB962C8B-B14F-4D97-AF65-F5344CB8AC3E}">
        <p14:creationId xmlns:p14="http://schemas.microsoft.com/office/powerpoint/2010/main" val="4171305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BA47FB7-15EF-D84D-930B-A2D7E178E23B}" type="slidenum">
              <a:rPr lang="en-GB"/>
              <a:pPr>
                <a:defRPr/>
              </a:pPr>
              <a:t>‹#›</a:t>
            </a:fld>
            <a:endParaRPr lang="en-GB"/>
          </a:p>
        </p:txBody>
      </p:sp>
    </p:spTree>
    <p:extLst>
      <p:ext uri="{BB962C8B-B14F-4D97-AF65-F5344CB8AC3E}">
        <p14:creationId xmlns:p14="http://schemas.microsoft.com/office/powerpoint/2010/main" val="31223303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6606732E-642F-E543-A4E2-95AFB5124943}" type="slidenum">
              <a:rPr lang="en-GB"/>
              <a:pPr>
                <a:defRPr/>
              </a:pPr>
              <a:t>‹#›</a:t>
            </a:fld>
            <a:endParaRPr lang="en-GB"/>
          </a:p>
        </p:txBody>
      </p:sp>
    </p:spTree>
    <p:extLst>
      <p:ext uri="{BB962C8B-B14F-4D97-AF65-F5344CB8AC3E}">
        <p14:creationId xmlns:p14="http://schemas.microsoft.com/office/powerpoint/2010/main" val="327814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463550"/>
            <a:ext cx="5676900" cy="563086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807A517-ADF2-9545-97FB-89301DBF01A6}" type="slidenum">
              <a:rPr lang="en-GB"/>
              <a:pPr>
                <a:defRPr/>
              </a:pPr>
              <a:t>‹#›</a:t>
            </a:fld>
            <a:endParaRPr lang="en-GB"/>
          </a:p>
        </p:txBody>
      </p:sp>
    </p:spTree>
    <p:extLst>
      <p:ext uri="{BB962C8B-B14F-4D97-AF65-F5344CB8AC3E}">
        <p14:creationId xmlns:p14="http://schemas.microsoft.com/office/powerpoint/2010/main" val="1196189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07D3BED5-78D5-3241-A251-15E6F4A93E4E}" type="slidenum">
              <a:rPr lang="en-US"/>
              <a:pPr>
                <a:defRPr/>
              </a:pPr>
              <a:t>‹#›</a:t>
            </a:fld>
            <a:endParaRPr lang="en-US"/>
          </a:p>
        </p:txBody>
      </p:sp>
    </p:spTree>
    <p:extLst>
      <p:ext uri="{BB962C8B-B14F-4D97-AF65-F5344CB8AC3E}">
        <p14:creationId xmlns:p14="http://schemas.microsoft.com/office/powerpoint/2010/main" val="42721264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4CEC7284-A84E-BA48-90E5-27E689D32B0E}" type="slidenum">
              <a:rPr lang="en-US"/>
              <a:pPr>
                <a:defRPr/>
              </a:pPr>
              <a:t>‹#›</a:t>
            </a:fld>
            <a:endParaRPr lang="en-US"/>
          </a:p>
        </p:txBody>
      </p:sp>
    </p:spTree>
    <p:extLst>
      <p:ext uri="{BB962C8B-B14F-4D97-AF65-F5344CB8AC3E}">
        <p14:creationId xmlns:p14="http://schemas.microsoft.com/office/powerpoint/2010/main" val="17024607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183C077A-AC38-FB48-BF78-3F04B571B617}" type="slidenum">
              <a:rPr lang="en-US"/>
              <a:pPr>
                <a:defRPr/>
              </a:pPr>
              <a:t>‹#›</a:t>
            </a:fld>
            <a:endParaRPr lang="en-US"/>
          </a:p>
        </p:txBody>
      </p:sp>
    </p:spTree>
    <p:extLst>
      <p:ext uri="{BB962C8B-B14F-4D97-AF65-F5344CB8AC3E}">
        <p14:creationId xmlns:p14="http://schemas.microsoft.com/office/powerpoint/2010/main" val="11943998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449E2C69-64A5-A84E-800B-B5D9836E2418}" type="slidenum">
              <a:rPr lang="en-US"/>
              <a:pPr>
                <a:defRPr/>
              </a:pPr>
              <a:t>‹#›</a:t>
            </a:fld>
            <a:endParaRPr lang="en-US"/>
          </a:p>
        </p:txBody>
      </p:sp>
    </p:spTree>
    <p:extLst>
      <p:ext uri="{BB962C8B-B14F-4D97-AF65-F5344CB8AC3E}">
        <p14:creationId xmlns:p14="http://schemas.microsoft.com/office/powerpoint/2010/main" val="2930324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58284B6D-5524-5E45-A2D0-71900CC0DFD2}" type="slidenum">
              <a:rPr lang="en-US"/>
              <a:pPr>
                <a:defRPr/>
              </a:pPr>
              <a:t>‹#›</a:t>
            </a:fld>
            <a:endParaRPr lang="en-US"/>
          </a:p>
        </p:txBody>
      </p:sp>
    </p:spTree>
    <p:extLst>
      <p:ext uri="{BB962C8B-B14F-4D97-AF65-F5344CB8AC3E}">
        <p14:creationId xmlns:p14="http://schemas.microsoft.com/office/powerpoint/2010/main" val="41029263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93B7421A-EC84-9C4F-AB19-8D0EA7A59AE0}" type="slidenum">
              <a:rPr lang="en-US"/>
              <a:pPr>
                <a:defRPr/>
              </a:pPr>
              <a:t>‹#›</a:t>
            </a:fld>
            <a:endParaRPr lang="en-US"/>
          </a:p>
        </p:txBody>
      </p:sp>
    </p:spTree>
    <p:extLst>
      <p:ext uri="{BB962C8B-B14F-4D97-AF65-F5344CB8AC3E}">
        <p14:creationId xmlns:p14="http://schemas.microsoft.com/office/powerpoint/2010/main" val="40469810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0691BB65-81DC-8244-BF2E-071C41E6B0CD}" type="slidenum">
              <a:rPr lang="en-US"/>
              <a:pPr>
                <a:defRPr/>
              </a:pPr>
              <a:t>‹#›</a:t>
            </a:fld>
            <a:endParaRPr lang="en-US"/>
          </a:p>
        </p:txBody>
      </p:sp>
    </p:spTree>
    <p:extLst>
      <p:ext uri="{BB962C8B-B14F-4D97-AF65-F5344CB8AC3E}">
        <p14:creationId xmlns:p14="http://schemas.microsoft.com/office/powerpoint/2010/main" val="39322554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2CEDF07B-789E-444B-B3C0-5F949412B614}" type="slidenum">
              <a:rPr lang="en-US"/>
              <a:pPr>
                <a:defRPr/>
              </a:pPr>
              <a:t>‹#›</a:t>
            </a:fld>
            <a:endParaRPr lang="en-US"/>
          </a:p>
        </p:txBody>
      </p:sp>
    </p:spTree>
    <p:extLst>
      <p:ext uri="{BB962C8B-B14F-4D97-AF65-F5344CB8AC3E}">
        <p14:creationId xmlns:p14="http://schemas.microsoft.com/office/powerpoint/2010/main" val="41574761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E138590E-EBC0-524B-988A-F237AB577A42}" type="slidenum">
              <a:rPr lang="en-US"/>
              <a:pPr>
                <a:defRPr/>
              </a:pPr>
              <a:t>‹#›</a:t>
            </a:fld>
            <a:endParaRPr lang="en-US"/>
          </a:p>
        </p:txBody>
      </p:sp>
    </p:spTree>
    <p:extLst>
      <p:ext uri="{BB962C8B-B14F-4D97-AF65-F5344CB8AC3E}">
        <p14:creationId xmlns:p14="http://schemas.microsoft.com/office/powerpoint/2010/main" val="18952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6C13EFE-34CE-3F42-B9E8-8CF5F60E90BF}" type="slidenum">
              <a:rPr lang="en-US"/>
              <a:pPr>
                <a:defRPr/>
              </a:pPr>
              <a:t>‹#›</a:t>
            </a:fld>
            <a:endParaRPr lang="en-US"/>
          </a:p>
        </p:txBody>
      </p:sp>
    </p:spTree>
    <p:extLst>
      <p:ext uri="{BB962C8B-B14F-4D97-AF65-F5344CB8AC3E}">
        <p14:creationId xmlns:p14="http://schemas.microsoft.com/office/powerpoint/2010/main" val="13692932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76FC800B-5B03-F647-B928-A4290552463B}" type="slidenum">
              <a:rPr lang="en-US"/>
              <a:pPr>
                <a:defRPr/>
              </a:pPr>
              <a:t>‹#›</a:t>
            </a:fld>
            <a:endParaRPr lang="en-US"/>
          </a:p>
        </p:txBody>
      </p:sp>
    </p:spTree>
    <p:extLst>
      <p:ext uri="{BB962C8B-B14F-4D97-AF65-F5344CB8AC3E}">
        <p14:creationId xmlns:p14="http://schemas.microsoft.com/office/powerpoint/2010/main" val="33687376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DA66410A-9636-DA47-86E9-0CBA0CE8BFB2}" type="slidenum">
              <a:rPr lang="en-US"/>
              <a:pPr>
                <a:defRPr/>
              </a:pPr>
              <a:t>‹#›</a:t>
            </a:fld>
            <a:endParaRPr lang="en-US"/>
          </a:p>
        </p:txBody>
      </p:sp>
    </p:spTree>
    <p:extLst>
      <p:ext uri="{BB962C8B-B14F-4D97-AF65-F5344CB8AC3E}">
        <p14:creationId xmlns:p14="http://schemas.microsoft.com/office/powerpoint/2010/main" val="1406825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defTabSz="449263" eaLnBrk="1" hangingPunct="1">
              <a:defRPr/>
            </a:lvl1pPr>
          </a:lstStyle>
          <a:p>
            <a:pPr>
              <a:defRPr/>
            </a:pPr>
            <a:fld id="{318DD597-017E-ED40-9404-C022A19E58C4}" type="slidenum">
              <a:rPr lang="en-US"/>
              <a:pPr>
                <a:defRPr/>
              </a:pPr>
              <a:t>‹#›</a:t>
            </a:fld>
            <a:endParaRPr lang="en-US"/>
          </a:p>
        </p:txBody>
      </p:sp>
    </p:spTree>
    <p:extLst>
      <p:ext uri="{BB962C8B-B14F-4D97-AF65-F5344CB8AC3E}">
        <p14:creationId xmlns:p14="http://schemas.microsoft.com/office/powerpoint/2010/main" val="9170510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B1425440-80EA-614A-861E-E807F508F68C}" type="slidenum">
              <a:rPr lang="en-US" smtClean="0"/>
              <a:pPr>
                <a:defRPr/>
              </a:pPr>
              <a:t>‹#›</a:t>
            </a:fld>
            <a:endParaRPr lang="en-US" dirty="0"/>
          </a:p>
        </p:txBody>
      </p:sp>
    </p:spTree>
    <p:extLst>
      <p:ext uri="{BB962C8B-B14F-4D97-AF65-F5344CB8AC3E}">
        <p14:creationId xmlns:p14="http://schemas.microsoft.com/office/powerpoint/2010/main" val="17070625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984A31CC-8FA7-554D-8058-3D1BC5EB20F3}" type="slidenum">
              <a:rPr lang="en-US" smtClean="0"/>
              <a:pPr>
                <a:defRPr/>
              </a:pPr>
              <a:t>‹#›</a:t>
            </a:fld>
            <a:endParaRPr lang="en-US" dirty="0"/>
          </a:p>
        </p:txBody>
      </p:sp>
    </p:spTree>
    <p:extLst>
      <p:ext uri="{BB962C8B-B14F-4D97-AF65-F5344CB8AC3E}">
        <p14:creationId xmlns:p14="http://schemas.microsoft.com/office/powerpoint/2010/main" val="32931611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D40674B3-5CD0-C742-829D-9FB37EEE29D4}" type="slidenum">
              <a:rPr lang="en-US" smtClean="0"/>
              <a:pPr>
                <a:defRPr/>
              </a:pPr>
              <a:t>‹#›</a:t>
            </a:fld>
            <a:endParaRPr lang="en-US" dirty="0"/>
          </a:p>
        </p:txBody>
      </p:sp>
    </p:spTree>
    <p:extLst>
      <p:ext uri="{BB962C8B-B14F-4D97-AF65-F5344CB8AC3E}">
        <p14:creationId xmlns:p14="http://schemas.microsoft.com/office/powerpoint/2010/main" val="23511115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50434AED-AEDA-C04C-AF75-08F7AFF0E6B0}" type="slidenum">
              <a:rPr lang="en-US" smtClean="0"/>
              <a:pPr>
                <a:defRPr/>
              </a:pPr>
              <a:t>‹#›</a:t>
            </a:fld>
            <a:endParaRPr lang="en-US" dirty="0"/>
          </a:p>
        </p:txBody>
      </p:sp>
    </p:spTree>
    <p:extLst>
      <p:ext uri="{BB962C8B-B14F-4D97-AF65-F5344CB8AC3E}">
        <p14:creationId xmlns:p14="http://schemas.microsoft.com/office/powerpoint/2010/main" val="35418158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096D0532-A29E-2F4B-B197-824CD930B111}" type="slidenum">
              <a:rPr lang="en-US" smtClean="0"/>
              <a:pPr>
                <a:defRPr/>
              </a:pPr>
              <a:t>‹#›</a:t>
            </a:fld>
            <a:endParaRPr lang="en-US" dirty="0"/>
          </a:p>
        </p:txBody>
      </p:sp>
    </p:spTree>
    <p:extLst>
      <p:ext uri="{BB962C8B-B14F-4D97-AF65-F5344CB8AC3E}">
        <p14:creationId xmlns:p14="http://schemas.microsoft.com/office/powerpoint/2010/main" val="39071337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D9B0B000-8E02-E24D-8FB5-8297695D2E36}" type="slidenum">
              <a:rPr lang="en-US" smtClean="0"/>
              <a:pPr>
                <a:defRPr/>
              </a:pPr>
              <a:t>‹#›</a:t>
            </a:fld>
            <a:endParaRPr lang="en-US" dirty="0"/>
          </a:p>
        </p:txBody>
      </p:sp>
    </p:spTree>
    <p:extLst>
      <p:ext uri="{BB962C8B-B14F-4D97-AF65-F5344CB8AC3E}">
        <p14:creationId xmlns:p14="http://schemas.microsoft.com/office/powerpoint/2010/main" val="240514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6D312D9D-3B35-E345-A794-7ED6D6AFF849}" type="slidenum">
              <a:rPr lang="en-US" smtClean="0"/>
              <a:pPr>
                <a:defRPr/>
              </a:pPr>
              <a:t>‹#›</a:t>
            </a:fld>
            <a:endParaRPr lang="en-US" dirty="0"/>
          </a:p>
        </p:txBody>
      </p:sp>
    </p:spTree>
    <p:extLst>
      <p:ext uri="{BB962C8B-B14F-4D97-AF65-F5344CB8AC3E}">
        <p14:creationId xmlns:p14="http://schemas.microsoft.com/office/powerpoint/2010/main" val="38266524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55C4A2A2-F574-1E47-BDB8-A67DE7D58B30}" type="slidenum">
              <a:rPr lang="en-US" smtClean="0"/>
              <a:pPr>
                <a:defRPr/>
              </a:pPr>
              <a:t>‹#›</a:t>
            </a:fld>
            <a:endParaRPr lang="en-US" dirty="0"/>
          </a:p>
        </p:txBody>
      </p:sp>
    </p:spTree>
    <p:extLst>
      <p:ext uri="{BB962C8B-B14F-4D97-AF65-F5344CB8AC3E}">
        <p14:creationId xmlns:p14="http://schemas.microsoft.com/office/powerpoint/2010/main" val="25934931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5BE53286-9F3C-4B40-AEFF-61F9346B9101}" type="slidenum">
              <a:rPr lang="en-US" smtClean="0"/>
              <a:pPr>
                <a:defRPr/>
              </a:pPr>
              <a:t>‹#›</a:t>
            </a:fld>
            <a:endParaRPr lang="en-US" dirty="0"/>
          </a:p>
        </p:txBody>
      </p:sp>
    </p:spTree>
    <p:extLst>
      <p:ext uri="{BB962C8B-B14F-4D97-AF65-F5344CB8AC3E}">
        <p14:creationId xmlns:p14="http://schemas.microsoft.com/office/powerpoint/2010/main" val="20890089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0E99F56B-9E8C-364A-BA56-7CCB1A31E0C7}" type="slidenum">
              <a:rPr lang="en-US" smtClean="0"/>
              <a:pPr>
                <a:defRPr/>
              </a:pPr>
              <a:t>‹#›</a:t>
            </a:fld>
            <a:endParaRPr lang="en-US" dirty="0"/>
          </a:p>
        </p:txBody>
      </p:sp>
    </p:spTree>
    <p:extLst>
      <p:ext uri="{BB962C8B-B14F-4D97-AF65-F5344CB8AC3E}">
        <p14:creationId xmlns:p14="http://schemas.microsoft.com/office/powerpoint/2010/main" val="28811520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1C8A38D4-A3A7-174D-B924-27474FB350ED}" type="slidenum">
              <a:rPr lang="en-US" smtClean="0"/>
              <a:pPr>
                <a:defRPr/>
              </a:pPr>
              <a:t>‹#›</a:t>
            </a:fld>
            <a:endParaRPr lang="en-US" dirty="0"/>
          </a:p>
        </p:txBody>
      </p:sp>
    </p:spTree>
    <p:extLst>
      <p:ext uri="{BB962C8B-B14F-4D97-AF65-F5344CB8AC3E}">
        <p14:creationId xmlns:p14="http://schemas.microsoft.com/office/powerpoint/2010/main" val="29758475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A9DAB206-644B-284E-A5CB-3E9DB11F212E}" type="slidenum">
              <a:rPr lang="en-US" smtClean="0"/>
              <a:pPr>
                <a:defRPr/>
              </a:pPr>
              <a:t>‹#›</a:t>
            </a:fld>
            <a:endParaRPr lang="en-US" dirty="0"/>
          </a:p>
        </p:txBody>
      </p:sp>
    </p:spTree>
    <p:extLst>
      <p:ext uri="{BB962C8B-B14F-4D97-AF65-F5344CB8AC3E}">
        <p14:creationId xmlns:p14="http://schemas.microsoft.com/office/powerpoint/2010/main" val="23393640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145E82-D1B0-1642-880D-56C12432F821}" type="slidenum">
              <a:rPr lang="en-US"/>
              <a:pPr>
                <a:defRPr/>
              </a:pPr>
              <a:t>‹#›</a:t>
            </a:fld>
            <a:endParaRPr lang="en-US"/>
          </a:p>
        </p:txBody>
      </p:sp>
    </p:spTree>
    <p:extLst>
      <p:ext uri="{BB962C8B-B14F-4D97-AF65-F5344CB8AC3E}">
        <p14:creationId xmlns:p14="http://schemas.microsoft.com/office/powerpoint/2010/main" val="27492940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749F616D-C46A-C84F-8849-DDA4BE511FDF}" type="slidenum">
              <a:rPr lang="en-US"/>
              <a:pPr>
                <a:defRPr/>
              </a:pPr>
              <a:t>‹#›</a:t>
            </a:fld>
            <a:endParaRPr lang="en-US"/>
          </a:p>
        </p:txBody>
      </p:sp>
    </p:spTree>
    <p:extLst>
      <p:ext uri="{BB962C8B-B14F-4D97-AF65-F5344CB8AC3E}">
        <p14:creationId xmlns:p14="http://schemas.microsoft.com/office/powerpoint/2010/main" val="12608564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EAB3F326-90CC-E04E-A9AE-B801A2640194}" type="slidenum">
              <a:rPr lang="en-US"/>
              <a:pPr>
                <a:defRPr/>
              </a:pPr>
              <a:t>‹#›</a:t>
            </a:fld>
            <a:endParaRPr lang="en-US"/>
          </a:p>
        </p:txBody>
      </p:sp>
    </p:spTree>
    <p:extLst>
      <p:ext uri="{BB962C8B-B14F-4D97-AF65-F5344CB8AC3E}">
        <p14:creationId xmlns:p14="http://schemas.microsoft.com/office/powerpoint/2010/main" val="32200513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C790C172-CAAF-5F48-9A2B-11BED8D5B7DD}" type="slidenum">
              <a:rPr lang="en-US"/>
              <a:pPr>
                <a:defRPr/>
              </a:pPr>
              <a:t>‹#›</a:t>
            </a:fld>
            <a:endParaRPr lang="en-US"/>
          </a:p>
        </p:txBody>
      </p:sp>
    </p:spTree>
    <p:extLst>
      <p:ext uri="{BB962C8B-B14F-4D97-AF65-F5344CB8AC3E}">
        <p14:creationId xmlns:p14="http://schemas.microsoft.com/office/powerpoint/2010/main" val="1250171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812946BD-02A1-154A-A3B8-0EF23E6D880F}" type="slidenum">
              <a:rPr lang="en-US"/>
              <a:pPr>
                <a:defRPr/>
              </a:pPr>
              <a:t>‹#›</a:t>
            </a:fld>
            <a:endParaRPr lang="en-US"/>
          </a:p>
        </p:txBody>
      </p:sp>
    </p:spTree>
    <p:extLst>
      <p:ext uri="{BB962C8B-B14F-4D97-AF65-F5344CB8AC3E}">
        <p14:creationId xmlns:p14="http://schemas.microsoft.com/office/powerpoint/2010/main" val="6662587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853989E0-BEE6-9C44-8F04-A997EA94510E}" type="slidenum">
              <a:rPr lang="en-US"/>
              <a:pPr>
                <a:defRPr/>
              </a:pPr>
              <a:t>‹#›</a:t>
            </a:fld>
            <a:endParaRPr lang="en-US"/>
          </a:p>
        </p:txBody>
      </p:sp>
    </p:spTree>
    <p:extLst>
      <p:ext uri="{BB962C8B-B14F-4D97-AF65-F5344CB8AC3E}">
        <p14:creationId xmlns:p14="http://schemas.microsoft.com/office/powerpoint/2010/main" val="36259090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B5FF66E8-D771-4940-BB04-EF237300025D}" type="slidenum">
              <a:rPr lang="en-US"/>
              <a:pPr>
                <a:defRPr/>
              </a:pPr>
              <a:t>‹#›</a:t>
            </a:fld>
            <a:endParaRPr lang="en-US"/>
          </a:p>
        </p:txBody>
      </p:sp>
    </p:spTree>
    <p:extLst>
      <p:ext uri="{BB962C8B-B14F-4D97-AF65-F5344CB8AC3E}">
        <p14:creationId xmlns:p14="http://schemas.microsoft.com/office/powerpoint/2010/main" val="9527461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7CC73E0F-0333-CD47-B1F3-2669806CA34B}" type="slidenum">
              <a:rPr lang="en-US"/>
              <a:pPr>
                <a:defRPr/>
              </a:pPr>
              <a:t>‹#›</a:t>
            </a:fld>
            <a:endParaRPr lang="en-US"/>
          </a:p>
        </p:txBody>
      </p:sp>
    </p:spTree>
    <p:extLst>
      <p:ext uri="{BB962C8B-B14F-4D97-AF65-F5344CB8AC3E}">
        <p14:creationId xmlns:p14="http://schemas.microsoft.com/office/powerpoint/2010/main" val="27829031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5803E60C-FA5E-2B4E-BA78-24DA3DE389C5}" type="slidenum">
              <a:rPr lang="en-US"/>
              <a:pPr>
                <a:defRPr/>
              </a:pPr>
              <a:t>‹#›</a:t>
            </a:fld>
            <a:endParaRPr lang="en-US"/>
          </a:p>
        </p:txBody>
      </p:sp>
    </p:spTree>
    <p:extLst>
      <p:ext uri="{BB962C8B-B14F-4D97-AF65-F5344CB8AC3E}">
        <p14:creationId xmlns:p14="http://schemas.microsoft.com/office/powerpoint/2010/main" val="36546674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BE20A4F0-FBC2-7647-9502-E2772441CF4D}" type="slidenum">
              <a:rPr lang="en-US"/>
              <a:pPr>
                <a:defRPr/>
              </a:pPr>
              <a:t>‹#›</a:t>
            </a:fld>
            <a:endParaRPr lang="en-US"/>
          </a:p>
        </p:txBody>
      </p:sp>
    </p:spTree>
    <p:extLst>
      <p:ext uri="{BB962C8B-B14F-4D97-AF65-F5344CB8AC3E}">
        <p14:creationId xmlns:p14="http://schemas.microsoft.com/office/powerpoint/2010/main" val="12547962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EFCE27B8-3505-AA40-A4EF-A1A011F9A4F9}" type="slidenum">
              <a:rPr lang="en-US"/>
              <a:pPr>
                <a:defRPr/>
              </a:pPr>
              <a:t>‹#›</a:t>
            </a:fld>
            <a:endParaRPr lang="en-US"/>
          </a:p>
        </p:txBody>
      </p:sp>
    </p:spTree>
    <p:extLst>
      <p:ext uri="{BB962C8B-B14F-4D97-AF65-F5344CB8AC3E}">
        <p14:creationId xmlns:p14="http://schemas.microsoft.com/office/powerpoint/2010/main" val="31419098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6865304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18534981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764116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2362200" y="1981200"/>
            <a:ext cx="31607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5675313" y="1981200"/>
            <a:ext cx="31623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84280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70201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16693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68090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21909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719525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3430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7510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2421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39824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53917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1744492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6001979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026236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863110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2202438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79746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7616672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3443221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672994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295724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754358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09949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6936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1970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8096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668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3751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27851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0277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8884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5492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953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7765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651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eaLnBrk="0" hangingPunct="0">
              <a:defRPr/>
            </a:lvl1pPr>
          </a:lstStyle>
          <a:p>
            <a:pPr>
              <a:defRPr/>
            </a:pPr>
            <a:fld id="{CBCA7EF1-2B25-5F48-89F0-77A3F01CFD46}" type="slidenum">
              <a:rPr lang="en-GB"/>
              <a:pPr>
                <a:defRPr/>
              </a:pPr>
              <a:t>‹#›</a:t>
            </a:fld>
            <a:endParaRPr lang="en-GB"/>
          </a:p>
        </p:txBody>
      </p:sp>
    </p:spTree>
    <p:extLst>
      <p:ext uri="{BB962C8B-B14F-4D97-AF65-F5344CB8AC3E}">
        <p14:creationId xmlns:p14="http://schemas.microsoft.com/office/powerpoint/2010/main" val="16827230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1856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6799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91323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22541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526040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154321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13094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474813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4537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624933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4323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356271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293600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E06E7A5-715D-EB45-84B0-715894951CDA}"/>
              </a:ext>
            </a:extLst>
          </p:cNvPr>
          <p:cNvSpPr>
            <a:spLocks noGrp="1"/>
          </p:cNvSpPr>
          <p:nvPr>
            <p:ph type="dt" sz="half" idx="10"/>
          </p:nvPr>
        </p:nvSpPr>
        <p:spPr/>
        <p:txBody>
          <a:bodyPr/>
          <a:lstStyle>
            <a:lvl1pPr>
              <a:defRPr b="1" i="0">
                <a:latin typeface="Arial" panose="020B0604020202020204" pitchFamily="34" charset="0"/>
              </a:defRPr>
            </a:lvl1pPr>
          </a:lstStyle>
          <a:p>
            <a:pPr>
              <a:defRPr/>
            </a:pPr>
            <a:fld id="{2F737025-5CF8-E845-BEA6-683B4BD3850C}" type="datetimeFigureOut">
              <a:rPr lang="en-US" altLang="en-US" smtClean="0"/>
              <a:pPr>
                <a:defRPr/>
              </a:pPr>
              <a:t>2/23/24</a:t>
            </a:fld>
            <a:endParaRPr lang="en-US" altLang="en-US" dirty="0"/>
          </a:p>
        </p:txBody>
      </p:sp>
      <p:sp>
        <p:nvSpPr>
          <p:cNvPr id="5" name="Footer Placeholder 4">
            <a:extLst>
              <a:ext uri="{FF2B5EF4-FFF2-40B4-BE49-F238E27FC236}">
                <a16:creationId xmlns:a16="http://schemas.microsoft.com/office/drawing/2014/main" id="{0B28D5CD-8F65-574C-A4A3-2972710FF5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B422E2-C384-EF44-AA28-C4ADF3A5639A}"/>
              </a:ext>
            </a:extLst>
          </p:cNvPr>
          <p:cNvSpPr>
            <a:spLocks noGrp="1"/>
          </p:cNvSpPr>
          <p:nvPr>
            <p:ph type="sldNum" sz="quarter" idx="12"/>
          </p:nvPr>
        </p:nvSpPr>
        <p:spPr/>
        <p:txBody>
          <a:bodyPr/>
          <a:lstStyle>
            <a:lvl1pPr>
              <a:defRPr b="1" i="0">
                <a:latin typeface="Arial" panose="020B0604020202020204" pitchFamily="34" charset="0"/>
              </a:defRPr>
            </a:lvl1pPr>
          </a:lstStyle>
          <a:p>
            <a:pPr>
              <a:defRPr/>
            </a:pPr>
            <a:fld id="{5926729A-B5A6-FA4B-B8C2-D95C4B58BEA2}" type="slidenum">
              <a:rPr lang="en-US" altLang="en-US" smtClean="0"/>
              <a:pPr>
                <a:defRPr/>
              </a:pPr>
              <a:t>‹#›</a:t>
            </a:fld>
            <a:endParaRPr lang="en-US" altLang="en-US" dirty="0"/>
          </a:p>
        </p:txBody>
      </p:sp>
    </p:spTree>
    <p:extLst>
      <p:ext uri="{BB962C8B-B14F-4D97-AF65-F5344CB8AC3E}">
        <p14:creationId xmlns:p14="http://schemas.microsoft.com/office/powerpoint/2010/main" val="34024298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94983-646D-2A44-83D9-46BC824B4C98}"/>
              </a:ext>
            </a:extLst>
          </p:cNvPr>
          <p:cNvSpPr>
            <a:spLocks noGrp="1"/>
          </p:cNvSpPr>
          <p:nvPr>
            <p:ph type="dt" sz="half" idx="10"/>
          </p:nvPr>
        </p:nvSpPr>
        <p:spPr/>
        <p:txBody>
          <a:bodyPr/>
          <a:lstStyle>
            <a:lvl1pPr>
              <a:defRPr b="1" i="0">
                <a:latin typeface="Arial" panose="020B0604020202020204" pitchFamily="34" charset="0"/>
              </a:defRPr>
            </a:lvl1pPr>
          </a:lstStyle>
          <a:p>
            <a:pPr>
              <a:defRPr/>
            </a:pPr>
            <a:fld id="{C2A6A7E2-CF53-AC44-B9CD-F8395DDD8D2F}" type="datetimeFigureOut">
              <a:rPr lang="en-US" altLang="en-US" smtClean="0"/>
              <a:pPr>
                <a:defRPr/>
              </a:pPr>
              <a:t>2/23/24</a:t>
            </a:fld>
            <a:endParaRPr lang="en-US" altLang="en-US" dirty="0"/>
          </a:p>
        </p:txBody>
      </p:sp>
      <p:sp>
        <p:nvSpPr>
          <p:cNvPr id="5" name="Footer Placeholder 4">
            <a:extLst>
              <a:ext uri="{FF2B5EF4-FFF2-40B4-BE49-F238E27FC236}">
                <a16:creationId xmlns:a16="http://schemas.microsoft.com/office/drawing/2014/main" id="{AB8087CF-E9F7-EE43-8E8E-E01C1480F4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DA9105-39B1-474B-9795-908EC5DA30D4}"/>
              </a:ext>
            </a:extLst>
          </p:cNvPr>
          <p:cNvSpPr>
            <a:spLocks noGrp="1"/>
          </p:cNvSpPr>
          <p:nvPr>
            <p:ph type="sldNum" sz="quarter" idx="12"/>
          </p:nvPr>
        </p:nvSpPr>
        <p:spPr/>
        <p:txBody>
          <a:bodyPr/>
          <a:lstStyle>
            <a:lvl1pPr>
              <a:defRPr b="1" i="0">
                <a:latin typeface="Arial" panose="020B0604020202020204" pitchFamily="34" charset="0"/>
              </a:defRPr>
            </a:lvl1pPr>
          </a:lstStyle>
          <a:p>
            <a:pPr>
              <a:defRPr/>
            </a:pPr>
            <a:fld id="{B78D8F47-341E-E441-A1E4-DCAA6773ED7D}" type="slidenum">
              <a:rPr lang="en-US" altLang="en-US" smtClean="0"/>
              <a:pPr>
                <a:defRPr/>
              </a:pPr>
              <a:t>‹#›</a:t>
            </a:fld>
            <a:endParaRPr lang="en-US" altLang="en-US" dirty="0"/>
          </a:p>
        </p:txBody>
      </p:sp>
    </p:spTree>
    <p:extLst>
      <p:ext uri="{BB962C8B-B14F-4D97-AF65-F5344CB8AC3E}">
        <p14:creationId xmlns:p14="http://schemas.microsoft.com/office/powerpoint/2010/main" val="9953892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67A889-8C1D-A74B-AE8B-63CDCADB5782}"/>
              </a:ext>
            </a:extLst>
          </p:cNvPr>
          <p:cNvSpPr>
            <a:spLocks noGrp="1"/>
          </p:cNvSpPr>
          <p:nvPr>
            <p:ph type="dt" sz="half" idx="10"/>
          </p:nvPr>
        </p:nvSpPr>
        <p:spPr/>
        <p:txBody>
          <a:bodyPr/>
          <a:lstStyle>
            <a:lvl1pPr>
              <a:defRPr b="1" i="0">
                <a:latin typeface="Arial" panose="020B0604020202020204" pitchFamily="34" charset="0"/>
              </a:defRPr>
            </a:lvl1pPr>
          </a:lstStyle>
          <a:p>
            <a:pPr>
              <a:defRPr/>
            </a:pPr>
            <a:fld id="{E25CE4FA-EAF4-BC49-9B00-D5B57AE3AB5A}" type="datetimeFigureOut">
              <a:rPr lang="en-US" altLang="en-US" smtClean="0"/>
              <a:pPr>
                <a:defRPr/>
              </a:pPr>
              <a:t>2/23/24</a:t>
            </a:fld>
            <a:endParaRPr lang="en-US" altLang="en-US" dirty="0"/>
          </a:p>
        </p:txBody>
      </p:sp>
      <p:sp>
        <p:nvSpPr>
          <p:cNvPr id="5" name="Footer Placeholder 4">
            <a:extLst>
              <a:ext uri="{FF2B5EF4-FFF2-40B4-BE49-F238E27FC236}">
                <a16:creationId xmlns:a16="http://schemas.microsoft.com/office/drawing/2014/main" id="{281EF214-1AD0-A247-A808-7536F98923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CAD04D-3BF3-444E-8D4C-A1CA1DF195B2}"/>
              </a:ext>
            </a:extLst>
          </p:cNvPr>
          <p:cNvSpPr>
            <a:spLocks noGrp="1"/>
          </p:cNvSpPr>
          <p:nvPr>
            <p:ph type="sldNum" sz="quarter" idx="12"/>
          </p:nvPr>
        </p:nvSpPr>
        <p:spPr/>
        <p:txBody>
          <a:bodyPr/>
          <a:lstStyle>
            <a:lvl1pPr>
              <a:defRPr b="1" i="0">
                <a:latin typeface="Arial" panose="020B0604020202020204" pitchFamily="34" charset="0"/>
              </a:defRPr>
            </a:lvl1pPr>
          </a:lstStyle>
          <a:p>
            <a:pPr>
              <a:defRPr/>
            </a:pPr>
            <a:fld id="{B90AC602-2208-4D4C-87DA-A8081668E30D}" type="slidenum">
              <a:rPr lang="en-US" altLang="en-US" smtClean="0"/>
              <a:pPr>
                <a:defRPr/>
              </a:pPr>
              <a:t>‹#›</a:t>
            </a:fld>
            <a:endParaRPr lang="en-US" altLang="en-US" dirty="0"/>
          </a:p>
        </p:txBody>
      </p:sp>
    </p:spTree>
    <p:extLst>
      <p:ext uri="{BB962C8B-B14F-4D97-AF65-F5344CB8AC3E}">
        <p14:creationId xmlns:p14="http://schemas.microsoft.com/office/powerpoint/2010/main" val="9746218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1CEA627-846D-4244-95B4-C0820BBD8142}"/>
              </a:ext>
            </a:extLst>
          </p:cNvPr>
          <p:cNvSpPr>
            <a:spLocks noGrp="1"/>
          </p:cNvSpPr>
          <p:nvPr>
            <p:ph type="dt" sz="half" idx="10"/>
          </p:nvPr>
        </p:nvSpPr>
        <p:spPr/>
        <p:txBody>
          <a:bodyPr/>
          <a:lstStyle>
            <a:lvl1pPr>
              <a:defRPr b="1" i="0">
                <a:latin typeface="Arial" panose="020B0604020202020204" pitchFamily="34" charset="0"/>
              </a:defRPr>
            </a:lvl1pPr>
          </a:lstStyle>
          <a:p>
            <a:pPr>
              <a:defRPr/>
            </a:pPr>
            <a:fld id="{4EA2E14A-5DE7-B14A-B69B-D80569E7EEF6}" type="datetimeFigureOut">
              <a:rPr lang="en-US" altLang="en-US" smtClean="0"/>
              <a:pPr>
                <a:defRPr/>
              </a:pPr>
              <a:t>2/23/24</a:t>
            </a:fld>
            <a:endParaRPr lang="en-US" altLang="en-US" dirty="0"/>
          </a:p>
        </p:txBody>
      </p:sp>
      <p:sp>
        <p:nvSpPr>
          <p:cNvPr id="6" name="Footer Placeholder 4">
            <a:extLst>
              <a:ext uri="{FF2B5EF4-FFF2-40B4-BE49-F238E27FC236}">
                <a16:creationId xmlns:a16="http://schemas.microsoft.com/office/drawing/2014/main" id="{A3070AA2-40E6-544E-BA64-343EC6AFB5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2F6C47-68AC-BA4D-BA50-8C7B58EA3E05}"/>
              </a:ext>
            </a:extLst>
          </p:cNvPr>
          <p:cNvSpPr>
            <a:spLocks noGrp="1"/>
          </p:cNvSpPr>
          <p:nvPr>
            <p:ph type="sldNum" sz="quarter" idx="12"/>
          </p:nvPr>
        </p:nvSpPr>
        <p:spPr/>
        <p:txBody>
          <a:bodyPr/>
          <a:lstStyle>
            <a:lvl1pPr>
              <a:defRPr b="1" i="0">
                <a:latin typeface="Arial" panose="020B0604020202020204" pitchFamily="34" charset="0"/>
              </a:defRPr>
            </a:lvl1pPr>
          </a:lstStyle>
          <a:p>
            <a:pPr>
              <a:defRPr/>
            </a:pPr>
            <a:fld id="{578BD9FB-D51E-204D-8FB4-B0313FEB0F5E}" type="slidenum">
              <a:rPr lang="en-US" altLang="en-US" smtClean="0"/>
              <a:pPr>
                <a:defRPr/>
              </a:pPr>
              <a:t>‹#›</a:t>
            </a:fld>
            <a:endParaRPr lang="en-US" altLang="en-US" dirty="0"/>
          </a:p>
        </p:txBody>
      </p:sp>
    </p:spTree>
    <p:extLst>
      <p:ext uri="{BB962C8B-B14F-4D97-AF65-F5344CB8AC3E}">
        <p14:creationId xmlns:p14="http://schemas.microsoft.com/office/powerpoint/2010/main" val="81670210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D3E745B-4756-2F47-BF01-612EA0882333}"/>
              </a:ext>
            </a:extLst>
          </p:cNvPr>
          <p:cNvSpPr>
            <a:spLocks noGrp="1"/>
          </p:cNvSpPr>
          <p:nvPr>
            <p:ph type="dt" sz="half" idx="10"/>
          </p:nvPr>
        </p:nvSpPr>
        <p:spPr/>
        <p:txBody>
          <a:bodyPr/>
          <a:lstStyle>
            <a:lvl1pPr>
              <a:defRPr b="1" i="0">
                <a:latin typeface="Arial" panose="020B0604020202020204" pitchFamily="34" charset="0"/>
              </a:defRPr>
            </a:lvl1pPr>
          </a:lstStyle>
          <a:p>
            <a:pPr>
              <a:defRPr/>
            </a:pPr>
            <a:fld id="{E6B67C8F-296E-734E-93D2-B1EAE5077590}" type="datetimeFigureOut">
              <a:rPr lang="en-US" altLang="en-US" smtClean="0"/>
              <a:pPr>
                <a:defRPr/>
              </a:pPr>
              <a:t>2/23/24</a:t>
            </a:fld>
            <a:endParaRPr lang="en-US" altLang="en-US" dirty="0"/>
          </a:p>
        </p:txBody>
      </p:sp>
      <p:sp>
        <p:nvSpPr>
          <p:cNvPr id="8" name="Footer Placeholder 4">
            <a:extLst>
              <a:ext uri="{FF2B5EF4-FFF2-40B4-BE49-F238E27FC236}">
                <a16:creationId xmlns:a16="http://schemas.microsoft.com/office/drawing/2014/main" id="{26725C19-AD25-4744-9759-34FEB873BE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B33A1AD-74C3-F149-8CB5-2107846012C1}"/>
              </a:ext>
            </a:extLst>
          </p:cNvPr>
          <p:cNvSpPr>
            <a:spLocks noGrp="1"/>
          </p:cNvSpPr>
          <p:nvPr>
            <p:ph type="sldNum" sz="quarter" idx="12"/>
          </p:nvPr>
        </p:nvSpPr>
        <p:spPr/>
        <p:txBody>
          <a:bodyPr/>
          <a:lstStyle>
            <a:lvl1pPr>
              <a:defRPr b="1" i="0">
                <a:latin typeface="Arial" panose="020B0604020202020204" pitchFamily="34" charset="0"/>
              </a:defRPr>
            </a:lvl1pPr>
          </a:lstStyle>
          <a:p>
            <a:pPr>
              <a:defRPr/>
            </a:pPr>
            <a:fld id="{09809DCB-37D7-5D46-97F0-AFB8687B38A3}" type="slidenum">
              <a:rPr lang="en-US" altLang="en-US" smtClean="0"/>
              <a:pPr>
                <a:defRPr/>
              </a:pPr>
              <a:t>‹#›</a:t>
            </a:fld>
            <a:endParaRPr lang="en-US" altLang="en-US" dirty="0"/>
          </a:p>
        </p:txBody>
      </p:sp>
    </p:spTree>
    <p:extLst>
      <p:ext uri="{BB962C8B-B14F-4D97-AF65-F5344CB8AC3E}">
        <p14:creationId xmlns:p14="http://schemas.microsoft.com/office/powerpoint/2010/main" val="30083362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5565881-E39C-1841-95D4-FFE8ABE138AE}"/>
              </a:ext>
            </a:extLst>
          </p:cNvPr>
          <p:cNvSpPr>
            <a:spLocks noGrp="1"/>
          </p:cNvSpPr>
          <p:nvPr>
            <p:ph type="dt" sz="half" idx="10"/>
          </p:nvPr>
        </p:nvSpPr>
        <p:spPr/>
        <p:txBody>
          <a:bodyPr/>
          <a:lstStyle>
            <a:lvl1pPr>
              <a:defRPr b="1" i="0">
                <a:latin typeface="Arial" panose="020B0604020202020204" pitchFamily="34" charset="0"/>
              </a:defRPr>
            </a:lvl1pPr>
          </a:lstStyle>
          <a:p>
            <a:pPr>
              <a:defRPr/>
            </a:pPr>
            <a:fld id="{2C66A4CC-DB52-6D48-9DE0-346C5032E427}" type="datetimeFigureOut">
              <a:rPr lang="en-US" altLang="en-US" smtClean="0"/>
              <a:pPr>
                <a:defRPr/>
              </a:pPr>
              <a:t>2/23/24</a:t>
            </a:fld>
            <a:endParaRPr lang="en-US" altLang="en-US" dirty="0"/>
          </a:p>
        </p:txBody>
      </p:sp>
      <p:sp>
        <p:nvSpPr>
          <p:cNvPr id="4" name="Footer Placeholder 4">
            <a:extLst>
              <a:ext uri="{FF2B5EF4-FFF2-40B4-BE49-F238E27FC236}">
                <a16:creationId xmlns:a16="http://schemas.microsoft.com/office/drawing/2014/main" id="{4DE062C6-A2FF-5649-806C-30D6CD906E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52E41E-7F67-C446-9F43-00C853CEB4D2}"/>
              </a:ext>
            </a:extLst>
          </p:cNvPr>
          <p:cNvSpPr>
            <a:spLocks noGrp="1"/>
          </p:cNvSpPr>
          <p:nvPr>
            <p:ph type="sldNum" sz="quarter" idx="12"/>
          </p:nvPr>
        </p:nvSpPr>
        <p:spPr/>
        <p:txBody>
          <a:bodyPr/>
          <a:lstStyle>
            <a:lvl1pPr>
              <a:defRPr b="1" i="0">
                <a:latin typeface="Arial" panose="020B0604020202020204" pitchFamily="34" charset="0"/>
              </a:defRPr>
            </a:lvl1pPr>
          </a:lstStyle>
          <a:p>
            <a:pPr>
              <a:defRPr/>
            </a:pPr>
            <a:fld id="{56EBEDF3-2DD4-6C4F-BE11-374FB5CF1ADE}" type="slidenum">
              <a:rPr lang="en-US" altLang="en-US" smtClean="0"/>
              <a:pPr>
                <a:defRPr/>
              </a:pPr>
              <a:t>‹#›</a:t>
            </a:fld>
            <a:endParaRPr lang="en-US" altLang="en-US" dirty="0"/>
          </a:p>
        </p:txBody>
      </p:sp>
    </p:spTree>
    <p:extLst>
      <p:ext uri="{BB962C8B-B14F-4D97-AF65-F5344CB8AC3E}">
        <p14:creationId xmlns:p14="http://schemas.microsoft.com/office/powerpoint/2010/main" val="4662308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8F82424-56F3-2A4A-96B2-361EE7E797F5}"/>
              </a:ext>
            </a:extLst>
          </p:cNvPr>
          <p:cNvSpPr>
            <a:spLocks noGrp="1"/>
          </p:cNvSpPr>
          <p:nvPr>
            <p:ph type="dt" sz="half" idx="10"/>
          </p:nvPr>
        </p:nvSpPr>
        <p:spPr/>
        <p:txBody>
          <a:bodyPr/>
          <a:lstStyle>
            <a:lvl1pPr>
              <a:defRPr b="1" i="0">
                <a:latin typeface="Arial" panose="020B0604020202020204" pitchFamily="34" charset="0"/>
              </a:defRPr>
            </a:lvl1pPr>
          </a:lstStyle>
          <a:p>
            <a:pPr>
              <a:defRPr/>
            </a:pPr>
            <a:fld id="{6B246539-F87F-3949-9E5B-8A89BB2296D2}" type="datetimeFigureOut">
              <a:rPr lang="en-US" altLang="en-US" smtClean="0"/>
              <a:pPr>
                <a:defRPr/>
              </a:pPr>
              <a:t>2/23/24</a:t>
            </a:fld>
            <a:endParaRPr lang="en-US" altLang="en-US" dirty="0"/>
          </a:p>
        </p:txBody>
      </p:sp>
      <p:sp>
        <p:nvSpPr>
          <p:cNvPr id="3" name="Footer Placeholder 4">
            <a:extLst>
              <a:ext uri="{FF2B5EF4-FFF2-40B4-BE49-F238E27FC236}">
                <a16:creationId xmlns:a16="http://schemas.microsoft.com/office/drawing/2014/main" id="{7BD2102B-AC1A-5842-9D04-37FF378E7BC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E095DDC-2E25-4745-A264-35ADCA48677C}"/>
              </a:ext>
            </a:extLst>
          </p:cNvPr>
          <p:cNvSpPr>
            <a:spLocks noGrp="1"/>
          </p:cNvSpPr>
          <p:nvPr>
            <p:ph type="sldNum" sz="quarter" idx="12"/>
          </p:nvPr>
        </p:nvSpPr>
        <p:spPr/>
        <p:txBody>
          <a:bodyPr/>
          <a:lstStyle>
            <a:lvl1pPr>
              <a:defRPr b="1" i="0">
                <a:latin typeface="Arial" panose="020B0604020202020204" pitchFamily="34" charset="0"/>
              </a:defRPr>
            </a:lvl1pPr>
          </a:lstStyle>
          <a:p>
            <a:pPr>
              <a:defRPr/>
            </a:pPr>
            <a:fld id="{0370245D-ADA1-A040-9EE2-DEDF8C44F0E2}" type="slidenum">
              <a:rPr lang="en-US" altLang="en-US" smtClean="0"/>
              <a:pPr>
                <a:defRPr/>
              </a:pPr>
              <a:t>‹#›</a:t>
            </a:fld>
            <a:endParaRPr lang="en-US" altLang="en-US" dirty="0"/>
          </a:p>
        </p:txBody>
      </p:sp>
    </p:spTree>
    <p:extLst>
      <p:ext uri="{BB962C8B-B14F-4D97-AF65-F5344CB8AC3E}">
        <p14:creationId xmlns:p14="http://schemas.microsoft.com/office/powerpoint/2010/main" val="26776122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8FFD3CA-372E-AA43-8010-134349E8EAF4}"/>
              </a:ext>
            </a:extLst>
          </p:cNvPr>
          <p:cNvSpPr>
            <a:spLocks noGrp="1"/>
          </p:cNvSpPr>
          <p:nvPr>
            <p:ph type="dt" sz="half" idx="10"/>
          </p:nvPr>
        </p:nvSpPr>
        <p:spPr/>
        <p:txBody>
          <a:bodyPr/>
          <a:lstStyle>
            <a:lvl1pPr>
              <a:defRPr b="1" i="0">
                <a:latin typeface="Arial" panose="020B0604020202020204" pitchFamily="34" charset="0"/>
              </a:defRPr>
            </a:lvl1pPr>
          </a:lstStyle>
          <a:p>
            <a:pPr>
              <a:defRPr/>
            </a:pPr>
            <a:fld id="{802CA42B-B608-9341-B8E7-155F6487CDA0}" type="datetimeFigureOut">
              <a:rPr lang="en-US" altLang="en-US" smtClean="0"/>
              <a:pPr>
                <a:defRPr/>
              </a:pPr>
              <a:t>2/23/24</a:t>
            </a:fld>
            <a:endParaRPr lang="en-US" altLang="en-US" dirty="0"/>
          </a:p>
        </p:txBody>
      </p:sp>
      <p:sp>
        <p:nvSpPr>
          <p:cNvPr id="6" name="Footer Placeholder 4">
            <a:extLst>
              <a:ext uri="{FF2B5EF4-FFF2-40B4-BE49-F238E27FC236}">
                <a16:creationId xmlns:a16="http://schemas.microsoft.com/office/drawing/2014/main" id="{CA9D3808-E2A8-6544-B4D6-35E01B61A9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5C7FB2-A1A2-ED4A-9BC9-0F147D493C0A}"/>
              </a:ext>
            </a:extLst>
          </p:cNvPr>
          <p:cNvSpPr>
            <a:spLocks noGrp="1"/>
          </p:cNvSpPr>
          <p:nvPr>
            <p:ph type="sldNum" sz="quarter" idx="12"/>
          </p:nvPr>
        </p:nvSpPr>
        <p:spPr/>
        <p:txBody>
          <a:bodyPr/>
          <a:lstStyle>
            <a:lvl1pPr>
              <a:defRPr b="1" i="0">
                <a:latin typeface="Arial" panose="020B0604020202020204" pitchFamily="34" charset="0"/>
              </a:defRPr>
            </a:lvl1pPr>
          </a:lstStyle>
          <a:p>
            <a:pPr>
              <a:defRPr/>
            </a:pPr>
            <a:fld id="{F68B884D-13A3-3C4C-9388-8F96DDA30E0C}" type="slidenum">
              <a:rPr lang="en-US" altLang="en-US" smtClean="0"/>
              <a:pPr>
                <a:defRPr/>
              </a:pPr>
              <a:t>‹#›</a:t>
            </a:fld>
            <a:endParaRPr lang="en-US" altLang="en-US" dirty="0"/>
          </a:p>
        </p:txBody>
      </p:sp>
    </p:spTree>
    <p:extLst>
      <p:ext uri="{BB962C8B-B14F-4D97-AF65-F5344CB8AC3E}">
        <p14:creationId xmlns:p14="http://schemas.microsoft.com/office/powerpoint/2010/main" val="122620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2362200" y="304800"/>
            <a:ext cx="4705350" cy="57896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6558355-9F51-AA4D-8826-526E781412F6}"/>
              </a:ext>
            </a:extLst>
          </p:cNvPr>
          <p:cNvSpPr>
            <a:spLocks noGrp="1"/>
          </p:cNvSpPr>
          <p:nvPr>
            <p:ph type="dt" sz="half" idx="10"/>
          </p:nvPr>
        </p:nvSpPr>
        <p:spPr/>
        <p:txBody>
          <a:bodyPr/>
          <a:lstStyle>
            <a:lvl1pPr>
              <a:defRPr b="1" i="0">
                <a:latin typeface="Arial" panose="020B0604020202020204" pitchFamily="34" charset="0"/>
              </a:defRPr>
            </a:lvl1pPr>
          </a:lstStyle>
          <a:p>
            <a:pPr>
              <a:defRPr/>
            </a:pPr>
            <a:fld id="{AAB8DF26-FA7C-4241-BFEE-3AD178AA6B84}" type="datetimeFigureOut">
              <a:rPr lang="en-US" altLang="en-US" smtClean="0"/>
              <a:pPr>
                <a:defRPr/>
              </a:pPr>
              <a:t>2/23/24</a:t>
            </a:fld>
            <a:endParaRPr lang="en-US" altLang="en-US" dirty="0"/>
          </a:p>
        </p:txBody>
      </p:sp>
      <p:sp>
        <p:nvSpPr>
          <p:cNvPr id="6" name="Footer Placeholder 4">
            <a:extLst>
              <a:ext uri="{FF2B5EF4-FFF2-40B4-BE49-F238E27FC236}">
                <a16:creationId xmlns:a16="http://schemas.microsoft.com/office/drawing/2014/main" id="{0097226E-366A-C94A-A107-0D2F77AB94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16DD1F-BA58-EF46-9BED-0748E1D64A6E}"/>
              </a:ext>
            </a:extLst>
          </p:cNvPr>
          <p:cNvSpPr>
            <a:spLocks noGrp="1"/>
          </p:cNvSpPr>
          <p:nvPr>
            <p:ph type="sldNum" sz="quarter" idx="12"/>
          </p:nvPr>
        </p:nvSpPr>
        <p:spPr/>
        <p:txBody>
          <a:bodyPr/>
          <a:lstStyle>
            <a:lvl1pPr>
              <a:defRPr b="1" i="0">
                <a:latin typeface="Arial" panose="020B0604020202020204" pitchFamily="34" charset="0"/>
              </a:defRPr>
            </a:lvl1pPr>
          </a:lstStyle>
          <a:p>
            <a:pPr>
              <a:defRPr/>
            </a:pPr>
            <a:fld id="{EE9FB3A3-475D-8443-80A0-234BBA5F8892}" type="slidenum">
              <a:rPr lang="en-US" altLang="en-US" smtClean="0"/>
              <a:pPr>
                <a:defRPr/>
              </a:pPr>
              <a:t>‹#›</a:t>
            </a:fld>
            <a:endParaRPr lang="en-US" altLang="en-US" dirty="0"/>
          </a:p>
        </p:txBody>
      </p:sp>
    </p:spTree>
    <p:extLst>
      <p:ext uri="{BB962C8B-B14F-4D97-AF65-F5344CB8AC3E}">
        <p14:creationId xmlns:p14="http://schemas.microsoft.com/office/powerpoint/2010/main" val="17810112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76E10-2EF0-3E4E-89D1-D7308170D8AD}"/>
              </a:ext>
            </a:extLst>
          </p:cNvPr>
          <p:cNvSpPr>
            <a:spLocks noGrp="1"/>
          </p:cNvSpPr>
          <p:nvPr>
            <p:ph type="dt" sz="half" idx="10"/>
          </p:nvPr>
        </p:nvSpPr>
        <p:spPr/>
        <p:txBody>
          <a:bodyPr/>
          <a:lstStyle>
            <a:lvl1pPr>
              <a:defRPr b="1" i="0">
                <a:latin typeface="Arial" panose="020B0604020202020204" pitchFamily="34" charset="0"/>
              </a:defRPr>
            </a:lvl1pPr>
          </a:lstStyle>
          <a:p>
            <a:pPr>
              <a:defRPr/>
            </a:pPr>
            <a:fld id="{1055483D-055B-4843-9A75-BA9BECB471F2}" type="datetimeFigureOut">
              <a:rPr lang="en-US" altLang="en-US" smtClean="0"/>
              <a:pPr>
                <a:defRPr/>
              </a:pPr>
              <a:t>2/23/24</a:t>
            </a:fld>
            <a:endParaRPr lang="en-US" altLang="en-US" dirty="0"/>
          </a:p>
        </p:txBody>
      </p:sp>
      <p:sp>
        <p:nvSpPr>
          <p:cNvPr id="5" name="Footer Placeholder 4">
            <a:extLst>
              <a:ext uri="{FF2B5EF4-FFF2-40B4-BE49-F238E27FC236}">
                <a16:creationId xmlns:a16="http://schemas.microsoft.com/office/drawing/2014/main" id="{A5127C9B-8B5E-EC49-BEC5-8223018A2D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7B40CD-28D3-F14F-9B2B-12C261D91CE9}"/>
              </a:ext>
            </a:extLst>
          </p:cNvPr>
          <p:cNvSpPr>
            <a:spLocks noGrp="1"/>
          </p:cNvSpPr>
          <p:nvPr>
            <p:ph type="sldNum" sz="quarter" idx="12"/>
          </p:nvPr>
        </p:nvSpPr>
        <p:spPr/>
        <p:txBody>
          <a:bodyPr/>
          <a:lstStyle>
            <a:lvl1pPr>
              <a:defRPr b="1" i="0">
                <a:latin typeface="Arial" panose="020B0604020202020204" pitchFamily="34" charset="0"/>
              </a:defRPr>
            </a:lvl1pPr>
          </a:lstStyle>
          <a:p>
            <a:pPr>
              <a:defRPr/>
            </a:pPr>
            <a:fld id="{F5DB15B3-16F2-1B46-BE95-AB0AC88946D2}" type="slidenum">
              <a:rPr lang="en-US" altLang="en-US" smtClean="0"/>
              <a:pPr>
                <a:defRPr/>
              </a:pPr>
              <a:t>‹#›</a:t>
            </a:fld>
            <a:endParaRPr lang="en-US" altLang="en-US" dirty="0"/>
          </a:p>
        </p:txBody>
      </p:sp>
    </p:spTree>
    <p:extLst>
      <p:ext uri="{BB962C8B-B14F-4D97-AF65-F5344CB8AC3E}">
        <p14:creationId xmlns:p14="http://schemas.microsoft.com/office/powerpoint/2010/main" val="24341329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8E2DA-87A7-0843-9E97-CBBDE0B3F0B3}"/>
              </a:ext>
            </a:extLst>
          </p:cNvPr>
          <p:cNvSpPr>
            <a:spLocks noGrp="1"/>
          </p:cNvSpPr>
          <p:nvPr>
            <p:ph type="dt" sz="half" idx="10"/>
          </p:nvPr>
        </p:nvSpPr>
        <p:spPr/>
        <p:txBody>
          <a:bodyPr/>
          <a:lstStyle>
            <a:lvl1pPr>
              <a:defRPr b="1" i="0">
                <a:latin typeface="Arial" panose="020B0604020202020204" pitchFamily="34" charset="0"/>
              </a:defRPr>
            </a:lvl1pPr>
          </a:lstStyle>
          <a:p>
            <a:pPr>
              <a:defRPr/>
            </a:pPr>
            <a:fld id="{2A671287-62FE-B841-892A-907E79D07DEB}" type="datetimeFigureOut">
              <a:rPr lang="en-US" altLang="en-US" smtClean="0"/>
              <a:pPr>
                <a:defRPr/>
              </a:pPr>
              <a:t>2/23/24</a:t>
            </a:fld>
            <a:endParaRPr lang="en-US" altLang="en-US" dirty="0"/>
          </a:p>
        </p:txBody>
      </p:sp>
      <p:sp>
        <p:nvSpPr>
          <p:cNvPr id="5" name="Footer Placeholder 4">
            <a:extLst>
              <a:ext uri="{FF2B5EF4-FFF2-40B4-BE49-F238E27FC236}">
                <a16:creationId xmlns:a16="http://schemas.microsoft.com/office/drawing/2014/main" id="{DCD2122B-3C2C-304C-9353-FDF59B340A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E31C5C-4265-424D-8CDE-8682977F4AE1}"/>
              </a:ext>
            </a:extLst>
          </p:cNvPr>
          <p:cNvSpPr>
            <a:spLocks noGrp="1"/>
          </p:cNvSpPr>
          <p:nvPr>
            <p:ph type="sldNum" sz="quarter" idx="12"/>
          </p:nvPr>
        </p:nvSpPr>
        <p:spPr/>
        <p:txBody>
          <a:bodyPr/>
          <a:lstStyle>
            <a:lvl1pPr>
              <a:defRPr b="1" i="0">
                <a:latin typeface="Arial" panose="020B0604020202020204" pitchFamily="34" charset="0"/>
              </a:defRPr>
            </a:lvl1pPr>
          </a:lstStyle>
          <a:p>
            <a:pPr>
              <a:defRPr/>
            </a:pPr>
            <a:fld id="{4DD8C7AC-065F-6546-8AAB-39B1449B718C}" type="slidenum">
              <a:rPr lang="en-US" altLang="en-US" smtClean="0"/>
              <a:pPr>
                <a:defRPr/>
              </a:pPr>
              <a:t>‹#›</a:t>
            </a:fld>
            <a:endParaRPr lang="en-US" altLang="en-US" dirty="0"/>
          </a:p>
        </p:txBody>
      </p:sp>
    </p:spTree>
    <p:extLst>
      <p:ext uri="{BB962C8B-B14F-4D97-AF65-F5344CB8AC3E}">
        <p14:creationId xmlns:p14="http://schemas.microsoft.com/office/powerpoint/2010/main" val="39384024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F44F0E-4788-D141-A865-EF317963A9E2}" type="slidenum">
              <a:rPr lang="zh-CN" altLang="en-US" smtClean="0"/>
              <a:pPr>
                <a:defRPr/>
              </a:pPr>
              <a:t>‹#›</a:t>
            </a:fld>
            <a:endParaRPr lang="en-US" altLang="zh-CN" dirty="0"/>
          </a:p>
        </p:txBody>
      </p:sp>
    </p:spTree>
    <p:extLst>
      <p:ext uri="{BB962C8B-B14F-4D97-AF65-F5344CB8AC3E}">
        <p14:creationId xmlns:p14="http://schemas.microsoft.com/office/powerpoint/2010/main" val="1894352354"/>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6D2FCA6-25AB-A44D-A076-C9C9338CF411}" type="slidenum">
              <a:rPr lang="zh-CN" altLang="en-US" smtClean="0"/>
              <a:pPr>
                <a:defRPr/>
              </a:pPr>
              <a:t>‹#›</a:t>
            </a:fld>
            <a:endParaRPr lang="en-US" altLang="zh-CN" dirty="0"/>
          </a:p>
        </p:txBody>
      </p:sp>
    </p:spTree>
    <p:extLst>
      <p:ext uri="{BB962C8B-B14F-4D97-AF65-F5344CB8AC3E}">
        <p14:creationId xmlns:p14="http://schemas.microsoft.com/office/powerpoint/2010/main" val="4273282381"/>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07DF219-87D1-A54D-9440-4DB698E34ADF}" type="slidenum">
              <a:rPr lang="zh-CN" altLang="en-US" smtClean="0"/>
              <a:pPr>
                <a:defRPr/>
              </a:pPr>
              <a:t>‹#›</a:t>
            </a:fld>
            <a:endParaRPr lang="en-US" altLang="zh-CN" dirty="0"/>
          </a:p>
        </p:txBody>
      </p:sp>
    </p:spTree>
    <p:extLst>
      <p:ext uri="{BB962C8B-B14F-4D97-AF65-F5344CB8AC3E}">
        <p14:creationId xmlns:p14="http://schemas.microsoft.com/office/powerpoint/2010/main" val="3803893620"/>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C8EED8-BD7C-AE46-8385-D9C3B8D628E2}" type="slidenum">
              <a:rPr lang="zh-CN" altLang="en-US" smtClean="0"/>
              <a:pPr>
                <a:defRPr/>
              </a:pPr>
              <a:t>‹#›</a:t>
            </a:fld>
            <a:endParaRPr lang="en-US" altLang="zh-CN" dirty="0"/>
          </a:p>
        </p:txBody>
      </p:sp>
    </p:spTree>
    <p:extLst>
      <p:ext uri="{BB962C8B-B14F-4D97-AF65-F5344CB8AC3E}">
        <p14:creationId xmlns:p14="http://schemas.microsoft.com/office/powerpoint/2010/main" val="2938866875"/>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F03B60C-9BB1-8343-AF8E-2391BF8D056C}" type="slidenum">
              <a:rPr lang="zh-CN" altLang="en-US" smtClean="0"/>
              <a:pPr>
                <a:defRPr/>
              </a:pPr>
              <a:t>‹#›</a:t>
            </a:fld>
            <a:endParaRPr lang="en-US" altLang="zh-CN" dirty="0"/>
          </a:p>
        </p:txBody>
      </p:sp>
    </p:spTree>
    <p:extLst>
      <p:ext uri="{BB962C8B-B14F-4D97-AF65-F5344CB8AC3E}">
        <p14:creationId xmlns:p14="http://schemas.microsoft.com/office/powerpoint/2010/main" val="752368390"/>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9306E9-AA01-1B45-AAC3-369FD58DB37A}" type="slidenum">
              <a:rPr lang="zh-CN" altLang="en-US" smtClean="0"/>
              <a:pPr>
                <a:defRPr/>
              </a:pPr>
              <a:t>‹#›</a:t>
            </a:fld>
            <a:endParaRPr lang="en-US" altLang="zh-CN" dirty="0"/>
          </a:p>
        </p:txBody>
      </p:sp>
    </p:spTree>
    <p:extLst>
      <p:ext uri="{BB962C8B-B14F-4D97-AF65-F5344CB8AC3E}">
        <p14:creationId xmlns:p14="http://schemas.microsoft.com/office/powerpoint/2010/main" val="2714496538"/>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DADCE84-3946-BB48-9EC4-EE79231D80D4}" type="slidenum">
              <a:rPr lang="zh-CN" altLang="en-US" smtClean="0"/>
              <a:pPr>
                <a:defRPr/>
              </a:pPr>
              <a:t>‹#›</a:t>
            </a:fld>
            <a:endParaRPr lang="en-US" altLang="zh-CN" dirty="0"/>
          </a:p>
        </p:txBody>
      </p:sp>
    </p:spTree>
    <p:extLst>
      <p:ext uri="{BB962C8B-B14F-4D97-AF65-F5344CB8AC3E}">
        <p14:creationId xmlns:p14="http://schemas.microsoft.com/office/powerpoint/2010/main" val="1677983410"/>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16921400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8F0BE1-DB5C-BE45-B59E-DDCE2CB3056C}" type="slidenum">
              <a:rPr lang="zh-CN" altLang="en-US" smtClean="0"/>
              <a:pPr>
                <a:defRPr/>
              </a:pPr>
              <a:t>‹#›</a:t>
            </a:fld>
            <a:endParaRPr lang="en-US" altLang="zh-CN" dirty="0"/>
          </a:p>
        </p:txBody>
      </p:sp>
    </p:spTree>
    <p:extLst>
      <p:ext uri="{BB962C8B-B14F-4D97-AF65-F5344CB8AC3E}">
        <p14:creationId xmlns:p14="http://schemas.microsoft.com/office/powerpoint/2010/main" val="2396461992"/>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D7D295-D977-D841-91AE-0EE10ECC6A5B}" type="slidenum">
              <a:rPr lang="zh-CN" altLang="en-US" smtClean="0"/>
              <a:pPr>
                <a:defRPr/>
              </a:pPr>
              <a:t>‹#›</a:t>
            </a:fld>
            <a:endParaRPr lang="en-US" altLang="zh-CN" dirty="0"/>
          </a:p>
        </p:txBody>
      </p:sp>
    </p:spTree>
    <p:extLst>
      <p:ext uri="{BB962C8B-B14F-4D97-AF65-F5344CB8AC3E}">
        <p14:creationId xmlns:p14="http://schemas.microsoft.com/office/powerpoint/2010/main" val="158228646"/>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8C01A07-6CE0-9949-ADA1-AE483EA0CF85}" type="slidenum">
              <a:rPr lang="zh-CN" altLang="en-US" smtClean="0"/>
              <a:pPr>
                <a:defRPr/>
              </a:pPr>
              <a:t>‹#›</a:t>
            </a:fld>
            <a:endParaRPr lang="en-US" altLang="zh-CN" dirty="0"/>
          </a:p>
        </p:txBody>
      </p:sp>
    </p:spTree>
    <p:extLst>
      <p:ext uri="{BB962C8B-B14F-4D97-AF65-F5344CB8AC3E}">
        <p14:creationId xmlns:p14="http://schemas.microsoft.com/office/powerpoint/2010/main" val="4168755052"/>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EF3C843-9CA3-AC43-B293-C9FA1D65B018}" type="slidenum">
              <a:rPr lang="zh-CN" altLang="en-US" smtClean="0"/>
              <a:pPr>
                <a:defRPr/>
              </a:pPr>
              <a:t>‹#›</a:t>
            </a:fld>
            <a:endParaRPr lang="en-US" altLang="zh-CN" dirty="0"/>
          </a:p>
        </p:txBody>
      </p:sp>
    </p:spTree>
    <p:extLst>
      <p:ext uri="{BB962C8B-B14F-4D97-AF65-F5344CB8AC3E}">
        <p14:creationId xmlns:p14="http://schemas.microsoft.com/office/powerpoint/2010/main" val="3199839012"/>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B7C0A49-82EC-7B42-86AC-A2BFB9476288}" type="slidenum">
              <a:rPr lang="zh-CN" altLang="en-US" smtClean="0"/>
              <a:pPr>
                <a:defRPr/>
              </a:pPr>
              <a:t>‹#›</a:t>
            </a:fld>
            <a:endParaRPr lang="en-US" altLang="zh-CN" dirty="0"/>
          </a:p>
        </p:txBody>
      </p:sp>
    </p:spTree>
    <p:extLst>
      <p:ext uri="{BB962C8B-B14F-4D97-AF65-F5344CB8AC3E}">
        <p14:creationId xmlns:p14="http://schemas.microsoft.com/office/powerpoint/2010/main" val="3847427916"/>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57056658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218425907"/>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1356173006"/>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4069653115"/>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3589074953"/>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39844569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115596600"/>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1308984877"/>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2269001029"/>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923127701"/>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310580418"/>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407860175"/>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1260656572"/>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77416"/>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781329"/>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494212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9937517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368712"/>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787500"/>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25546"/>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821208"/>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106448"/>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382626"/>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272691"/>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30643"/>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17EFA5-0D50-7046-800E-12818BE94FB4}" type="slidenum">
              <a:rPr lang="zh-CN" altLang="en-US" smtClean="0"/>
              <a:pPr>
                <a:defRPr/>
              </a:pPr>
              <a:t>‹#›</a:t>
            </a:fld>
            <a:endParaRPr lang="en-US" altLang="zh-CN" dirty="0"/>
          </a:p>
        </p:txBody>
      </p:sp>
    </p:spTree>
    <p:extLst>
      <p:ext uri="{BB962C8B-B14F-4D97-AF65-F5344CB8AC3E}">
        <p14:creationId xmlns:p14="http://schemas.microsoft.com/office/powerpoint/2010/main" val="2159622048"/>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28428-AE38-9642-8240-B79E92E89C27}" type="slidenum">
              <a:rPr lang="zh-CN" altLang="en-US" smtClean="0"/>
              <a:pPr>
                <a:defRPr/>
              </a:pPr>
              <a:t>‹#›</a:t>
            </a:fld>
            <a:endParaRPr lang="en-US" altLang="zh-CN" dirty="0"/>
          </a:p>
        </p:txBody>
      </p:sp>
    </p:spTree>
    <p:extLst>
      <p:ext uri="{BB962C8B-B14F-4D97-AF65-F5344CB8AC3E}">
        <p14:creationId xmlns:p14="http://schemas.microsoft.com/office/powerpoint/2010/main" val="3973947540"/>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2908340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4CB2AF-C1C7-154B-AB84-7909A91CD8D7}" type="slidenum">
              <a:rPr lang="zh-CN" altLang="en-US" smtClean="0"/>
              <a:pPr>
                <a:defRPr/>
              </a:pPr>
              <a:t>‹#›</a:t>
            </a:fld>
            <a:endParaRPr lang="en-US" altLang="zh-CN" dirty="0"/>
          </a:p>
        </p:txBody>
      </p:sp>
    </p:spTree>
    <p:extLst>
      <p:ext uri="{BB962C8B-B14F-4D97-AF65-F5344CB8AC3E}">
        <p14:creationId xmlns:p14="http://schemas.microsoft.com/office/powerpoint/2010/main" val="3720881594"/>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887178-7A94-A24D-A692-C2B3A858056E}" type="slidenum">
              <a:rPr lang="zh-CN" altLang="en-US" smtClean="0"/>
              <a:pPr>
                <a:defRPr/>
              </a:pPr>
              <a:t>‹#›</a:t>
            </a:fld>
            <a:endParaRPr lang="en-US" altLang="zh-CN" dirty="0"/>
          </a:p>
        </p:txBody>
      </p:sp>
    </p:spTree>
    <p:extLst>
      <p:ext uri="{BB962C8B-B14F-4D97-AF65-F5344CB8AC3E}">
        <p14:creationId xmlns:p14="http://schemas.microsoft.com/office/powerpoint/2010/main" val="472372356"/>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EC6BC3-F7AB-EA4D-B05F-D3E7EA2A437E}" type="slidenum">
              <a:rPr lang="zh-CN" altLang="en-US" smtClean="0"/>
              <a:pPr>
                <a:defRPr/>
              </a:pPr>
              <a:t>‹#›</a:t>
            </a:fld>
            <a:endParaRPr lang="en-US" altLang="zh-CN" dirty="0"/>
          </a:p>
        </p:txBody>
      </p:sp>
    </p:spTree>
    <p:extLst>
      <p:ext uri="{BB962C8B-B14F-4D97-AF65-F5344CB8AC3E}">
        <p14:creationId xmlns:p14="http://schemas.microsoft.com/office/powerpoint/2010/main" val="1860995258"/>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2B62BEF-DA0B-5E47-92FD-C4CB450DC442}" type="slidenum">
              <a:rPr lang="zh-CN" altLang="en-US" smtClean="0"/>
              <a:pPr>
                <a:defRPr/>
              </a:pPr>
              <a:t>‹#›</a:t>
            </a:fld>
            <a:endParaRPr lang="en-US" altLang="zh-CN" dirty="0"/>
          </a:p>
        </p:txBody>
      </p:sp>
    </p:spTree>
    <p:extLst>
      <p:ext uri="{BB962C8B-B14F-4D97-AF65-F5344CB8AC3E}">
        <p14:creationId xmlns:p14="http://schemas.microsoft.com/office/powerpoint/2010/main" val="1008570529"/>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8669CC9-3E95-634D-8C6F-D4DC46AFA0CA}" type="slidenum">
              <a:rPr lang="zh-CN" altLang="en-US" smtClean="0"/>
              <a:pPr>
                <a:defRPr/>
              </a:pPr>
              <a:t>‹#›</a:t>
            </a:fld>
            <a:endParaRPr lang="en-US" altLang="zh-CN" dirty="0"/>
          </a:p>
        </p:txBody>
      </p:sp>
    </p:spTree>
    <p:extLst>
      <p:ext uri="{BB962C8B-B14F-4D97-AF65-F5344CB8AC3E}">
        <p14:creationId xmlns:p14="http://schemas.microsoft.com/office/powerpoint/2010/main" val="1895384066"/>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94169CB-F87E-DA4A-BDF4-42CEF32BC676}" type="slidenum">
              <a:rPr lang="zh-CN" altLang="en-US" smtClean="0"/>
              <a:pPr>
                <a:defRPr/>
              </a:pPr>
              <a:t>‹#›</a:t>
            </a:fld>
            <a:endParaRPr lang="en-US" altLang="zh-CN" dirty="0"/>
          </a:p>
        </p:txBody>
      </p:sp>
    </p:spTree>
    <p:extLst>
      <p:ext uri="{BB962C8B-B14F-4D97-AF65-F5344CB8AC3E}">
        <p14:creationId xmlns:p14="http://schemas.microsoft.com/office/powerpoint/2010/main" val="1646615125"/>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14843A-030F-FA44-B4B8-8B4A6BFF7C12}" type="slidenum">
              <a:rPr lang="zh-CN" altLang="en-US" smtClean="0"/>
              <a:pPr>
                <a:defRPr/>
              </a:pPr>
              <a:t>‹#›</a:t>
            </a:fld>
            <a:endParaRPr lang="en-US" altLang="zh-CN" dirty="0"/>
          </a:p>
        </p:txBody>
      </p:sp>
    </p:spTree>
    <p:extLst>
      <p:ext uri="{BB962C8B-B14F-4D97-AF65-F5344CB8AC3E}">
        <p14:creationId xmlns:p14="http://schemas.microsoft.com/office/powerpoint/2010/main" val="3929219195"/>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288B05-D80A-8244-B2B1-BAAF72FC485C}" type="slidenum">
              <a:rPr lang="zh-CN" altLang="en-US" smtClean="0"/>
              <a:pPr>
                <a:defRPr/>
              </a:pPr>
              <a:t>‹#›</a:t>
            </a:fld>
            <a:endParaRPr lang="en-US" altLang="zh-CN" dirty="0"/>
          </a:p>
        </p:txBody>
      </p:sp>
    </p:spTree>
    <p:extLst>
      <p:ext uri="{BB962C8B-B14F-4D97-AF65-F5344CB8AC3E}">
        <p14:creationId xmlns:p14="http://schemas.microsoft.com/office/powerpoint/2010/main" val="974886566"/>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0051B1E-0AFB-5141-B52D-EE223056F231}" type="slidenum">
              <a:rPr lang="zh-CN" altLang="en-US" smtClean="0"/>
              <a:pPr>
                <a:defRPr/>
              </a:pPr>
              <a:t>‹#›</a:t>
            </a:fld>
            <a:endParaRPr lang="en-US" altLang="zh-CN" dirty="0"/>
          </a:p>
        </p:txBody>
      </p:sp>
    </p:spTree>
    <p:extLst>
      <p:ext uri="{BB962C8B-B14F-4D97-AF65-F5344CB8AC3E}">
        <p14:creationId xmlns:p14="http://schemas.microsoft.com/office/powerpoint/2010/main" val="515952053"/>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EFA5A-00BF-174A-BFB6-52F7F7D521CF}" type="slidenum">
              <a:rPr lang="zh-CN" altLang="en-US" smtClean="0"/>
              <a:pPr>
                <a:defRPr/>
              </a:pPr>
              <a:t>‹#›</a:t>
            </a:fld>
            <a:endParaRPr lang="en-US" altLang="zh-CN" dirty="0"/>
          </a:p>
        </p:txBody>
      </p:sp>
    </p:spTree>
    <p:extLst>
      <p:ext uri="{BB962C8B-B14F-4D97-AF65-F5344CB8AC3E}">
        <p14:creationId xmlns:p14="http://schemas.microsoft.com/office/powerpoint/2010/main" val="2728096246"/>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177212460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6167637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233235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41999156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586222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69454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194917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1624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010216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41381268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4829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180582111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85563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10617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05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1099506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118803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51647251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78174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502112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1310482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460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36915881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266490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6945827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168079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19706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423577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80368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17DCFB14-EBFE-47E7-9501-BDF0580E1E4F}" type="slidenum">
              <a:rPr lang="en-US"/>
              <a:pPr>
                <a:defRPr/>
              </a:pPr>
              <a:t>‹#›</a:t>
            </a:fld>
            <a:endParaRPr lang="en-US"/>
          </a:p>
        </p:txBody>
      </p:sp>
    </p:spTree>
    <p:extLst>
      <p:ext uri="{BB962C8B-B14F-4D97-AF65-F5344CB8AC3E}">
        <p14:creationId xmlns:p14="http://schemas.microsoft.com/office/powerpoint/2010/main" val="33459456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910D29A-671C-4C28-9C73-BB8740936277}" type="slidenum">
              <a:rPr lang="en-US"/>
              <a:pPr>
                <a:defRPr/>
              </a:pPr>
              <a:t>‹#›</a:t>
            </a:fld>
            <a:endParaRPr lang="en-US"/>
          </a:p>
        </p:txBody>
      </p:sp>
    </p:spTree>
    <p:extLst>
      <p:ext uri="{BB962C8B-B14F-4D97-AF65-F5344CB8AC3E}">
        <p14:creationId xmlns:p14="http://schemas.microsoft.com/office/powerpoint/2010/main" val="4273601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2C52A67-BD05-4FC0-A71C-2F1D48E43C13}" type="slidenum">
              <a:rPr lang="en-US"/>
              <a:pPr>
                <a:defRPr/>
              </a:pPr>
              <a:t>‹#›</a:t>
            </a:fld>
            <a:endParaRPr lang="en-US"/>
          </a:p>
        </p:txBody>
      </p:sp>
    </p:spTree>
    <p:extLst>
      <p:ext uri="{BB962C8B-B14F-4D97-AF65-F5344CB8AC3E}">
        <p14:creationId xmlns:p14="http://schemas.microsoft.com/office/powerpoint/2010/main" val="350444692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B6FF256-83EC-482D-BB80-B1244AA57B88}" type="slidenum">
              <a:rPr lang="en-US"/>
              <a:pPr>
                <a:defRPr/>
              </a:pPr>
              <a:t>‹#›</a:t>
            </a:fld>
            <a:endParaRPr lang="en-US"/>
          </a:p>
        </p:txBody>
      </p:sp>
    </p:spTree>
    <p:extLst>
      <p:ext uri="{BB962C8B-B14F-4D97-AF65-F5344CB8AC3E}">
        <p14:creationId xmlns:p14="http://schemas.microsoft.com/office/powerpoint/2010/main" val="966303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4424239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6305CF2-DD57-43F5-9EA2-3D22CBE4FB30}" type="slidenum">
              <a:rPr lang="en-US"/>
              <a:pPr>
                <a:defRPr/>
              </a:pPr>
              <a:t>‹#›</a:t>
            </a:fld>
            <a:endParaRPr lang="en-US"/>
          </a:p>
        </p:txBody>
      </p:sp>
    </p:spTree>
    <p:extLst>
      <p:ext uri="{BB962C8B-B14F-4D97-AF65-F5344CB8AC3E}">
        <p14:creationId xmlns:p14="http://schemas.microsoft.com/office/powerpoint/2010/main" val="149411544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4223609-5D67-42BD-8F27-36B9DB58616F}" type="slidenum">
              <a:rPr lang="en-US"/>
              <a:pPr>
                <a:defRPr/>
              </a:pPr>
              <a:t>‹#›</a:t>
            </a:fld>
            <a:endParaRPr lang="en-US"/>
          </a:p>
        </p:txBody>
      </p:sp>
    </p:spTree>
    <p:extLst>
      <p:ext uri="{BB962C8B-B14F-4D97-AF65-F5344CB8AC3E}">
        <p14:creationId xmlns:p14="http://schemas.microsoft.com/office/powerpoint/2010/main" val="12051008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C909109-FB9B-463A-B018-6EB96FCEDAB4}" type="slidenum">
              <a:rPr lang="en-US"/>
              <a:pPr>
                <a:defRPr/>
              </a:pPr>
              <a:t>‹#›</a:t>
            </a:fld>
            <a:endParaRPr lang="en-US"/>
          </a:p>
        </p:txBody>
      </p:sp>
    </p:spTree>
    <p:extLst>
      <p:ext uri="{BB962C8B-B14F-4D97-AF65-F5344CB8AC3E}">
        <p14:creationId xmlns:p14="http://schemas.microsoft.com/office/powerpoint/2010/main" val="70091397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6C7EBF5-FCA1-4F39-9721-948DC86844DD}" type="slidenum">
              <a:rPr lang="en-US"/>
              <a:pPr>
                <a:defRPr/>
              </a:pPr>
              <a:t>‹#›</a:t>
            </a:fld>
            <a:endParaRPr lang="en-US"/>
          </a:p>
        </p:txBody>
      </p:sp>
    </p:spTree>
    <p:extLst>
      <p:ext uri="{BB962C8B-B14F-4D97-AF65-F5344CB8AC3E}">
        <p14:creationId xmlns:p14="http://schemas.microsoft.com/office/powerpoint/2010/main" val="41658496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02DE637-9F98-4E9B-ABD8-42019B24D32C}" type="slidenum">
              <a:rPr lang="en-US"/>
              <a:pPr>
                <a:defRPr/>
              </a:pPr>
              <a:t>‹#›</a:t>
            </a:fld>
            <a:endParaRPr lang="en-US"/>
          </a:p>
        </p:txBody>
      </p:sp>
    </p:spTree>
    <p:extLst>
      <p:ext uri="{BB962C8B-B14F-4D97-AF65-F5344CB8AC3E}">
        <p14:creationId xmlns:p14="http://schemas.microsoft.com/office/powerpoint/2010/main" val="180779495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54B4DBF-1F1E-449F-B4D0-1F3D4AEE60C2}" type="slidenum">
              <a:rPr lang="en-US"/>
              <a:pPr>
                <a:defRPr/>
              </a:pPr>
              <a:t>‹#›</a:t>
            </a:fld>
            <a:endParaRPr lang="en-US"/>
          </a:p>
        </p:txBody>
      </p:sp>
    </p:spTree>
    <p:extLst>
      <p:ext uri="{BB962C8B-B14F-4D97-AF65-F5344CB8AC3E}">
        <p14:creationId xmlns:p14="http://schemas.microsoft.com/office/powerpoint/2010/main" val="347041425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7DE43811-F861-4C51-B737-8227229C68B0}" type="slidenum">
              <a:rPr lang="en-US"/>
              <a:pPr>
                <a:defRPr/>
              </a:pPr>
              <a:t>‹#›</a:t>
            </a:fld>
            <a:endParaRPr lang="en-US"/>
          </a:p>
        </p:txBody>
      </p:sp>
    </p:spTree>
    <p:extLst>
      <p:ext uri="{BB962C8B-B14F-4D97-AF65-F5344CB8AC3E}">
        <p14:creationId xmlns:p14="http://schemas.microsoft.com/office/powerpoint/2010/main" val="301128956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1FBA67A-F512-458E-9E95-045AA66FE3A7}" type="slidenum">
              <a:rPr lang="en-US"/>
              <a:pPr>
                <a:defRPr/>
              </a:pPr>
              <a:t>‹#›</a:t>
            </a:fld>
            <a:endParaRPr lang="en-US"/>
          </a:p>
        </p:txBody>
      </p:sp>
    </p:spTree>
    <p:extLst>
      <p:ext uri="{BB962C8B-B14F-4D97-AF65-F5344CB8AC3E}">
        <p14:creationId xmlns:p14="http://schemas.microsoft.com/office/powerpoint/2010/main" val="361037523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834C573-05C5-42E8-802F-22E654174EED}" type="slidenum">
              <a:rPr lang="en-US"/>
              <a:pPr>
                <a:defRPr/>
              </a:pPr>
              <a:t>‹#›</a:t>
            </a:fld>
            <a:endParaRPr lang="en-US"/>
          </a:p>
        </p:txBody>
      </p:sp>
    </p:spTree>
    <p:extLst>
      <p:ext uri="{BB962C8B-B14F-4D97-AF65-F5344CB8AC3E}">
        <p14:creationId xmlns:p14="http://schemas.microsoft.com/office/powerpoint/2010/main" val="309504822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135602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104329657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968083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384607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2187172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8898960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6418624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7135858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1444610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6662518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7212846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46716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232327221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2881273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0052307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82175406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1628476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50116772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72419952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275050508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170574567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64016479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1773759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19685809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37984354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229021300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27583780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377668506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JO"/>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ar-JO"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97C8D34B-5765-48C7-B9AF-28B0D1987661}" type="datetimeFigureOut">
              <a:rPr lang="en-US" smtClean="0"/>
              <a:pPr>
                <a:defRPr/>
              </a:pPr>
              <a:t>2/23/24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CAF9EFC7-DBD5-46E7-9E95-3543DB6F7C3A}" type="slidenum">
              <a:rPr lang="en-US" smtClean="0"/>
              <a:pPr>
                <a:defRPr/>
              </a:pPr>
              <a:t>‹#›</a:t>
            </a:fld>
            <a:endParaRPr lang="en-US" dirty="0"/>
          </a:p>
        </p:txBody>
      </p:sp>
    </p:spTree>
    <p:extLst>
      <p:ext uri="{BB962C8B-B14F-4D97-AF65-F5344CB8AC3E}">
        <p14:creationId xmlns:p14="http://schemas.microsoft.com/office/powerpoint/2010/main" val="335206932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Content Placeholder 2"/>
          <p:cNvSpPr>
            <a:spLocks noGrp="1"/>
          </p:cNvSpPr>
          <p:nvPr>
            <p:ph idx="1"/>
          </p:nvPr>
        </p:nvSpPr>
        <p:spPr/>
        <p:txBody>
          <a:bodyPr/>
          <a:lstStyle>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100FE824-9DF2-4D88-B66E-C8AB927B0F73}" type="datetimeFigureOut">
              <a:rPr lang="en-US" smtClean="0"/>
              <a:pPr>
                <a:defRPr/>
              </a:pPr>
              <a:t>2/23/24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8DEFF476-3318-408E-8A22-CDDA4A17E0BC}" type="slidenum">
              <a:rPr lang="en-US" smtClean="0"/>
              <a:pPr>
                <a:defRPr/>
              </a:pPr>
              <a:t>‹#›</a:t>
            </a:fld>
            <a:endParaRPr lang="en-US" dirty="0"/>
          </a:p>
        </p:txBody>
      </p:sp>
    </p:spTree>
    <p:extLst>
      <p:ext uri="{BB962C8B-B14F-4D97-AF65-F5344CB8AC3E}">
        <p14:creationId xmlns:p14="http://schemas.microsoft.com/office/powerpoint/2010/main" val="136822657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J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97779DB9-BB02-46D9-98A9-012398B36C92}" type="datetimeFigureOut">
              <a:rPr lang="en-US" smtClean="0"/>
              <a:pPr>
                <a:defRPr/>
              </a:pPr>
              <a:t>2/23/24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6F850284-3B15-40BB-884B-E2D3458CDF66}" type="slidenum">
              <a:rPr lang="en-US" smtClean="0"/>
              <a:pPr>
                <a:defRPr/>
              </a:pPr>
              <a:t>‹#›</a:t>
            </a:fld>
            <a:endParaRPr lang="en-US" dirty="0"/>
          </a:p>
        </p:txBody>
      </p:sp>
    </p:spTree>
    <p:extLst>
      <p:ext uri="{BB962C8B-B14F-4D97-AF65-F5344CB8AC3E}">
        <p14:creationId xmlns:p14="http://schemas.microsoft.com/office/powerpoint/2010/main" val="7525894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fld id="{E46BC14A-6260-4D5D-8B77-76E327C1CF4A}" type="datetimeFigureOut">
              <a:rPr lang="en-US" smtClean="0"/>
              <a:pPr>
                <a:defRPr/>
              </a:pPr>
              <a:t>2/23/24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CFFD2A05-B22A-45A4-BDE2-22C1AA1E0EB8}" type="slidenum">
              <a:rPr lang="en-US" smtClean="0"/>
              <a:pPr>
                <a:defRPr/>
              </a:pPr>
              <a:t>‹#›</a:t>
            </a:fld>
            <a:endParaRPr lang="en-US" dirty="0"/>
          </a:p>
        </p:txBody>
      </p:sp>
    </p:spTree>
    <p:extLst>
      <p:ext uri="{BB962C8B-B14F-4D97-AF65-F5344CB8AC3E}">
        <p14:creationId xmlns:p14="http://schemas.microsoft.com/office/powerpoint/2010/main" val="4709762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J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pPr>
              <a:defRPr/>
            </a:pPr>
            <a:fld id="{05FA76FC-5770-45AC-B84E-3C8B0C23508F}" type="datetimeFigureOut">
              <a:rPr lang="en-US" smtClean="0"/>
              <a:pPr>
                <a:defRPr/>
              </a:pPr>
              <a:t>2/23/24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pPr>
              <a:defRPr/>
            </a:pPr>
            <a:fld id="{F5A68284-4EBD-45A8-9BCA-9A6A37868E24}" type="slidenum">
              <a:rPr lang="en-US" smtClean="0"/>
              <a:pPr>
                <a:defRPr/>
              </a:pPr>
              <a:t>‹#›</a:t>
            </a:fld>
            <a:endParaRPr lang="en-US" dirty="0"/>
          </a:p>
        </p:txBody>
      </p:sp>
    </p:spTree>
    <p:extLst>
      <p:ext uri="{BB962C8B-B14F-4D97-AF65-F5344CB8AC3E}">
        <p14:creationId xmlns:p14="http://schemas.microsoft.com/office/powerpoint/2010/main" val="10426364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pPr>
              <a:defRPr/>
            </a:pPr>
            <a:fld id="{9FE7144A-5A49-46A1-A389-6355F2CCD13B}" type="datetimeFigureOut">
              <a:rPr lang="en-US" smtClean="0"/>
              <a:pPr>
                <a:defRPr/>
              </a:pPr>
              <a:t>2/23/24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pPr>
              <a:defRPr/>
            </a:pPr>
            <a:fld id="{0F63D335-A9A0-40D4-A1A6-5FE8AF382304}" type="slidenum">
              <a:rPr lang="en-US" smtClean="0"/>
              <a:pPr>
                <a:defRPr/>
              </a:pPr>
              <a:t>‹#›</a:t>
            </a:fld>
            <a:endParaRPr lang="en-US" dirty="0"/>
          </a:p>
        </p:txBody>
      </p:sp>
    </p:spTree>
    <p:extLst>
      <p:ext uri="{BB962C8B-B14F-4D97-AF65-F5344CB8AC3E}">
        <p14:creationId xmlns:p14="http://schemas.microsoft.com/office/powerpoint/2010/main" val="2858055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pPr>
              <a:defRPr/>
            </a:pPr>
            <a:fld id="{1579C24B-3BA1-42B0-B87B-FFD54A800467}" type="datetimeFigureOut">
              <a:rPr lang="en-US" smtClean="0"/>
              <a:pPr>
                <a:defRPr/>
              </a:pPr>
              <a:t>2/23/24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pPr>
              <a:defRPr/>
            </a:pPr>
            <a:fld id="{2A622AAC-3BE6-47EB-8D8A-DF0D1B853E1B}" type="slidenum">
              <a:rPr lang="en-US" smtClean="0"/>
              <a:pPr>
                <a:defRPr/>
              </a:pPr>
              <a:t>‹#›</a:t>
            </a:fld>
            <a:endParaRPr lang="en-US" dirty="0"/>
          </a:p>
        </p:txBody>
      </p:sp>
    </p:spTree>
    <p:extLst>
      <p:ext uri="{BB962C8B-B14F-4D97-AF65-F5344CB8AC3E}">
        <p14:creationId xmlns:p14="http://schemas.microsoft.com/office/powerpoint/2010/main" val="19836861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J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fld id="{8E496912-AE23-4B69-B278-1D0B4705B560}" type="datetimeFigureOut">
              <a:rPr lang="en-US" smtClean="0"/>
              <a:pPr>
                <a:defRPr/>
              </a:pPr>
              <a:t>2/23/24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FAC2437F-F816-4017-8B8C-D4C9C21BA1F4}" type="slidenum">
              <a:rPr lang="en-US" smtClean="0"/>
              <a:pPr>
                <a:defRPr/>
              </a:pPr>
              <a:t>‹#›</a:t>
            </a:fld>
            <a:endParaRPr lang="en-US" dirty="0"/>
          </a:p>
        </p:txBody>
      </p:sp>
    </p:spTree>
    <p:extLst>
      <p:ext uri="{BB962C8B-B14F-4D97-AF65-F5344CB8AC3E}">
        <p14:creationId xmlns:p14="http://schemas.microsoft.com/office/powerpoint/2010/main" val="418740636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JO"/>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JO"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fld id="{CBB6D489-F844-42CD-BC8D-848B8D64E3D2}" type="datetimeFigureOut">
              <a:rPr lang="en-US" smtClean="0"/>
              <a:pPr>
                <a:defRPr/>
              </a:pPr>
              <a:t>2/23/24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855269B6-6E01-4C03-8121-D12C3BD08B8B}" type="slidenum">
              <a:rPr lang="en-US" smtClean="0"/>
              <a:pPr>
                <a:defRPr/>
              </a:pPr>
              <a:t>‹#›</a:t>
            </a:fld>
            <a:endParaRPr lang="en-US" dirty="0"/>
          </a:p>
        </p:txBody>
      </p:sp>
    </p:spTree>
    <p:extLst>
      <p:ext uri="{BB962C8B-B14F-4D97-AF65-F5344CB8AC3E}">
        <p14:creationId xmlns:p14="http://schemas.microsoft.com/office/powerpoint/2010/main" val="249746956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Vertical Text Placeholder 2"/>
          <p:cNvSpPr>
            <a:spLocks noGrp="1"/>
          </p:cNvSpPr>
          <p:nvPr>
            <p:ph type="body" orient="vert" idx="1"/>
          </p:nvPr>
        </p:nvSpPr>
        <p:spPr/>
        <p:txBody>
          <a:bodyPr vert="eaVert"/>
          <a:lstStyle>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4707FE4D-165B-405E-BDF5-648B0925758F}" type="datetimeFigureOut">
              <a:rPr lang="en-US" smtClean="0"/>
              <a:pPr>
                <a:defRPr/>
              </a:pPr>
              <a:t>2/23/24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27BBCC07-91AE-4DB9-8A19-3E23C82AA36B}" type="slidenum">
              <a:rPr lang="en-US" smtClean="0"/>
              <a:pPr>
                <a:defRPr/>
              </a:pPr>
              <a:t>‹#›</a:t>
            </a:fld>
            <a:endParaRPr lang="en-US" dirty="0"/>
          </a:p>
        </p:txBody>
      </p:sp>
    </p:spTree>
    <p:extLst>
      <p:ext uri="{BB962C8B-B14F-4D97-AF65-F5344CB8AC3E}">
        <p14:creationId xmlns:p14="http://schemas.microsoft.com/office/powerpoint/2010/main" val="157168237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JO"/>
          </a:p>
        </p:txBody>
      </p:sp>
      <p:sp>
        <p:nvSpPr>
          <p:cNvPr id="3" name="Vertical Text Placeholder 2"/>
          <p:cNvSpPr>
            <a:spLocks noGrp="1"/>
          </p:cNvSpPr>
          <p:nvPr>
            <p:ph type="body" orient="vert" idx="1"/>
          </p:nvPr>
        </p:nvSpPr>
        <p:spPr>
          <a:xfrm>
            <a:off x="457200" y="274638"/>
            <a:ext cx="6019800" cy="5851525"/>
          </a:xfrm>
        </p:spPr>
        <p:txBody>
          <a:bodyPr vert="eaVert"/>
          <a:lstStyle>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165877E3-C58D-47C2-8A36-6A592C3BAE69}" type="datetimeFigureOut">
              <a:rPr lang="en-US" smtClean="0"/>
              <a:pPr>
                <a:defRPr/>
              </a:pPr>
              <a:t>2/23/24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B7276A36-B7BB-4FAD-935B-71321D37C34B}" type="slidenum">
              <a:rPr lang="en-US" smtClean="0"/>
              <a:pPr>
                <a:defRPr/>
              </a:pPr>
              <a:t>‹#›</a:t>
            </a:fld>
            <a:endParaRPr lang="en-US" dirty="0"/>
          </a:p>
        </p:txBody>
      </p:sp>
    </p:spTree>
    <p:extLst>
      <p:ext uri="{BB962C8B-B14F-4D97-AF65-F5344CB8AC3E}">
        <p14:creationId xmlns:p14="http://schemas.microsoft.com/office/powerpoint/2010/main" val="170832543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1C5421EB-CFF1-C846-BF96-0FFDCC2628C2}"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2043158502"/>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CE5DB02D-02AB-C447-8300-DC1125772939}"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230767099"/>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D9B7EA4E-3FB8-BB47-AD55-878244D58B5F}"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3660239187"/>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72070795-C768-A141-8AAC-0D9D0D1FDAF5}"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891886290"/>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626B6614-C6D2-9741-86C4-41FD2ED4C123}"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3104171927"/>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599E4E64-6A3B-A642-81B5-43C1F983C83F}"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2996802304"/>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BF97937A-6EFA-7244-9BBB-4B39FA4EDD5D}"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499214721"/>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DB97A148-BB3A-6F4F-A713-8E6B70B4C0C8}"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949383853"/>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43383A86-FADD-714B-BE63-5935EE91934F}"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729872465"/>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33CBCA7D-BFD0-A945-9CDF-5C086F9AF08C}"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739840549"/>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DA14E335-CA85-1D48-81B8-5D641B8822EA}"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513090532"/>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B63174D7-74D0-574E-AB1B-20ACBAC70165}"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282820511"/>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F9CA551-5B34-42A7-83E4-AE81BA00B71D}" type="slidenum">
              <a:rPr lang="en-US"/>
              <a:pPr>
                <a:defRPr/>
              </a:pPr>
              <a:t>‹#›</a:t>
            </a:fld>
            <a:endParaRPr lang="en-US"/>
          </a:p>
        </p:txBody>
      </p:sp>
    </p:spTree>
    <p:extLst>
      <p:ext uri="{BB962C8B-B14F-4D97-AF65-F5344CB8AC3E}">
        <p14:creationId xmlns:p14="http://schemas.microsoft.com/office/powerpoint/2010/main" val="93779873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37CFE03-C126-4185-A62A-1FD2E08174E7}" type="slidenum">
              <a:rPr lang="en-US"/>
              <a:pPr>
                <a:defRPr/>
              </a:pPr>
              <a:t>‹#›</a:t>
            </a:fld>
            <a:endParaRPr lang="en-US"/>
          </a:p>
        </p:txBody>
      </p:sp>
    </p:spTree>
    <p:extLst>
      <p:ext uri="{BB962C8B-B14F-4D97-AF65-F5344CB8AC3E}">
        <p14:creationId xmlns:p14="http://schemas.microsoft.com/office/powerpoint/2010/main" val="192492237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69AEDA5-B5FC-45D7-97DC-9F947CAE8B88}" type="slidenum">
              <a:rPr lang="en-US"/>
              <a:pPr>
                <a:defRPr/>
              </a:pPr>
              <a:t>‹#›</a:t>
            </a:fld>
            <a:endParaRPr lang="en-US"/>
          </a:p>
        </p:txBody>
      </p:sp>
    </p:spTree>
    <p:extLst>
      <p:ext uri="{BB962C8B-B14F-4D97-AF65-F5344CB8AC3E}">
        <p14:creationId xmlns:p14="http://schemas.microsoft.com/office/powerpoint/2010/main" val="2055665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F1BB61C-A2EE-4687-975B-C9E0E50B3650}" type="slidenum">
              <a:rPr lang="en-US"/>
              <a:pPr>
                <a:defRPr/>
              </a:pPr>
              <a:t>‹#›</a:t>
            </a:fld>
            <a:endParaRPr lang="en-US"/>
          </a:p>
        </p:txBody>
      </p:sp>
    </p:spTree>
    <p:extLst>
      <p:ext uri="{BB962C8B-B14F-4D97-AF65-F5344CB8AC3E}">
        <p14:creationId xmlns:p14="http://schemas.microsoft.com/office/powerpoint/2010/main" val="29533077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718895C1-583F-499E-999C-7065689EF743}" type="slidenum">
              <a:rPr lang="en-US"/>
              <a:pPr>
                <a:defRPr/>
              </a:pPr>
              <a:t>‹#›</a:t>
            </a:fld>
            <a:endParaRPr lang="en-US"/>
          </a:p>
        </p:txBody>
      </p:sp>
    </p:spTree>
    <p:extLst>
      <p:ext uri="{BB962C8B-B14F-4D97-AF65-F5344CB8AC3E}">
        <p14:creationId xmlns:p14="http://schemas.microsoft.com/office/powerpoint/2010/main" val="148934466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06C270D-0C68-4C37-AEF6-33F517BD75FA}" type="slidenum">
              <a:rPr lang="en-US"/>
              <a:pPr>
                <a:defRPr/>
              </a:pPr>
              <a:t>‹#›</a:t>
            </a:fld>
            <a:endParaRPr lang="en-US"/>
          </a:p>
        </p:txBody>
      </p:sp>
    </p:spTree>
    <p:extLst>
      <p:ext uri="{BB962C8B-B14F-4D97-AF65-F5344CB8AC3E}">
        <p14:creationId xmlns:p14="http://schemas.microsoft.com/office/powerpoint/2010/main" val="395997161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D0CFE79-6B67-46D2-B1D8-520E1A176B2A}" type="slidenum">
              <a:rPr lang="en-US"/>
              <a:pPr>
                <a:defRPr/>
              </a:pPr>
              <a:t>‹#›</a:t>
            </a:fld>
            <a:endParaRPr lang="en-US"/>
          </a:p>
        </p:txBody>
      </p:sp>
    </p:spTree>
    <p:extLst>
      <p:ext uri="{BB962C8B-B14F-4D97-AF65-F5344CB8AC3E}">
        <p14:creationId xmlns:p14="http://schemas.microsoft.com/office/powerpoint/2010/main" val="359485996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4979F71-E04C-4814-BECD-76C219C28F6D}" type="slidenum">
              <a:rPr lang="en-US"/>
              <a:pPr>
                <a:defRPr/>
              </a:pPr>
              <a:t>‹#›</a:t>
            </a:fld>
            <a:endParaRPr lang="en-US"/>
          </a:p>
        </p:txBody>
      </p:sp>
    </p:spTree>
    <p:extLst>
      <p:ext uri="{BB962C8B-B14F-4D97-AF65-F5344CB8AC3E}">
        <p14:creationId xmlns:p14="http://schemas.microsoft.com/office/powerpoint/2010/main" val="40646804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DBC6CE6-FDAD-4580-9AD8-F10856FA5072}" type="slidenum">
              <a:rPr lang="en-US"/>
              <a:pPr>
                <a:defRPr/>
              </a:pPr>
              <a:t>‹#›</a:t>
            </a:fld>
            <a:endParaRPr lang="en-US"/>
          </a:p>
        </p:txBody>
      </p:sp>
    </p:spTree>
    <p:extLst>
      <p:ext uri="{BB962C8B-B14F-4D97-AF65-F5344CB8AC3E}">
        <p14:creationId xmlns:p14="http://schemas.microsoft.com/office/powerpoint/2010/main" val="80647015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4B1F8F6-0C4C-4602-861C-A8027DE0C3EA}" type="slidenum">
              <a:rPr lang="en-US"/>
              <a:pPr>
                <a:defRPr/>
              </a:pPr>
              <a:t>‹#›</a:t>
            </a:fld>
            <a:endParaRPr lang="en-US"/>
          </a:p>
        </p:txBody>
      </p:sp>
    </p:spTree>
    <p:extLst>
      <p:ext uri="{BB962C8B-B14F-4D97-AF65-F5344CB8AC3E}">
        <p14:creationId xmlns:p14="http://schemas.microsoft.com/office/powerpoint/2010/main" val="104150678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DC6EE4B-0C96-473B-BD35-75D0B39F13D1}" type="slidenum">
              <a:rPr lang="en-US"/>
              <a:pPr>
                <a:defRPr/>
              </a:pPr>
              <a:t>‹#›</a:t>
            </a:fld>
            <a:endParaRPr lang="en-US"/>
          </a:p>
        </p:txBody>
      </p:sp>
    </p:spTree>
    <p:extLst>
      <p:ext uri="{BB962C8B-B14F-4D97-AF65-F5344CB8AC3E}">
        <p14:creationId xmlns:p14="http://schemas.microsoft.com/office/powerpoint/2010/main" val="200887627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16F6FAD-1C07-425E-B0F8-2E9CBABFE87E}" type="slidenum">
              <a:rPr lang="en-US"/>
              <a:pPr>
                <a:defRPr/>
              </a:pPr>
              <a:t>‹#›</a:t>
            </a:fld>
            <a:endParaRPr lang="en-US"/>
          </a:p>
        </p:txBody>
      </p:sp>
    </p:spTree>
    <p:extLst>
      <p:ext uri="{BB962C8B-B14F-4D97-AF65-F5344CB8AC3E}">
        <p14:creationId xmlns:p14="http://schemas.microsoft.com/office/powerpoint/2010/main" val="35231246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9F5ACE9-B22C-4C0A-B13A-615ACA67432E}" type="slidenum">
              <a:rPr lang="en-US"/>
              <a:pPr>
                <a:defRPr/>
              </a:pPr>
              <a:t>‹#›</a:t>
            </a:fld>
            <a:endParaRPr lang="en-US"/>
          </a:p>
        </p:txBody>
      </p:sp>
    </p:spTree>
    <p:extLst>
      <p:ext uri="{BB962C8B-B14F-4D97-AF65-F5344CB8AC3E}">
        <p14:creationId xmlns:p14="http://schemas.microsoft.com/office/powerpoint/2010/main" val="2076083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F9DA466-E174-2A4D-8BC1-1A923183E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70252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37F128A-71A8-F24C-8708-21CF8B31CF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875392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422CEAE-B996-1D47-BB7C-1226F26CFB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440804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67AAB86-A719-5442-9A85-2170EB61ED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096798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A1A0198-DB20-264E-A485-FF6ADE1A8A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668394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0F328DE-0AD9-5845-8C5F-E564C17435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38622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EF025A2-6608-CF48-A17A-EAB1BD0F8F7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229089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A4977EF-8F63-8F4E-9DC6-FE240416BF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351243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C281F8-BAF1-7A42-BFE2-FE6E4C3DFC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072080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98609C-63CA-274F-A3BB-B6FB5699CC2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375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31668DD-B9AB-264A-A414-D9BC5CF1761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339534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AB317745-AD09-F743-BE71-3883AB6C8536}" type="slidenum">
              <a:rPr lang="en-US" altLang="zh-TW"/>
              <a:pPr/>
              <a:t>‹#›</a:t>
            </a:fld>
            <a:endParaRPr lang="en-US" altLang="zh-TW"/>
          </a:p>
        </p:txBody>
      </p:sp>
    </p:spTree>
    <p:extLst>
      <p:ext uri="{BB962C8B-B14F-4D97-AF65-F5344CB8AC3E}">
        <p14:creationId xmlns:p14="http://schemas.microsoft.com/office/powerpoint/2010/main" val="105952699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2C1DBC0-B8F7-7F48-9916-B06F6BB2215B}" type="slidenum">
              <a:rPr lang="en-US" altLang="zh-TW"/>
              <a:pPr/>
              <a:t>‹#›</a:t>
            </a:fld>
            <a:endParaRPr lang="en-US" altLang="zh-TW"/>
          </a:p>
        </p:txBody>
      </p:sp>
    </p:spTree>
    <p:extLst>
      <p:ext uri="{BB962C8B-B14F-4D97-AF65-F5344CB8AC3E}">
        <p14:creationId xmlns:p14="http://schemas.microsoft.com/office/powerpoint/2010/main" val="173958505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5C6CB8E-43D2-774F-B443-9E8EDECE8A30}" type="slidenum">
              <a:rPr lang="en-US" altLang="zh-TW"/>
              <a:pPr/>
              <a:t>‹#›</a:t>
            </a:fld>
            <a:endParaRPr lang="en-US" altLang="zh-TW"/>
          </a:p>
        </p:txBody>
      </p:sp>
    </p:spTree>
    <p:extLst>
      <p:ext uri="{BB962C8B-B14F-4D97-AF65-F5344CB8AC3E}">
        <p14:creationId xmlns:p14="http://schemas.microsoft.com/office/powerpoint/2010/main" val="317812766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EFDBAC6B-1023-FE46-B4BC-ED09C09187FD}" type="slidenum">
              <a:rPr lang="en-US" altLang="zh-TW"/>
              <a:pPr/>
              <a:t>‹#›</a:t>
            </a:fld>
            <a:endParaRPr lang="en-US" altLang="zh-TW"/>
          </a:p>
        </p:txBody>
      </p:sp>
    </p:spTree>
    <p:extLst>
      <p:ext uri="{BB962C8B-B14F-4D97-AF65-F5344CB8AC3E}">
        <p14:creationId xmlns:p14="http://schemas.microsoft.com/office/powerpoint/2010/main" val="349017915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D8A5E81A-9FD5-484B-9C76-36A2D018E5CD}" type="slidenum">
              <a:rPr lang="en-US" altLang="zh-TW"/>
              <a:pPr/>
              <a:t>‹#›</a:t>
            </a:fld>
            <a:endParaRPr lang="en-US" altLang="zh-TW"/>
          </a:p>
        </p:txBody>
      </p:sp>
    </p:spTree>
    <p:extLst>
      <p:ext uri="{BB962C8B-B14F-4D97-AF65-F5344CB8AC3E}">
        <p14:creationId xmlns:p14="http://schemas.microsoft.com/office/powerpoint/2010/main" val="185737717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429AC893-BBCB-1C4C-9089-A668C7CEE954}" type="slidenum">
              <a:rPr lang="en-US" altLang="zh-TW"/>
              <a:pPr/>
              <a:t>‹#›</a:t>
            </a:fld>
            <a:endParaRPr lang="en-US" altLang="zh-TW"/>
          </a:p>
        </p:txBody>
      </p:sp>
    </p:spTree>
    <p:extLst>
      <p:ext uri="{BB962C8B-B14F-4D97-AF65-F5344CB8AC3E}">
        <p14:creationId xmlns:p14="http://schemas.microsoft.com/office/powerpoint/2010/main" val="376720816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FAF9168D-3954-A84D-B296-FB10D1C0D073}" type="slidenum">
              <a:rPr lang="en-US" altLang="zh-TW"/>
              <a:pPr/>
              <a:t>‹#›</a:t>
            </a:fld>
            <a:endParaRPr lang="en-US" altLang="zh-TW"/>
          </a:p>
        </p:txBody>
      </p:sp>
    </p:spTree>
    <p:extLst>
      <p:ext uri="{BB962C8B-B14F-4D97-AF65-F5344CB8AC3E}">
        <p14:creationId xmlns:p14="http://schemas.microsoft.com/office/powerpoint/2010/main" val="187058580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5C6BD43D-94AC-DF4D-82D6-BD7E816A7412}" type="slidenum">
              <a:rPr lang="en-US" altLang="zh-TW"/>
              <a:pPr/>
              <a:t>‹#›</a:t>
            </a:fld>
            <a:endParaRPr lang="en-US" altLang="zh-TW"/>
          </a:p>
        </p:txBody>
      </p:sp>
    </p:spTree>
    <p:extLst>
      <p:ext uri="{BB962C8B-B14F-4D97-AF65-F5344CB8AC3E}">
        <p14:creationId xmlns:p14="http://schemas.microsoft.com/office/powerpoint/2010/main" val="250575990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0D9EF608-456C-0E40-A674-DDD5F48F3306}" type="slidenum">
              <a:rPr lang="en-US" altLang="zh-TW"/>
              <a:pPr/>
              <a:t>‹#›</a:t>
            </a:fld>
            <a:endParaRPr lang="en-US" altLang="zh-TW"/>
          </a:p>
        </p:txBody>
      </p:sp>
    </p:spTree>
    <p:extLst>
      <p:ext uri="{BB962C8B-B14F-4D97-AF65-F5344CB8AC3E}">
        <p14:creationId xmlns:p14="http://schemas.microsoft.com/office/powerpoint/2010/main" val="1340723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24BED3A-596C-0C44-A827-E13CC1DF514A}" type="slidenum">
              <a:rPr lang="en-US" altLang="zh-TW"/>
              <a:pPr/>
              <a:t>‹#›</a:t>
            </a:fld>
            <a:endParaRPr lang="en-US" altLang="zh-TW"/>
          </a:p>
        </p:txBody>
      </p:sp>
    </p:spTree>
    <p:extLst>
      <p:ext uri="{BB962C8B-B14F-4D97-AF65-F5344CB8AC3E}">
        <p14:creationId xmlns:p14="http://schemas.microsoft.com/office/powerpoint/2010/main" val="278732920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9A2B5CDD-C6AF-DE4A-99B1-C97CE23B2011}" type="slidenum">
              <a:rPr lang="en-US" altLang="zh-TW"/>
              <a:pPr/>
              <a:t>‹#›</a:t>
            </a:fld>
            <a:endParaRPr lang="en-US" altLang="zh-TW"/>
          </a:p>
        </p:txBody>
      </p:sp>
    </p:spTree>
    <p:extLst>
      <p:ext uri="{BB962C8B-B14F-4D97-AF65-F5344CB8AC3E}">
        <p14:creationId xmlns:p14="http://schemas.microsoft.com/office/powerpoint/2010/main" val="15672404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3365500"/>
            <a:chOff x="0" y="0"/>
            <a:chExt cx="5760" cy="2120"/>
          </a:xfrm>
        </p:grpSpPr>
        <p:pic>
          <p:nvPicPr>
            <p:cNvPr id="5" name="Picture 3" descr="ARTBANNA"/>
            <p:cNvPicPr>
              <a:picLocks noChangeAspect="1" noChangeArrowheads="1"/>
            </p:cNvPicPr>
            <p:nvPr userDrawn="1"/>
          </p:nvPicPr>
          <p:blipFill>
            <a:blip r:embed="rId2">
              <a:extLst>
                <a:ext uri="{28A0092B-C50C-407E-A947-70E740481C1C}">
                  <a14:useLocalDpi xmlns:a14="http://schemas.microsoft.com/office/drawing/2010/main" val="0"/>
                </a:ext>
              </a:extLst>
            </a:blip>
            <a:srcRect l="8125"/>
            <a:stretch>
              <a:fillRect/>
            </a:stretch>
          </p:blipFill>
          <p:spPr bwMode="invGray">
            <a:xfrm>
              <a:off x="0" y="0"/>
              <a:ext cx="5760"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descr="Arthsep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 y="2059"/>
              <a:ext cx="2832" cy="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269" name="Rectangle 5"/>
          <p:cNvSpPr>
            <a:spLocks noGrp="1" noChangeArrowheads="1"/>
          </p:cNvSpPr>
          <p:nvPr>
            <p:ph type="ctrTitle"/>
          </p:nvPr>
        </p:nvSpPr>
        <p:spPr>
          <a:xfrm>
            <a:off x="990600" y="1601529"/>
            <a:ext cx="7772400" cy="1446542"/>
          </a:xfrm>
        </p:spPr>
        <p:txBody>
          <a:bodyPr/>
          <a:lstStyle>
            <a:lvl1pPr algn="r">
              <a:defRPr b="1" i="0">
                <a:latin typeface="Arial" panose="020B0604020202020204" pitchFamily="34" charset="0"/>
              </a:defRPr>
            </a:lvl1pPr>
          </a:lstStyle>
          <a:p>
            <a:r>
              <a:rPr lang="en-US" dirty="0"/>
              <a:t>Click to edit Master title style</a:t>
            </a:r>
          </a:p>
        </p:txBody>
      </p:sp>
      <p:sp>
        <p:nvSpPr>
          <p:cNvPr id="11270" name="Rectangle 6"/>
          <p:cNvSpPr>
            <a:spLocks noGrp="1" noChangeArrowheads="1"/>
          </p:cNvSpPr>
          <p:nvPr>
            <p:ph type="subTitle" idx="1"/>
          </p:nvPr>
        </p:nvSpPr>
        <p:spPr>
          <a:xfrm>
            <a:off x="2686051" y="3492503"/>
            <a:ext cx="6102350" cy="1752600"/>
          </a:xfrm>
        </p:spPr>
        <p:txBody>
          <a:bodyPr/>
          <a:lstStyle>
            <a:lvl1pPr marL="0" indent="0" algn="r">
              <a:buFont typeface="Wingdings" charset="2"/>
              <a:buNone/>
              <a:defRPr b="1" i="0">
                <a:latin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half" idx="10"/>
          </p:nvPr>
        </p:nvSpPr>
        <p:spPr>
          <a:xfrm>
            <a:off x="3359153" y="6343650"/>
            <a:ext cx="1905000" cy="457200"/>
          </a:xfrm>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8" name="Rectangle 8"/>
          <p:cNvSpPr>
            <a:spLocks noGrp="1" noChangeArrowheads="1"/>
          </p:cNvSpPr>
          <p:nvPr>
            <p:ph type="ftr" sz="quarter" idx="11"/>
          </p:nvPr>
        </p:nvSpPr>
        <p:spPr>
          <a:xfrm>
            <a:off x="6019802" y="6343650"/>
            <a:ext cx="2895600" cy="457200"/>
          </a:xfrm>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9" name="Rectangle 9"/>
          <p:cNvSpPr>
            <a:spLocks noGrp="1" noChangeArrowheads="1"/>
          </p:cNvSpPr>
          <p:nvPr>
            <p:ph type="sldNum" sz="quarter" idx="12"/>
          </p:nvPr>
        </p:nvSpPr>
        <p:spPr>
          <a:xfrm>
            <a:off x="125417" y="6361113"/>
            <a:ext cx="1905000" cy="457200"/>
          </a:xfrm>
        </p:spPr>
        <p:txBody>
          <a:bodyPr/>
          <a:lstStyle>
            <a:lvl1pPr>
              <a:defRPr b="1" i="0">
                <a:latin typeface="Arial" panose="020B0604020202020204" pitchFamily="34" charset="0"/>
              </a:defRPr>
            </a:lvl1pPr>
          </a:lstStyle>
          <a:p>
            <a:pPr>
              <a:defRPr/>
            </a:pPr>
            <a:fld id="{43888585-CFAA-4C43-93AA-023CE9EBF6BF}"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097462482"/>
      </p:ext>
    </p:extLst>
  </p:cSld>
  <p:clrMapOvr>
    <a:masterClrMapping/>
  </p:clrMapOvr>
  <p:transition>
    <p:random/>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B6E32B-6B7C-524B-BC3C-99FEC2A51B09}"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359722593"/>
      </p:ext>
    </p:extLst>
  </p:cSld>
  <p:clrMapOvr>
    <a:masterClrMapping/>
  </p:clrMapOvr>
  <p:transition>
    <p:random/>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9"/>
            <a:ext cx="7772400" cy="1323431"/>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b="1" i="0">
                <a:latin typeface="Arial" panose="020B0604020202020204" pitchFamily="34" charset="0"/>
              </a:defRPr>
            </a:lvl1pPr>
            <a:lvl2pPr marL="456883" indent="0">
              <a:buNone/>
              <a:defRPr sz="1800"/>
            </a:lvl2pPr>
            <a:lvl3pPr marL="913765" indent="0">
              <a:buNone/>
              <a:defRPr sz="1600"/>
            </a:lvl3pPr>
            <a:lvl4pPr marL="1370648" indent="0">
              <a:buNone/>
              <a:defRPr sz="1400"/>
            </a:lvl4pPr>
            <a:lvl5pPr marL="1827530" indent="0">
              <a:buNone/>
              <a:defRPr sz="1400"/>
            </a:lvl5pPr>
            <a:lvl6pPr marL="2284414" indent="0">
              <a:buNone/>
              <a:defRPr sz="1400"/>
            </a:lvl6pPr>
            <a:lvl7pPr marL="2741295" indent="0">
              <a:buNone/>
              <a:defRPr sz="1400"/>
            </a:lvl7pPr>
            <a:lvl8pPr marL="3198144" indent="0">
              <a:buNone/>
              <a:defRPr sz="1400"/>
            </a:lvl8pPr>
            <a:lvl9pPr marL="3655057"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EE796D-ECD0-D848-AB53-69536926F488}"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910263434"/>
      </p:ext>
    </p:extLst>
  </p:cSld>
  <p:clrMapOvr>
    <a:masterClrMapping/>
  </p:clrMapOvr>
  <p:transition>
    <p:random/>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8617" y="1941513"/>
            <a:ext cx="4027487"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08501" y="1941513"/>
            <a:ext cx="4029075"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6"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7"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69E96B-09F8-D64C-A8F0-7014A22D8656}"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146938859"/>
      </p:ext>
    </p:extLst>
  </p:cSld>
  <p:clrMapOvr>
    <a:masterClrMapping/>
  </p:clrMapOvr>
  <p:transition>
    <p:rand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48275"/>
            <a:ext cx="8229600" cy="769433"/>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883" indent="0">
              <a:buNone/>
              <a:defRPr sz="2000" b="1"/>
            </a:lvl2pPr>
            <a:lvl3pPr marL="913765" indent="0">
              <a:buNone/>
              <a:defRPr sz="1800" b="1"/>
            </a:lvl3pPr>
            <a:lvl4pPr marL="1370648" indent="0">
              <a:buNone/>
              <a:defRPr sz="1600" b="1"/>
            </a:lvl4pPr>
            <a:lvl5pPr marL="1827530" indent="0">
              <a:buNone/>
              <a:defRPr sz="1600" b="1"/>
            </a:lvl5pPr>
            <a:lvl6pPr marL="2284414" indent="0">
              <a:buNone/>
              <a:defRPr sz="1600" b="1"/>
            </a:lvl6pPr>
            <a:lvl7pPr marL="2741295" indent="0">
              <a:buNone/>
              <a:defRPr sz="1600" b="1"/>
            </a:lvl7pPr>
            <a:lvl8pPr marL="3198144" indent="0">
              <a:buNone/>
              <a:defRPr sz="1600" b="1"/>
            </a:lvl8pPr>
            <a:lvl9pPr marL="365505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95" y="1535113"/>
            <a:ext cx="4041775" cy="639762"/>
          </a:xfrm>
        </p:spPr>
        <p:txBody>
          <a:bodyPr anchor="b"/>
          <a:lstStyle>
            <a:lvl1pPr marL="0" indent="0">
              <a:buNone/>
              <a:defRPr sz="2400" b="1" i="0">
                <a:latin typeface="Arial" panose="020B0604020202020204" pitchFamily="34" charset="0"/>
              </a:defRPr>
            </a:lvl1pPr>
            <a:lvl2pPr marL="456883" indent="0">
              <a:buNone/>
              <a:defRPr sz="2000" b="1"/>
            </a:lvl2pPr>
            <a:lvl3pPr marL="913765" indent="0">
              <a:buNone/>
              <a:defRPr sz="1800" b="1"/>
            </a:lvl3pPr>
            <a:lvl4pPr marL="1370648" indent="0">
              <a:buNone/>
              <a:defRPr sz="1600" b="1"/>
            </a:lvl4pPr>
            <a:lvl5pPr marL="1827530" indent="0">
              <a:buNone/>
              <a:defRPr sz="1600" b="1"/>
            </a:lvl5pPr>
            <a:lvl6pPr marL="2284414" indent="0">
              <a:buNone/>
              <a:defRPr sz="1600" b="1"/>
            </a:lvl6pPr>
            <a:lvl7pPr marL="2741295" indent="0">
              <a:buNone/>
              <a:defRPr sz="1600" b="1"/>
            </a:lvl7pPr>
            <a:lvl8pPr marL="3198144" indent="0">
              <a:buNone/>
              <a:defRPr sz="1600" b="1"/>
            </a:lvl8pPr>
            <a:lvl9pPr marL="3655057"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9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8"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9"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12D318-AF28-D743-8F5C-6307DAD6B0F8}"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49156470"/>
      </p:ext>
    </p:extLst>
  </p:cSld>
  <p:clrMapOvr>
    <a:masterClrMapping/>
  </p:clrMapOvr>
  <p:transition>
    <p:random/>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4"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5"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5D192D-A8DF-624F-B215-20C177CD27E4}"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873202058"/>
      </p:ext>
    </p:extLst>
  </p:cSld>
  <p:clrMapOvr>
    <a:masterClrMapping/>
  </p:clrMapOvr>
  <p:transition>
    <p:random/>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3"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4"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93DD9F-BEC4-DA4E-8DD8-F39E3B950E67}"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176476836"/>
      </p:ext>
    </p:extLst>
  </p:cSld>
  <p:clrMapOvr>
    <a:masterClrMapping/>
  </p:clrMapOvr>
  <p:transition>
    <p:random/>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727294"/>
            <a:ext cx="3008313" cy="70787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12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5" y="1435102"/>
            <a:ext cx="3008313" cy="4691063"/>
          </a:xfrm>
        </p:spPr>
        <p:txBody>
          <a:bodyPr/>
          <a:lstStyle>
            <a:lvl1pPr marL="0" indent="0">
              <a:buNone/>
              <a:defRPr sz="1400" b="1" i="0">
                <a:latin typeface="Arial" panose="020B0604020202020204" pitchFamily="34" charset="0"/>
              </a:defRPr>
            </a:lvl1pPr>
            <a:lvl2pPr marL="456883" indent="0">
              <a:buNone/>
              <a:defRPr sz="1200"/>
            </a:lvl2pPr>
            <a:lvl3pPr marL="913765" indent="0">
              <a:buNone/>
              <a:defRPr sz="1000"/>
            </a:lvl3pPr>
            <a:lvl4pPr marL="1370648" indent="0">
              <a:buNone/>
              <a:defRPr sz="900"/>
            </a:lvl4pPr>
            <a:lvl5pPr marL="1827530" indent="0">
              <a:buNone/>
              <a:defRPr sz="900"/>
            </a:lvl5pPr>
            <a:lvl6pPr marL="2284414" indent="0">
              <a:buNone/>
              <a:defRPr sz="900"/>
            </a:lvl6pPr>
            <a:lvl7pPr marL="2741295" indent="0">
              <a:buNone/>
              <a:defRPr sz="900"/>
            </a:lvl7pPr>
            <a:lvl8pPr marL="3198144" indent="0">
              <a:buNone/>
              <a:defRPr sz="900"/>
            </a:lvl8pPr>
            <a:lvl9pPr marL="3655057"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6"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7"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973788-0711-FD41-915D-5E5F53CC30A1}"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5954959"/>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39"/>
            <a:ext cx="5486400" cy="400101"/>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3" indent="0">
              <a:buNone/>
              <a:defRPr sz="2800"/>
            </a:lvl2pPr>
            <a:lvl3pPr marL="913765" indent="0">
              <a:buNone/>
              <a:defRPr sz="2400"/>
            </a:lvl3pPr>
            <a:lvl4pPr marL="1370648" indent="0">
              <a:buNone/>
              <a:defRPr sz="2000"/>
            </a:lvl4pPr>
            <a:lvl5pPr marL="1827530" indent="0">
              <a:buNone/>
              <a:defRPr sz="2000"/>
            </a:lvl5pPr>
            <a:lvl6pPr marL="2284414" indent="0">
              <a:buNone/>
              <a:defRPr sz="2000"/>
            </a:lvl6pPr>
            <a:lvl7pPr marL="2741295" indent="0">
              <a:buNone/>
              <a:defRPr sz="2000"/>
            </a:lvl7pPr>
            <a:lvl8pPr marL="3198144" indent="0">
              <a:buNone/>
              <a:defRPr sz="2000"/>
            </a:lvl8pPr>
            <a:lvl9pPr marL="3655057"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6883" indent="0">
              <a:buNone/>
              <a:defRPr sz="1200"/>
            </a:lvl2pPr>
            <a:lvl3pPr marL="913765" indent="0">
              <a:buNone/>
              <a:defRPr sz="1000"/>
            </a:lvl3pPr>
            <a:lvl4pPr marL="1370648" indent="0">
              <a:buNone/>
              <a:defRPr sz="900"/>
            </a:lvl4pPr>
            <a:lvl5pPr marL="1827530" indent="0">
              <a:buNone/>
              <a:defRPr sz="900"/>
            </a:lvl5pPr>
            <a:lvl6pPr marL="2284414" indent="0">
              <a:buNone/>
              <a:defRPr sz="900"/>
            </a:lvl6pPr>
            <a:lvl7pPr marL="2741295" indent="0">
              <a:buNone/>
              <a:defRPr sz="900"/>
            </a:lvl7pPr>
            <a:lvl8pPr marL="3198144" indent="0">
              <a:buNone/>
              <a:defRPr sz="900"/>
            </a:lvl8pPr>
            <a:lvl9pPr marL="3655057"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6"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7"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FC9687-FD37-3B40-A95A-306A9E160476}"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581610655"/>
      </p:ext>
    </p:extLst>
  </p:cSld>
  <p:clrMapOvr>
    <a:masterClrMapping/>
  </p:clrMapOvr>
  <p:transition>
    <p:random/>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3A6F02-A12D-D943-AE03-1B9E324C0FDA}"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873815707"/>
      </p:ext>
    </p:extLst>
  </p:cSld>
  <p:clrMapOvr>
    <a:masterClrMapping/>
  </p:clrMapOvr>
  <p:transition>
    <p:random/>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163" y="722315"/>
            <a:ext cx="1538875"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17501" y="722315"/>
            <a:ext cx="6326188"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167B7-C576-2548-9E61-F555D4AF4C0A}"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002373433"/>
      </p:ext>
    </p:extLst>
  </p:cSld>
  <p:clrMapOvr>
    <a:masterClrMapping/>
  </p:clrMapOvr>
  <p:transition>
    <p:random/>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14951"/>
            <a:ext cx="8637588" cy="769433"/>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328617" y="1941513"/>
            <a:ext cx="4027487"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508501" y="1941513"/>
            <a:ext cx="4029075"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6"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prstClr val="white"/>
              </a:solidFill>
            </a:endParaRPr>
          </a:p>
        </p:txBody>
      </p:sp>
      <p:sp>
        <p:nvSpPr>
          <p:cNvPr id="7"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A89116-8797-2C48-949F-376D9733D0C0}"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414043962"/>
      </p:ext>
    </p:extLst>
  </p:cSld>
  <p:clrMapOvr>
    <a:masterClrMapping/>
  </p:clrMapOvr>
  <p:transition>
    <p:random/>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C737201A-67E8-8948-B971-B35649F0413A}" type="datetimeFigureOut">
              <a:rPr lang="en-US" smtClean="0"/>
              <a:pPr/>
              <a:t>2/23/24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D83DB7D3-3CF4-A049-8B1B-342EEE708725}" type="slidenum">
              <a:rPr lang="en-US" smtClean="0"/>
              <a:pPr/>
              <a:t>‹#›</a:t>
            </a:fld>
            <a:endParaRPr lang="en-US" dirty="0"/>
          </a:p>
        </p:txBody>
      </p:sp>
    </p:spTree>
    <p:extLst>
      <p:ext uri="{BB962C8B-B14F-4D97-AF65-F5344CB8AC3E}">
        <p14:creationId xmlns:p14="http://schemas.microsoft.com/office/powerpoint/2010/main" val="223889339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C737201A-67E8-8948-B971-B35649F0413A}" type="datetimeFigureOut">
              <a:rPr lang="en-US" smtClean="0"/>
              <a:pPr/>
              <a:t>2/23/24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D83DB7D3-3CF4-A049-8B1B-342EEE708725}" type="slidenum">
              <a:rPr lang="en-US" smtClean="0"/>
              <a:pPr/>
              <a:t>‹#›</a:t>
            </a:fld>
            <a:endParaRPr lang="en-US" dirty="0"/>
          </a:p>
        </p:txBody>
      </p:sp>
    </p:spTree>
    <p:extLst>
      <p:ext uri="{BB962C8B-B14F-4D97-AF65-F5344CB8AC3E}">
        <p14:creationId xmlns:p14="http://schemas.microsoft.com/office/powerpoint/2010/main" val="342935583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C737201A-67E8-8948-B971-B35649F0413A}" type="datetimeFigureOut">
              <a:rPr lang="en-US" smtClean="0"/>
              <a:pPr/>
              <a:t>2/23/24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D83DB7D3-3CF4-A049-8B1B-342EEE708725}" type="slidenum">
              <a:rPr lang="en-US" smtClean="0"/>
              <a:pPr/>
              <a:t>‹#›</a:t>
            </a:fld>
            <a:endParaRPr lang="en-US" dirty="0"/>
          </a:p>
        </p:txBody>
      </p:sp>
    </p:spTree>
    <p:extLst>
      <p:ext uri="{BB962C8B-B14F-4D97-AF65-F5344CB8AC3E}">
        <p14:creationId xmlns:p14="http://schemas.microsoft.com/office/powerpoint/2010/main" val="371624001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C737201A-67E8-8948-B971-B35649F0413A}" type="datetimeFigureOut">
              <a:rPr lang="en-US" smtClean="0"/>
              <a:pPr/>
              <a:t>2/23/24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D83DB7D3-3CF4-A049-8B1B-342EEE708725}" type="slidenum">
              <a:rPr lang="en-US" smtClean="0"/>
              <a:pPr/>
              <a:t>‹#›</a:t>
            </a:fld>
            <a:endParaRPr lang="en-US" dirty="0"/>
          </a:p>
        </p:txBody>
      </p:sp>
    </p:spTree>
    <p:extLst>
      <p:ext uri="{BB962C8B-B14F-4D97-AF65-F5344CB8AC3E}">
        <p14:creationId xmlns:p14="http://schemas.microsoft.com/office/powerpoint/2010/main" val="295259726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C737201A-67E8-8948-B971-B35649F0413A}" type="datetimeFigureOut">
              <a:rPr lang="en-US" smtClean="0"/>
              <a:pPr/>
              <a:t>2/23/24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D83DB7D3-3CF4-A049-8B1B-342EEE708725}" type="slidenum">
              <a:rPr lang="en-US" smtClean="0"/>
              <a:pPr/>
              <a:t>‹#›</a:t>
            </a:fld>
            <a:endParaRPr lang="en-US" dirty="0"/>
          </a:p>
        </p:txBody>
      </p:sp>
    </p:spTree>
    <p:extLst>
      <p:ext uri="{BB962C8B-B14F-4D97-AF65-F5344CB8AC3E}">
        <p14:creationId xmlns:p14="http://schemas.microsoft.com/office/powerpoint/2010/main" val="46042924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C737201A-67E8-8948-B971-B35649F0413A}" type="datetimeFigureOut">
              <a:rPr lang="en-US" smtClean="0"/>
              <a:pPr/>
              <a:t>2/23/24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D83DB7D3-3CF4-A049-8B1B-342EEE708725}" type="slidenum">
              <a:rPr lang="en-US" smtClean="0"/>
              <a:pPr/>
              <a:t>‹#›</a:t>
            </a:fld>
            <a:endParaRPr lang="en-US" dirty="0"/>
          </a:p>
        </p:txBody>
      </p:sp>
    </p:spTree>
    <p:extLst>
      <p:ext uri="{BB962C8B-B14F-4D97-AF65-F5344CB8AC3E}">
        <p14:creationId xmlns:p14="http://schemas.microsoft.com/office/powerpoint/2010/main" val="1749487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C737201A-67E8-8948-B971-B35649F0413A}" type="datetimeFigureOut">
              <a:rPr lang="en-US" smtClean="0"/>
              <a:pPr/>
              <a:t>2/23/24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D83DB7D3-3CF4-A049-8B1B-342EEE708725}" type="slidenum">
              <a:rPr lang="en-US" smtClean="0"/>
              <a:pPr/>
              <a:t>‹#›</a:t>
            </a:fld>
            <a:endParaRPr lang="en-US" dirty="0"/>
          </a:p>
        </p:txBody>
      </p:sp>
    </p:spTree>
    <p:extLst>
      <p:ext uri="{BB962C8B-B14F-4D97-AF65-F5344CB8AC3E}">
        <p14:creationId xmlns:p14="http://schemas.microsoft.com/office/powerpoint/2010/main" val="249058965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C737201A-67E8-8948-B971-B35649F0413A}" type="datetimeFigureOut">
              <a:rPr lang="en-US" smtClean="0"/>
              <a:pPr/>
              <a:t>2/23/24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D83DB7D3-3CF4-A049-8B1B-342EEE708725}" type="slidenum">
              <a:rPr lang="en-US" smtClean="0"/>
              <a:pPr/>
              <a:t>‹#›</a:t>
            </a:fld>
            <a:endParaRPr lang="en-US" dirty="0"/>
          </a:p>
        </p:txBody>
      </p:sp>
    </p:spTree>
    <p:extLst>
      <p:ext uri="{BB962C8B-B14F-4D97-AF65-F5344CB8AC3E}">
        <p14:creationId xmlns:p14="http://schemas.microsoft.com/office/powerpoint/2010/main" val="70122840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C737201A-67E8-8948-B971-B35649F0413A}" type="datetimeFigureOut">
              <a:rPr lang="en-US" smtClean="0"/>
              <a:pPr/>
              <a:t>2/23/24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D83DB7D3-3CF4-A049-8B1B-342EEE708725}" type="slidenum">
              <a:rPr lang="en-US" smtClean="0"/>
              <a:pPr/>
              <a:t>‹#›</a:t>
            </a:fld>
            <a:endParaRPr lang="en-US" dirty="0"/>
          </a:p>
        </p:txBody>
      </p:sp>
    </p:spTree>
    <p:extLst>
      <p:ext uri="{BB962C8B-B14F-4D97-AF65-F5344CB8AC3E}">
        <p14:creationId xmlns:p14="http://schemas.microsoft.com/office/powerpoint/2010/main" val="61002106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C737201A-67E8-8948-B971-B35649F0413A}" type="datetimeFigureOut">
              <a:rPr lang="en-US" smtClean="0"/>
              <a:pPr/>
              <a:t>2/23/24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D83DB7D3-3CF4-A049-8B1B-342EEE708725}" type="slidenum">
              <a:rPr lang="en-US" smtClean="0"/>
              <a:pPr/>
              <a:t>‹#›</a:t>
            </a:fld>
            <a:endParaRPr lang="en-US" dirty="0"/>
          </a:p>
        </p:txBody>
      </p:sp>
    </p:spTree>
    <p:extLst>
      <p:ext uri="{BB962C8B-B14F-4D97-AF65-F5344CB8AC3E}">
        <p14:creationId xmlns:p14="http://schemas.microsoft.com/office/powerpoint/2010/main" val="330449535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C737201A-67E8-8948-B971-B35649F0413A}" type="datetimeFigureOut">
              <a:rPr lang="en-US" smtClean="0"/>
              <a:pPr/>
              <a:t>2/23/24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D83DB7D3-3CF4-A049-8B1B-342EEE708725}" type="slidenum">
              <a:rPr lang="en-US" smtClean="0"/>
              <a:pPr/>
              <a:t>‹#›</a:t>
            </a:fld>
            <a:endParaRPr lang="en-US" dirty="0"/>
          </a:p>
        </p:txBody>
      </p:sp>
    </p:spTree>
    <p:extLst>
      <p:ext uri="{BB962C8B-B14F-4D97-AF65-F5344CB8AC3E}">
        <p14:creationId xmlns:p14="http://schemas.microsoft.com/office/powerpoint/2010/main" val="2604998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3156D8EA-973A-EC42-A8BC-B2554065377F}" type="slidenum">
              <a:rPr lang="en-GB"/>
              <a:pPr>
                <a:defRPr/>
              </a:pPr>
              <a:t>‹#›</a:t>
            </a:fld>
            <a:endParaRPr lang="en-GB"/>
          </a:p>
        </p:txBody>
      </p:sp>
    </p:spTree>
    <p:extLst>
      <p:ext uri="{BB962C8B-B14F-4D97-AF65-F5344CB8AC3E}">
        <p14:creationId xmlns:p14="http://schemas.microsoft.com/office/powerpoint/2010/main" val="3762548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98A5B171-3C60-4845-8CF9-5E50B6507E16}" type="slidenum">
              <a:rPr lang="en-GB"/>
              <a:pPr>
                <a:defRPr/>
              </a:pPr>
              <a:t>‹#›</a:t>
            </a:fld>
            <a:endParaRPr lang="en-GB"/>
          </a:p>
        </p:txBody>
      </p:sp>
    </p:spTree>
    <p:extLst>
      <p:ext uri="{BB962C8B-B14F-4D97-AF65-F5344CB8AC3E}">
        <p14:creationId xmlns:p14="http://schemas.microsoft.com/office/powerpoint/2010/main" val="4133065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F3E93882-5E64-704B-82A7-922C76BBF90E}" type="slidenum">
              <a:rPr lang="en-GB"/>
              <a:pPr>
                <a:defRPr/>
              </a:pPr>
              <a:t>‹#›</a:t>
            </a:fld>
            <a:endParaRPr lang="en-GB"/>
          </a:p>
        </p:txBody>
      </p:sp>
    </p:spTree>
    <p:extLst>
      <p:ext uri="{BB962C8B-B14F-4D97-AF65-F5344CB8AC3E}">
        <p14:creationId xmlns:p14="http://schemas.microsoft.com/office/powerpoint/2010/main" val="1317280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0C265DA4-1727-F241-A8BE-BD4C11B84AD5}" type="slidenum">
              <a:rPr lang="en-GB"/>
              <a:pPr>
                <a:defRPr/>
              </a:pPr>
              <a:t>‹#›</a:t>
            </a:fld>
            <a:endParaRPr lang="en-GB"/>
          </a:p>
        </p:txBody>
      </p:sp>
    </p:spTree>
    <p:extLst>
      <p:ext uri="{BB962C8B-B14F-4D97-AF65-F5344CB8AC3E}">
        <p14:creationId xmlns:p14="http://schemas.microsoft.com/office/powerpoint/2010/main" val="41615504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3B8C4729-A655-4F47-967C-70BB1B50307D}" type="slidenum">
              <a:rPr lang="en-GB"/>
              <a:pPr>
                <a:defRPr/>
              </a:pPr>
              <a:t>‹#›</a:t>
            </a:fld>
            <a:endParaRPr lang="en-GB"/>
          </a:p>
        </p:txBody>
      </p:sp>
    </p:spTree>
    <p:extLst>
      <p:ext uri="{BB962C8B-B14F-4D97-AF65-F5344CB8AC3E}">
        <p14:creationId xmlns:p14="http://schemas.microsoft.com/office/powerpoint/2010/main" val="2362959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B2224388-D13E-3746-B418-9E250930FD59}" type="slidenum">
              <a:rPr lang="en-GB"/>
              <a:pPr>
                <a:defRPr/>
              </a:pPr>
              <a:t>‹#›</a:t>
            </a:fld>
            <a:endParaRPr lang="en-GB"/>
          </a:p>
        </p:txBody>
      </p:sp>
    </p:spTree>
    <p:extLst>
      <p:ext uri="{BB962C8B-B14F-4D97-AF65-F5344CB8AC3E}">
        <p14:creationId xmlns:p14="http://schemas.microsoft.com/office/powerpoint/2010/main" val="19456199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8CF5DE9-FDEA-454C-91CD-E269F85CB959}" type="slidenum">
              <a:rPr lang="en-GB"/>
              <a:pPr>
                <a:defRPr/>
              </a:pPr>
              <a:t>‹#›</a:t>
            </a:fld>
            <a:endParaRPr lang="en-GB"/>
          </a:p>
        </p:txBody>
      </p:sp>
    </p:spTree>
    <p:extLst>
      <p:ext uri="{BB962C8B-B14F-4D97-AF65-F5344CB8AC3E}">
        <p14:creationId xmlns:p14="http://schemas.microsoft.com/office/powerpoint/2010/main" val="3795943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6F151D9-4FE2-3945-9A0C-1A31E2040A63}" type="slidenum">
              <a:rPr lang="en-GB"/>
              <a:pPr>
                <a:defRPr/>
              </a:pPr>
              <a:t>‹#›</a:t>
            </a:fld>
            <a:endParaRPr lang="en-GB"/>
          </a:p>
        </p:txBody>
      </p:sp>
    </p:spTree>
    <p:extLst>
      <p:ext uri="{BB962C8B-B14F-4D97-AF65-F5344CB8AC3E}">
        <p14:creationId xmlns:p14="http://schemas.microsoft.com/office/powerpoint/2010/main" val="42891360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632BAFE-079E-734A-BD70-C249CCD39793}" type="slidenum">
              <a:rPr lang="en-GB"/>
              <a:pPr>
                <a:defRPr/>
              </a:pPr>
              <a:t>‹#›</a:t>
            </a:fld>
            <a:endParaRPr lang="en-GB"/>
          </a:p>
        </p:txBody>
      </p:sp>
    </p:spTree>
    <p:extLst>
      <p:ext uri="{BB962C8B-B14F-4D97-AF65-F5344CB8AC3E}">
        <p14:creationId xmlns:p14="http://schemas.microsoft.com/office/powerpoint/2010/main" val="763052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4A5D8B8-C1A7-4646-A07F-D249E0A6B93B}" type="slidenum">
              <a:rPr lang="en-GB"/>
              <a:pPr>
                <a:defRPr/>
              </a:pPr>
              <a:t>‹#›</a:t>
            </a:fld>
            <a:endParaRPr lang="en-GB"/>
          </a:p>
        </p:txBody>
      </p:sp>
    </p:spTree>
    <p:extLst>
      <p:ext uri="{BB962C8B-B14F-4D97-AF65-F5344CB8AC3E}">
        <p14:creationId xmlns:p14="http://schemas.microsoft.com/office/powerpoint/2010/main" val="577637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5B63C8F7-4DB9-A646-B3C3-2ABC3D6E86E8}" type="slidenum">
              <a:rPr lang="en-GB"/>
              <a:pPr>
                <a:defRPr/>
              </a:pPr>
              <a:t>‹#›</a:t>
            </a:fld>
            <a:endParaRPr lang="en-GB"/>
          </a:p>
        </p:txBody>
      </p:sp>
    </p:spTree>
    <p:extLst>
      <p:ext uri="{BB962C8B-B14F-4D97-AF65-F5344CB8AC3E}">
        <p14:creationId xmlns:p14="http://schemas.microsoft.com/office/powerpoint/2010/main" val="21188780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2579822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1955292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7865945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3940324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33887750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39100515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12915014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7696401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31189716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2369588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2984999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3B74AFB-B978-6845-AC2B-9569AEC061F0}" type="slidenum">
              <a:rPr lang="en-GB"/>
              <a:pPr>
                <a:defRPr/>
              </a:pPr>
              <a:t>‹#›</a:t>
            </a:fld>
            <a:endParaRPr lang="en-GB"/>
          </a:p>
        </p:txBody>
      </p:sp>
    </p:spTree>
    <p:extLst>
      <p:ext uri="{BB962C8B-B14F-4D97-AF65-F5344CB8AC3E}">
        <p14:creationId xmlns:p14="http://schemas.microsoft.com/office/powerpoint/2010/main" val="62765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C3F2FB97-2DDF-6645-B22C-49F15C9565AC}" type="slidenum">
              <a:rPr lang="en-GB"/>
              <a:pPr>
                <a:defRPr/>
              </a:pPr>
              <a:t>‹#›</a:t>
            </a:fld>
            <a:endParaRPr lang="en-GB"/>
          </a:p>
        </p:txBody>
      </p:sp>
    </p:spTree>
    <p:extLst>
      <p:ext uri="{BB962C8B-B14F-4D97-AF65-F5344CB8AC3E}">
        <p14:creationId xmlns:p14="http://schemas.microsoft.com/office/powerpoint/2010/main" val="5192457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82A7D8-4E45-7F46-886D-F8BD998782C1}" type="slidenum">
              <a:rPr lang="en-GB"/>
              <a:pPr>
                <a:defRPr/>
              </a:pPr>
              <a:t>‹#›</a:t>
            </a:fld>
            <a:endParaRPr lang="en-GB"/>
          </a:p>
        </p:txBody>
      </p:sp>
    </p:spTree>
    <p:extLst>
      <p:ext uri="{BB962C8B-B14F-4D97-AF65-F5344CB8AC3E}">
        <p14:creationId xmlns:p14="http://schemas.microsoft.com/office/powerpoint/2010/main" val="7515062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2362200" y="1981200"/>
            <a:ext cx="31607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5675313" y="1981200"/>
            <a:ext cx="31623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92F2EDF9-C013-6742-9268-A6B061C818B0}" type="slidenum">
              <a:rPr lang="en-GB"/>
              <a:pPr>
                <a:defRPr/>
              </a:pPr>
              <a:t>‹#›</a:t>
            </a:fld>
            <a:endParaRPr lang="en-GB"/>
          </a:p>
        </p:txBody>
      </p:sp>
    </p:spTree>
    <p:extLst>
      <p:ext uri="{BB962C8B-B14F-4D97-AF65-F5344CB8AC3E}">
        <p14:creationId xmlns:p14="http://schemas.microsoft.com/office/powerpoint/2010/main" val="9560303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2B816C55-9D83-AA40-A232-E82D94CF527A}" type="slidenum">
              <a:rPr lang="en-GB"/>
              <a:pPr>
                <a:defRPr/>
              </a:pPr>
              <a:t>‹#›</a:t>
            </a:fld>
            <a:endParaRPr lang="en-GB"/>
          </a:p>
        </p:txBody>
      </p:sp>
    </p:spTree>
    <p:extLst>
      <p:ext uri="{BB962C8B-B14F-4D97-AF65-F5344CB8AC3E}">
        <p14:creationId xmlns:p14="http://schemas.microsoft.com/office/powerpoint/2010/main" val="39418799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10952520-7628-1B45-91BC-43B0C9FBB871}" type="slidenum">
              <a:rPr lang="en-GB"/>
              <a:pPr>
                <a:defRPr/>
              </a:pPr>
              <a:t>‹#›</a:t>
            </a:fld>
            <a:endParaRPr lang="en-GB"/>
          </a:p>
        </p:txBody>
      </p:sp>
    </p:spTree>
    <p:extLst>
      <p:ext uri="{BB962C8B-B14F-4D97-AF65-F5344CB8AC3E}">
        <p14:creationId xmlns:p14="http://schemas.microsoft.com/office/powerpoint/2010/main" val="23059876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C3D090C-5B24-6F49-81F5-F77E726F65EE}" type="slidenum">
              <a:rPr lang="en-GB"/>
              <a:pPr>
                <a:defRPr/>
              </a:pPr>
              <a:t>‹#›</a:t>
            </a:fld>
            <a:endParaRPr lang="en-GB"/>
          </a:p>
        </p:txBody>
      </p:sp>
    </p:spTree>
    <p:extLst>
      <p:ext uri="{BB962C8B-B14F-4D97-AF65-F5344CB8AC3E}">
        <p14:creationId xmlns:p14="http://schemas.microsoft.com/office/powerpoint/2010/main" val="26836944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4833EF2-1664-774B-AF6B-7B98A58DE010}" type="slidenum">
              <a:rPr lang="en-GB"/>
              <a:pPr>
                <a:defRPr/>
              </a:pPr>
              <a:t>‹#›</a:t>
            </a:fld>
            <a:endParaRPr lang="en-GB"/>
          </a:p>
        </p:txBody>
      </p:sp>
    </p:spTree>
    <p:extLst>
      <p:ext uri="{BB962C8B-B14F-4D97-AF65-F5344CB8AC3E}">
        <p14:creationId xmlns:p14="http://schemas.microsoft.com/office/powerpoint/2010/main" val="42196068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D0CD31F-7209-C744-844F-A0408A1028E4}" type="slidenum">
              <a:rPr lang="en-GB"/>
              <a:pPr>
                <a:defRPr/>
              </a:pPr>
              <a:t>‹#›</a:t>
            </a:fld>
            <a:endParaRPr lang="en-GB"/>
          </a:p>
        </p:txBody>
      </p:sp>
    </p:spTree>
    <p:extLst>
      <p:ext uri="{BB962C8B-B14F-4D97-AF65-F5344CB8AC3E}">
        <p14:creationId xmlns:p14="http://schemas.microsoft.com/office/powerpoint/2010/main" val="41324597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7E2F44E4-BCFF-B749-9027-8B214D10AB43}" type="slidenum">
              <a:rPr lang="en-GB"/>
              <a:pPr>
                <a:defRPr/>
              </a:pPr>
              <a:t>‹#›</a:t>
            </a:fld>
            <a:endParaRPr lang="en-GB"/>
          </a:p>
        </p:txBody>
      </p:sp>
    </p:spTree>
    <p:extLst>
      <p:ext uri="{BB962C8B-B14F-4D97-AF65-F5344CB8AC3E}">
        <p14:creationId xmlns:p14="http://schemas.microsoft.com/office/powerpoint/2010/main" val="11581704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2362200" y="304800"/>
            <a:ext cx="4705350" cy="57896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473B4BC-E31A-3C40-97B0-AFDDDCE328FA}" type="slidenum">
              <a:rPr lang="en-GB"/>
              <a:pPr>
                <a:defRPr/>
              </a:pPr>
              <a:t>‹#›</a:t>
            </a:fld>
            <a:endParaRPr lang="en-GB"/>
          </a:p>
        </p:txBody>
      </p:sp>
    </p:spTree>
    <p:extLst>
      <p:ext uri="{BB962C8B-B14F-4D97-AF65-F5344CB8AC3E}">
        <p14:creationId xmlns:p14="http://schemas.microsoft.com/office/powerpoint/2010/main" val="90931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5.xml"/><Relationship Id="rId1"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7.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9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2.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23.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5.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6.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7.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2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3.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4.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theme" Target="../theme/theme35.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slideLayout" Target="../slideLayouts/slideLayout369.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7.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image" Target="../media/image5.jpeg"/><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8.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theme" Target="../theme/theme3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5" Type="http://schemas.openxmlformats.org/officeDocument/2006/relationships/image" Target="../media/image7.png"/><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40.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4.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i="0">
          <a:solidFill>
            <a:srgbClr val="FFFF66"/>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b="1" i="0">
          <a:solidFill>
            <a:srgbClr val="FFFF66"/>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b="1" i="0">
          <a:solidFill>
            <a:srgbClr val="FFFF66"/>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b="1" i="0">
          <a:solidFill>
            <a:srgbClr val="FFFF66"/>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b="1" i="0">
          <a:solidFill>
            <a:srgbClr val="FFFF66"/>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b="1" i="0">
          <a:solidFill>
            <a:srgbClr val="FFFF66"/>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976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179A12B-B34A-3C4C-8BD8-98FDEDAED45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76" r:id="rId1"/>
    <p:sldLayoutId id="2147500577" r:id="rId2"/>
    <p:sldLayoutId id="2147500578" r:id="rId3"/>
    <p:sldLayoutId id="2147500579" r:id="rId4"/>
    <p:sldLayoutId id="2147500580" r:id="rId5"/>
    <p:sldLayoutId id="2147500581" r:id="rId6"/>
    <p:sldLayoutId id="2147500582" r:id="rId7"/>
    <p:sldLayoutId id="2147500583" r:id="rId8"/>
    <p:sldLayoutId id="2147500584" r:id="rId9"/>
    <p:sldLayoutId id="2147500585" r:id="rId10"/>
    <p:sldLayoutId id="214750058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10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imes New Roman" charset="0"/>
              </a:defRPr>
            </a:lvl1pPr>
          </a:lstStyle>
          <a:p>
            <a:pPr>
              <a:defRPr/>
            </a:pPr>
            <a:fld id="{DBFA246B-482E-054E-AD70-3413A1D07E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0855" r:id="rId1"/>
    <p:sldLayoutId id="2147500856" r:id="rId2"/>
    <p:sldLayoutId id="2147500857" r:id="rId3"/>
    <p:sldLayoutId id="2147500858" r:id="rId4"/>
    <p:sldLayoutId id="2147500859" r:id="rId5"/>
    <p:sldLayoutId id="2147500860" r:id="rId6"/>
    <p:sldLayoutId id="2147500861" r:id="rId7"/>
    <p:sldLayoutId id="2147500862" r:id="rId8"/>
    <p:sldLayoutId id="2147500863" r:id="rId9"/>
    <p:sldLayoutId id="2147500864" r:id="rId10"/>
    <p:sldLayoutId id="2147500865" r:id="rId11"/>
    <p:sldLayoutId id="2147500866" r:id="rId12"/>
    <p:sldLayoutId id="214750086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400" b="1" i="0">
                <a:solidFill>
                  <a:srgbClr val="000000"/>
                </a:solidFill>
                <a:latin typeface="Arial" panose="020B0604020202020204" pitchFamily="34" charset="0"/>
              </a:defRPr>
            </a:lvl1pPr>
          </a:lstStyle>
          <a:p>
            <a:pPr>
              <a:defRPr/>
            </a:pPr>
            <a:fld id="{D82F8CF3-95B7-1943-AA80-95F627E3B1F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0868" r:id="rId1"/>
    <p:sldLayoutId id="2147500869" r:id="rId2"/>
    <p:sldLayoutId id="2147500870" r:id="rId3"/>
    <p:sldLayoutId id="2147500871" r:id="rId4"/>
    <p:sldLayoutId id="2147500872" r:id="rId5"/>
    <p:sldLayoutId id="2147500873" r:id="rId6"/>
    <p:sldLayoutId id="2147500874" r:id="rId7"/>
    <p:sldLayoutId id="2147500875" r:id="rId8"/>
    <p:sldLayoutId id="2147500876" r:id="rId9"/>
    <p:sldLayoutId id="2147500877" r:id="rId10"/>
    <p:sldLayoutId id="2147500878" r:id="rId11"/>
    <p:sldLayoutId id="2147500879"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8626"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500880" r:id="rId1"/>
    <p:sldLayoutId id="2147500881" r:id="rId2"/>
    <p:sldLayoutId id="2147500882" r:id="rId3"/>
    <p:sldLayoutId id="2147500883" r:id="rId4"/>
    <p:sldLayoutId id="2147500884" r:id="rId5"/>
    <p:sldLayoutId id="2147500885" r:id="rId6"/>
    <p:sldLayoutId id="2147500886" r:id="rId7"/>
    <p:sldLayoutId id="2147500887" r:id="rId8"/>
    <p:sldLayoutId id="2147500888" r:id="rId9"/>
    <p:sldLayoutId id="2147500889" r:id="rId10"/>
    <p:sldLayoutId id="2147500890"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891" r:id="rId1"/>
    <p:sldLayoutId id="2147500892"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893"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a:fld id="{B9D20AD3-D622-EC41-AF78-52EA093B16AC}" type="slidenum">
              <a:rPr lang="en-US" smtClean="0">
                <a:solidFill>
                  <a:srgbClr val="000000"/>
                </a:solidFill>
              </a:rPr>
              <a:pPr defTabSz="914400"/>
              <a:t>‹#›</a:t>
            </a:fld>
            <a:endParaRPr lang="en-US" dirty="0">
              <a:solidFill>
                <a:srgbClr val="000000"/>
              </a:solidFill>
            </a:endParaRPr>
          </a:p>
        </p:txBody>
      </p:sp>
    </p:spTree>
    <p:extLst>
      <p:ext uri="{BB962C8B-B14F-4D97-AF65-F5344CB8AC3E}">
        <p14:creationId xmlns:p14="http://schemas.microsoft.com/office/powerpoint/2010/main" val="328814174"/>
      </p:ext>
    </p:extLst>
  </p:cSld>
  <p:clrMap bg1="lt1" tx1="dk1" bg2="lt2" tx2="dk2" accent1="accent1" accent2="accent2" accent3="accent3" accent4="accent4" accent5="accent5" accent6="accent6" hlink="hlink" folHlink="folHlink"/>
  <p:sldLayoutIdLst>
    <p:sldLayoutId id="2147501068" r:id="rId1"/>
    <p:sldLayoutId id="2147501069" r:id="rId2"/>
    <p:sldLayoutId id="2147501070" r:id="rId3"/>
    <p:sldLayoutId id="2147501071" r:id="rId4"/>
    <p:sldLayoutId id="2147501072" r:id="rId5"/>
    <p:sldLayoutId id="2147501073" r:id="rId6"/>
    <p:sldLayoutId id="2147501074" r:id="rId7"/>
    <p:sldLayoutId id="2147501075" r:id="rId8"/>
    <p:sldLayoutId id="2147501076" r:id="rId9"/>
    <p:sldLayoutId id="2147501077" r:id="rId10"/>
    <p:sldLayoutId id="214750107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kumimoji="1" sz="1400" b="1" i="0" smtClean="0">
                <a:latin typeface="Arial" panose="020B0604020202020204" pitchFamily="34" charset="0"/>
                <a:cs typeface="+mn-cs"/>
              </a:defRPr>
            </a:lvl1pPr>
          </a:lstStyle>
          <a:p>
            <a:pPr defTabSz="914400" eaLnBrk="0" hangingPunct="0">
              <a:defRPr/>
            </a:pPr>
            <a:endParaRPr lang="en-US" altLang="zh-TW" dirty="0">
              <a:solidFill>
                <a:srgbClr val="FFFFCC"/>
              </a:solidFill>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kumimoji="1" sz="1400" b="1" i="0" smtClean="0">
                <a:latin typeface="Arial" panose="020B0604020202020204" pitchFamily="34" charset="0"/>
                <a:cs typeface="+mn-cs"/>
              </a:defRPr>
            </a:lvl1pPr>
          </a:lstStyle>
          <a:p>
            <a:pPr defTabSz="914400" eaLnBrk="0" hangingPunct="0">
              <a:defRPr/>
            </a:pPr>
            <a:endParaRPr lang="en-US" altLang="zh-TW" dirty="0">
              <a:solidFill>
                <a:srgbClr val="FFFFCC"/>
              </a:solidFill>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kumimoji="1" sz="1400" b="1" i="0">
                <a:latin typeface="Arial" panose="020B0604020202020204" pitchFamily="34" charset="0"/>
                <a:ea typeface="新細明體" charset="0"/>
                <a:cs typeface="新細明體" charset="0"/>
              </a:defRPr>
            </a:lvl1pPr>
          </a:lstStyle>
          <a:p>
            <a:pPr defTabSz="914400" eaLnBrk="0" hangingPunct="0"/>
            <a:fld id="{12883ED8-D363-8742-B62A-973D3186F1D5}" type="slidenum">
              <a:rPr lang="en-US" altLang="zh-TW" smtClean="0">
                <a:solidFill>
                  <a:srgbClr val="FFFFCC"/>
                </a:solidFill>
              </a:rPr>
              <a:pPr defTabSz="914400" eaLnBrk="0" hangingPunct="0"/>
              <a:t>‹#›</a:t>
            </a:fld>
            <a:endParaRPr lang="en-US" altLang="zh-TW" dirty="0">
              <a:solidFill>
                <a:srgbClr val="FFFFCC"/>
              </a:solidFill>
            </a:endParaRPr>
          </a:p>
        </p:txBody>
      </p:sp>
    </p:spTree>
    <p:extLst>
      <p:ext uri="{BB962C8B-B14F-4D97-AF65-F5344CB8AC3E}">
        <p14:creationId xmlns:p14="http://schemas.microsoft.com/office/powerpoint/2010/main" val="1964046418"/>
      </p:ext>
    </p:extLst>
  </p:cSld>
  <p:clrMap bg1="dk2" tx1="lt1" bg2="dk1" tx2="lt2" accent1="accent1" accent2="accent2" accent3="accent3" accent4="accent4" accent5="accent5" accent6="accent6" hlink="hlink" folHlink="folHlink"/>
  <p:sldLayoutIdLst>
    <p:sldLayoutId id="2147501366" r:id="rId1"/>
    <p:sldLayoutId id="2147501367" r:id="rId2"/>
    <p:sldLayoutId id="2147501368" r:id="rId3"/>
    <p:sldLayoutId id="2147501369" r:id="rId4"/>
    <p:sldLayoutId id="2147501370" r:id="rId5"/>
    <p:sldLayoutId id="2147501371" r:id="rId6"/>
    <p:sldLayoutId id="2147501372" r:id="rId7"/>
    <p:sldLayoutId id="2147501373" r:id="rId8"/>
    <p:sldLayoutId id="2147501374" r:id="rId9"/>
    <p:sldLayoutId id="2147501375" r:id="rId10"/>
    <p:sldLayoutId id="214750137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43671097"/>
      </p:ext>
    </p:extLst>
  </p:cSld>
  <p:clrMap bg1="lt1" tx1="dk1" bg2="lt2" tx2="dk2" accent1="accent1" accent2="accent2" accent3="accent3" accent4="accent4" accent5="accent5" accent6="accent6" hlink="hlink" folHlink="folHlink"/>
  <p:sldLayoutIdLst>
    <p:sldLayoutId id="2147501378" r:id="rId1"/>
    <p:sldLayoutId id="2147501379" r:id="rId2"/>
    <p:sldLayoutId id="2147501380" r:id="rId3"/>
    <p:sldLayoutId id="2147501381" r:id="rId4"/>
    <p:sldLayoutId id="2147501382" r:id="rId5"/>
    <p:sldLayoutId id="2147501383" r:id="rId6"/>
    <p:sldLayoutId id="2147501384" r:id="rId7"/>
    <p:sldLayoutId id="2147501385" r:id="rId8"/>
    <p:sldLayoutId id="2147501386" r:id="rId9"/>
    <p:sldLayoutId id="2147501387" r:id="rId10"/>
    <p:sldLayoutId id="2147501388" r:id="rId11"/>
    <p:sldLayoutId id="2147501389" r:id="rId12"/>
    <p:sldLayoutId id="214750139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77506"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FFFFFF"/>
              </a:buClr>
              <a:buSzPct val="100000"/>
              <a:buFont typeface="Arial" charset="0"/>
              <a:buNone/>
              <a:defRPr sz="1200">
                <a:solidFill>
                  <a:srgbClr val="FFFFFF"/>
                </a:solidFill>
                <a:latin typeface="Times New Roman" charset="0"/>
              </a:defRPr>
            </a:lvl1pPr>
          </a:lstStyle>
          <a:p>
            <a:pPr defTabSz="914400" fontAlgn="base">
              <a:spcBef>
                <a:spcPct val="0"/>
              </a:spcBef>
              <a:spcAft>
                <a:spcPct val="0"/>
              </a:spcAft>
              <a:defRPr/>
            </a:pPr>
            <a:fld id="{C0E575AF-AE5F-5C44-AC8D-FCBE79BD5634}"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grpSp>
        <p:nvGrpSpPr>
          <p:cNvPr id="277508" name="Group 3"/>
          <p:cNvGrpSpPr>
            <a:grpSpLocks/>
          </p:cNvGrpSpPr>
          <p:nvPr/>
        </p:nvGrpSpPr>
        <p:grpSpPr bwMode="auto">
          <a:xfrm>
            <a:off x="0" y="0"/>
            <a:ext cx="9139238" cy="6848475"/>
            <a:chOff x="0" y="0"/>
            <a:chExt cx="5757" cy="4314"/>
          </a:xfrm>
        </p:grpSpPr>
        <p:grpSp>
          <p:nvGrpSpPr>
            <p:cNvPr id="277512" name="Group 4"/>
            <p:cNvGrpSpPr>
              <a:grpSpLocks/>
            </p:cNvGrpSpPr>
            <p:nvPr/>
          </p:nvGrpSpPr>
          <p:grpSpPr bwMode="auto">
            <a:xfrm>
              <a:off x="1728" y="2230"/>
              <a:ext cx="4026" cy="2084"/>
              <a:chOff x="1728" y="2230"/>
              <a:chExt cx="4026" cy="2084"/>
            </a:xfrm>
          </p:grpSpPr>
          <p:sp>
            <p:nvSpPr>
              <p:cNvPr id="277515"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6"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7"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8"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9"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77513" name="AutoShape 10"/>
            <p:cNvSpPr>
              <a:spLocks noChangeArrowheads="1"/>
            </p:cNvSpPr>
            <p:nvPr/>
          </p:nvSpPr>
          <p:spPr bwMode="auto">
            <a:xfrm>
              <a:off x="3322" y="1341"/>
              <a:ext cx="1825" cy="1537"/>
            </a:xfrm>
            <a:custGeom>
              <a:avLst/>
              <a:gdLst>
                <a:gd name="T0" fmla="*/ 2 w 2296"/>
                <a:gd name="T1" fmla="*/ 4118 h 1469"/>
                <a:gd name="T2" fmla="*/ 2 w 2296"/>
                <a:gd name="T3" fmla="*/ 3933 h 1469"/>
                <a:gd name="T4" fmla="*/ 2 w 2296"/>
                <a:gd name="T5" fmla="*/ 3722 h 1469"/>
                <a:gd name="T6" fmla="*/ 2 w 2296"/>
                <a:gd name="T7" fmla="*/ 3486 h 1469"/>
                <a:gd name="T8" fmla="*/ 2 w 2296"/>
                <a:gd name="T9" fmla="*/ 3233 h 1469"/>
                <a:gd name="T10" fmla="*/ 2 w 2296"/>
                <a:gd name="T11" fmla="*/ 2942 h 1469"/>
                <a:gd name="T12" fmla="*/ 2 w 2296"/>
                <a:gd name="T13" fmla="*/ 2598 h 1469"/>
                <a:gd name="T14" fmla="*/ 2 w 2296"/>
                <a:gd name="T15" fmla="*/ 2177 h 1469"/>
                <a:gd name="T16" fmla="*/ 2 w 2296"/>
                <a:gd name="T17" fmla="*/ 1777 h 1469"/>
                <a:gd name="T18" fmla="*/ 2 w 2296"/>
                <a:gd name="T19" fmla="*/ 1415 h 1469"/>
                <a:gd name="T20" fmla="*/ 2 w 2296"/>
                <a:gd name="T21" fmla="*/ 1075 h 1469"/>
                <a:gd name="T22" fmla="*/ 2 w 2296"/>
                <a:gd name="T23" fmla="*/ 612 h 1469"/>
                <a:gd name="T24" fmla="*/ 2 w 2296"/>
                <a:gd name="T25" fmla="*/ 358 h 1469"/>
                <a:gd name="T26" fmla="*/ 2 w 2296"/>
                <a:gd name="T27" fmla="*/ 165 h 1469"/>
                <a:gd name="T28" fmla="*/ 2 w 2296"/>
                <a:gd name="T29" fmla="*/ 10 h 1469"/>
                <a:gd name="T30" fmla="*/ 2 w 2296"/>
                <a:gd name="T31" fmla="*/ 0 h 1469"/>
                <a:gd name="T32" fmla="*/ 2 w 2296"/>
                <a:gd name="T33" fmla="*/ 465 h 1469"/>
                <a:gd name="T34" fmla="*/ 2 w 2296"/>
                <a:gd name="T35" fmla="*/ 991 h 1469"/>
                <a:gd name="T36" fmla="*/ 2 w 2296"/>
                <a:gd name="T37" fmla="*/ 1271 h 1469"/>
                <a:gd name="T38" fmla="*/ 2 w 2296"/>
                <a:gd name="T39" fmla="*/ 1559 h 1469"/>
                <a:gd name="T40" fmla="*/ 2 w 2296"/>
                <a:gd name="T41" fmla="*/ 1859 h 1469"/>
                <a:gd name="T42" fmla="*/ 2 w 2296"/>
                <a:gd name="T43" fmla="*/ 2177 h 1469"/>
                <a:gd name="T44" fmla="*/ 2 w 2296"/>
                <a:gd name="T45" fmla="*/ 2467 h 1469"/>
                <a:gd name="T46" fmla="*/ 2 w 2296"/>
                <a:gd name="T47" fmla="*/ 2729 h 1469"/>
                <a:gd name="T48" fmla="*/ 2 w 2296"/>
                <a:gd name="T49" fmla="*/ 2942 h 1469"/>
                <a:gd name="T50" fmla="*/ 2 w 2296"/>
                <a:gd name="T51" fmla="*/ 3113 h 1469"/>
                <a:gd name="T52" fmla="*/ 2 w 2296"/>
                <a:gd name="T53" fmla="*/ 3281 h 1469"/>
                <a:gd name="T54" fmla="*/ 2 w 2296"/>
                <a:gd name="T55" fmla="*/ 3529 h 1469"/>
                <a:gd name="T56" fmla="*/ 2 w 2296"/>
                <a:gd name="T57" fmla="*/ 3761 h 1469"/>
                <a:gd name="T58" fmla="*/ 2 w 2296"/>
                <a:gd name="T59" fmla="*/ 4001 h 1469"/>
                <a:gd name="T60" fmla="*/ 2 w 2296"/>
                <a:gd name="T61" fmla="*/ 4147 h 1469"/>
                <a:gd name="T62" fmla="*/ 2 w 2296"/>
                <a:gd name="T63" fmla="*/ 4287 h 1469"/>
                <a:gd name="T64" fmla="*/ 2 w 2296"/>
                <a:gd name="T65" fmla="*/ 4470 h 1469"/>
                <a:gd name="T66" fmla="*/ 2 w 2296"/>
                <a:gd name="T67" fmla="*/ 4679 h 1469"/>
                <a:gd name="T68" fmla="*/ 0 w 2296"/>
                <a:gd name="T69" fmla="*/ 4902 h 1469"/>
                <a:gd name="T70" fmla="*/ 2 w 2296"/>
                <a:gd name="T71" fmla="*/ 5157 h 1469"/>
                <a:gd name="T72" fmla="*/ 2 w 2296"/>
                <a:gd name="T73" fmla="*/ 5369 h 1469"/>
                <a:gd name="T74" fmla="*/ 2 w 2296"/>
                <a:gd name="T75" fmla="*/ 5543 h 1469"/>
                <a:gd name="T76" fmla="*/ 2 w 2296"/>
                <a:gd name="T77" fmla="*/ 5705 h 1469"/>
                <a:gd name="T78" fmla="*/ 2 w 2296"/>
                <a:gd name="T79" fmla="*/ 5494 h 1469"/>
                <a:gd name="T80" fmla="*/ 2 w 2296"/>
                <a:gd name="T81" fmla="*/ 5287 h 1469"/>
                <a:gd name="T82" fmla="*/ 2 w 2296"/>
                <a:gd name="T83" fmla="*/ 5070 h 1469"/>
                <a:gd name="T84" fmla="*/ 2 w 2296"/>
                <a:gd name="T85" fmla="*/ 4893 h 1469"/>
                <a:gd name="T86" fmla="*/ 2 w 2296"/>
                <a:gd name="T87" fmla="*/ 4693 h 1469"/>
                <a:gd name="T88" fmla="*/ 2 w 2296"/>
                <a:gd name="T89" fmla="*/ 4526 h 1469"/>
                <a:gd name="T90" fmla="*/ 2 w 2296"/>
                <a:gd name="T91" fmla="*/ 4353 h 1469"/>
                <a:gd name="T92" fmla="*/ 2 w 2296"/>
                <a:gd name="T93" fmla="*/ 4229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4" name="AutoShape 11"/>
            <p:cNvSpPr>
              <a:spLocks noChangeArrowheads="1"/>
            </p:cNvSpPr>
            <p:nvPr/>
          </p:nvSpPr>
          <p:spPr bwMode="auto">
            <a:xfrm>
              <a:off x="0" y="0"/>
              <a:ext cx="5758" cy="1776"/>
            </a:xfrm>
            <a:custGeom>
              <a:avLst/>
              <a:gdLst>
                <a:gd name="T0" fmla="*/ 0 w 5740"/>
                <a:gd name="T1" fmla="*/ 0 h 1906"/>
                <a:gd name="T2" fmla="*/ 0 w 5740"/>
                <a:gd name="T3" fmla="*/ 229 h 1906"/>
                <a:gd name="T4" fmla="*/ 6305 w 5740"/>
                <a:gd name="T5" fmla="*/ 229 h 1906"/>
                <a:gd name="T6" fmla="*/ 630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77509"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7510"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77511"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851333254"/>
      </p:ext>
    </p:extLst>
  </p:cSld>
  <p:clrMap bg1="lt1" tx1="dk1" bg2="lt2" tx2="dk2" accent1="accent1" accent2="accent2" accent3="accent3" accent4="accent4" accent5="accent5" accent6="accent6" hlink="hlink" folHlink="folHlink"/>
  <p:sldLayoutIdLst>
    <p:sldLayoutId id="2147501392" r:id="rId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mn-lt"/>
          <a:ea typeface="+mn-ea"/>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mn-lt"/>
          <a:ea typeface="+mn-ea"/>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01138166"/>
      </p:ext>
    </p:extLst>
  </p:cSld>
  <p:clrMap bg1="lt1" tx1="dk1" bg2="lt2" tx2="dk2" accent1="accent1" accent2="accent2" accent3="accent3" accent4="accent4" accent5="accent5" accent6="accent6" hlink="hlink" folHlink="folHlink"/>
  <p:sldLayoutIdLst>
    <p:sldLayoutId id="2147501418" r:id="rId1"/>
    <p:sldLayoutId id="2147501419" r:id="rId2"/>
    <p:sldLayoutId id="2147501420" r:id="rId3"/>
    <p:sldLayoutId id="2147501421" r:id="rId4"/>
    <p:sldLayoutId id="2147501422" r:id="rId5"/>
    <p:sldLayoutId id="2147501423" r:id="rId6"/>
    <p:sldLayoutId id="2147501424" r:id="rId7"/>
    <p:sldLayoutId id="2147501425" r:id="rId8"/>
    <p:sldLayoutId id="2147501426" r:id="rId9"/>
    <p:sldLayoutId id="2147501427" r:id="rId10"/>
    <p:sldLayoutId id="2147501428" r:id="rId11"/>
    <p:sldLayoutId id="2147501429" r:id="rId12"/>
    <p:sldLayoutId id="214750143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84D951F-252B-F147-A02C-B16DC7DB156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02E8613-4B62-0145-AD24-9C08BA8E5F1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449056E-9DF3-9542-9C4C-B0F9EABDFA0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1" i="0" smtClean="0">
                <a:solidFill>
                  <a:srgbClr val="898989"/>
                </a:solidFill>
                <a:latin typeface="Arial" panose="020B0604020202020204" pitchFamily="34" charset="0"/>
              </a:defRPr>
            </a:lvl1pPr>
          </a:lstStyle>
          <a:p>
            <a:pPr>
              <a:defRPr/>
            </a:pPr>
            <a:fld id="{3F1D2000-80DF-5C4D-9927-A9AE2872C50A}" type="datetimeFigureOut">
              <a:rPr lang="en-US" altLang="en-US" smtClean="0"/>
              <a:pPr>
                <a:defRPr/>
              </a:pPr>
              <a:t>2/23/24</a:t>
            </a:fld>
            <a:endParaRPr lang="en-US" altLang="en-US" dirty="0"/>
          </a:p>
        </p:txBody>
      </p:sp>
      <p:sp>
        <p:nvSpPr>
          <p:cNvPr id="5" name="Footer Placeholder 4">
            <a:extLst>
              <a:ext uri="{FF2B5EF4-FFF2-40B4-BE49-F238E27FC236}">
                <a16:creationId xmlns:a16="http://schemas.microsoft.com/office/drawing/2014/main" id="{69A4315C-2C0D-464D-8DD9-FA88E983EDC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D7C3139-9963-CD46-A4BF-568C726BCA7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i="0" smtClean="0">
                <a:solidFill>
                  <a:srgbClr val="898989"/>
                </a:solidFill>
                <a:latin typeface="Arial" panose="020B0604020202020204" pitchFamily="34" charset="0"/>
              </a:defRPr>
            </a:lvl1pPr>
          </a:lstStyle>
          <a:p>
            <a:pPr>
              <a:defRPr/>
            </a:pPr>
            <a:fld id="{2421A5A5-ECDF-A94E-A897-5020DA9587EE}" type="slidenum">
              <a:rPr lang="en-US" altLang="en-US" smtClean="0"/>
              <a:pPr>
                <a:defRPr/>
              </a:pPr>
              <a:t>‹#›</a:t>
            </a:fld>
            <a:endParaRPr lang="en-US" altLang="en-US" dirty="0"/>
          </a:p>
        </p:txBody>
      </p:sp>
    </p:spTree>
    <p:extLst>
      <p:ext uri="{BB962C8B-B14F-4D97-AF65-F5344CB8AC3E}">
        <p14:creationId xmlns:p14="http://schemas.microsoft.com/office/powerpoint/2010/main" val="3085382372"/>
      </p:ext>
    </p:extLst>
  </p:cSld>
  <p:clrMap bg1="lt1" tx1="dk1" bg2="lt2" tx2="dk2" accent1="accent1" accent2="accent2" accent3="accent3" accent4="accent4" accent5="accent5" accent6="accent6" hlink="hlink" folHlink="folHlink"/>
  <p:sldLayoutIdLst>
    <p:sldLayoutId id="2147501432" r:id="rId1"/>
    <p:sldLayoutId id="2147501433" r:id="rId2"/>
    <p:sldLayoutId id="2147501434" r:id="rId3"/>
    <p:sldLayoutId id="2147501435" r:id="rId4"/>
    <p:sldLayoutId id="2147501436" r:id="rId5"/>
    <p:sldLayoutId id="2147501437" r:id="rId6"/>
    <p:sldLayoutId id="2147501438" r:id="rId7"/>
    <p:sldLayoutId id="2147501439" r:id="rId8"/>
    <p:sldLayoutId id="2147501440" r:id="rId9"/>
    <p:sldLayoutId id="2147501441" r:id="rId10"/>
    <p:sldLayoutId id="214750144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2936858560"/>
      </p:ext>
    </p:extLst>
  </p:cSld>
  <p:clrMap bg1="lt1" tx1="dk1" bg2="lt2" tx2="dk2" accent1="accent1" accent2="accent2" accent3="accent3" accent4="accent4" accent5="accent5" accent6="accent6" hlink="hlink" folHlink="folHlink"/>
  <p:sldLayoutIdLst>
    <p:sldLayoutId id="2147501456" r:id="rId1"/>
    <p:sldLayoutId id="2147501457" r:id="rId2"/>
    <p:sldLayoutId id="2147501458" r:id="rId3"/>
    <p:sldLayoutId id="2147501459" r:id="rId4"/>
    <p:sldLayoutId id="2147501460" r:id="rId5"/>
    <p:sldLayoutId id="2147501461" r:id="rId6"/>
    <p:sldLayoutId id="2147501462" r:id="rId7"/>
    <p:sldLayoutId id="2147501463" r:id="rId8"/>
    <p:sldLayoutId id="2147501464" r:id="rId9"/>
    <p:sldLayoutId id="2147501465" r:id="rId10"/>
    <p:sldLayoutId id="2147501466" r:id="rId11"/>
    <p:sldLayoutId id="2147501467"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2280913962"/>
      </p:ext>
    </p:extLst>
  </p:cSld>
  <p:clrMap bg1="lt1" tx1="dk1" bg2="lt2" tx2="dk2" accent1="accent1" accent2="accent2" accent3="accent3" accent4="accent4" accent5="accent5" accent6="accent6" hlink="hlink" folHlink="folHlink"/>
  <p:sldLayoutIdLst>
    <p:sldLayoutId id="2147501758"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extLst>
      <p:ext uri="{BB962C8B-B14F-4D97-AF65-F5344CB8AC3E}">
        <p14:creationId xmlns:p14="http://schemas.microsoft.com/office/powerpoint/2010/main" val="3432203560"/>
      </p:ext>
    </p:extLst>
  </p:cSld>
  <p:clrMap bg1="lt1" tx1="dk1" bg2="lt2" tx2="dk2" accent1="accent1" accent2="accent2" accent3="accent3" accent4="accent4" accent5="accent5" accent6="accent6" hlink="hlink" folHlink="folHlink"/>
  <p:sldLayoutIdLst>
    <p:sldLayoutId id="2147501760" r:id="rId1"/>
    <p:sldLayoutId id="2147501761" r:id="rId2"/>
    <p:sldLayoutId id="2147501762" r:id="rId3"/>
    <p:sldLayoutId id="2147501763" r:id="rId4"/>
    <p:sldLayoutId id="2147501764" r:id="rId5"/>
    <p:sldLayoutId id="2147501765" r:id="rId6"/>
    <p:sldLayoutId id="2147501766" r:id="rId7"/>
    <p:sldLayoutId id="2147501767" r:id="rId8"/>
    <p:sldLayoutId id="2147501768" r:id="rId9"/>
    <p:sldLayoutId id="2147501769" r:id="rId10"/>
    <p:sldLayoutId id="214750177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406416"/>
      </p:ext>
    </p:extLst>
  </p:cSld>
  <p:clrMap bg1="lt1" tx1="dk1" bg2="lt2" tx2="dk2" accent1="accent1" accent2="accent2" accent3="accent3" accent4="accent4" accent5="accent5" accent6="accent6" hlink="hlink" folHlink="folHlink"/>
  <p:sldLayoutIdLst>
    <p:sldLayoutId id="2147501772" r:id="rId1"/>
    <p:sldLayoutId id="2147501773" r:id="rId2"/>
    <p:sldLayoutId id="2147501774" r:id="rId3"/>
    <p:sldLayoutId id="2147501775" r:id="rId4"/>
    <p:sldLayoutId id="2147501776" r:id="rId5"/>
    <p:sldLayoutId id="2147501777" r:id="rId6"/>
    <p:sldLayoutId id="2147501778" r:id="rId7"/>
    <p:sldLayoutId id="2147501779" r:id="rId8"/>
    <p:sldLayoutId id="2147501780" r:id="rId9"/>
    <p:sldLayoutId id="2147501781" r:id="rId10"/>
    <p:sldLayoutId id="214750178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022979759"/>
      </p:ext>
    </p:extLst>
  </p:cSld>
  <p:clrMap bg1="lt1" tx1="dk1" bg2="lt2" tx2="dk2" accent1="accent1" accent2="accent2" accent3="accent3" accent4="accent4" accent5="accent5" accent6="accent6" hlink="hlink" folHlink="folHlink"/>
  <p:sldLayoutIdLst>
    <p:sldLayoutId id="2147501784" r:id="rId1"/>
    <p:sldLayoutId id="2147501785" r:id="rId2"/>
    <p:sldLayoutId id="2147501786" r:id="rId3"/>
    <p:sldLayoutId id="2147501787" r:id="rId4"/>
    <p:sldLayoutId id="2147501788" r:id="rId5"/>
    <p:sldLayoutId id="2147501789" r:id="rId6"/>
    <p:sldLayoutId id="2147501790" r:id="rId7"/>
    <p:sldLayoutId id="2147501791" r:id="rId8"/>
    <p:sldLayoutId id="2147501792" r:id="rId9"/>
    <p:sldLayoutId id="2147501793" r:id="rId10"/>
    <p:sldLayoutId id="2147501794" r:id="rId11"/>
    <p:sldLayoutId id="2147501795"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1871485"/>
      </p:ext>
    </p:extLst>
  </p:cSld>
  <p:clrMap bg1="dk2" tx1="lt1" bg2="dk1" tx2="lt2" accent1="accent1" accent2="accent2" accent3="accent3" accent4="accent4" accent5="accent5" accent6="accent6" hlink="hlink" folHlink="folHlink"/>
  <p:sldLayoutIdLst>
    <p:sldLayoutId id="2147501797" r:id="rId1"/>
    <p:sldLayoutId id="2147501798" r:id="rId2"/>
    <p:sldLayoutId id="2147501799" r:id="rId3"/>
    <p:sldLayoutId id="2147501800" r:id="rId4"/>
    <p:sldLayoutId id="2147501801" r:id="rId5"/>
    <p:sldLayoutId id="2147501802" r:id="rId6"/>
    <p:sldLayoutId id="2147501803" r:id="rId7"/>
    <p:sldLayoutId id="2147501804" r:id="rId8"/>
    <p:sldLayoutId id="2147501805" r:id="rId9"/>
    <p:sldLayoutId id="2147501806" r:id="rId10"/>
    <p:sldLayoutId id="2147501807" r:id="rId11"/>
    <p:sldLayoutId id="2147501808" r:id="rId12"/>
    <p:sldLayoutId id="214750180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9277433"/>
      </p:ext>
    </p:extLst>
  </p:cSld>
  <p:clrMap bg1="dk2" tx1="lt1" bg2="dk1" tx2="lt2" accent1="accent1" accent2="accent2" accent3="accent3" accent4="accent4" accent5="accent5" accent6="accent6" hlink="hlink" folHlink="folHlink"/>
  <p:sldLayoutIdLst>
    <p:sldLayoutId id="2147501811" r:id="rId1"/>
    <p:sldLayoutId id="2147501812" r:id="rId2"/>
    <p:sldLayoutId id="2147501813" r:id="rId3"/>
    <p:sldLayoutId id="2147501814" r:id="rId4"/>
    <p:sldLayoutId id="2147501815" r:id="rId5"/>
    <p:sldLayoutId id="2147501816" r:id="rId6"/>
    <p:sldLayoutId id="2147501817" r:id="rId7"/>
    <p:sldLayoutId id="2147501818" r:id="rId8"/>
    <p:sldLayoutId id="2147501819" r:id="rId9"/>
    <p:sldLayoutId id="2147501820" r:id="rId10"/>
    <p:sldLayoutId id="2147501821" r:id="rId11"/>
    <p:sldLayoutId id="2147501822" r:id="rId12"/>
    <p:sldLayoutId id="2147501823"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cSld>
  <p:clrMap bg1="lt1" tx1="dk1" bg2="lt2" tx2="dk2" accent1="accent1" accent2="accent2" accent3="accent3" accent4="accent4" accent5="accent5" accent6="accent6" hlink="hlink" folHlink="folHlink"/>
  <p:sldLayoutIdLst>
    <p:sldLayoutId id="2147500422" r:id="rId1"/>
    <p:sldLayoutId id="2147500423" r:id="rId2"/>
    <p:sldLayoutId id="2147500424" r:id="rId3"/>
    <p:sldLayoutId id="2147500425" r:id="rId4"/>
    <p:sldLayoutId id="2147500426" r:id="rId5"/>
    <p:sldLayoutId id="2147500427" r:id="rId6"/>
    <p:sldLayoutId id="2147500428" r:id="rId7"/>
    <p:sldLayoutId id="2147500429" r:id="rId8"/>
    <p:sldLayoutId id="2147500430" r:id="rId9"/>
    <p:sldLayoutId id="2147500431" r:id="rId10"/>
    <p:sldLayoutId id="214750043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i="0">
          <a:solidFill>
            <a:srgbClr val="E5E5FF"/>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pPr>
              <a:defRPr/>
            </a:pPr>
            <a:fld id="{08CBCF22-00EE-4B4A-88D9-7C813A88B6A1}" type="slidenum">
              <a:rPr lang="en-US"/>
              <a:pPr>
                <a:defRPr/>
              </a:pPr>
              <a:t>‹#›</a:t>
            </a:fld>
            <a:endParaRPr lang="en-US"/>
          </a:p>
        </p:txBody>
      </p:sp>
    </p:spTree>
    <p:extLst>
      <p:ext uri="{BB962C8B-B14F-4D97-AF65-F5344CB8AC3E}">
        <p14:creationId xmlns:p14="http://schemas.microsoft.com/office/powerpoint/2010/main" val="1661812446"/>
      </p:ext>
    </p:extLst>
  </p:cSld>
  <p:clrMap bg1="lt1" tx1="dk1" bg2="lt2" tx2="dk2" accent1="accent1" accent2="accent2" accent3="accent3" accent4="accent4" accent5="accent5" accent6="accent6" hlink="hlink" folHlink="folHlink"/>
  <p:sldLayoutIdLst>
    <p:sldLayoutId id="2147501852" r:id="rId1"/>
    <p:sldLayoutId id="2147501853" r:id="rId2"/>
    <p:sldLayoutId id="2147501854" r:id="rId3"/>
    <p:sldLayoutId id="2147501855" r:id="rId4"/>
    <p:sldLayoutId id="2147501856" r:id="rId5"/>
    <p:sldLayoutId id="2147501857" r:id="rId6"/>
    <p:sldLayoutId id="2147501858" r:id="rId7"/>
    <p:sldLayoutId id="2147501859" r:id="rId8"/>
    <p:sldLayoutId id="2147501860" r:id="rId9"/>
    <p:sldLayoutId id="2147501861" r:id="rId10"/>
    <p:sldLayoutId id="2147501862" r:id="rId11"/>
    <p:sldLayoutId id="2147501863" r:id="rId12"/>
    <p:sldLayoutId id="214750186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3009051805"/>
      </p:ext>
    </p:extLst>
  </p:cSld>
  <p:clrMap bg1="lt1" tx1="dk1" bg2="lt2" tx2="dk2" accent1="accent1" accent2="accent2" accent3="accent3" accent4="accent4" accent5="accent5" accent6="accent6" hlink="hlink" folHlink="folHlink"/>
  <p:sldLayoutIdLst>
    <p:sldLayoutId id="2147501866" r:id="rId1"/>
    <p:sldLayoutId id="2147501867" r:id="rId2"/>
    <p:sldLayoutId id="2147501868" r:id="rId3"/>
    <p:sldLayoutId id="2147501869" r:id="rId4"/>
    <p:sldLayoutId id="2147501870" r:id="rId5"/>
    <p:sldLayoutId id="2147501871" r:id="rId6"/>
    <p:sldLayoutId id="2147501872" r:id="rId7"/>
    <p:sldLayoutId id="2147501873" r:id="rId8"/>
    <p:sldLayoutId id="2147501874" r:id="rId9"/>
    <p:sldLayoutId id="2147501875" r:id="rId10"/>
    <p:sldLayoutId id="2147501876" r:id="rId11"/>
    <p:sldLayoutId id="2147501877" r:id="rId12"/>
    <p:sldLayoutId id="214750187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768198"/>
      </p:ext>
    </p:extLst>
  </p:cSld>
  <p:clrMap bg1="dk2" tx1="lt1" bg2="dk1" tx2="lt2" accent1="accent1" accent2="accent2" accent3="accent3" accent4="accent4" accent5="accent5" accent6="accent6" hlink="hlink" folHlink="folHlink"/>
  <p:sldLayoutIdLst>
    <p:sldLayoutId id="214750188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Tree>
    <p:extLst>
      <p:ext uri="{BB962C8B-B14F-4D97-AF65-F5344CB8AC3E}">
        <p14:creationId xmlns:p14="http://schemas.microsoft.com/office/powerpoint/2010/main" val="713573552"/>
      </p:ext>
    </p:extLst>
  </p:cSld>
  <p:clrMap bg1="lt1" tx1="dk1" bg2="lt2" tx2="dk2" accent1="accent1" accent2="accent2" accent3="accent3" accent4="accent4" accent5="accent5" accent6="accent6" hlink="hlink" folHlink="folHlink"/>
  <p:sldLayoutIdLst>
    <p:sldLayoutId id="2147501882" r:id="rId1"/>
    <p:sldLayoutId id="2147501883" r:id="rId2"/>
    <p:sldLayoutId id="2147501884" r:id="rId3"/>
    <p:sldLayoutId id="2147501885" r:id="rId4"/>
    <p:sldLayoutId id="2147501886" r:id="rId5"/>
    <p:sldLayoutId id="2147501887" r:id="rId6"/>
    <p:sldLayoutId id="2147501888" r:id="rId7"/>
    <p:sldLayoutId id="2147501889" r:id="rId8"/>
    <p:sldLayoutId id="2147501890" r:id="rId9"/>
    <p:sldLayoutId id="2147501891" r:id="rId10"/>
    <p:sldLayoutId id="214750189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b="1" i="0">
                <a:solidFill>
                  <a:schemeClr val="tx1">
                    <a:tint val="75000"/>
                  </a:schemeClr>
                </a:solidFill>
                <a:latin typeface="Arial" panose="020B0604020202020204" pitchFamily="34" charset="0"/>
              </a:defRPr>
            </a:lvl1pPr>
          </a:lstStyle>
          <a:p>
            <a:pPr>
              <a:defRPr/>
            </a:pPr>
            <a:fld id="{02428823-5492-44B9-BDAB-648316D77590}" type="datetimeFigureOut">
              <a:rPr lang="ar-JO" smtClean="0"/>
              <a:pPr>
                <a:defRPr/>
              </a:pPr>
              <a:t>14‏/8‏/1445</a:t>
            </a:fld>
            <a:endParaRPr lang="ar-JO"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b="1" i="0">
                <a:solidFill>
                  <a:schemeClr val="tx1">
                    <a:tint val="75000"/>
                  </a:schemeClr>
                </a:solidFill>
                <a:latin typeface="Arial" panose="020B0604020202020204" pitchFamily="34" charset="0"/>
              </a:defRPr>
            </a:lvl1pPr>
          </a:lstStyle>
          <a:p>
            <a:pPr>
              <a:defRPr/>
            </a:pPr>
            <a:endParaRPr lang="ar-JO" dirty="0"/>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b="1" i="0">
                <a:solidFill>
                  <a:schemeClr val="tx1">
                    <a:tint val="75000"/>
                  </a:schemeClr>
                </a:solidFill>
                <a:latin typeface="Arial" panose="020B0604020202020204" pitchFamily="34" charset="0"/>
              </a:defRPr>
            </a:lvl1pPr>
          </a:lstStyle>
          <a:p>
            <a:pPr>
              <a:defRPr/>
            </a:pPr>
            <a:fld id="{E008CD3C-64D5-40EF-B65F-0B51A9BFB553}" type="slidenum">
              <a:rPr lang="en-GB" smtClean="0"/>
              <a:pPr>
                <a:defRPr/>
              </a:pPr>
              <a:t>‹#›</a:t>
            </a:fld>
            <a:endParaRPr lang="en-GB" dirty="0"/>
          </a:p>
        </p:txBody>
      </p:sp>
    </p:spTree>
    <p:extLst>
      <p:ext uri="{BB962C8B-B14F-4D97-AF65-F5344CB8AC3E}">
        <p14:creationId xmlns:p14="http://schemas.microsoft.com/office/powerpoint/2010/main" val="2622636531"/>
      </p:ext>
    </p:extLst>
  </p:cSld>
  <p:clrMap bg1="lt1" tx1="dk1" bg2="lt2" tx2="dk2" accent1="accent1" accent2="accent2" accent3="accent3" accent4="accent4" accent5="accent5" accent6="accent6" hlink="hlink" folHlink="folHlink"/>
  <p:sldLayoutIdLst>
    <p:sldLayoutId id="2147501894" r:id="rId1"/>
    <p:sldLayoutId id="2147501895" r:id="rId2"/>
    <p:sldLayoutId id="2147501896" r:id="rId3"/>
    <p:sldLayoutId id="2147501897" r:id="rId4"/>
    <p:sldLayoutId id="2147501898" r:id="rId5"/>
    <p:sldLayoutId id="2147501899" r:id="rId6"/>
    <p:sldLayoutId id="2147501900" r:id="rId7"/>
    <p:sldLayoutId id="2147501901" r:id="rId8"/>
    <p:sldLayoutId id="2147501902" r:id="rId9"/>
    <p:sldLayoutId id="2147501903" r:id="rId10"/>
    <p:sldLayoutId id="2147501904" r:id="rId11"/>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4654819"/>
      </p:ext>
    </p:extLst>
  </p:cSld>
  <p:clrMap bg1="lt1" tx1="dk1" bg2="lt2" tx2="dk2" accent1="accent1" accent2="accent2" accent3="accent3" accent4="accent4" accent5="accent5" accent6="accent6" hlink="hlink" folHlink="folHlink"/>
  <p:sldLayoutIdLst>
    <p:sldLayoutId id="2147501906" r:id="rId1"/>
    <p:sldLayoutId id="2147501907" r:id="rId2"/>
    <p:sldLayoutId id="2147501908" r:id="rId3"/>
    <p:sldLayoutId id="2147501909" r:id="rId4"/>
    <p:sldLayoutId id="2147501910" r:id="rId5"/>
    <p:sldLayoutId id="2147501911" r:id="rId6"/>
    <p:sldLayoutId id="2147501912" r:id="rId7"/>
    <p:sldLayoutId id="2147501913" r:id="rId8"/>
    <p:sldLayoutId id="2147501914" r:id="rId9"/>
    <p:sldLayoutId id="2147501915" r:id="rId10"/>
    <p:sldLayoutId id="2147501916" r:id="rId11"/>
    <p:sldLayoutId id="2147501917"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631616A6-814E-4AAD-B11C-F9BACCEAB922}" type="slidenum">
              <a:rPr lang="en-US"/>
              <a:pPr/>
              <a:t>‹#›</a:t>
            </a:fld>
            <a:endParaRPr lang="en-US"/>
          </a:p>
        </p:txBody>
      </p:sp>
    </p:spTree>
    <p:extLst>
      <p:ext uri="{BB962C8B-B14F-4D97-AF65-F5344CB8AC3E}">
        <p14:creationId xmlns:p14="http://schemas.microsoft.com/office/powerpoint/2010/main" val="2985134720"/>
      </p:ext>
    </p:extLst>
  </p:cSld>
  <p:clrMap bg1="lt1" tx1="dk1" bg2="lt2" tx2="dk2" accent1="accent1" accent2="accent2" accent3="accent3" accent4="accent4" accent5="accent5" accent6="accent6" hlink="hlink" folHlink="folHlink"/>
  <p:sldLayoutIdLst>
    <p:sldLayoutId id="2147501919" r:id="rId1"/>
    <p:sldLayoutId id="2147501920" r:id="rId2"/>
    <p:sldLayoutId id="2147501921" r:id="rId3"/>
    <p:sldLayoutId id="2147501922" r:id="rId4"/>
    <p:sldLayoutId id="2147501923" r:id="rId5"/>
    <p:sldLayoutId id="2147501924" r:id="rId6"/>
    <p:sldLayoutId id="2147501925" r:id="rId7"/>
    <p:sldLayoutId id="2147501926" r:id="rId8"/>
    <p:sldLayoutId id="2147501927" r:id="rId9"/>
    <p:sldLayoutId id="2147501928" r:id="rId10"/>
    <p:sldLayoutId id="2147501929" r:id="rId11"/>
    <p:sldLayoutId id="2147501930" r:id="rId12"/>
    <p:sldLayoutId id="214750193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defTabSz="914400">
              <a:defRPr/>
            </a:pPr>
            <a:endParaRPr lang="en-US" dirty="0">
              <a:solidFill>
                <a:srgbClr val="000000"/>
              </a:solidFil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defTabSz="914400">
              <a:defRPr/>
            </a:pPr>
            <a:endParaRPr lang="en-US" dirty="0">
              <a:solidFill>
                <a:srgbClr val="000000"/>
              </a:solidFil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a:defRPr/>
            </a:pPr>
            <a:fld id="{881809AF-DD62-7C41-97BB-AAEB47244C86}" type="slidenum">
              <a:rPr lang="en-US" smtClean="0">
                <a:solidFill>
                  <a:srgbClr val="000000"/>
                </a:solidFill>
              </a:rPr>
              <a:pPr defTabSz="914400">
                <a:defRPr/>
              </a:pPr>
              <a:t>‹#›</a:t>
            </a:fld>
            <a:endParaRPr lang="en-US" dirty="0">
              <a:solidFill>
                <a:srgbClr val="000000"/>
              </a:solidFill>
            </a:endParaRPr>
          </a:p>
        </p:txBody>
      </p:sp>
    </p:spTree>
    <p:extLst>
      <p:ext uri="{BB962C8B-B14F-4D97-AF65-F5344CB8AC3E}">
        <p14:creationId xmlns:p14="http://schemas.microsoft.com/office/powerpoint/2010/main" val="141610899"/>
      </p:ext>
    </p:extLst>
  </p:cSld>
  <p:clrMap bg1="lt1" tx1="dk1" bg2="lt2" tx2="dk2" accent1="accent1" accent2="accent2" accent3="accent3" accent4="accent4" accent5="accent5" accent6="accent6" hlink="hlink" folHlink="folHlink"/>
  <p:sldLayoutIdLst>
    <p:sldLayoutId id="2147501933" r:id="rId1"/>
    <p:sldLayoutId id="2147501934" r:id="rId2"/>
    <p:sldLayoutId id="2147501935" r:id="rId3"/>
    <p:sldLayoutId id="2147501936" r:id="rId4"/>
    <p:sldLayoutId id="2147501937" r:id="rId5"/>
    <p:sldLayoutId id="2147501938" r:id="rId6"/>
    <p:sldLayoutId id="2147501939" r:id="rId7"/>
    <p:sldLayoutId id="2147501940" r:id="rId8"/>
    <p:sldLayoutId id="2147501941" r:id="rId9"/>
    <p:sldLayoutId id="2147501942" r:id="rId10"/>
    <p:sldLayoutId id="214750194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228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fld id="{6823E370-B35E-884C-A8EC-C377277D2AE1}" type="slidenum">
              <a:rPr lang="en-US" altLang="zh-TW" smtClean="0"/>
              <a:pPr/>
              <a:t>‹#›</a:t>
            </a:fld>
            <a:endParaRPr lang="en-US" altLang="zh-TW" dirty="0"/>
          </a:p>
        </p:txBody>
      </p:sp>
    </p:spTree>
    <p:extLst>
      <p:ext uri="{BB962C8B-B14F-4D97-AF65-F5344CB8AC3E}">
        <p14:creationId xmlns:p14="http://schemas.microsoft.com/office/powerpoint/2010/main" val="3216698917"/>
      </p:ext>
    </p:extLst>
  </p:cSld>
  <p:clrMap bg1="lt1" tx1="dk1" bg2="lt2" tx2="dk2" accent1="accent1" accent2="accent2" accent3="accent3" accent4="accent4" accent5="accent5" accent6="accent6" hlink="hlink" folHlink="folHlink"/>
  <p:sldLayoutIdLst>
    <p:sldLayoutId id="2147501945" r:id="rId1"/>
    <p:sldLayoutId id="2147501946" r:id="rId2"/>
    <p:sldLayoutId id="2147501947" r:id="rId3"/>
    <p:sldLayoutId id="2147501948" r:id="rId4"/>
    <p:sldLayoutId id="2147501949" r:id="rId5"/>
    <p:sldLayoutId id="2147501950" r:id="rId6"/>
    <p:sldLayoutId id="2147501951" r:id="rId7"/>
    <p:sldLayoutId id="2147501952" r:id="rId8"/>
    <p:sldLayoutId id="2147501953" r:id="rId9"/>
    <p:sldLayoutId id="2147501954" r:id="rId10"/>
    <p:sldLayoutId id="214750195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935" y="1636720"/>
            <a:ext cx="9148763" cy="4618037"/>
            <a:chOff x="-5" y="1031"/>
            <a:chExt cx="5763" cy="2909"/>
          </a:xfrm>
        </p:grpSpPr>
        <p:pic>
          <p:nvPicPr>
            <p:cNvPr id="1032" name="Picture 3" descr="ARTHSEP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gray">
            <a:xfrm>
              <a:off x="3778" y="3893"/>
              <a:ext cx="1980" cy="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Picture 4" descr="Arthsep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 y="1031"/>
              <a:ext cx="2832" cy="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5"/>
          <p:cNvSpPr>
            <a:spLocks noGrp="1" noChangeArrowheads="1"/>
          </p:cNvSpPr>
          <p:nvPr>
            <p:ph type="title"/>
          </p:nvPr>
        </p:nvSpPr>
        <p:spPr bwMode="auto">
          <a:xfrm>
            <a:off x="317500" y="714883"/>
            <a:ext cx="8637588" cy="76943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6" tIns="45716" rIns="91436" bIns="45716" numCol="1" anchor="b" anchorCtr="0" compatLnSpc="1">
            <a:prstTxWarp prst="textNoShape">
              <a:avLst/>
            </a:prstTxWarp>
            <a:spAutoFit/>
          </a:bodyPr>
          <a:lstStyle/>
          <a:p>
            <a:pPr lvl="0"/>
            <a:r>
              <a:rPr lang="en-US" dirty="0"/>
              <a:t>Click to edit Master title style</a:t>
            </a:r>
          </a:p>
        </p:txBody>
      </p:sp>
      <p:sp>
        <p:nvSpPr>
          <p:cNvPr id="1028" name="Rectangle 6"/>
          <p:cNvSpPr>
            <a:spLocks noGrp="1" noChangeArrowheads="1"/>
          </p:cNvSpPr>
          <p:nvPr>
            <p:ph type="body" idx="1"/>
          </p:nvPr>
        </p:nvSpPr>
        <p:spPr bwMode="auto">
          <a:xfrm>
            <a:off x="328618" y="1941513"/>
            <a:ext cx="8208962"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6" tIns="45716" rIns="91436" bIns="4571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7" name="Rectangle 7"/>
          <p:cNvSpPr>
            <a:spLocks noGrp="1" noChangeArrowheads="1"/>
          </p:cNvSpPr>
          <p:nvPr>
            <p:ph type="dt" sz="half" idx="2"/>
          </p:nvPr>
        </p:nvSpPr>
        <p:spPr bwMode="auto">
          <a:xfrm>
            <a:off x="3433763" y="6343650"/>
            <a:ext cx="19050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ctr">
              <a:defRPr sz="1400" b="1" i="0">
                <a:latin typeface="Arial" panose="020B0604020202020204" pitchFamily="34" charset="0"/>
                <a:ea typeface="+mn-ea"/>
                <a:cs typeface="+mn-cs"/>
              </a:defRPr>
            </a:lvl1pPr>
          </a:lstStyle>
          <a:p>
            <a:pPr defTabSz="913909">
              <a:defRPr/>
            </a:pPr>
            <a:endParaRPr lang="en-US" dirty="0">
              <a:solidFill>
                <a:prstClr val="white"/>
              </a:solidFill>
            </a:endParaRPr>
          </a:p>
        </p:txBody>
      </p:sp>
      <p:sp>
        <p:nvSpPr>
          <p:cNvPr id="10248" name="Rectangle 8"/>
          <p:cNvSpPr>
            <a:spLocks noGrp="1" noChangeArrowheads="1"/>
          </p:cNvSpPr>
          <p:nvPr>
            <p:ph type="ftr" sz="quarter" idx="3"/>
          </p:nvPr>
        </p:nvSpPr>
        <p:spPr bwMode="auto">
          <a:xfrm>
            <a:off x="6108703" y="6343650"/>
            <a:ext cx="28956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r">
              <a:defRPr sz="1400" b="1" i="0">
                <a:latin typeface="Arial" panose="020B0604020202020204" pitchFamily="34" charset="0"/>
                <a:ea typeface="+mn-ea"/>
                <a:cs typeface="+mn-cs"/>
              </a:defRPr>
            </a:lvl1pPr>
          </a:lstStyle>
          <a:p>
            <a:pPr defTabSz="913909">
              <a:defRPr/>
            </a:pPr>
            <a:endParaRPr lang="en-US" dirty="0">
              <a:solidFill>
                <a:prstClr val="white"/>
              </a:solidFill>
            </a:endParaRPr>
          </a:p>
        </p:txBody>
      </p:sp>
      <p:sp>
        <p:nvSpPr>
          <p:cNvPr id="10249" name="Rectangle 9"/>
          <p:cNvSpPr>
            <a:spLocks noGrp="1" noChangeArrowheads="1"/>
          </p:cNvSpPr>
          <p:nvPr>
            <p:ph type="sldNum" sz="quarter" idx="4"/>
          </p:nvPr>
        </p:nvSpPr>
        <p:spPr bwMode="auto">
          <a:xfrm>
            <a:off x="146054" y="6361113"/>
            <a:ext cx="19050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defRPr b="1" i="0">
                <a:latin typeface="Arial" panose="020B0604020202020204" pitchFamily="34" charset="0"/>
              </a:defRPr>
            </a:lvl1pPr>
          </a:lstStyle>
          <a:p>
            <a:pPr defTabSz="913909">
              <a:defRPr/>
            </a:pPr>
            <a:fld id="{FADAFA62-5242-194F-B4D0-8254B6D1ED99}" type="slidenum">
              <a:rPr lang="en-US" smtClean="0">
                <a:solidFill>
                  <a:prstClr val="white"/>
                </a:solidFill>
              </a:rPr>
              <a:pPr defTabSz="913909">
                <a:defRPr/>
              </a:pPr>
              <a:t>‹#›</a:t>
            </a:fld>
            <a:endParaRPr lang="en-US" dirty="0">
              <a:solidFill>
                <a:prstClr val="white"/>
              </a:solidFill>
            </a:endParaRPr>
          </a:p>
        </p:txBody>
      </p:sp>
    </p:spTree>
    <p:extLst>
      <p:ext uri="{BB962C8B-B14F-4D97-AF65-F5344CB8AC3E}">
        <p14:creationId xmlns:p14="http://schemas.microsoft.com/office/powerpoint/2010/main" val="2421226852"/>
      </p:ext>
    </p:extLst>
  </p:cSld>
  <p:clrMap bg1="dk2" tx1="lt1" bg2="dk1" tx2="lt2" accent1="accent1" accent2="accent2" accent3="accent3" accent4="accent4" accent5="accent5" accent6="accent6" hlink="hlink" folHlink="folHlink"/>
  <p:sldLayoutIdLst>
    <p:sldLayoutId id="2147501957" r:id="rId1"/>
    <p:sldLayoutId id="2147501958" r:id="rId2"/>
    <p:sldLayoutId id="2147501959" r:id="rId3"/>
    <p:sldLayoutId id="2147501960" r:id="rId4"/>
    <p:sldLayoutId id="2147501961" r:id="rId5"/>
    <p:sldLayoutId id="2147501962" r:id="rId6"/>
    <p:sldLayoutId id="2147501963" r:id="rId7"/>
    <p:sldLayoutId id="2147501964" r:id="rId8"/>
    <p:sldLayoutId id="2147501965" r:id="rId9"/>
    <p:sldLayoutId id="2147501966" r:id="rId10"/>
    <p:sldLayoutId id="2147501967" r:id="rId11"/>
    <p:sldLayoutId id="2147501968" r:id="rId12"/>
  </p:sldLayoutIdLst>
  <p:transition>
    <p:random/>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3" algn="l" rtl="0" fontAlgn="base">
        <a:spcBef>
          <a:spcPct val="0"/>
        </a:spcBef>
        <a:spcAft>
          <a:spcPct val="0"/>
        </a:spcAft>
        <a:defRPr sz="4400">
          <a:solidFill>
            <a:schemeClr val="tx2"/>
          </a:solidFill>
          <a:latin typeface="Arial" charset="0"/>
        </a:defRPr>
      </a:lvl6pPr>
      <a:lvl7pPr marL="913765" algn="l" rtl="0" fontAlgn="base">
        <a:spcBef>
          <a:spcPct val="0"/>
        </a:spcBef>
        <a:spcAft>
          <a:spcPct val="0"/>
        </a:spcAft>
        <a:defRPr sz="4400">
          <a:solidFill>
            <a:schemeClr val="tx2"/>
          </a:solidFill>
          <a:latin typeface="Arial" charset="0"/>
        </a:defRPr>
      </a:lvl7pPr>
      <a:lvl8pPr marL="1370648" algn="l" rtl="0" fontAlgn="base">
        <a:spcBef>
          <a:spcPct val="0"/>
        </a:spcBef>
        <a:spcAft>
          <a:spcPct val="0"/>
        </a:spcAft>
        <a:defRPr sz="4400">
          <a:solidFill>
            <a:schemeClr val="tx2"/>
          </a:solidFill>
          <a:latin typeface="Arial" charset="0"/>
        </a:defRPr>
      </a:lvl8pPr>
      <a:lvl9pPr marL="1827530" algn="l" rtl="0" fontAlgn="base">
        <a:spcBef>
          <a:spcPct val="0"/>
        </a:spcBef>
        <a:spcAft>
          <a:spcPct val="0"/>
        </a:spcAft>
        <a:defRPr sz="4400">
          <a:solidFill>
            <a:schemeClr val="tx2"/>
          </a:solidFill>
          <a:latin typeface="Arial" charset="0"/>
        </a:defRPr>
      </a:lvl9pPr>
    </p:titleStyle>
    <p:bodyStyle>
      <a:lvl1pPr marL="339541" indent="-339541" algn="l" rtl="0" eaLnBrk="0" fontAlgn="base" hangingPunct="0">
        <a:spcBef>
          <a:spcPct val="20000"/>
        </a:spcBef>
        <a:spcAft>
          <a:spcPct val="0"/>
        </a:spcAft>
        <a:buClr>
          <a:srgbClr val="CCFF33"/>
        </a:buClr>
        <a:buSzPct val="7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39366" indent="-282412" algn="l" rtl="0" eaLnBrk="0" fontAlgn="base" hangingPunct="0">
        <a:spcBef>
          <a:spcPct val="20000"/>
        </a:spcBef>
        <a:spcAft>
          <a:spcPct val="0"/>
        </a:spcAft>
        <a:buClr>
          <a:schemeClr val="accent2"/>
        </a:buClr>
        <a:buSzPct val="65000"/>
        <a:buFont typeface="Wingdings" charset="0"/>
        <a:buChar char="n"/>
        <a:defRPr sz="2800" b="1" i="0">
          <a:solidFill>
            <a:schemeClr val="tx1"/>
          </a:solidFill>
          <a:latin typeface="Arial" panose="020B0604020202020204" pitchFamily="34" charset="0"/>
          <a:ea typeface="ＭＳ Ｐゴシック" charset="-128"/>
        </a:defRPr>
      </a:lvl2pPr>
      <a:lvl3pPr marL="1139212" indent="-225302" algn="l" rtl="0" eaLnBrk="0" fontAlgn="base" hangingPunct="0">
        <a:spcBef>
          <a:spcPct val="20000"/>
        </a:spcBef>
        <a:spcAft>
          <a:spcPct val="0"/>
        </a:spcAft>
        <a:buClr>
          <a:srgbClr val="0099CC"/>
        </a:buClr>
        <a:buSzPct val="65000"/>
        <a:buFont typeface="Wingdings" charset="0"/>
        <a:buChar char="n"/>
        <a:defRPr sz="2400" b="1" i="0">
          <a:solidFill>
            <a:schemeClr val="tx1"/>
          </a:solidFill>
          <a:latin typeface="Arial" panose="020B0604020202020204" pitchFamily="34" charset="0"/>
          <a:ea typeface="ＭＳ Ｐゴシック" charset="-128"/>
        </a:defRPr>
      </a:lvl3pPr>
      <a:lvl4pPr marL="1596153" indent="-225302" algn="l" rtl="0" eaLnBrk="0" fontAlgn="base" hangingPunct="0">
        <a:spcBef>
          <a:spcPct val="20000"/>
        </a:spcBef>
        <a:spcAft>
          <a:spcPct val="0"/>
        </a:spcAft>
        <a:buClr>
          <a:schemeClr val="tx2"/>
        </a:buClr>
        <a:buSzPct val="75000"/>
        <a:buFont typeface="Wingdings" charset="0"/>
        <a:buChar char="n"/>
        <a:defRPr sz="2000" b="1" i="0">
          <a:solidFill>
            <a:schemeClr val="tx1"/>
          </a:solidFill>
          <a:latin typeface="Arial" panose="020B0604020202020204" pitchFamily="34" charset="0"/>
          <a:ea typeface="ＭＳ Ｐゴシック" charset="-128"/>
        </a:defRPr>
      </a:lvl4pPr>
      <a:lvl5pPr marL="2053119" indent="-225302" algn="l" rtl="0" eaLnBrk="0" fontAlgn="base" hangingPunct="0">
        <a:spcBef>
          <a:spcPct val="20000"/>
        </a:spcBef>
        <a:spcAft>
          <a:spcPct val="0"/>
        </a:spcAft>
        <a:buClr>
          <a:schemeClr val="hlink"/>
        </a:buClr>
        <a:buSzPct val="65000"/>
        <a:buFont typeface="Wingdings" charset="0"/>
        <a:buChar char="n"/>
        <a:defRPr sz="2000" b="1" i="0">
          <a:solidFill>
            <a:schemeClr val="tx1"/>
          </a:solidFill>
          <a:latin typeface="Arial" panose="020B0604020202020204" pitchFamily="34" charset="0"/>
          <a:ea typeface="ＭＳ Ｐゴシック" charset="-128"/>
        </a:defRPr>
      </a:lvl5pPr>
      <a:lvl6pPr marL="2512837" indent="-228441"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6pPr>
      <a:lvl7pPr marL="2969715" indent="-228441"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7pPr>
      <a:lvl8pPr marL="3426589" indent="-228441"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8pPr>
      <a:lvl9pPr marL="3883454" indent="-228441"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9pPr>
    </p:bodyStyle>
    <p:otherStyle>
      <a:defPPr>
        <a:defRPr lang="en-US"/>
      </a:defPPr>
      <a:lvl1pPr marL="0" algn="l" defTabSz="456883" rtl="0" eaLnBrk="1" latinLnBrk="0" hangingPunct="1">
        <a:defRPr sz="1800" kern="1200">
          <a:solidFill>
            <a:schemeClr val="tx1"/>
          </a:solidFill>
          <a:latin typeface="+mn-lt"/>
          <a:ea typeface="+mn-ea"/>
          <a:cs typeface="+mn-cs"/>
        </a:defRPr>
      </a:lvl1pPr>
      <a:lvl2pPr marL="456883" algn="l" defTabSz="456883" rtl="0" eaLnBrk="1" latinLnBrk="0" hangingPunct="1">
        <a:defRPr sz="1800" kern="1200">
          <a:solidFill>
            <a:schemeClr val="tx1"/>
          </a:solidFill>
          <a:latin typeface="+mn-lt"/>
          <a:ea typeface="+mn-ea"/>
          <a:cs typeface="+mn-cs"/>
        </a:defRPr>
      </a:lvl2pPr>
      <a:lvl3pPr marL="913765" algn="l" defTabSz="456883" rtl="0" eaLnBrk="1" latinLnBrk="0" hangingPunct="1">
        <a:defRPr sz="1800" kern="1200">
          <a:solidFill>
            <a:schemeClr val="tx1"/>
          </a:solidFill>
          <a:latin typeface="+mn-lt"/>
          <a:ea typeface="+mn-ea"/>
          <a:cs typeface="+mn-cs"/>
        </a:defRPr>
      </a:lvl3pPr>
      <a:lvl4pPr marL="1370648" algn="l" defTabSz="456883" rtl="0" eaLnBrk="1" latinLnBrk="0" hangingPunct="1">
        <a:defRPr sz="1800" kern="1200">
          <a:solidFill>
            <a:schemeClr val="tx1"/>
          </a:solidFill>
          <a:latin typeface="+mn-lt"/>
          <a:ea typeface="+mn-ea"/>
          <a:cs typeface="+mn-cs"/>
        </a:defRPr>
      </a:lvl4pPr>
      <a:lvl5pPr marL="1827530" algn="l" defTabSz="456883" rtl="0" eaLnBrk="1" latinLnBrk="0" hangingPunct="1">
        <a:defRPr sz="1800" kern="1200">
          <a:solidFill>
            <a:schemeClr val="tx1"/>
          </a:solidFill>
          <a:latin typeface="+mn-lt"/>
          <a:ea typeface="+mn-ea"/>
          <a:cs typeface="+mn-cs"/>
        </a:defRPr>
      </a:lvl5pPr>
      <a:lvl6pPr marL="2284414" algn="l" defTabSz="456883" rtl="0" eaLnBrk="1" latinLnBrk="0" hangingPunct="1">
        <a:defRPr sz="1800" kern="1200">
          <a:solidFill>
            <a:schemeClr val="tx1"/>
          </a:solidFill>
          <a:latin typeface="+mn-lt"/>
          <a:ea typeface="+mn-ea"/>
          <a:cs typeface="+mn-cs"/>
        </a:defRPr>
      </a:lvl6pPr>
      <a:lvl7pPr marL="2741295" algn="l" defTabSz="456883" rtl="0" eaLnBrk="1" latinLnBrk="0" hangingPunct="1">
        <a:defRPr sz="1800" kern="1200">
          <a:solidFill>
            <a:schemeClr val="tx1"/>
          </a:solidFill>
          <a:latin typeface="+mn-lt"/>
          <a:ea typeface="+mn-ea"/>
          <a:cs typeface="+mn-cs"/>
        </a:defRPr>
      </a:lvl7pPr>
      <a:lvl8pPr marL="3198144" algn="l" defTabSz="456883" rtl="0" eaLnBrk="1" latinLnBrk="0" hangingPunct="1">
        <a:defRPr sz="1800" kern="1200">
          <a:solidFill>
            <a:schemeClr val="tx1"/>
          </a:solidFill>
          <a:latin typeface="+mn-lt"/>
          <a:ea typeface="+mn-ea"/>
          <a:cs typeface="+mn-cs"/>
        </a:defRPr>
      </a:lvl8pPr>
      <a:lvl9pPr marL="3655057" algn="l" defTabSz="45688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b="1" i="0">
          <a:solidFill>
            <a:schemeClr val="bg1"/>
          </a:solidFill>
          <a:latin typeface="Arial" panose="020B0604020202020204" pitchFamily="34" charset="0"/>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b="1" i="0">
          <a:solidFill>
            <a:schemeClr val="bg1"/>
          </a:solidFill>
          <a:latin typeface="Arial" panose="020B0604020202020204" pitchFamily="34" charset="0"/>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b="1" i="0">
          <a:solidFill>
            <a:schemeClr val="bg1"/>
          </a:solidFill>
          <a:latin typeface="Arial" panose="020B0604020202020204" pitchFamily="34" charset="0"/>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b="1" i="0">
          <a:solidFill>
            <a:schemeClr val="bg1"/>
          </a:solidFill>
          <a:latin typeface="Arial" panose="020B0604020202020204" pitchFamily="34" charset="0"/>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b="1" i="0">
          <a:solidFill>
            <a:schemeClr val="bg1"/>
          </a:solidFill>
          <a:latin typeface="Arial" panose="020B0604020202020204" pitchFamily="34" charset="0"/>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b="1" i="0">
          <a:solidFill>
            <a:schemeClr val="bg1"/>
          </a:solidFill>
          <a:latin typeface="Arial" panose="020B0604020202020204" pitchFamily="34" charset="0"/>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C737201A-67E8-8948-B971-B35649F0413A}" type="datetimeFigureOut">
              <a:rPr lang="en-US" smtClean="0"/>
              <a:pPr/>
              <a:t>2/23/24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D83DB7D3-3CF4-A049-8B1B-342EEE708725}" type="slidenum">
              <a:rPr lang="en-US" smtClean="0"/>
              <a:pPr/>
              <a:t>‹#›</a:t>
            </a:fld>
            <a:endParaRPr lang="en-US" dirty="0"/>
          </a:p>
        </p:txBody>
      </p:sp>
    </p:spTree>
    <p:extLst>
      <p:ext uri="{BB962C8B-B14F-4D97-AF65-F5344CB8AC3E}">
        <p14:creationId xmlns:p14="http://schemas.microsoft.com/office/powerpoint/2010/main" val="612630227"/>
      </p:ext>
    </p:extLst>
  </p:cSld>
  <p:clrMap bg1="lt1" tx1="dk1" bg2="lt2" tx2="dk2" accent1="accent1" accent2="accent2" accent3="accent3" accent4="accent4" accent5="accent5" accent6="accent6" hlink="hlink" folHlink="folHlink"/>
  <p:sldLayoutIdLst>
    <p:sldLayoutId id="2147501970" r:id="rId1"/>
    <p:sldLayoutId id="2147501971" r:id="rId2"/>
    <p:sldLayoutId id="2147501972" r:id="rId3"/>
    <p:sldLayoutId id="2147501973" r:id="rId4"/>
    <p:sldLayoutId id="2147501974" r:id="rId5"/>
    <p:sldLayoutId id="2147501975" r:id="rId6"/>
    <p:sldLayoutId id="2147501976" r:id="rId7"/>
    <p:sldLayoutId id="2147501977" r:id="rId8"/>
    <p:sldLayoutId id="2147501978" r:id="rId9"/>
    <p:sldLayoutId id="2147501979" r:id="rId10"/>
    <p:sldLayoutId id="21475019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1161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2390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2390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EA42DCB5-1B71-9E4D-8DFF-5D5DD75D310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99" r:id="rId1"/>
    <p:sldLayoutId id="2147500500" r:id="rId2"/>
    <p:sldLayoutId id="2147500501" r:id="rId3"/>
    <p:sldLayoutId id="2147500502" r:id="rId4"/>
    <p:sldLayoutId id="2147500503" r:id="rId5"/>
    <p:sldLayoutId id="2147500504" r:id="rId6"/>
    <p:sldLayoutId id="2147500505" r:id="rId7"/>
    <p:sldLayoutId id="2147500506" r:id="rId8"/>
    <p:sldLayoutId id="2147500507" r:id="rId9"/>
    <p:sldLayoutId id="2147500508" r:id="rId10"/>
    <p:sldLayoutId id="214750050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10" r:id="rId1"/>
    <p:sldLayoutId id="2147500511" r:id="rId2"/>
    <p:sldLayoutId id="2147500512" r:id="rId3"/>
    <p:sldLayoutId id="2147500513" r:id="rId4"/>
    <p:sldLayoutId id="2147500514" r:id="rId5"/>
    <p:sldLayoutId id="2147500515" r:id="rId6"/>
    <p:sldLayoutId id="2147500516" r:id="rId7"/>
    <p:sldLayoutId id="2147500517" r:id="rId8"/>
    <p:sldLayoutId id="2147500518" r:id="rId9"/>
    <p:sldLayoutId id="2147500519" r:id="rId10"/>
    <p:sldLayoutId id="214750052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73059"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8534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8534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F4F7FC41-FA4A-D044-931B-11CE066B0F4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54" r:id="rId1"/>
    <p:sldLayoutId id="2147500555" r:id="rId2"/>
    <p:sldLayoutId id="2147500556" r:id="rId3"/>
    <p:sldLayoutId id="2147500557" r:id="rId4"/>
    <p:sldLayoutId id="2147500558" r:id="rId5"/>
    <p:sldLayoutId id="2147500559" r:id="rId6"/>
    <p:sldLayoutId id="2147500560" r:id="rId7"/>
    <p:sldLayoutId id="2147500561" r:id="rId8"/>
    <p:sldLayoutId id="2147500562" r:id="rId9"/>
    <p:sldLayoutId id="2147500563" r:id="rId10"/>
    <p:sldLayoutId id="2147500564"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7.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17.xml"/><Relationship Id="rId1" Type="http://schemas.openxmlformats.org/officeDocument/2006/relationships/themeOverride" Target="../theme/themeOverride6.xml"/><Relationship Id="rId4" Type="http://schemas.openxmlformats.org/officeDocument/2006/relationships/image" Target="../media/image62.jpeg"/></Relationships>
</file>

<file path=ppt/slides/_rels/slide10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309.xml"/></Relationships>
</file>

<file path=ppt/slides/_rels/slide10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4.xml"/><Relationship Id="rId1" Type="http://schemas.openxmlformats.org/officeDocument/2006/relationships/slideLayout" Target="../slideLayouts/slideLayout117.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315.xml"/></Relationships>
</file>

<file path=ppt/slides/_rels/slide10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6.xml"/><Relationship Id="rId1" Type="http://schemas.openxmlformats.org/officeDocument/2006/relationships/slideLayout" Target="../slideLayouts/slideLayout1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7.xml"/><Relationship Id="rId1" Type="http://schemas.openxmlformats.org/officeDocument/2006/relationships/slideLayout" Target="../slideLayouts/slideLayout29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8.xml"/><Relationship Id="rId1" Type="http://schemas.openxmlformats.org/officeDocument/2006/relationships/slideLayout" Target="../slideLayouts/slideLayout29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9.xml"/><Relationship Id="rId1" Type="http://schemas.openxmlformats.org/officeDocument/2006/relationships/slideLayout" Target="../slideLayouts/slideLayout35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0.xml"/><Relationship Id="rId1" Type="http://schemas.openxmlformats.org/officeDocument/2006/relationships/slideLayout" Target="../slideLayouts/slideLayout35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99.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99.xml"/></Relationships>
</file>

<file path=ppt/slides/_rels/slide1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156.xml"/></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175.xml"/></Relationships>
</file>

<file path=ppt/slides/_rels/slide1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4.xml"/><Relationship Id="rId1" Type="http://schemas.openxmlformats.org/officeDocument/2006/relationships/slideLayout" Target="../slideLayouts/slideLayout175.xml"/></Relationships>
</file>

<file path=ppt/slides/_rels/slide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5.xml"/><Relationship Id="rId1" Type="http://schemas.openxmlformats.org/officeDocument/2006/relationships/slideLayout" Target="../slideLayouts/slideLayout175.xml"/></Relationships>
</file>

<file path=ppt/slides/_rels/slide1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175.xml"/></Relationships>
</file>

<file path=ppt/slides/_rels/slide1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7.xml"/><Relationship Id="rId1" Type="http://schemas.openxmlformats.org/officeDocument/2006/relationships/slideLayout" Target="../slideLayouts/slideLayout175.xml"/></Relationships>
</file>

<file path=ppt/slides/_rels/slide1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17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9.xml"/><Relationship Id="rId1" Type="http://schemas.openxmlformats.org/officeDocument/2006/relationships/slideLayout" Target="../slideLayouts/slideLayout199.xml"/><Relationship Id="rId4" Type="http://schemas.openxmlformats.org/officeDocument/2006/relationships/image" Target="../media/image71.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9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35.xml"/></Relationships>
</file>

<file path=ppt/slides/_rels/slide1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2.xml"/><Relationship Id="rId1" Type="http://schemas.openxmlformats.org/officeDocument/2006/relationships/slideLayout" Target="../slideLayouts/slideLayout23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48.xml"/></Relationships>
</file>

<file path=ppt/slides/_rels/slide1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4.xml"/><Relationship Id="rId1" Type="http://schemas.openxmlformats.org/officeDocument/2006/relationships/slideLayout" Target="../slideLayouts/slideLayout258.xml"/></Relationships>
</file>

<file path=ppt/slides/_rels/slide1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5.xml"/><Relationship Id="rId1" Type="http://schemas.openxmlformats.org/officeDocument/2006/relationships/slideLayout" Target="../slideLayouts/slideLayout223.xml"/></Relationships>
</file>

<file path=ppt/slides/_rels/slide12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96.xml"/><Relationship Id="rId1" Type="http://schemas.openxmlformats.org/officeDocument/2006/relationships/slideLayout" Target="../slideLayouts/slideLayout273.xml"/></Relationships>
</file>

<file path=ppt/slides/_rels/slide1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7.xml"/><Relationship Id="rId1" Type="http://schemas.openxmlformats.org/officeDocument/2006/relationships/slideLayout" Target="../slideLayouts/slideLayout29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8.xml"/><Relationship Id="rId1" Type="http://schemas.openxmlformats.org/officeDocument/2006/relationships/slideLayout" Target="../slideLayouts/slideLayout345.xml"/><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98.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410.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04.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jpeg"/><Relationship Id="rId1" Type="http://schemas.openxmlformats.org/officeDocument/2006/relationships/slideLayout" Target="../slideLayouts/slideLayout404.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04.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0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0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9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99.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9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0.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410.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410.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99.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410.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4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96.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40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9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5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9.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9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69.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69.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0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57.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0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19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9.xml"/><Relationship Id="rId1" Type="http://schemas.openxmlformats.org/officeDocument/2006/relationships/themeOverride" Target="../theme/themeOverride2.xml"/></Relationships>
</file>

<file path=ppt/slides/_rels/slide6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6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7.xml"/><Relationship Id="rId1" Type="http://schemas.openxmlformats.org/officeDocument/2006/relationships/themeOverride" Target="../theme/themeOverride4.xml"/><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17.xml"/><Relationship Id="rId1" Type="http://schemas.openxmlformats.org/officeDocument/2006/relationships/themeOverride" Target="../theme/themeOverride5.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9.xml"/><Relationship Id="rId1" Type="http://schemas.openxmlformats.org/officeDocument/2006/relationships/themeOverride" Target="../theme/themeOverride3.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4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18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8.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130.xml"/><Relationship Id="rId4" Type="http://schemas.openxmlformats.org/officeDocument/2006/relationships/image" Target="../media/image44.jpeg"/></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137.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34.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6.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147.xml"/><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47.xml"/></Relationships>
</file>

<file path=ppt/slides/_rels/slide8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147.xml"/></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47.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147.xml"/></Relationships>
</file>

<file path=ppt/slides/_rels/slide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147.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147.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147.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3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371.xml"/><Relationship Id="rId5" Type="http://schemas.openxmlformats.org/officeDocument/2006/relationships/image" Target="../media/image60.jpeg"/><Relationship Id="rId4" Type="http://schemas.openxmlformats.org/officeDocument/2006/relationships/image" Target="../media/image59.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8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8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1.xml"/><Relationship Id="rId1" Type="http://schemas.openxmlformats.org/officeDocument/2006/relationships/slideLayout" Target="../slideLayouts/slideLayout199.xml"/></Relationships>
</file>

<file path=ppt/slides/_rels/slide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12.xml"/></Relationships>
</file>

<file path=ppt/slides/_rels/slide9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srcRect l="1207" r="8839"/>
          <a:stretch/>
        </p:blipFill>
        <p:spPr>
          <a:xfrm>
            <a:off x="13898" y="44624"/>
            <a:ext cx="9116204" cy="6336704"/>
          </a:xfrm>
          <a:prstGeom prst="rect">
            <a:avLst/>
          </a:prstGeom>
        </p:spPr>
      </p:pic>
      <p:sp>
        <p:nvSpPr>
          <p:cNvPr id="8" name="Rectangle 3"/>
          <p:cNvSpPr>
            <a:spLocks noChangeArrowheads="1"/>
          </p:cNvSpPr>
          <p:nvPr/>
        </p:nvSpPr>
        <p:spPr bwMode="auto">
          <a:xfrm>
            <a:off x="-36512" y="764704"/>
            <a:ext cx="9144000" cy="1323439"/>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8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إشعياء ٦٠-٦٦</a:t>
            </a:r>
          </a:p>
        </p:txBody>
      </p:sp>
      <p:sp>
        <p:nvSpPr>
          <p:cNvPr id="5" name="Rectangle 4">
            <a:extLst>
              <a:ext uri="{FF2B5EF4-FFF2-40B4-BE49-F238E27FC236}">
                <a16:creationId xmlns:a16="http://schemas.microsoft.com/office/drawing/2014/main" id="{A644AFDB-A854-ED07-A442-B36980DB04DC}"/>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36385463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C00000"/>
            </a:gs>
          </a:gsLst>
          <a:lin ang="5400000" scaled="1"/>
        </a:gradFill>
        <a:effectLst/>
      </p:bgPr>
    </p:bg>
    <p:spTree>
      <p:nvGrpSpPr>
        <p:cNvPr id="1" name=""/>
        <p:cNvGrpSpPr/>
        <p:nvPr/>
      </p:nvGrpSpPr>
      <p:grpSpPr>
        <a:xfrm>
          <a:off x="0" y="0"/>
          <a:ext cx="0" cy="0"/>
          <a:chOff x="0" y="0"/>
          <a:chExt cx="0" cy="0"/>
        </a:xfrm>
      </p:grpSpPr>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هيكلية إشعياء ٤٠-٦٦</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7829" name="Text Box 5"/>
          <p:cNvSpPr txBox="1">
            <a:spLocks noChangeArrowheads="1"/>
          </p:cNvSpPr>
          <p:nvPr/>
        </p:nvSpPr>
        <p:spPr bwMode="auto">
          <a:xfrm>
            <a:off x="1083717" y="5157192"/>
            <a:ext cx="1616075" cy="92551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 </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الملك الألفي</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0" name="Rectangle 13"/>
          <p:cNvSpPr>
            <a:spLocks noChangeArrowheads="1"/>
          </p:cNvSpPr>
          <p:nvPr/>
        </p:nvSpPr>
        <p:spPr bwMode="auto">
          <a:xfrm>
            <a:off x="762000" y="644699"/>
            <a:ext cx="7772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جون مارتن، كلية دالاس اللاهوتية</a:t>
            </a:r>
            <a:endParaRPr kumimoji="0" lang="en-GB"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469</a:t>
            </a:r>
          </a:p>
        </p:txBody>
      </p:sp>
      <p:sp>
        <p:nvSpPr>
          <p:cNvPr id="16" name="Text Box 5">
            <a:extLst>
              <a:ext uri="{FF2B5EF4-FFF2-40B4-BE49-F238E27FC236}">
                <a16:creationId xmlns:a16="http://schemas.microsoft.com/office/drawing/2014/main" id="{46CF060B-574C-0246-A873-1F14A4BF903C}"/>
              </a:ext>
            </a:extLst>
          </p:cNvPr>
          <p:cNvSpPr txBox="1">
            <a:spLocks noChangeArrowheads="1"/>
          </p:cNvSpPr>
          <p:nvPr/>
        </p:nvSpPr>
        <p:spPr bwMode="auto">
          <a:xfrm>
            <a:off x="61038" y="2697447"/>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٦٠-٦٦</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5">
            <a:extLst>
              <a:ext uri="{FF2B5EF4-FFF2-40B4-BE49-F238E27FC236}">
                <a16:creationId xmlns:a16="http://schemas.microsoft.com/office/drawing/2014/main" id="{BD3B8DBA-1B1D-2C48-84C2-19C6A612B1CE}"/>
              </a:ext>
            </a:extLst>
          </p:cNvPr>
          <p:cNvSpPr txBox="1">
            <a:spLocks noChangeArrowheads="1"/>
          </p:cNvSpPr>
          <p:nvPr/>
        </p:nvSpPr>
        <p:spPr bwMode="auto">
          <a:xfrm>
            <a:off x="61038"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حالة</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5">
            <a:extLst>
              <a:ext uri="{FF2B5EF4-FFF2-40B4-BE49-F238E27FC236}">
                <a16:creationId xmlns:a16="http://schemas.microsoft.com/office/drawing/2014/main" id="{9595F9ED-02D4-6D43-A7BE-CE1281F68713}"/>
              </a:ext>
            </a:extLst>
          </p:cNvPr>
          <p:cNvSpPr txBox="1">
            <a:spLocks noChangeArrowheads="1"/>
          </p:cNvSpPr>
          <p:nvPr/>
        </p:nvSpPr>
        <p:spPr bwMode="auto">
          <a:xfrm>
            <a:off x="1835696" y="2697447"/>
            <a:ext cx="1152128"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٥٨-٥٩</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5">
            <a:extLst>
              <a:ext uri="{FF2B5EF4-FFF2-40B4-BE49-F238E27FC236}">
                <a16:creationId xmlns:a16="http://schemas.microsoft.com/office/drawing/2014/main" id="{F6921764-6761-4041-AD0C-1B8D83D93FB4}"/>
              </a:ext>
            </a:extLst>
          </p:cNvPr>
          <p:cNvSpPr txBox="1">
            <a:spLocks noChangeArrowheads="1"/>
          </p:cNvSpPr>
          <p:nvPr/>
        </p:nvSpPr>
        <p:spPr bwMode="auto">
          <a:xfrm>
            <a:off x="1606199"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التطهير</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5">
            <a:extLst>
              <a:ext uri="{FF2B5EF4-FFF2-40B4-BE49-F238E27FC236}">
                <a16:creationId xmlns:a16="http://schemas.microsoft.com/office/drawing/2014/main" id="{B77250D9-6555-0D42-BADE-9362360A6869}"/>
              </a:ext>
            </a:extLst>
          </p:cNvPr>
          <p:cNvSpPr txBox="1">
            <a:spLocks noChangeArrowheads="1"/>
          </p:cNvSpPr>
          <p:nvPr/>
        </p:nvSpPr>
        <p:spPr bwMode="auto">
          <a:xfrm>
            <a:off x="3325111" y="2697447"/>
            <a:ext cx="1092914"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٥٤-٥٧</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5">
            <a:extLst>
              <a:ext uri="{FF2B5EF4-FFF2-40B4-BE49-F238E27FC236}">
                <a16:creationId xmlns:a16="http://schemas.microsoft.com/office/drawing/2014/main" id="{661E15E3-BA66-774E-B423-A70B0A39AFF3}"/>
              </a:ext>
            </a:extLst>
          </p:cNvPr>
          <p:cNvSpPr txBox="1">
            <a:spLocks noChangeArrowheads="1"/>
          </p:cNvSpPr>
          <p:nvPr/>
        </p:nvSpPr>
        <p:spPr bwMode="auto">
          <a:xfrm>
            <a:off x="3332226" y="1468144"/>
            <a:ext cx="2505089"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تشجيع</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5">
            <a:extLst>
              <a:ext uri="{FF2B5EF4-FFF2-40B4-BE49-F238E27FC236}">
                <a16:creationId xmlns:a16="http://schemas.microsoft.com/office/drawing/2014/main" id="{10AF6858-F21B-6B45-846A-8EC79C1A9D17}"/>
              </a:ext>
            </a:extLst>
          </p:cNvPr>
          <p:cNvSpPr txBox="1">
            <a:spLocks noChangeArrowheads="1"/>
          </p:cNvSpPr>
          <p:nvPr/>
        </p:nvSpPr>
        <p:spPr bwMode="auto">
          <a:xfrm>
            <a:off x="6084168" y="2697447"/>
            <a:ext cx="129614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٤٦-٤٨</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5">
            <a:extLst>
              <a:ext uri="{FF2B5EF4-FFF2-40B4-BE49-F238E27FC236}">
                <a16:creationId xmlns:a16="http://schemas.microsoft.com/office/drawing/2014/main" id="{1D1F799E-0271-0D4C-B82F-099F6AE52137}"/>
              </a:ext>
            </a:extLst>
          </p:cNvPr>
          <p:cNvSpPr txBox="1">
            <a:spLocks noChangeArrowheads="1"/>
          </p:cNvSpPr>
          <p:nvPr/>
        </p:nvSpPr>
        <p:spPr bwMode="auto">
          <a:xfrm>
            <a:off x="5868144"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الإنقاذ</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5">
            <a:extLst>
              <a:ext uri="{FF2B5EF4-FFF2-40B4-BE49-F238E27FC236}">
                <a16:creationId xmlns:a16="http://schemas.microsoft.com/office/drawing/2014/main" id="{18BB693E-6363-E741-AE00-C5F2E044A5DE}"/>
              </a:ext>
            </a:extLst>
          </p:cNvPr>
          <p:cNvSpPr txBox="1">
            <a:spLocks noChangeArrowheads="1"/>
          </p:cNvSpPr>
          <p:nvPr/>
        </p:nvSpPr>
        <p:spPr bwMode="auto">
          <a:xfrm>
            <a:off x="7668345" y="2697447"/>
            <a:ext cx="1296144"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٤٠-٤٥</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5">
            <a:extLst>
              <a:ext uri="{FF2B5EF4-FFF2-40B4-BE49-F238E27FC236}">
                <a16:creationId xmlns:a16="http://schemas.microsoft.com/office/drawing/2014/main" id="{D2EE3B53-DD63-FF45-AAFB-CC417F90605B}"/>
              </a:ext>
            </a:extLst>
          </p:cNvPr>
          <p:cNvSpPr txBox="1">
            <a:spLocks noChangeArrowheads="1"/>
          </p:cNvSpPr>
          <p:nvPr/>
        </p:nvSpPr>
        <p:spPr bwMode="auto">
          <a:xfrm>
            <a:off x="7492429"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التعزية</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5">
            <a:extLst>
              <a:ext uri="{FF2B5EF4-FFF2-40B4-BE49-F238E27FC236}">
                <a16:creationId xmlns:a16="http://schemas.microsoft.com/office/drawing/2014/main" id="{DCEE175C-BE34-1945-9FA7-58B986B88C3B}"/>
              </a:ext>
            </a:extLst>
          </p:cNvPr>
          <p:cNvSpPr txBox="1">
            <a:spLocks noChangeArrowheads="1"/>
          </p:cNvSpPr>
          <p:nvPr/>
        </p:nvSpPr>
        <p:spPr bwMode="auto">
          <a:xfrm>
            <a:off x="4893642" y="2697447"/>
            <a:ext cx="1008501"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٤٩-٥٢</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5">
            <a:extLst>
              <a:ext uri="{FF2B5EF4-FFF2-40B4-BE49-F238E27FC236}">
                <a16:creationId xmlns:a16="http://schemas.microsoft.com/office/drawing/2014/main" id="{0D776FE6-3977-EF4C-9063-76531DF8421A}"/>
              </a:ext>
            </a:extLst>
          </p:cNvPr>
          <p:cNvSpPr txBox="1">
            <a:spLocks noChangeArrowheads="1"/>
          </p:cNvSpPr>
          <p:nvPr/>
        </p:nvSpPr>
        <p:spPr bwMode="auto">
          <a:xfrm>
            <a:off x="4355976" y="2697447"/>
            <a:ext cx="537666"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٥٣</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5">
            <a:extLst>
              <a:ext uri="{FF2B5EF4-FFF2-40B4-BE49-F238E27FC236}">
                <a16:creationId xmlns:a16="http://schemas.microsoft.com/office/drawing/2014/main" id="{59B7E6A7-37FE-4642-BBE4-9889165BAA9F}"/>
              </a:ext>
            </a:extLst>
          </p:cNvPr>
          <p:cNvSpPr txBox="1">
            <a:spLocks noChangeArrowheads="1"/>
          </p:cNvSpPr>
          <p:nvPr/>
        </p:nvSpPr>
        <p:spPr bwMode="auto">
          <a:xfrm>
            <a:off x="3846512" y="5157192"/>
            <a:ext cx="1616075" cy="92551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الخطية</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5">
            <a:extLst>
              <a:ext uri="{FF2B5EF4-FFF2-40B4-BE49-F238E27FC236}">
                <a16:creationId xmlns:a16="http://schemas.microsoft.com/office/drawing/2014/main" id="{F79AA2D2-6AC8-674E-BB7C-7A7EB1996320}"/>
              </a:ext>
            </a:extLst>
          </p:cNvPr>
          <p:cNvSpPr txBox="1">
            <a:spLocks noChangeArrowheads="1"/>
          </p:cNvSpPr>
          <p:nvPr/>
        </p:nvSpPr>
        <p:spPr bwMode="auto">
          <a:xfrm>
            <a:off x="6609306" y="5157192"/>
            <a:ext cx="1616075" cy="92551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 </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6C4DDD6C-6E92-F345-B33A-373D02D741A6}"/>
              </a:ext>
            </a:extLst>
          </p:cNvPr>
          <p:cNvGrpSpPr/>
          <p:nvPr/>
        </p:nvGrpSpPr>
        <p:grpSpPr>
          <a:xfrm>
            <a:off x="3965107" y="3180141"/>
            <a:ext cx="1326973" cy="1944216"/>
            <a:chOff x="3965106" y="3212976"/>
            <a:chExt cx="1326973" cy="1944216"/>
          </a:xfrm>
        </p:grpSpPr>
        <p:sp>
          <p:nvSpPr>
            <p:cNvPr id="3" name="Rectangle 2">
              <a:extLst>
                <a:ext uri="{FF2B5EF4-FFF2-40B4-BE49-F238E27FC236}">
                  <a16:creationId xmlns:a16="http://schemas.microsoft.com/office/drawing/2014/main" id="{7E15327B-2060-044E-B99F-BF704C1AD1A4}"/>
                </a:ext>
              </a:extLst>
            </p:cNvPr>
            <p:cNvSpPr/>
            <p:nvPr/>
          </p:nvSpPr>
          <p:spPr bwMode="auto">
            <a:xfrm>
              <a:off x="4484577" y="3212976"/>
              <a:ext cx="288032" cy="1944216"/>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4" name="Rectangle 33">
              <a:extLst>
                <a:ext uri="{FF2B5EF4-FFF2-40B4-BE49-F238E27FC236}">
                  <a16:creationId xmlns:a16="http://schemas.microsoft.com/office/drawing/2014/main" id="{F83BD046-5A19-D244-9083-D10FDC797597}"/>
                </a:ext>
              </a:extLst>
            </p:cNvPr>
            <p:cNvSpPr/>
            <p:nvPr/>
          </p:nvSpPr>
          <p:spPr bwMode="auto">
            <a:xfrm rot="5400000">
              <a:off x="4484577" y="3125554"/>
              <a:ext cx="288032" cy="13269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36" name="Text Box 5">
            <a:extLst>
              <a:ext uri="{FF2B5EF4-FFF2-40B4-BE49-F238E27FC236}">
                <a16:creationId xmlns:a16="http://schemas.microsoft.com/office/drawing/2014/main" id="{2BE5DB56-A672-1C4B-9E01-AECC00E1EFC7}"/>
              </a:ext>
            </a:extLst>
          </p:cNvPr>
          <p:cNvSpPr txBox="1">
            <a:spLocks noChangeArrowheads="1"/>
          </p:cNvSpPr>
          <p:nvPr/>
        </p:nvSpPr>
        <p:spPr bwMode="auto">
          <a:xfrm>
            <a:off x="3316146" y="1772376"/>
            <a:ext cx="1092914"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للأمم</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5">
            <a:extLst>
              <a:ext uri="{FF2B5EF4-FFF2-40B4-BE49-F238E27FC236}">
                <a16:creationId xmlns:a16="http://schemas.microsoft.com/office/drawing/2014/main" id="{A5C6B1BF-AA79-EA4D-A538-5F0E692663DC}"/>
              </a:ext>
            </a:extLst>
          </p:cNvPr>
          <p:cNvSpPr txBox="1">
            <a:spLocks noChangeArrowheads="1"/>
          </p:cNvSpPr>
          <p:nvPr/>
        </p:nvSpPr>
        <p:spPr bwMode="auto">
          <a:xfrm>
            <a:off x="4822217" y="1745482"/>
            <a:ext cx="1092914"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لليهود</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5">
            <a:extLst>
              <a:ext uri="{FF2B5EF4-FFF2-40B4-BE49-F238E27FC236}">
                <a16:creationId xmlns:a16="http://schemas.microsoft.com/office/drawing/2014/main" id="{8DDC6B05-B6C3-1C47-921B-C86F5715B32C}"/>
              </a:ext>
            </a:extLst>
          </p:cNvPr>
          <p:cNvSpPr txBox="1">
            <a:spLocks noChangeArrowheads="1"/>
          </p:cNvSpPr>
          <p:nvPr/>
        </p:nvSpPr>
        <p:spPr bwMode="auto">
          <a:xfrm>
            <a:off x="1907705" y="1736518"/>
            <a:ext cx="1008112" cy="64851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b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الخطية</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5">
            <a:extLst>
              <a:ext uri="{FF2B5EF4-FFF2-40B4-BE49-F238E27FC236}">
                <a16:creationId xmlns:a16="http://schemas.microsoft.com/office/drawing/2014/main" id="{B6B9AF18-9C10-2548-B5D4-58243E306FA9}"/>
              </a:ext>
            </a:extLst>
          </p:cNvPr>
          <p:cNvSpPr txBox="1">
            <a:spLocks noChangeArrowheads="1"/>
          </p:cNvSpPr>
          <p:nvPr/>
        </p:nvSpPr>
        <p:spPr bwMode="auto">
          <a:xfrm>
            <a:off x="395536" y="1736518"/>
            <a:ext cx="936104" cy="64851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p>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المجد</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175693"/>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Week 4 – 1947 – 1948 Creation of the State of Israel - ppt download">
            <a:extLst>
              <a:ext uri="{FF2B5EF4-FFF2-40B4-BE49-F238E27FC236}">
                <a16:creationId xmlns:a16="http://schemas.microsoft.com/office/drawing/2014/main" id="{E23EDF6C-4539-A39B-7AB0-515529CF812C}"/>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1683" r="28822"/>
          <a:stretch/>
        </p:blipFill>
        <p:spPr bwMode="auto">
          <a:xfrm>
            <a:off x="22239" y="2636912"/>
            <a:ext cx="5413857" cy="42064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436096" y="5818188"/>
            <a:ext cx="3734892" cy="1039812"/>
          </a:xfrm>
        </p:spPr>
        <p:txBody>
          <a:bodyPr/>
          <a:lstStyle/>
          <a:p>
            <a:pPr eaLnBrk="1" hangingPunct="1">
              <a:defRPr/>
            </a:pPr>
            <a:r>
              <a:rPr lang="ar-SA" sz="3200" kern="1200" dirty="0">
                <a:effectLst>
                  <a:glow rad="228600">
                    <a:schemeClr val="tx1"/>
                  </a:glow>
                </a:effectLst>
                <a:ea typeface="ＭＳ Ｐゴシック"/>
              </a:rPr>
              <a:t>14 مايو 1948</a:t>
            </a:r>
            <a:endParaRPr lang="en-US" sz="2800"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270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lvl="0" algn="ctr">
              <a:spcBef>
                <a:spcPts val="800"/>
              </a:spcBef>
              <a:buClr>
                <a:srgbClr val="D2D2D2"/>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SA" sz="4000" b="1" dirty="0">
                <a:solidFill>
                  <a:srgbClr val="FFFFFF"/>
                </a:solidFill>
                <a:effectLst>
                  <a:glow rad="228600">
                    <a:srgbClr val="000000"/>
                  </a:glow>
                </a:effectLst>
                <a:latin typeface="Arial" panose="020B0604020202020204" pitchFamily="34" charset="0"/>
                <a:cs typeface="Arial" panose="020B0604020202020204" pitchFamily="34" charset="0"/>
              </a:rPr>
              <a:t>مَنْ سَمِعَ مِثْلَ هَذَا؟ مَنْ رَأَى مِثْلَ هَذِهِ؟ هَلْ تَمْخَضُ بِلاَدٌ فِي يَوْمٍ وَاحِدٍ أَوْ تُولَدُ أُمَّةٌ دَفْعَةً وَاحِدَةً؟ فَقَدْ مَخَضَتْ صِهْيَوْنُ بَلْ وَلَدَتْ بَنِيهَا!</a:t>
            </a:r>
            <a:endParaRPr kumimoji="0" lang="en-GB"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7779278A-A1FA-6FC9-71ED-B16BC4CC8F91}"/>
              </a:ext>
            </a:extLst>
          </p:cNvPr>
          <p:cNvSpPr txBox="1">
            <a:spLocks/>
          </p:cNvSpPr>
          <p:nvPr/>
        </p:nvSpPr>
        <p:spPr bwMode="auto">
          <a:xfrm>
            <a:off x="5375407" y="2734542"/>
            <a:ext cx="3734892" cy="103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r>
              <a:rPr lang="ar-SA" sz="3200" b="1" dirty="0">
                <a:latin typeface="Arial" panose="020B0604020202020204" pitchFamily="34" charset="0"/>
                <a:cs typeface="Arial" panose="020B0604020202020204" pitchFamily="34" charset="0"/>
              </a:rPr>
              <a:t>إشعياء ٦٦ : ٨</a:t>
            </a:r>
          </a:p>
        </p:txBody>
      </p:sp>
    </p:spTree>
    <p:extLst>
      <p:ext uri="{BB962C8B-B14F-4D97-AF65-F5344CB8AC3E}">
        <p14:creationId xmlns:p14="http://schemas.microsoft.com/office/powerpoint/2010/main" val="341176433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11B34"/>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28393" y="29469"/>
            <a:ext cx="5615607" cy="6828531"/>
          </a:xfrm>
          <a:effectLst>
            <a:outerShdw blurRad="63500" dist="35921" dir="2700000" algn="ctr" rotWithShape="0">
              <a:schemeClr val="tx2">
                <a:alpha val="74998"/>
              </a:schemeClr>
            </a:outerShdw>
          </a:effectLst>
        </p:spPr>
        <p:txBody>
          <a:bodyPr anchor="t"/>
          <a:lstStyle/>
          <a:p>
            <a:pPr rtl="1"/>
            <a:r>
              <a:rPr lang="ar-SA" sz="4000" dirty="0"/>
              <a:t>زكريا ٣ : ٩</a:t>
            </a:r>
            <a:br>
              <a:rPr lang="ar-SA" sz="4000" dirty="0"/>
            </a:br>
            <a:br>
              <a:rPr lang="en-US" sz="4000" dirty="0"/>
            </a:br>
            <a:r>
              <a:rPr lang="ar-SA" sz="4000" dirty="0"/>
              <a:t> فَهُوَذَا الْحَجَرُ الَّذِي وَضَعْتُهُ قُدَّامَ </a:t>
            </a:r>
            <a:r>
              <a:rPr lang="ar-SA" sz="4000" dirty="0" err="1"/>
              <a:t>يَهُوشَعَ</a:t>
            </a:r>
            <a:r>
              <a:rPr lang="ar-SA" sz="4000" dirty="0"/>
              <a:t> عَلَى حَجَرٍ وَاحِدٍ سَبْعُ أَعْيُنٍ. </a:t>
            </a:r>
            <a:r>
              <a:rPr lang="ar-SA" sz="4000" dirty="0" err="1"/>
              <a:t>هَئَنَذَا</a:t>
            </a:r>
            <a:r>
              <a:rPr lang="ar-SA" sz="4000" dirty="0"/>
              <a:t> نَاقِشٌ نَقْشَهُ يَقُولُ رَبُّ الْجُنُودِ </a:t>
            </a:r>
            <a:r>
              <a:rPr lang="ar-SA" sz="4000" dirty="0">
                <a:solidFill>
                  <a:srgbClr val="FFFF00"/>
                </a:solidFill>
              </a:rPr>
              <a:t>وَأُزِيلُ إِثْمَ تِلْكَ الأَرْضِ فِي يَوْمٍ وَاحِدٍ</a:t>
            </a:r>
            <a:r>
              <a:rPr lang="ar-SA" sz="4000" dirty="0"/>
              <a:t>. </a:t>
            </a:r>
          </a:p>
        </p:txBody>
      </p:sp>
      <p:pic>
        <p:nvPicPr>
          <p:cNvPr id="1026" name="Picture 2" descr="Parashat Pinchas פִּינְחָס - Teimani Weekly Torah (Netzarim Israel)">
            <a:extLst>
              <a:ext uri="{FF2B5EF4-FFF2-40B4-BE49-F238E27FC236}">
                <a16:creationId xmlns:a16="http://schemas.microsoft.com/office/drawing/2014/main" id="{8EF1A09A-1440-01D8-55AE-66B55A443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9" b="17544"/>
          <a:stretch/>
        </p:blipFill>
        <p:spPr bwMode="auto">
          <a:xfrm>
            <a:off x="0" y="29469"/>
            <a:ext cx="352839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79208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cs typeface="ヒラギノ角ゴ Pro W3"/>
            </a:endParaRPr>
          </a:p>
        </p:txBody>
      </p:sp>
      <p:pic>
        <p:nvPicPr>
          <p:cNvPr id="922627"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90500" y="1110427"/>
            <a:ext cx="4876800" cy="3046988"/>
          </a:xfrm>
          <a:prstGeom prst="rect">
            <a:avLst/>
          </a:prstGeom>
          <a:noFill/>
          <a:ln w="9525">
            <a:noFill/>
            <a:miter lim="800000"/>
            <a:headEnd/>
            <a:tailEnd/>
          </a:ln>
        </p:spPr>
        <p:txBody>
          <a:bodyPr>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فَإِنِّي لَسْتُ أُرِيدُ أَيُّهَا الإِخْوَةُ أَنْ تَجْهَلُوا هَذَا السِّرَّ لِئَلاَّ تَكُونُوا عِنْدَ أَنْفُسِكُمْ حُكَمَاءَ. أَنَّ الْقَسَاوَةَ قَدْ حَصَلَتْ جُزْئِيّاً لإِسْرَائِيلَ إِلَى أَنْ يَدْخُلَ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Arial" charset="0"/>
                <a:cs typeface="Arial" panose="020B0604020202020204" pitchFamily="34" charset="0"/>
              </a:rPr>
              <a:t>مِلْؤُ</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الأُمَمِ ٢٦ وَهَكَذَا </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سَيَخْلُصُ جَمِيعُ إِسْرَائِيلَ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كَمَا هُوَ مَكْتُوبٌ: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922629" name="TextBox 3"/>
          <p:cNvSpPr txBox="1">
            <a:spLocks noChangeArrowheads="1"/>
          </p:cNvSpPr>
          <p:nvPr/>
        </p:nvSpPr>
        <p:spPr bwMode="auto">
          <a:xfrm>
            <a:off x="282385" y="4429643"/>
            <a:ext cx="4299606" cy="2062103"/>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«سَيَخْرُجُ مِنْ صِهْيَوْنَ الْمُنْقِذُ وَيَرُدُّ الْفُجُورَ عَنْ يَعْقُوبَ.</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٢٧ وَهَذَا هُوَ الْعَهْدُ مِنْ قِبَلِي لَهُمْ مَتَى نَزَعْتُ خَطَايَاهُمْ».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SA" altLang="ja-JP" sz="3200" dirty="0">
                <a:solidFill>
                  <a:schemeClr val="bg1"/>
                </a:solidFill>
              </a:rPr>
              <a:t>وَهَكَذَا سَيَخْلُصُ جَمِيعُ إِسْرَائِيلَ (رومية ١١ : ٢٥-٢٧) </a:t>
            </a:r>
          </a:p>
        </p:txBody>
      </p:sp>
      <p:sp>
        <p:nvSpPr>
          <p:cNvPr id="8" name="Text Box 8"/>
          <p:cNvSpPr txBox="1">
            <a:spLocks noChangeArrowheads="1"/>
          </p:cNvSpPr>
          <p:nvPr/>
        </p:nvSpPr>
        <p:spPr bwMode="auto">
          <a:xfrm>
            <a:off x="8935131" y="-83820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ヒラギノ角ゴ Pro W3"/>
              </a:rPr>
              <a:t>155w</a:t>
            </a:r>
          </a:p>
        </p:txBody>
      </p:sp>
    </p:spTree>
    <p:extLst>
      <p:ext uri="{BB962C8B-B14F-4D97-AF65-F5344CB8AC3E}">
        <p14:creationId xmlns:p14="http://schemas.microsoft.com/office/powerpoint/2010/main" val="2380139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F3C4F20-CD39-D3AC-94ED-D140BA65A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18"/>
          <a:stretch/>
        </p:blipFill>
        <p:spPr bwMode="auto">
          <a:xfrm>
            <a:off x="-1" y="3227040"/>
            <a:ext cx="9144000" cy="35730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ar-SA" sz="4000" b="1" kern="1200" dirty="0">
                <a:solidFill>
                  <a:schemeClr val="bg1"/>
                </a:solidFill>
                <a:effectLst>
                  <a:glow rad="228600">
                    <a:schemeClr val="tx1"/>
                  </a:glow>
                </a:effectLst>
                <a:latin typeface="Arial"/>
                <a:ea typeface="ＭＳ Ｐゴシック"/>
                <a:cs typeface="Arial"/>
              </a:rPr>
              <a:t>اشعياء ٦٦ : ٢٠-٢١</a:t>
            </a:r>
            <a:endParaRPr lang="en-US" sz="36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3227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ts val="800"/>
              </a:spcBef>
              <a:spcAft>
                <a:spcPct val="0"/>
              </a:spcAft>
              <a:buClr>
                <a:srgbClr val="D2D2D2"/>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٢٠ وَيُحْضِرُونَ كُلَّ إِخْوَتِكُمْ مِنْ كُلِّ الأُمَمِ تَقْدِمَةً لِلرَّبِّ عَلَى خَيْلٍ وَبِمَرْكَبَاتٍ وَبِهَوَادِجَ وَبِغَالٍ وَهُجُنٍ إِلَى جَبَلِ قُدْسِي أُورُشَلِيمَ قَالَ الرَّبُّ كَمَا يُحْضِرُ بَنُو إِسْرَائِيلَ تَقْدِمَةً فِي إِنَاءٍ طَاهِرٍ إِلَى بَيْتِ الرَّبِّ.</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٢١ وَأَتَّخِذُ أَيْضاً مِنْهُمْ كَهَنَةً وَلاَوِيِّينَ قَالَ الرَّبُّ.</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53380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isaiah 66:22">
            <a:extLst>
              <a:ext uri="{FF2B5EF4-FFF2-40B4-BE49-F238E27FC236}">
                <a16:creationId xmlns:a16="http://schemas.microsoft.com/office/drawing/2014/main" id="{0BF8937D-8884-F145-9373-0B7253CA8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08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5818188"/>
            <a:ext cx="9170988" cy="1039812"/>
          </a:xfrm>
        </p:spPr>
        <p:txBody>
          <a:bodyPr/>
          <a:lstStyle/>
          <a:p>
            <a:pPr rtl="1"/>
            <a:r>
              <a:rPr lang="ar-SA" sz="3200" dirty="0"/>
              <a:t>إشعياء ٦٦ : ٢٢</a:t>
            </a:r>
          </a:p>
        </p:txBody>
      </p:sp>
      <p:sp>
        <p:nvSpPr>
          <p:cNvPr id="8" name="Rectangle 3"/>
          <p:cNvSpPr>
            <a:spLocks noChangeArrowheads="1"/>
          </p:cNvSpPr>
          <p:nvPr/>
        </p:nvSpPr>
        <p:spPr bwMode="auto">
          <a:xfrm>
            <a:off x="-27767" y="4352245"/>
            <a:ext cx="9144000" cy="148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spcBef>
                <a:spcPts val="800"/>
              </a:spcBef>
              <a:buClr>
                <a:srgbClr val="D2D2D2"/>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SA" sz="3600" b="1" dirty="0">
                <a:solidFill>
                  <a:srgbClr val="FFFFFF"/>
                </a:solidFill>
                <a:effectLst>
                  <a:glow rad="228600">
                    <a:srgbClr val="000000"/>
                  </a:glow>
                </a:effectLst>
                <a:latin typeface="Arial" panose="020B0604020202020204" pitchFamily="34" charset="0"/>
                <a:cs typeface="Arial" panose="020B0604020202020204" pitchFamily="34" charset="0"/>
              </a:rPr>
              <a:t>لأَنَّهُ كَمَا أَنَّ السَّمَاوَاتِ الْجَدِيدَةَ وَالأَرْضَ الْجَدِيدَةَ الَّتِي أَنَا صَانِعٌ تَثْبُتُ أَمَامِي يَقُولُ الرَّبُّ هَكَذَا يَثْبُتُ نَسْلُكُمْ وَاسْمُكُمْ.</a:t>
            </a:r>
            <a:endParaRPr kumimoji="0" lang="en-GB"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2121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p>
            <a:pPr>
              <a:defRPr/>
            </a:pPr>
            <a:r>
              <a:rPr lang="ar-JO" sz="5400" dirty="0">
                <a:effectLst>
                  <a:glow rad="127000">
                    <a:schemeClr val="tx1"/>
                  </a:glow>
                </a:effectLst>
                <a:ea typeface="ＭＳ Ｐゴシック" charset="0"/>
              </a:rPr>
              <a:t>كيف </a:t>
            </a:r>
            <a:r>
              <a:rPr lang="ar-JO" sz="5400" dirty="0">
                <a:solidFill>
                  <a:srgbClr val="FFFF00"/>
                </a:solidFill>
                <a:effectLst>
                  <a:glow rad="127000">
                    <a:schemeClr val="tx1"/>
                  </a:glow>
                </a:effectLst>
                <a:ea typeface="ＭＳ Ｐゴシック" charset="0"/>
              </a:rPr>
              <a:t>سيكمل</a:t>
            </a:r>
            <a:r>
              <a:rPr lang="ar-JO" sz="5400" dirty="0">
                <a:effectLst>
                  <a:glow rad="127000">
                    <a:schemeClr val="tx1"/>
                  </a:glow>
                </a:effectLst>
                <a:ea typeface="ＭＳ Ｐゴシック" charset="0"/>
              </a:rPr>
              <a:t> الله خطته لجميع المخلوقات</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74218" y="5486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a:t>
            </a:r>
            <a:endParaRPr kumimoji="0" lang="en-US"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662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5146264"/>
            <a:ext cx="9144000" cy="164547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سوف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يدين</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يخلص</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خليقته</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426"/>
            <a:ext cx="9120187" cy="1446653"/>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dirty="0">
                <a:effectLst>
                  <a:glow rad="127000">
                    <a:schemeClr val="tx1"/>
                  </a:glow>
                </a:effectLst>
                <a:ea typeface="ＭＳ Ｐゴシック" charset="0"/>
              </a:rPr>
              <a:t>الفكرة الرئيسية في إشعياء</a:t>
            </a:r>
            <a:endParaRPr lang="en-US" sz="6000" dirty="0">
              <a:effectLst>
                <a:glow rad="127000">
                  <a:schemeClr val="tx1"/>
                </a:glow>
              </a:effectLst>
              <a:ea typeface="ＭＳ Ｐゴシック" charset="0"/>
            </a:endParaRPr>
          </a:p>
        </p:txBody>
      </p:sp>
      <p:sp>
        <p:nvSpPr>
          <p:cNvPr id="7" name="Rectangle 2"/>
          <p:cNvSpPr txBox="1">
            <a:spLocks noChangeArrowheads="1"/>
          </p:cNvSpPr>
          <p:nvPr/>
        </p:nvSpPr>
        <p:spPr bwMode="auto">
          <a:xfrm>
            <a:off x="1643042" y="3036887"/>
            <a:ext cx="20002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522787" y="3036887"/>
            <a:ext cx="2906733"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F0F01C81-EEB0-F1AE-B3D8-9F362ADF64CA}"/>
              </a:ext>
            </a:extLst>
          </p:cNvPr>
          <p:cNvSpPr txBox="1">
            <a:spLocks noChangeArrowheads="1"/>
          </p:cNvSpPr>
          <p:nvPr/>
        </p:nvSpPr>
        <p:spPr bwMode="auto">
          <a:xfrm>
            <a:off x="428595" y="3959225"/>
            <a:ext cx="4144991"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٤٠-٦٦</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23F16D55-71D5-1FA3-DBA3-0BC31FC4D643}"/>
              </a:ext>
            </a:extLst>
          </p:cNvPr>
          <p:cNvSpPr txBox="1">
            <a:spLocks noChangeArrowheads="1"/>
          </p:cNvSpPr>
          <p:nvPr/>
        </p:nvSpPr>
        <p:spPr bwMode="auto">
          <a:xfrm>
            <a:off x="4473574" y="3959225"/>
            <a:ext cx="37417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26360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p:cNvPicPr>
            <a:picLocks noChangeAspect="1"/>
          </p:cNvPicPr>
          <p:nvPr/>
        </p:nvPicPr>
        <p:blipFill>
          <a:blip r:embed="rId3" cstate="print"/>
          <a:srcRect/>
          <a:stretch>
            <a:fillRect/>
          </a:stretch>
        </p:blipFill>
        <p:spPr bwMode="auto">
          <a:xfrm>
            <a:off x="4762"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4865690"/>
            <a:ext cx="9144000" cy="199231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يدين</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أولئك الذين يرفضونه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أش ١-٣٩)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5794"/>
            <a:ext cx="9120187" cy="170768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8000" dirty="0">
                <a:effectLst>
                  <a:glow rad="127000">
                    <a:schemeClr val="tx1"/>
                  </a:glow>
                </a:effectLst>
                <a:ea typeface="ＭＳ Ｐゴシック" charset="0"/>
              </a:rPr>
              <a:t>كن كاملاً</a:t>
            </a:r>
            <a:endParaRPr lang="en-US" sz="8000" dirty="0">
              <a:effectLst>
                <a:glow rad="127000">
                  <a:schemeClr val="tx1"/>
                </a:glow>
              </a:effectLst>
              <a:ea typeface="ＭＳ Ｐゴシック" charset="0"/>
            </a:endParaRPr>
          </a:p>
        </p:txBody>
      </p:sp>
      <p:sp>
        <p:nvSpPr>
          <p:cNvPr id="7" name="Rectangle 2"/>
          <p:cNvSpPr txBox="1">
            <a:spLocks noChangeArrowheads="1"/>
          </p:cNvSpPr>
          <p:nvPr/>
        </p:nvSpPr>
        <p:spPr bwMode="auto">
          <a:xfrm>
            <a:off x="4546600" y="2857496"/>
            <a:ext cx="3311548"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546600" y="3714752"/>
            <a:ext cx="3311548"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28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4909033"/>
            <a:ext cx="9144000" cy="194896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سي</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حفظ</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أولئك الذين يثقون به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 ٤٠-٦٦)</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5794"/>
            <a:ext cx="9120187" cy="170768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8000" dirty="0">
                <a:effectLst>
                  <a:glow rad="127000">
                    <a:schemeClr val="tx1"/>
                  </a:glow>
                </a:effectLst>
                <a:ea typeface="ＭＳ Ｐゴシック" charset="0"/>
              </a:rPr>
              <a:t>كن كاملاً</a:t>
            </a:r>
            <a:endParaRPr lang="en-US" sz="8000" dirty="0">
              <a:effectLst>
                <a:glow rad="127000">
                  <a:schemeClr val="tx1"/>
                </a:glow>
              </a:effectLst>
              <a:ea typeface="ＭＳ Ｐゴシック" charset="0"/>
            </a:endParaRP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522787" y="3125787"/>
            <a:ext cx="3478237"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28595" y="3959225"/>
            <a:ext cx="4144991"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٤٠-٦٦</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73574" y="3959225"/>
            <a:ext cx="37417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439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5058" name="Picture 1"/>
          <p:cNvSpPr>
            <a:spLocks noChangeAspect="1"/>
          </p:cNvSpPr>
          <p:nvPr/>
        </p:nvSpPr>
        <p:spPr bwMode="auto">
          <a:xfrm>
            <a:off x="0" y="368300"/>
            <a:ext cx="9144000" cy="6099175"/>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كلمة 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2768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الإسترداد</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5062" name="Text Box 24"/>
          <p:cNvSpPr txBox="1">
            <a:spLocks noChangeArrowheads="1"/>
          </p:cNvSpPr>
          <p:nvPr/>
        </p:nvSpPr>
        <p:spPr bwMode="auto">
          <a:xfrm>
            <a:off x="8389938" y="65088"/>
            <a:ext cx="698500" cy="831850"/>
          </a:xfrm>
          <a:prstGeom prst="rect">
            <a:avLst/>
          </a:prstGeom>
          <a:noFill/>
          <a:ln w="9525">
            <a:noFill/>
            <a:miter lim="800000"/>
            <a:headEnd/>
            <a:tailEnd/>
          </a:ln>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343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3662730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illennial Reign of Jesus Christ | United Church of God">
            <a:extLst>
              <a:ext uri="{FF2B5EF4-FFF2-40B4-BE49-F238E27FC236}">
                <a16:creationId xmlns:a16="http://schemas.microsoft.com/office/drawing/2014/main" id="{17066959-0FC0-4744-8213-4D006C9F4C2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5140" b="4259"/>
          <a:stretch/>
        </p:blipFill>
        <p:spPr bwMode="auto">
          <a:xfrm>
            <a:off x="-2952" y="1313384"/>
            <a:ext cx="9144000" cy="55446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296144"/>
          </a:xfrm>
          <a:solidFill>
            <a:schemeClr val="tx1"/>
          </a:solidFill>
          <a:effectLst/>
        </p:spPr>
        <p:txBody>
          <a:bodyPr anchor="ctr"/>
          <a:lstStyle/>
          <a:p>
            <a:pPr>
              <a:defRPr/>
            </a:pPr>
            <a:r>
              <a:rPr lang="ar" sz="2800" dirty="0">
                <a:ea typeface="ＭＳ Ｐゴシック" charset="0"/>
              </a:rPr>
              <a:t>إن استعادة إسرائيل المجيدة في الملك الألفي تكشف أن الله سوف يفي بكل الوعود في العهد الإبراهيمي (</a:t>
            </a:r>
            <a:r>
              <a:rPr lang="ar-SA" sz="2800" dirty="0">
                <a:ea typeface="ＭＳ Ｐゴシック" charset="0"/>
              </a:rPr>
              <a:t>إشعياء</a:t>
            </a:r>
            <a:r>
              <a:rPr lang="ar" sz="2800" dirty="0">
                <a:ea typeface="ＭＳ Ｐゴシック" charset="0"/>
              </a:rPr>
              <a:t> 60-66).</a:t>
            </a:r>
          </a:p>
        </p:txBody>
      </p:sp>
      <p:sp>
        <p:nvSpPr>
          <p:cNvPr id="5" name="Rectangle 2">
            <a:extLst>
              <a:ext uri="{FF2B5EF4-FFF2-40B4-BE49-F238E27FC236}">
                <a16:creationId xmlns:a16="http://schemas.microsoft.com/office/drawing/2014/main" id="{B3B85A5F-579B-E24B-A574-C079D256D940}"/>
              </a:ext>
            </a:extLst>
          </p:cNvPr>
          <p:cNvSpPr txBox="1">
            <a:spLocks noChangeArrowheads="1"/>
          </p:cNvSpPr>
          <p:nvPr/>
        </p:nvSpPr>
        <p:spPr bwMode="auto">
          <a:xfrm>
            <a:off x="36512" y="1377060"/>
            <a:ext cx="9144000" cy="899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indent="-457200" algn="r" rtl="1">
              <a:buFont typeface="+mj-lt"/>
              <a:buAutoNum type="arabicPeriod"/>
              <a:defRPr/>
            </a:pPr>
            <a:r>
              <a:rPr lang="ar" dirty="0">
                <a:latin typeface="Arial" panose="020B0604020202020204" pitchFamily="34" charset="0"/>
                <a:cs typeface="Arial" panose="020B0604020202020204" pitchFamily="34" charset="0"/>
              </a:rPr>
              <a:t>الله يعد إسرائيل بمستقبل مجيد من الازدهار والسلام في المملكة (</a:t>
            </a:r>
            <a:r>
              <a:rPr lang="ar-SA" dirty="0">
                <a:latin typeface="Arial" panose="020B0604020202020204" pitchFamily="34" charset="0"/>
                <a:cs typeface="Arial" panose="020B0604020202020204" pitchFamily="34" charset="0"/>
              </a:rPr>
              <a:t>إشعياء</a:t>
            </a:r>
            <a:r>
              <a:rPr lang="ar" dirty="0">
                <a:latin typeface="Arial" panose="020B0604020202020204" pitchFamily="34" charset="0"/>
                <a:cs typeface="Arial" panose="020B0604020202020204" pitchFamily="34" charset="0"/>
              </a:rPr>
              <a:t> 60).</a:t>
            </a:r>
          </a:p>
        </p:txBody>
      </p:sp>
    </p:spTree>
    <p:extLst>
      <p:ext uri="{BB962C8B-B14F-4D97-AF65-F5344CB8AC3E}">
        <p14:creationId xmlns:p14="http://schemas.microsoft.com/office/powerpoint/2010/main" val="34892106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69" name="Text Box 1"/>
          <p:cNvSpPr txBox="1">
            <a:spLocks noChangeArrowheads="1"/>
          </p:cNvSpPr>
          <p:nvPr/>
        </p:nvSpPr>
        <p:spPr bwMode="auto">
          <a:xfrm>
            <a:off x="990600" y="2971800"/>
            <a:ext cx="335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57200" eaLnBrk="1" fontAlgn="auto" hangingPunct="1">
              <a:lnSpc>
                <a:spcPct val="93000"/>
              </a:lnSpc>
              <a:spcBef>
                <a:spcPts val="0"/>
              </a:spcBef>
              <a:spcAft>
                <a:spcPts val="0"/>
              </a:spcAft>
              <a:buClr>
                <a:srgbClr val="FFFFFF"/>
              </a:buClr>
              <a:buSzPct val="100000"/>
              <a:buFont typeface="Arial" charset="0"/>
              <a:buNone/>
            </a:pPr>
            <a:endParaRPr lang="en-US" b="1" dirty="0">
              <a:solidFill>
                <a:srgbClr val="FFFFFF"/>
              </a:solidFill>
              <a:latin typeface="Arial" panose="020B0604020202020204" pitchFamily="34" charset="0"/>
            </a:endParaRPr>
          </a:p>
        </p:txBody>
      </p:sp>
      <p:sp>
        <p:nvSpPr>
          <p:cNvPr id="90114" name="Text Box 2"/>
          <p:cNvSpPr txBox="1">
            <a:spLocks noChangeArrowheads="1"/>
          </p:cNvSpPr>
          <p:nvPr/>
        </p:nvSpPr>
        <p:spPr bwMode="auto">
          <a:xfrm>
            <a:off x="609600" y="1676400"/>
            <a:ext cx="8001000" cy="1448731"/>
          </a:xfrm>
          <a:prstGeom prst="rect">
            <a:avLst/>
          </a:prstGeom>
          <a:blipFill dpi="0" rotWithShape="0">
            <a:blip r:embed="rId3" cstate="print">
              <a:lum bright="-33000"/>
            </a:blip>
            <a:srcRect/>
            <a:tile tx="0" ty="0" sx="100000" sy="100000" flip="none" algn="tl"/>
          </a:blip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57200" rtl="1" eaLnBrk="1" fontAlgn="auto" hangingPunct="1">
              <a:spcBef>
                <a:spcPts val="2750"/>
              </a:spcBef>
              <a:spcAft>
                <a:spcPts val="0"/>
              </a:spcAft>
              <a:buClr>
                <a:srgbClr val="FFFFFF"/>
              </a:buClr>
              <a:buSzPct val="100000"/>
              <a:buFont typeface="Arial" charset="0"/>
              <a:buNone/>
              <a:defRPr/>
            </a:pPr>
            <a:r>
              <a:rPr lang="ar-SA"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الاسترداد المستقبلي للأرض يجب أن يدفعنا في تحديد أولوياتنا الآن</a:t>
            </a:r>
            <a:endParaRPr lang="en-GB"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03812" name="Text Box 3"/>
          <p:cNvSpPr txBox="1">
            <a:spLocks noChangeArrowheads="1"/>
          </p:cNvSpPr>
          <p:nvPr/>
        </p:nvSpPr>
        <p:spPr bwMode="auto">
          <a:xfrm>
            <a:off x="533400" y="4648200"/>
            <a:ext cx="8001000" cy="648512"/>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57200" rtl="1" eaLnBrk="1" fontAlgn="auto" hangingPunct="1">
              <a:spcBef>
                <a:spcPts val="2250"/>
              </a:spcBef>
              <a:spcAft>
                <a:spcPts val="0"/>
              </a:spcAft>
              <a:buClr>
                <a:srgbClr val="EAEAEA"/>
              </a:buClr>
              <a:buSzPct val="100000"/>
              <a:buFont typeface="Arial" charset="0"/>
              <a:buNone/>
              <a:defRPr/>
            </a:pPr>
            <a:r>
              <a:rPr lang="ar-SA" sz="36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إذ تدرك بأن الله يجهزك الآن للحكم مستقبلًا</a:t>
            </a:r>
            <a:endParaRPr lang="en-GB" sz="36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0116" name="Text Box 4"/>
          <p:cNvSpPr txBox="1">
            <a:spLocks noChangeArrowheads="1"/>
          </p:cNvSpPr>
          <p:nvPr/>
        </p:nvSpPr>
        <p:spPr bwMode="auto">
          <a:xfrm>
            <a:off x="533400" y="563563"/>
            <a:ext cx="8153400" cy="579437"/>
          </a:xfrm>
          <a:prstGeom prst="rect">
            <a:avLst/>
          </a:prstGeom>
          <a:gradFill rotWithShape="0">
            <a:gsLst>
              <a:gs pos="0">
                <a:srgbClr val="761800"/>
              </a:gs>
              <a:gs pos="100000">
                <a:srgbClr val="FF33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57200" eaLnBrk="1" fontAlgn="auto" hangingPunct="1">
              <a:spcBef>
                <a:spcPts val="2000"/>
              </a:spcBef>
              <a:spcAft>
                <a:spcPts val="0"/>
              </a:spcAft>
              <a:buClr>
                <a:srgbClr val="FFFFFF"/>
              </a:buClr>
              <a:buSzPct val="100000"/>
              <a:buFont typeface="Arial" charset="0"/>
              <a:buNone/>
              <a:defRPr/>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تطبيقات</a:t>
            </a:r>
            <a:endParaRPr lang="en-GB"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33573" name="Text Box 5"/>
          <p:cNvSpPr txBox="1">
            <a:spLocks noChangeArrowheads="1"/>
          </p:cNvSpPr>
          <p:nvPr/>
        </p:nvSpPr>
        <p:spPr bwMode="auto">
          <a:xfrm>
            <a:off x="8259763" y="0"/>
            <a:ext cx="877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57200" eaLnBrk="1" fontAlgn="auto" hangingPunct="1">
              <a:spcBef>
                <a:spcPts val="0"/>
              </a:spcBef>
              <a:spcAft>
                <a:spcPts val="0"/>
              </a:spcAft>
              <a:buClr>
                <a:srgbClr val="003399"/>
              </a:buClr>
              <a:buSzPct val="100000"/>
              <a:buFont typeface="Arial" charset="0"/>
              <a:buNone/>
            </a:pPr>
            <a:r>
              <a:rPr lang="en-GB" b="1" dirty="0">
                <a:solidFill>
                  <a:srgbClr val="FFFFFF"/>
                </a:solidFill>
                <a:latin typeface="Arial" panose="020B0604020202020204" pitchFamily="34" charset="0"/>
                <a:cs typeface="Arial" panose="020B0604020202020204" pitchFamily="34" charset="0"/>
              </a:rPr>
              <a:t>452</a:t>
            </a:r>
          </a:p>
        </p:txBody>
      </p:sp>
    </p:spTree>
    <p:extLst>
      <p:ext uri="{BB962C8B-B14F-4D97-AF65-F5344CB8AC3E}">
        <p14:creationId xmlns:p14="http://schemas.microsoft.com/office/powerpoint/2010/main" val="146779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 y="415182"/>
            <a:ext cx="9135569" cy="838200"/>
          </a:xfrm>
          <a:extLst>
            <a:ext uri="{909E8E84-426E-40dd-AFC4-6F175D3DCCD1}">
              <a14:hiddenFill xmlns="" xmlns:a14="http://schemas.microsoft.com/office/drawing/2010/main">
                <a:solidFill>
                  <a:srgbClr val="000000"/>
                </a:solidFill>
              </a14:hiddenFill>
            </a:ext>
          </a:extLst>
        </p:spPr>
        <p:txBody>
          <a:bodyPr/>
          <a:lstStyle/>
          <a:p>
            <a:pPr algn="ctr" rtl="1" eaLnBrk="1" hangingPunct="1">
              <a:defRPr/>
            </a:pPr>
            <a:r>
              <a:rPr lang="ar-SA" sz="54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sz="4800"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algn="ctr" fontAlgn="auto">
              <a:spcAft>
                <a:spcPts val="0"/>
              </a:spcAft>
            </a:pPr>
            <a:r>
              <a:rPr lang="en-US" sz="2000" b="1" dirty="0">
                <a:solidFill>
                  <a:sysClr val="window" lastClr="FFFFFF"/>
                </a:solidFill>
                <a:effectLst>
                  <a:glow rad="254000">
                    <a:sysClr val="windowText" lastClr="000000">
                      <a:alpha val="75000"/>
                    </a:sysClr>
                  </a:glow>
                </a:effectLst>
                <a:latin typeface="Arial" panose="020B0604020202020204" pitchFamily="34" charset="0"/>
                <a:ea typeface="ＭＳ Ｐゴシック"/>
                <a:cs typeface="新細明體"/>
              </a:rPr>
              <a:t>CCLI Song #11026168</a:t>
            </a:r>
          </a:p>
          <a:p>
            <a:pPr algn="ctr" fontAlgn="auto">
              <a:spcAft>
                <a:spcPts val="0"/>
              </a:spcAft>
            </a:pPr>
            <a:r>
              <a:rPr lang="en-US" sz="2000" b="1" dirty="0">
                <a:solidFill>
                  <a:sysClr val="window" lastClr="FFFFFF"/>
                </a:solidFill>
                <a:effectLst>
                  <a:glow rad="254000">
                    <a:sysClr val="windowText" lastClr="000000">
                      <a:alpha val="75000"/>
                    </a:sysClr>
                  </a:glow>
                </a:effectLst>
                <a:latin typeface="Arial" panose="020B0604020202020204" pitchFamily="34" charset="0"/>
                <a:ea typeface="ＭＳ Ｐゴシック"/>
                <a:cs typeface="新細明體"/>
              </a:rPr>
              <a:t>Music: 2008 Van Ness Press, Inc. </a:t>
            </a:r>
            <a:br>
              <a:rPr lang="en-US" sz="2000" b="1" dirty="0">
                <a:solidFill>
                  <a:sysClr val="window" lastClr="FFFFFF"/>
                </a:solidFill>
                <a:effectLst>
                  <a:glow rad="254000">
                    <a:sysClr val="windowText" lastClr="000000">
                      <a:alpha val="75000"/>
                    </a:sysClr>
                  </a:glow>
                </a:effectLst>
                <a:latin typeface="Arial" panose="020B0604020202020204" pitchFamily="34" charset="0"/>
                <a:ea typeface="ＭＳ Ｐゴシック"/>
                <a:cs typeface="新細明體"/>
              </a:rPr>
            </a:br>
            <a:r>
              <a:rPr lang="en-US" sz="2000" b="1" dirty="0">
                <a:solidFill>
                  <a:sysClr val="window" lastClr="FFFFFF"/>
                </a:solidFill>
                <a:effectLst>
                  <a:glow rad="254000">
                    <a:sysClr val="windowText" lastClr="000000">
                      <a:alpha val="75000"/>
                    </a:sysClr>
                  </a:glow>
                </a:effectLst>
                <a:latin typeface="Arial" panose="020B0604020202020204" pitchFamily="34" charset="0"/>
                <a:ea typeface="ＭＳ Ｐゴシック"/>
                <a:cs typeface="新細明體"/>
              </a:rPr>
              <a:t>(Admin. by Music Services, Inc.)</a:t>
            </a:r>
          </a:p>
          <a:p>
            <a:pPr algn="ctr" fontAlgn="auto">
              <a:spcAft>
                <a:spcPts val="0"/>
              </a:spcAft>
              <a:defRPr/>
            </a:pPr>
            <a:r>
              <a:rPr lang="en-US" sz="2000" b="1" dirty="0">
                <a:solidFill>
                  <a:sysClr val="window" lastClr="FFFFFF"/>
                </a:solidFill>
                <a:effectLst>
                  <a:glow rad="254000">
                    <a:sysClr val="windowText" lastClr="000000">
                      <a:alpha val="75000"/>
                    </a:sysClr>
                  </a:glow>
                </a:effectLst>
                <a:latin typeface="Arial" panose="020B0604020202020204" pitchFamily="34" charset="0"/>
                <a:ea typeface="ＭＳ Ｐゴシック"/>
                <a:cs typeface="新細明體"/>
              </a:rPr>
              <a:t>CIC CCLI </a:t>
            </a:r>
            <a:r>
              <a:rPr lang="en-US" sz="2000" b="1" dirty="0" err="1">
                <a:solidFill>
                  <a:sysClr val="window" lastClr="FFFFFF"/>
                </a:solidFill>
                <a:effectLst>
                  <a:glow rad="254000">
                    <a:sysClr val="windowText" lastClr="000000">
                      <a:alpha val="75000"/>
                    </a:sysClr>
                  </a:glow>
                </a:effectLst>
                <a:latin typeface="Arial" panose="020B0604020202020204" pitchFamily="34" charset="0"/>
                <a:ea typeface="ＭＳ Ｐゴシック"/>
                <a:cs typeface="新細明體"/>
              </a:rPr>
              <a:t>Licence</a:t>
            </a:r>
            <a:r>
              <a:rPr lang="en-US" sz="2000" b="1" dirty="0">
                <a:solidFill>
                  <a:sysClr val="window" lastClr="FFFFFF"/>
                </a:solidFill>
                <a:effectLst>
                  <a:glow rad="254000">
                    <a:sysClr val="windowText" lastClr="000000">
                      <a:alpha val="75000"/>
                    </a:sysClr>
                  </a:glow>
                </a:effectLst>
                <a:latin typeface="Arial" panose="020B0604020202020204" pitchFamily="34" charset="0"/>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pPr fontAlgn="auto">
              <a:spcAft>
                <a:spcPts val="0"/>
              </a:spcAft>
            </a:pPr>
            <a:endParaRPr lang="en-US" dirty="0">
              <a:latin typeface="Arial" panose="020B0604020202020204" pitchFamily="34" charset="0"/>
              <a:ea typeface="ＭＳ Ｐゴシック"/>
              <a:cs typeface="新細明體"/>
            </a:endParaRPr>
          </a:p>
        </p:txBody>
      </p:sp>
      <p:sp>
        <p:nvSpPr>
          <p:cNvPr id="6" name="Rectangle 2"/>
          <p:cNvSpPr txBox="1">
            <a:spLocks noChangeArrowheads="1"/>
          </p:cNvSpPr>
          <p:nvPr/>
        </p:nvSpPr>
        <p:spPr bwMode="auto">
          <a:xfrm>
            <a:off x="-1" y="1032248"/>
            <a:ext cx="9135569" cy="838200"/>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algn="ctr" defTabSz="457200" eaLnBrk="1" hangingPunct="1">
              <a:defRPr/>
            </a:pPr>
            <a:r>
              <a:rPr lang="ar-SA" sz="2800" b="1" i="0" dirty="0">
                <a:solidFill>
                  <a:srgbClr val="FFFFFF"/>
                </a:solidFill>
                <a:effectLst>
                  <a:glow rad="228600">
                    <a:srgbClr val="000000"/>
                  </a:glow>
                </a:effectLst>
                <a:latin typeface="Arial" panose="020B0604020202020204" pitchFamily="34" charset="0"/>
                <a:cs typeface="Arial" panose="020B0604020202020204" pitchFamily="34" charset="0"/>
              </a:rPr>
              <a:t>الكلمات: إسحاق </a:t>
            </a:r>
            <a:r>
              <a:rPr lang="ar-SA" sz="2800" b="1" i="0" dirty="0" err="1">
                <a:solidFill>
                  <a:srgbClr val="FFFFFF"/>
                </a:solidFill>
                <a:effectLst>
                  <a:glow rad="228600">
                    <a:srgbClr val="000000"/>
                  </a:glow>
                </a:effectLst>
                <a:latin typeface="Arial" panose="020B0604020202020204" pitchFamily="34" charset="0"/>
                <a:cs typeface="Arial" panose="020B0604020202020204" pitchFamily="34" charset="0"/>
              </a:rPr>
              <a:t>واتس</a:t>
            </a:r>
            <a:r>
              <a:rPr lang="ar-SA" sz="2800" b="1" i="0" dirty="0">
                <a:solidFill>
                  <a:srgbClr val="FFFFFF"/>
                </a:solidFill>
                <a:effectLst>
                  <a:glow rad="228600">
                    <a:srgbClr val="000000"/>
                  </a:glow>
                </a:effectLst>
                <a:latin typeface="Arial" panose="020B0604020202020204" pitchFamily="34" charset="0"/>
                <a:cs typeface="Arial" panose="020B0604020202020204" pitchFamily="34" charset="0"/>
              </a:rPr>
              <a:t> (الملك العام</a:t>
            </a:r>
            <a:r>
              <a:rPr lang="ar-SA" sz="2800" b="1" i="0" dirty="0" err="1">
                <a:solidFill>
                  <a:srgbClr val="FFFFFF"/>
                </a:solidFill>
                <a:effectLst>
                  <a:glow rad="228600">
                    <a:srgbClr val="000000"/>
                  </a:glow>
                </a:effectLst>
                <a:latin typeface="Arial" panose="020B0604020202020204" pitchFamily="34" charset="0"/>
                <a:cs typeface="Arial" panose="020B0604020202020204" pitchFamily="34" charset="0"/>
              </a:rPr>
              <a:t>)</a:t>
            </a:r>
            <a:endParaRPr lang="en-US" sz="2800" b="1" i="0"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85681540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rtl="1"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algn="r" defTabSz="457200" rtl="1"/>
            <a:r>
              <a:rPr lang="ar-SA" dirty="0">
                <a:latin typeface="Arial" panose="020B0604020202020204" pitchFamily="34" charset="0"/>
                <a:cs typeface="Arial" panose="020B0604020202020204" pitchFamily="34" charset="0"/>
              </a:rPr>
              <a:t>سيملك يسوع حيث الشمس</a:t>
            </a:r>
          </a:p>
          <a:p>
            <a:pPr algn="r" defTabSz="457200" rtl="1"/>
            <a:r>
              <a:rPr lang="ar-SA" dirty="0">
                <a:latin typeface="Arial" panose="020B0604020202020204" pitchFamily="34" charset="0"/>
                <a:cs typeface="Arial" panose="020B0604020202020204" pitchFamily="34" charset="0"/>
              </a:rPr>
              <a:t>رحلته المتتابعة ابتدأت</a:t>
            </a:r>
          </a:p>
          <a:p>
            <a:pPr algn="r" defTabSz="457200" rtl="1"/>
            <a:r>
              <a:rPr lang="ar-SA" dirty="0">
                <a:latin typeface="Arial" panose="020B0604020202020204" pitchFamily="34" charset="0"/>
                <a:cs typeface="Arial" panose="020B0604020202020204" pitchFamily="34" charset="0"/>
              </a:rPr>
              <a:t>مملكته تمتد من الشاطئ إلى الشاطئ</a:t>
            </a:r>
          </a:p>
          <a:p>
            <a:pPr algn="r" defTabSz="457200" rtl="1"/>
            <a:r>
              <a:rPr lang="ar-SA" dirty="0">
                <a:latin typeface="Arial" panose="020B0604020202020204" pitchFamily="34" charset="0"/>
                <a:cs typeface="Arial" panose="020B0604020202020204" pitchFamily="34" charset="0"/>
              </a:rPr>
              <a:t>حتى تذوب الأقمار وتندثر</a:t>
            </a:r>
            <a:endParaRPr lang="en-US" dirty="0">
              <a:latin typeface="Arial" panose="020B0604020202020204" pitchFamily="34" charset="0"/>
              <a:cs typeface="Arial" panose="020B0604020202020204" pitchFamily="34" charset="0"/>
            </a:endParaRPr>
          </a:p>
          <a:p>
            <a:pPr defTabSz="457200"/>
            <a:endParaRPr lang="en-US" dirty="0">
              <a:latin typeface="Arial" panose="020B0604020202020204" pitchFamily="34" charset="0"/>
              <a:cs typeface="Arial" panose="020B0604020202020204" pitchFamily="34" charset="0"/>
            </a:endParaRPr>
          </a:p>
          <a:p>
            <a:pPr algn="r" defTabSz="457200" rtl="1"/>
            <a:r>
              <a:rPr lang="ar-SA" dirty="0">
                <a:latin typeface="Arial" panose="020B0604020202020204" pitchFamily="34" charset="0"/>
                <a:cs typeface="Arial" panose="020B0604020202020204" pitchFamily="34" charset="0"/>
              </a:rPr>
              <a:t>له ترفع الصلوات غير المنتهية</a:t>
            </a:r>
          </a:p>
          <a:p>
            <a:pPr algn="r" defTabSz="457200" rtl="1"/>
            <a:r>
              <a:rPr lang="ar-SA" dirty="0">
                <a:latin typeface="Arial" panose="020B0604020202020204" pitchFamily="34" charset="0"/>
                <a:cs typeface="Arial" panose="020B0604020202020204" pitchFamily="34" charset="0"/>
              </a:rPr>
              <a:t>واحتشد الأمراء ليتوجوا رأسه</a:t>
            </a:r>
            <a:br>
              <a:rPr lang="en-US" dirty="0">
                <a:latin typeface="Arial" panose="020B0604020202020204" pitchFamily="34" charset="0"/>
                <a:cs typeface="Arial" panose="020B0604020202020204" pitchFamily="34" charset="0"/>
              </a:rPr>
            </a:br>
            <a:r>
              <a:rPr lang="ar-SA" dirty="0">
                <a:latin typeface="Arial" panose="020B0604020202020204" pitchFamily="34" charset="0"/>
                <a:cs typeface="Arial" panose="020B0604020202020204" pitchFamily="34" charset="0"/>
              </a:rPr>
              <a:t>اسمه يرتفع كالعطر الفواح</a:t>
            </a:r>
            <a:br>
              <a:rPr lang="en-US" dirty="0">
                <a:latin typeface="Arial" panose="020B0604020202020204" pitchFamily="34" charset="0"/>
                <a:cs typeface="Arial" panose="020B0604020202020204" pitchFamily="34" charset="0"/>
              </a:rPr>
            </a:br>
            <a:r>
              <a:rPr lang="ar-SA" dirty="0">
                <a:latin typeface="Arial" panose="020B0604020202020204" pitchFamily="34" charset="0"/>
                <a:cs typeface="Arial" panose="020B0604020202020204" pitchFamily="34" charset="0"/>
              </a:rPr>
              <a:t>مع كل ذبيحة صباحية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91786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indent="0" algn="ctr" defTabSz="457200" rtl="1" eaLnBrk="1" hangingPunct="1">
              <a:buClr>
                <a:srgbClr val="FFCC66"/>
              </a:buClr>
              <a:buFontTx/>
              <a:buNone/>
              <a:defRPr/>
            </a:pPr>
            <a:r>
              <a:rPr lang="ar-SA"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هو سيملك في مجد</a:t>
            </a:r>
            <a:endParaRPr lang="en-US"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marL="0" indent="0" algn="ctr" defTabSz="457200" rtl="1" eaLnBrk="1" hangingPunct="1">
              <a:buClr>
                <a:srgbClr val="FFCC66"/>
              </a:buClr>
              <a:buFontTx/>
              <a:buNone/>
              <a:defRPr/>
            </a:pPr>
            <a:r>
              <a:rPr lang="ar-SA"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متوج بالنعمة والقوة</a:t>
            </a:r>
          </a:p>
          <a:p>
            <a:pPr marL="0" indent="0" algn="ctr" defTabSz="457200" rtl="1" eaLnBrk="1" hangingPunct="1">
              <a:buClr>
                <a:srgbClr val="FFCC66"/>
              </a:buClr>
              <a:buFontTx/>
              <a:buNone/>
              <a:defRPr/>
            </a:pPr>
            <a:r>
              <a:rPr lang="ar-SA"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باركوا اسمه</a:t>
            </a:r>
          </a:p>
          <a:p>
            <a:pPr marL="0" indent="0" algn="ctr" defTabSz="457200" rtl="1" eaLnBrk="1" hangingPunct="1">
              <a:buClr>
                <a:srgbClr val="FFCC66"/>
              </a:buClr>
              <a:buFontTx/>
              <a:buNone/>
              <a:defRPr/>
            </a:pPr>
            <a:r>
              <a:rPr lang="ar-SA"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وسبحوا الملك السامي</a:t>
            </a:r>
          </a:p>
          <a:p>
            <a:pPr marL="0" indent="0" algn="ctr" defTabSz="457200" rtl="1" eaLnBrk="1" hangingPunct="1">
              <a:buClr>
                <a:srgbClr val="FFCC66"/>
              </a:buClr>
              <a:buFontTx/>
              <a:buNone/>
              <a:defRPr/>
            </a:pPr>
            <a:r>
              <a:rPr lang="ar-SA"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هو سيملك إلى الأبد</a:t>
            </a:r>
            <a:br>
              <a:rPr lang="en-US"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br>
            <a:r>
              <a:rPr lang="ar-SA"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مع عروسته المختارة </a:t>
            </a:r>
          </a:p>
          <a:p>
            <a:pPr marL="0" indent="0" algn="ctr" defTabSz="457200" rtl="1" eaLnBrk="1" hangingPunct="1">
              <a:buClr>
                <a:srgbClr val="FFCC66"/>
              </a:buClr>
              <a:buFontTx/>
              <a:buNone/>
              <a:defRPr/>
            </a:pPr>
            <a:r>
              <a:rPr lang="ar-SA"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وكل الأرض </a:t>
            </a:r>
            <a:r>
              <a:rPr lang="ar-SA" b="1" dirty="0" err="1">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سترنم</a:t>
            </a:r>
            <a:endParaRPr lang="ar-SA"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marL="0" indent="0" algn="ctr" defTabSz="457200" rtl="1" eaLnBrk="1" hangingPunct="1">
              <a:buClr>
                <a:srgbClr val="FFCC66"/>
              </a:buClr>
              <a:buFontTx/>
              <a:buNone/>
              <a:defRPr/>
            </a:pPr>
            <a:r>
              <a:rPr lang="ar-SA"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إنّ يسوع هو الملك!</a:t>
            </a:r>
            <a:br>
              <a:rPr lang="en-US"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br>
            <a:endParaRPr lang="en-US"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3249531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الناس والممالك من كل لسان</a:t>
            </a: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يسكن على حبه مع أحلى </a:t>
            </a:r>
            <a:r>
              <a:rPr lang="ar-SA" dirty="0" err="1">
                <a:effectLst>
                  <a:glow rad="228600">
                    <a:srgbClr val="000000"/>
                  </a:glow>
                </a:effectLst>
                <a:latin typeface="Arial" panose="020B0604020202020204" pitchFamily="34" charset="0"/>
                <a:ea typeface="ＭＳ Ｐゴシック"/>
                <a:cs typeface="Arial" panose="020B0604020202020204" pitchFamily="34" charset="0"/>
              </a:rPr>
              <a:t>أغنية;</a:t>
            </a:r>
            <a:endParaRPr lang="ar-SA" dirty="0">
              <a:effectLst>
                <a:glow rad="228600">
                  <a:srgbClr val="000000"/>
                </a:glow>
              </a:effectLst>
              <a:latin typeface="Arial" panose="020B0604020202020204" pitchFamily="34" charset="0"/>
              <a:ea typeface="ＭＳ Ｐゴシック"/>
              <a:cs typeface="Arial" panose="020B0604020202020204" pitchFamily="34" charset="0"/>
            </a:endParaRP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ويجب أن تعلن أصوات الرضع</a:t>
            </a: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بركاتهم المبكرة على اسمه.</a:t>
            </a:r>
          </a:p>
          <a:p>
            <a:pPr algn="r" defTabSz="457200" rtl="1">
              <a:buClr>
                <a:srgbClr val="FFCC66"/>
              </a:buClr>
            </a:pPr>
            <a:endParaRPr lang="ar-SA" dirty="0">
              <a:effectLst>
                <a:glow rad="228600">
                  <a:srgbClr val="000000"/>
                </a:glow>
              </a:effectLst>
              <a:latin typeface="Arial" panose="020B0604020202020204" pitchFamily="34" charset="0"/>
              <a:ea typeface="ＭＳ Ｐゴシック"/>
              <a:cs typeface="Arial" panose="020B0604020202020204" pitchFamily="34" charset="0"/>
            </a:endParaRP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وتكثر النعم حيث </a:t>
            </a:r>
            <a:r>
              <a:rPr lang="ar-SA" dirty="0" err="1">
                <a:effectLst>
                  <a:glow rad="228600">
                    <a:srgbClr val="000000"/>
                  </a:glow>
                </a:effectLst>
                <a:latin typeface="Arial" panose="020B0604020202020204" pitchFamily="34" charset="0"/>
                <a:ea typeface="ＭＳ Ｐゴシック"/>
                <a:cs typeface="Arial" panose="020B0604020202020204" pitchFamily="34" charset="0"/>
              </a:rPr>
              <a:t>يُحكم:</a:t>
            </a:r>
            <a:endParaRPr lang="ar-SA" dirty="0">
              <a:effectLst>
                <a:glow rad="228600">
                  <a:srgbClr val="000000"/>
                </a:glow>
              </a:effectLst>
              <a:latin typeface="Arial" panose="020B0604020202020204" pitchFamily="34" charset="0"/>
              <a:ea typeface="ＭＳ Ｐゴシック"/>
              <a:cs typeface="Arial" panose="020B0604020202020204" pitchFamily="34" charset="0"/>
            </a:endParaRP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يقفز السجين ليفقد قيوده</a:t>
            </a: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 المضجر يجد الراحة الابدية</a:t>
            </a: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وجميع أبناء العوز يباركون.</a:t>
            </a:r>
            <a:endParaRPr lang="en-US" dirty="0">
              <a:effectLst>
                <a:glow rad="2286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79649062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indent="0" algn="ctr" defTabSz="457200" rtl="1" eaLnBrk="1" hangingPunct="1">
              <a:buClr>
                <a:srgbClr val="FFCC66"/>
              </a:buClr>
              <a:buNone/>
              <a:defRPr/>
            </a:pPr>
            <a:r>
              <a:rPr lang="ar-SA" b="1" dirty="0">
                <a:solidFill>
                  <a:srgbClr val="FFFFFF"/>
                </a:solidFill>
                <a:effectLst>
                  <a:glow rad="228600">
                    <a:srgbClr val="000000"/>
                  </a:glow>
                </a:effectLst>
                <a:latin typeface="Arial" panose="020B0604020202020204" pitchFamily="34" charset="0"/>
                <a:cs typeface="Arial" panose="020B0604020202020204" pitchFamily="34" charset="0"/>
              </a:rPr>
              <a:t>هو سيملك في مجد</a:t>
            </a:r>
            <a:endParaRPr lang="en-US" b="1" dirty="0">
              <a:solidFill>
                <a:srgbClr val="FFFFFF"/>
              </a:solidFill>
              <a:effectLst>
                <a:glow rad="228600">
                  <a:srgbClr val="000000"/>
                </a:glow>
              </a:effectLst>
              <a:latin typeface="Arial" panose="020B0604020202020204" pitchFamily="34" charset="0"/>
              <a:cs typeface="Arial" panose="020B0604020202020204" pitchFamily="34" charset="0"/>
            </a:endParaRPr>
          </a:p>
          <a:p>
            <a:pPr marL="0" indent="0" algn="ctr" defTabSz="457200" rtl="1" eaLnBrk="1" hangingPunct="1">
              <a:buClr>
                <a:srgbClr val="FFCC66"/>
              </a:buClr>
              <a:buNone/>
              <a:defRPr/>
            </a:pPr>
            <a:r>
              <a:rPr lang="ar-SA" b="1" dirty="0">
                <a:solidFill>
                  <a:srgbClr val="FFFFFF"/>
                </a:solidFill>
                <a:effectLst>
                  <a:glow rad="228600">
                    <a:srgbClr val="000000"/>
                  </a:glow>
                </a:effectLst>
                <a:latin typeface="Arial" panose="020B0604020202020204" pitchFamily="34" charset="0"/>
                <a:cs typeface="Arial" panose="020B0604020202020204" pitchFamily="34" charset="0"/>
              </a:rPr>
              <a:t>متوج بالنعمة والقوة</a:t>
            </a:r>
          </a:p>
          <a:p>
            <a:pPr marL="0" indent="0" algn="ctr" defTabSz="457200" rtl="1" eaLnBrk="1" hangingPunct="1">
              <a:buClr>
                <a:srgbClr val="FFCC66"/>
              </a:buClr>
              <a:buNone/>
              <a:defRPr/>
            </a:pPr>
            <a:r>
              <a:rPr lang="ar-SA" b="1" dirty="0">
                <a:solidFill>
                  <a:srgbClr val="FFFFFF"/>
                </a:solidFill>
                <a:effectLst>
                  <a:glow rad="228600">
                    <a:srgbClr val="000000"/>
                  </a:glow>
                </a:effectLst>
                <a:latin typeface="Arial" panose="020B0604020202020204" pitchFamily="34" charset="0"/>
                <a:cs typeface="Arial" panose="020B0604020202020204" pitchFamily="34" charset="0"/>
              </a:rPr>
              <a:t>باركوا اسمه</a:t>
            </a:r>
          </a:p>
          <a:p>
            <a:pPr marL="0" indent="0" algn="ctr" defTabSz="457200" rtl="1" eaLnBrk="1" hangingPunct="1">
              <a:buClr>
                <a:srgbClr val="FFCC66"/>
              </a:buClr>
              <a:buNone/>
              <a:defRPr/>
            </a:pPr>
            <a:r>
              <a:rPr lang="ar-SA" b="1" dirty="0">
                <a:solidFill>
                  <a:srgbClr val="FFFFFF"/>
                </a:solidFill>
                <a:effectLst>
                  <a:glow rad="228600">
                    <a:srgbClr val="000000"/>
                  </a:glow>
                </a:effectLst>
                <a:latin typeface="Arial" panose="020B0604020202020204" pitchFamily="34" charset="0"/>
                <a:cs typeface="Arial" panose="020B0604020202020204" pitchFamily="34" charset="0"/>
              </a:rPr>
              <a:t>وسبحوا الملك السامي</a:t>
            </a:r>
          </a:p>
          <a:p>
            <a:pPr marL="0" indent="0" algn="ctr" defTabSz="457200" rtl="1" eaLnBrk="1" hangingPunct="1">
              <a:buClr>
                <a:srgbClr val="FFCC66"/>
              </a:buClr>
              <a:buNone/>
              <a:defRPr/>
            </a:pPr>
            <a:r>
              <a:rPr lang="ar-SA" b="1" dirty="0">
                <a:solidFill>
                  <a:srgbClr val="FFFFFF"/>
                </a:solidFill>
                <a:effectLst>
                  <a:glow rad="228600">
                    <a:srgbClr val="000000"/>
                  </a:glow>
                </a:effectLst>
                <a:latin typeface="Arial" panose="020B0604020202020204" pitchFamily="34" charset="0"/>
                <a:cs typeface="Arial" panose="020B0604020202020204" pitchFamily="34" charset="0"/>
              </a:rPr>
              <a:t>هو سيملك إلى الأبد</a:t>
            </a:r>
            <a:br>
              <a:rPr lang="en-US" b="1" dirty="0">
                <a:solidFill>
                  <a:srgbClr val="FFFFFF"/>
                </a:solidFill>
                <a:effectLst>
                  <a:glow rad="228600">
                    <a:srgbClr val="000000"/>
                  </a:glow>
                </a:effectLst>
                <a:latin typeface="Arial" panose="020B0604020202020204" pitchFamily="34" charset="0"/>
                <a:cs typeface="Arial" panose="020B0604020202020204" pitchFamily="34" charset="0"/>
              </a:rPr>
            </a:br>
            <a:r>
              <a:rPr lang="ar-SA" b="1" dirty="0">
                <a:solidFill>
                  <a:srgbClr val="FFFFFF"/>
                </a:solidFill>
                <a:effectLst>
                  <a:glow rad="228600">
                    <a:srgbClr val="000000"/>
                  </a:glow>
                </a:effectLst>
                <a:latin typeface="Arial" panose="020B0604020202020204" pitchFamily="34" charset="0"/>
                <a:cs typeface="Arial" panose="020B0604020202020204" pitchFamily="34" charset="0"/>
              </a:rPr>
              <a:t>مع عروسته المختارة </a:t>
            </a:r>
          </a:p>
          <a:p>
            <a:pPr marL="0" indent="0" algn="ctr" defTabSz="457200" rtl="1" eaLnBrk="1" hangingPunct="1">
              <a:buClr>
                <a:srgbClr val="FFCC66"/>
              </a:buClr>
              <a:buNone/>
              <a:defRPr/>
            </a:pPr>
            <a:r>
              <a:rPr lang="ar-SA" b="1" dirty="0">
                <a:solidFill>
                  <a:srgbClr val="FFFFFF"/>
                </a:solidFill>
                <a:effectLst>
                  <a:glow rad="228600">
                    <a:srgbClr val="000000"/>
                  </a:glow>
                </a:effectLst>
                <a:latin typeface="Arial" panose="020B0604020202020204" pitchFamily="34" charset="0"/>
                <a:cs typeface="Arial" panose="020B0604020202020204" pitchFamily="34" charset="0"/>
              </a:rPr>
              <a:t>وكل الأرض </a:t>
            </a:r>
            <a:r>
              <a:rPr lang="ar-SA" b="1" dirty="0" err="1">
                <a:solidFill>
                  <a:srgbClr val="FFFFFF"/>
                </a:solidFill>
                <a:effectLst>
                  <a:glow rad="228600">
                    <a:srgbClr val="000000"/>
                  </a:glow>
                </a:effectLst>
                <a:latin typeface="Arial" panose="020B0604020202020204" pitchFamily="34" charset="0"/>
                <a:cs typeface="Arial" panose="020B0604020202020204" pitchFamily="34" charset="0"/>
              </a:rPr>
              <a:t>سترنم</a:t>
            </a:r>
            <a:endParaRPr lang="ar-SA" b="1" dirty="0">
              <a:solidFill>
                <a:srgbClr val="FFFFFF"/>
              </a:solidFill>
              <a:effectLst>
                <a:glow rad="228600">
                  <a:srgbClr val="000000"/>
                </a:glow>
              </a:effectLst>
              <a:latin typeface="Arial" panose="020B0604020202020204" pitchFamily="34" charset="0"/>
              <a:cs typeface="Arial" panose="020B0604020202020204" pitchFamily="34" charset="0"/>
            </a:endParaRPr>
          </a:p>
          <a:p>
            <a:pPr marL="0" indent="0" algn="ctr" defTabSz="457200" rtl="1" eaLnBrk="1" hangingPunct="1">
              <a:buClr>
                <a:srgbClr val="FFCC66"/>
              </a:buClr>
              <a:buNone/>
              <a:defRPr/>
            </a:pPr>
            <a:r>
              <a:rPr lang="ar-SA" b="1" dirty="0">
                <a:solidFill>
                  <a:srgbClr val="FFFFFF"/>
                </a:solidFill>
                <a:effectLst>
                  <a:glow rad="228600">
                    <a:srgbClr val="000000"/>
                  </a:glow>
                </a:effectLst>
                <a:latin typeface="Arial" panose="020B0604020202020204" pitchFamily="34" charset="0"/>
                <a:cs typeface="Arial" panose="020B0604020202020204" pitchFamily="34" charset="0"/>
              </a:rPr>
              <a:t>إنّ يسوع هو الملك!</a:t>
            </a:r>
            <a:br>
              <a:rPr lang="en-US" b="1" dirty="0">
                <a:solidFill>
                  <a:srgbClr val="FFFFFF"/>
                </a:solidFill>
                <a:effectLst>
                  <a:glow rad="228600">
                    <a:srgbClr val="000000"/>
                  </a:glow>
                </a:effectLst>
                <a:latin typeface="Arial" panose="020B0604020202020204" pitchFamily="34" charset="0"/>
                <a:cs typeface="Arial" panose="020B0604020202020204" pitchFamily="34" charset="0"/>
              </a:rPr>
            </a:br>
            <a:endParaRPr lang="en-US"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07341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حيث يعرض قوته الشافية</a:t>
            </a: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الموت واللعنة لا يعرفان فيما </a:t>
            </a:r>
            <a:r>
              <a:rPr lang="ar-SA" dirty="0" err="1">
                <a:effectLst>
                  <a:glow rad="228600">
                    <a:srgbClr val="000000"/>
                  </a:glow>
                </a:effectLst>
                <a:latin typeface="Arial" panose="020B0604020202020204" pitchFamily="34" charset="0"/>
                <a:ea typeface="ＭＳ Ｐゴシック"/>
                <a:cs typeface="Arial" panose="020B0604020202020204" pitchFamily="34" charset="0"/>
              </a:rPr>
              <a:t>بعد؛</a:t>
            </a:r>
            <a:endParaRPr lang="ar-SA" dirty="0">
              <a:effectLst>
                <a:glow rad="228600">
                  <a:srgbClr val="000000"/>
                </a:glow>
              </a:effectLst>
              <a:latin typeface="Arial" panose="020B0604020202020204" pitchFamily="34" charset="0"/>
              <a:ea typeface="ＭＳ Ｐゴシック"/>
              <a:cs typeface="Arial" panose="020B0604020202020204" pitchFamily="34" charset="0"/>
            </a:endParaRP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فيه القبائل من آدم تتباهى</a:t>
            </a: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بركات أكثر مما فقده والدهم</a:t>
            </a:r>
          </a:p>
          <a:p>
            <a:pPr algn="r" defTabSz="457200" rtl="1">
              <a:buClr>
                <a:srgbClr val="FFCC66"/>
              </a:buClr>
            </a:pPr>
            <a:endParaRPr lang="ar-SA" dirty="0">
              <a:effectLst>
                <a:glow rad="228600">
                  <a:srgbClr val="000000"/>
                </a:glow>
              </a:effectLst>
              <a:latin typeface="Arial" panose="020B0604020202020204" pitchFamily="34" charset="0"/>
              <a:ea typeface="ＭＳ Ｐゴシック"/>
              <a:cs typeface="Arial" panose="020B0604020202020204" pitchFamily="34" charset="0"/>
            </a:endParaRPr>
          </a:p>
          <a:p>
            <a:pPr algn="r" defTabSz="457200" rtl="1">
              <a:buClr>
                <a:srgbClr val="FFCC66"/>
              </a:buClr>
            </a:pPr>
            <a:r>
              <a:rPr lang="ar-SA" dirty="0" err="1">
                <a:effectLst>
                  <a:glow rad="228600">
                    <a:srgbClr val="000000"/>
                  </a:glow>
                </a:effectLst>
                <a:latin typeface="Arial" panose="020B0604020202020204" pitchFamily="34" charset="0"/>
                <a:ea typeface="ＭＳ Ｐゴシック"/>
                <a:cs typeface="Arial" panose="020B0604020202020204" pitchFamily="34" charset="0"/>
              </a:rPr>
              <a:t>دع</a:t>
            </a:r>
            <a:r>
              <a:rPr lang="ar-SA" dirty="0">
                <a:effectLst>
                  <a:glow rad="228600">
                    <a:srgbClr val="000000"/>
                  </a:glow>
                </a:effectLst>
                <a:latin typeface="Arial" panose="020B0604020202020204" pitchFamily="34" charset="0"/>
                <a:ea typeface="ＭＳ Ｐゴシック"/>
                <a:cs typeface="Arial" panose="020B0604020202020204" pitchFamily="34" charset="0"/>
              </a:rPr>
              <a:t> كل خليقة تنهض وتجلب</a:t>
            </a: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شرف مهدور لملكنا، ولكن</a:t>
            </a: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الملائكة تنزل مع الأغاني مرة </a:t>
            </a:r>
            <a:r>
              <a:rPr lang="ar-SA" dirty="0" err="1">
                <a:effectLst>
                  <a:glow rad="228600">
                    <a:srgbClr val="000000"/>
                  </a:glow>
                </a:effectLst>
                <a:latin typeface="Arial" panose="020B0604020202020204" pitchFamily="34" charset="0"/>
                <a:ea typeface="ＭＳ Ｐゴシック"/>
                <a:cs typeface="Arial" panose="020B0604020202020204" pitchFamily="34" charset="0"/>
              </a:rPr>
              <a:t>أخرى،</a:t>
            </a:r>
            <a:endParaRPr lang="ar-SA" dirty="0">
              <a:effectLst>
                <a:glow rad="228600">
                  <a:srgbClr val="000000"/>
                </a:glow>
              </a:effectLst>
              <a:latin typeface="Arial" panose="020B0604020202020204" pitchFamily="34" charset="0"/>
              <a:ea typeface="ＭＳ Ｐゴシック"/>
              <a:cs typeface="Arial" panose="020B0604020202020204" pitchFamily="34" charset="0"/>
            </a:endParaRPr>
          </a:p>
          <a:p>
            <a:pPr algn="r" defTabSz="457200" rtl="1">
              <a:buClr>
                <a:srgbClr val="FFCC66"/>
              </a:buClr>
            </a:pPr>
            <a:r>
              <a:rPr lang="ar-SA" dirty="0">
                <a:effectLst>
                  <a:glow rad="228600">
                    <a:srgbClr val="000000"/>
                  </a:glow>
                </a:effectLst>
                <a:latin typeface="Arial" panose="020B0604020202020204" pitchFamily="34" charset="0"/>
                <a:ea typeface="ＭＳ Ｐゴシック"/>
                <a:cs typeface="Arial" panose="020B0604020202020204" pitchFamily="34" charset="0"/>
              </a:rPr>
              <a:t>والأرض تردد بصخب آمين </a:t>
            </a:r>
            <a:endParaRPr lang="en-US" dirty="0">
              <a:effectLst>
                <a:glow rad="2286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8906556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151563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علي هذا العرض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3391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1" name="Text Box 1"/>
          <p:cNvSpPr txBox="1">
            <a:spLocks noChangeArrowheads="1"/>
          </p:cNvSpPr>
          <p:nvPr/>
        </p:nvSpPr>
        <p:spPr bwMode="auto">
          <a:xfrm>
            <a:off x="609600" y="1295400"/>
            <a:ext cx="7848600" cy="460375"/>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150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لدى إشعياء العديد من المقاطع الإشكالية مثل:</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763" name="Text Box 2"/>
          <p:cNvSpPr txBox="1">
            <a:spLocks noChangeArrowheads="1"/>
          </p:cNvSpPr>
          <p:nvPr/>
        </p:nvSpPr>
        <p:spPr bwMode="auto">
          <a:xfrm>
            <a:off x="-35416" y="1984375"/>
            <a:ext cx="9067800" cy="3993017"/>
          </a:xfrm>
          <a:prstGeom prst="rect">
            <a:avLst/>
          </a:prstGeom>
          <a:noFill/>
          <a:ln w="9525">
            <a:noFill/>
            <a:round/>
            <a:headEnd/>
            <a:tailEnd/>
          </a:ln>
        </p:spPr>
        <p:txBody>
          <a:bodyPr lIns="90000" tIns="46800" rIns="90000" bIns="46800">
            <a:spAutoFit/>
          </a:bodyPr>
          <a:lstStyle>
            <a:lvl1pPr marL="355600" indent="-35560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2pPr>
            <a:lvl3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3pPr>
            <a:lvl4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4pPr>
            <a:lvl5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1125"/>
              </a:spcBef>
              <a:spcAft>
                <a:spcPct val="0"/>
              </a:spcAft>
              <a:buClr>
                <a:srgbClr val="FFFF66"/>
              </a:buClr>
              <a:buSzPct val="100000"/>
              <a:buFontTx/>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التأليف - تثنية إشعياء؟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تريتو</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إشعياء؟ </a:t>
            </a:r>
          </a:p>
          <a:p>
            <a:pPr marL="0" marR="0" lvl="0" indent="0" algn="r" defTabSz="449263" rtl="1" eaLnBrk="1" fontAlgn="base" latinLnBrk="0" hangingPunct="1">
              <a:lnSpc>
                <a:spcPct val="100000"/>
              </a:lnSpc>
              <a:spcBef>
                <a:spcPts val="1125"/>
              </a:spcBef>
              <a:spcAft>
                <a:spcPct val="0"/>
              </a:spcAft>
              <a:buClr>
                <a:srgbClr val="FFFF66"/>
              </a:buClr>
              <a:buSzPct val="100000"/>
              <a:buFontTx/>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جبل الرب؟ ميخا نسخ من إشعياء أو العكس؟ (2: 1) </a:t>
            </a:r>
          </a:p>
          <a:p>
            <a:pPr marL="0" marR="0" lvl="0" indent="0" algn="r" defTabSz="449263" rtl="1" eaLnBrk="1" fontAlgn="base" latinLnBrk="0" hangingPunct="1">
              <a:lnSpc>
                <a:spcPct val="100000"/>
              </a:lnSpc>
              <a:spcBef>
                <a:spcPts val="1125"/>
              </a:spcBef>
              <a:spcAft>
                <a:spcPct val="0"/>
              </a:spcAft>
              <a:buClr>
                <a:srgbClr val="FFFF66"/>
              </a:buClr>
              <a:buSzPct val="100000"/>
              <a:buFontTx/>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ماذا تعني عبارة "اسْمَعُوا سَمْعًا وَلاَ تَفْهَمُوا،"(6: 9)؟ </a:t>
            </a:r>
          </a:p>
          <a:p>
            <a:pPr marL="0" marR="0" lvl="0" indent="0" algn="r" defTabSz="449263" rtl="1" eaLnBrk="1" fontAlgn="base" latinLnBrk="0" hangingPunct="1">
              <a:lnSpc>
                <a:spcPct val="100000"/>
              </a:lnSpc>
              <a:spcBef>
                <a:spcPts val="1125"/>
              </a:spcBef>
              <a:spcAft>
                <a:spcPct val="0"/>
              </a:spcAft>
              <a:buClr>
                <a:srgbClr val="FFFF66"/>
              </a:buClr>
              <a:buSzPct val="100000"/>
              <a:buFontTx/>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هل العلامة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لآحاز</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عذراء أم شابة (7: 14)؟ ومن هي؟ </a:t>
            </a:r>
          </a:p>
          <a:p>
            <a:pPr marL="0" marR="0" lvl="0" indent="0" algn="r" defTabSz="449263" rtl="1" eaLnBrk="1" fontAlgn="base" latinLnBrk="0" hangingPunct="1">
              <a:lnSpc>
                <a:spcPct val="100000"/>
              </a:lnSpc>
              <a:spcBef>
                <a:spcPts val="1125"/>
              </a:spcBef>
              <a:spcAft>
                <a:spcPct val="0"/>
              </a:spcAft>
              <a:buClr>
                <a:srgbClr val="FFFF66"/>
              </a:buClr>
              <a:buSzPct val="100000"/>
              <a:buFontTx/>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 ما هو العمر الذي تم تصويره عندما يعيش الذئب مع الحمل (11: 6)؟ </a:t>
            </a:r>
          </a:p>
          <a:p>
            <a:pPr marL="0" marR="0" lvl="0" indent="0" algn="r" defTabSz="449263" rtl="1" eaLnBrk="1" fontAlgn="base" latinLnBrk="0" hangingPunct="1">
              <a:lnSpc>
                <a:spcPct val="100000"/>
              </a:lnSpc>
              <a:spcBef>
                <a:spcPts val="1125"/>
              </a:spcBef>
              <a:spcAft>
                <a:spcPct val="0"/>
              </a:spcAft>
              <a:buClr>
                <a:srgbClr val="FFFF66"/>
              </a:buClr>
              <a:buSzPct val="100000"/>
              <a:buFontTx/>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 هل تم جمع إسرائيل لتحقيق 11: 12؛ 14: 1-2؛ 49: 22-23؟ </a:t>
            </a:r>
          </a:p>
          <a:p>
            <a:pPr marL="0" marR="0" lvl="0" indent="0" algn="r" defTabSz="449263" rtl="1" eaLnBrk="1" fontAlgn="base" latinLnBrk="0" hangingPunct="1">
              <a:lnSpc>
                <a:spcPct val="100000"/>
              </a:lnSpc>
              <a:spcBef>
                <a:spcPts val="1125"/>
              </a:spcBef>
              <a:spcAft>
                <a:spcPct val="0"/>
              </a:spcAft>
              <a:buClr>
                <a:srgbClr val="FFFF66"/>
              </a:buClr>
              <a:buSzPct val="100000"/>
              <a:buFontTx/>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 هل 65: 20 تصف الأبدية أم قاعدة ألفية أرضية؟ </a:t>
            </a:r>
          </a:p>
          <a:p>
            <a:pPr marL="0" marR="0" lvl="0" indent="0" algn="r" defTabSz="449263" rtl="1" eaLnBrk="1" fontAlgn="base" latinLnBrk="0" hangingPunct="1">
              <a:lnSpc>
                <a:spcPct val="100000"/>
              </a:lnSpc>
              <a:spcBef>
                <a:spcPts val="1125"/>
              </a:spcBef>
              <a:spcAft>
                <a:spcPct val="0"/>
              </a:spcAft>
              <a:buClr>
                <a:srgbClr val="FFFF66"/>
              </a:buClr>
              <a:buSzPct val="100000"/>
              <a:buFontTx/>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 هل ذبائح الهيكل (56: 5)؛ سيتم إعادة تقديم (56: 7؛ 66: 20-23)؟ </a:t>
            </a:r>
          </a:p>
          <a:p>
            <a:pPr marL="0" marR="0" lvl="0" indent="0" algn="r" defTabSz="449263" rtl="1" eaLnBrk="1" fontAlgn="base" latinLnBrk="0" hangingPunct="1">
              <a:lnSpc>
                <a:spcPct val="100000"/>
              </a:lnSpc>
              <a:spcBef>
                <a:spcPts val="1125"/>
              </a:spcBef>
              <a:spcAft>
                <a:spcPct val="0"/>
              </a:spcAft>
              <a:buClr>
                <a:srgbClr val="FFFF66"/>
              </a:buClr>
              <a:buSzPct val="100000"/>
              <a:buFontTx/>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9.هل سيتم إعادة السبت (56 :4؛ 66 :23)؟</a:t>
            </a:r>
          </a:p>
        </p:txBody>
      </p:sp>
      <p:sp>
        <p:nvSpPr>
          <p:cNvPr id="89091" name="Text Box 3"/>
          <p:cNvSpPr txBox="1">
            <a:spLocks noChangeArrowheads="1"/>
          </p:cNvSpPr>
          <p:nvPr/>
        </p:nvSpPr>
        <p:spPr bwMode="auto">
          <a:xfrm>
            <a:off x="533400" y="487363"/>
            <a:ext cx="8153400" cy="579437"/>
          </a:xfrm>
          <a:prstGeom prst="rect">
            <a:avLst/>
          </a:prstGeom>
          <a:gradFill rotWithShape="0">
            <a:gsLst>
              <a:gs pos="0">
                <a:srgbClr val="336600"/>
              </a:gs>
              <a:gs pos="50000">
                <a:srgbClr val="0A1400"/>
              </a:gs>
              <a:gs pos="100000">
                <a:srgbClr val="3366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قضايا في إشعياء</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91" r="33561"/>
          <a:stretch/>
        </p:blipFill>
        <p:spPr bwMode="auto">
          <a:xfrm>
            <a:off x="1" y="40084"/>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287747" name="Text Box 3"/>
          <p:cNvSpPr txBox="1">
            <a:spLocks noChangeArrowheads="1"/>
          </p:cNvSpPr>
          <p:nvPr/>
        </p:nvSpPr>
        <p:spPr bwMode="auto">
          <a:xfrm>
            <a:off x="125324" y="4668232"/>
            <a:ext cx="8893061" cy="1569660"/>
          </a:xfrm>
          <a:prstGeom prst="rect">
            <a:avLst/>
          </a:prstGeom>
        </p:spPr>
        <p:txBody>
          <a:bodyPr wrap="square">
            <a:spAutoFit/>
          </a:bodyPr>
          <a:lstStyle>
            <a:defPPr>
              <a:defRPr lang="en-GB"/>
            </a:defPPr>
            <a:lvl1pPr marL="0" marR="0" lvl="0" indent="0" algn="ctr" defTabSz="914377"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glow rad="228600">
                    <a:schemeClr val="bg2">
                      <a:alpha val="89000"/>
                    </a:schemeClr>
                  </a:glow>
                </a:effectLst>
                <a:uLnTx/>
                <a:uFillTx/>
                <a:latin typeface="Arial" panose="020B0604020202020204" pitchFamily="34" charset="0"/>
                <a:cs typeface="Arial" panose="020B0604020202020204" pitchFamily="34" charset="0"/>
              </a:defRPr>
            </a:lvl1pPr>
          </a:lstStyle>
          <a:p>
            <a:r>
              <a:rPr lang="ar-SA" dirty="0"/>
              <a:t>زكريا ١٤ : ١٠-١١</a:t>
            </a:r>
          </a:p>
          <a:p>
            <a:r>
              <a:rPr lang="ar-SA" dirty="0"/>
              <a:t>١٠ وَتَتَحَوَّلُ الأَرْضُ كُلُّهَا كَالْعَرَبَةِ مِنْ جَبْعَ إِلَى رِمُّونَ جَنُوبَ أُورُشَلِيمَ. وَتَرْتَفِعُ وَتُعْمَرُ فِي مَكَانِهَا مِنْ بَابِ بِنْيَامِينَ إِلَى مَكَانِ الْبَابِ الأَوَّلِ إِلَى بَابِ الزَّوَايَا وَمِنْ بُرْجِ </a:t>
            </a:r>
            <a:r>
              <a:rPr lang="ar-SA" dirty="0" err="1"/>
              <a:t>حَنَنْئِيلَ</a:t>
            </a:r>
            <a:r>
              <a:rPr lang="ar-SA" dirty="0"/>
              <a:t> إِلَى مَعَاصِرِ الْمَلِكِ. ١١ فَيَسْكُنُونَ فِيهَا وَلاَ يَكُونُ بَعْدُ لَعْنٌ. فَتُعْمَرُ أُورُشَلِيمُ بِالأَمْنِ. </a:t>
            </a:r>
          </a:p>
        </p:txBody>
      </p:sp>
      <p:sp>
        <p:nvSpPr>
          <p:cNvPr id="6" name="Rectangle 5">
            <a:extLst>
              <a:ext uri="{FF2B5EF4-FFF2-40B4-BE49-F238E27FC236}">
                <a16:creationId xmlns:a16="http://schemas.microsoft.com/office/drawing/2014/main" id="{AB538932-8F78-7F4C-99AD-F03ACB064EF2}"/>
              </a:ext>
            </a:extLst>
          </p:cNvPr>
          <p:cNvSpPr/>
          <p:nvPr/>
        </p:nvSpPr>
        <p:spPr>
          <a:xfrm>
            <a:off x="107505" y="2221174"/>
            <a:ext cx="8910880" cy="1569660"/>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ar-SA" sz="2400" b="1" u="none" strike="noStrike" kern="1200" cap="none" spc="0" normalizeH="0" baseline="0" noProof="0" dirty="0">
                <a:ln>
                  <a:noFill/>
                </a:ln>
                <a:solidFill>
                  <a:prstClr val="white"/>
                </a:solidFill>
                <a:effectLst>
                  <a:glow rad="228600">
                    <a:schemeClr val="bg2">
                      <a:alpha val="89000"/>
                    </a:schemeClr>
                  </a:glow>
                </a:effectLst>
                <a:uLnTx/>
                <a:uFillTx/>
                <a:latin typeface="Arial" panose="020B0604020202020204" pitchFamily="34" charset="0"/>
                <a:ea typeface="ＭＳ Ｐゴシック" charset="0"/>
                <a:cs typeface="Arial" panose="020B0604020202020204" pitchFamily="34" charset="0"/>
              </a:rPr>
              <a:t>اشعياء ٦١ : ١-٢</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ar-SA" sz="2400" b="1" u="none" strike="noStrike" kern="1200" cap="none" spc="0" normalizeH="0" baseline="0" noProof="0" dirty="0">
                <a:ln>
                  <a:noFill/>
                </a:ln>
                <a:solidFill>
                  <a:prstClr val="white"/>
                </a:solidFill>
                <a:effectLst>
                  <a:glow rad="228600">
                    <a:schemeClr val="bg2">
                      <a:alpha val="89000"/>
                    </a:schemeClr>
                  </a:glow>
                </a:effectLst>
                <a:uLnTx/>
                <a:uFillTx/>
                <a:latin typeface="Arial" panose="020B0604020202020204" pitchFamily="34" charset="0"/>
                <a:ea typeface="ＭＳ Ｐゴシック" charset="0"/>
                <a:cs typeface="Arial" panose="020B0604020202020204" pitchFamily="34" charset="0"/>
              </a:rPr>
              <a:t>١ رُوحُ السَّيِّدِ الرَّبِّ عَلَيَّ لأَنَّ الرَّبَّ مَسَحَنِي لأُبَشِّرَ الْمَسَاكِينَ أَرْسَلَنِي لأَعْصِبَ مُنْكَسِرِي الْقَلْبِ لأُنَادِيَ لِلْمَسْبِيِّينَ بِالْعِتْقِ وَلِلْمَأْسُورِينَ بِالإِطْلاَقِ. ٢ لأُنَادِيَ بِسَنَةٍ مَقْبُولَةٍ لِلرَّبِّ وَبِيَوْمِ انْتِقَامٍ لإِلَهِنَا. لأُعَزِّيَ كُلَّ النَّائِحِينَ. </a:t>
            </a:r>
          </a:p>
        </p:txBody>
      </p:sp>
    </p:spTree>
    <p:extLst>
      <p:ext uri="{BB962C8B-B14F-4D97-AF65-F5344CB8AC3E}">
        <p14:creationId xmlns:p14="http://schemas.microsoft.com/office/powerpoint/2010/main" val="234391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dissolve">
                                      <p:cBhvr>
                                        <p:cTn id="7" dur="5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rtl="1">
              <a:defRPr/>
            </a:pPr>
            <a:r>
              <a:rPr lang="ar-SA" dirty="0">
                <a:solidFill>
                  <a:schemeClr val="accent6">
                    <a:lumMod val="75000"/>
                  </a:schemeClr>
                </a:solidFill>
              </a:rPr>
              <a:t>مقاربة بنية العهد القديم مع العهد الجديد</a:t>
            </a:r>
            <a:endParaRPr lang="en-US" dirty="0">
              <a:solidFill>
                <a:schemeClr val="accent6">
                  <a:lumMod val="75000"/>
                </a:schemeClr>
              </a:solidFill>
            </a:endParaRPr>
          </a:p>
        </p:txBody>
      </p:sp>
      <p:sp>
        <p:nvSpPr>
          <p:cNvPr id="4" name="Text Box 2"/>
          <p:cNvSpPr txBox="1">
            <a:spLocks noChangeArrowheads="1"/>
          </p:cNvSpPr>
          <p:nvPr/>
        </p:nvSpPr>
        <p:spPr bwMode="auto">
          <a:xfrm>
            <a:off x="8316416" y="3348038"/>
            <a:ext cx="827584"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 ق</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المستقبل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الحاضر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الماضي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الأساس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2"/>
          <p:cNvSpPr txBox="1">
            <a:spLocks noChangeArrowheads="1"/>
          </p:cNvSpPr>
          <p:nvPr/>
        </p:nvSpPr>
        <p:spPr bwMode="auto">
          <a:xfrm>
            <a:off x="755650" y="3357563"/>
            <a:ext cx="1099981"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الأنبياء</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 Box 2"/>
          <p:cNvSpPr txBox="1">
            <a:spLocks noChangeArrowheads="1"/>
          </p:cNvSpPr>
          <p:nvPr/>
        </p:nvSpPr>
        <p:spPr bwMode="auto">
          <a:xfrm>
            <a:off x="3203575" y="3357563"/>
            <a:ext cx="1186543"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الحكمة </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2"/>
          <p:cNvSpPr txBox="1">
            <a:spLocks noChangeArrowheads="1"/>
          </p:cNvSpPr>
          <p:nvPr/>
        </p:nvSpPr>
        <p:spPr bwMode="auto">
          <a:xfrm>
            <a:off x="5076825" y="3357563"/>
            <a:ext cx="1366080"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التاريخية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 Box 2"/>
          <p:cNvSpPr txBox="1">
            <a:spLocks noChangeArrowheads="1"/>
          </p:cNvSpPr>
          <p:nvPr/>
        </p:nvSpPr>
        <p:spPr bwMode="auto">
          <a:xfrm>
            <a:off x="6919913" y="3357563"/>
            <a:ext cx="1191352"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التوراة </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2"/>
          <p:cNvSpPr txBox="1">
            <a:spLocks noChangeArrowheads="1"/>
          </p:cNvSpPr>
          <p:nvPr/>
        </p:nvSpPr>
        <p:spPr bwMode="auto">
          <a:xfrm>
            <a:off x="8316416" y="4581525"/>
            <a:ext cx="827584"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 ج</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2"/>
          <p:cNvSpPr txBox="1">
            <a:spLocks noChangeArrowheads="1"/>
          </p:cNvSpPr>
          <p:nvPr/>
        </p:nvSpPr>
        <p:spPr bwMode="auto">
          <a:xfrm>
            <a:off x="755650" y="4581525"/>
            <a:ext cx="942887"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الرؤيا</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2"/>
          <p:cNvSpPr txBox="1">
            <a:spLocks noChangeArrowheads="1"/>
          </p:cNvSpPr>
          <p:nvPr/>
        </p:nvSpPr>
        <p:spPr bwMode="auto">
          <a:xfrm>
            <a:off x="3203575" y="4581525"/>
            <a:ext cx="1192955"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الرسائل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2"/>
          <p:cNvSpPr txBox="1">
            <a:spLocks noChangeArrowheads="1"/>
          </p:cNvSpPr>
          <p:nvPr/>
        </p:nvSpPr>
        <p:spPr bwMode="auto">
          <a:xfrm>
            <a:off x="5076825" y="4581525"/>
            <a:ext cx="1149674"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الأعمال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 name="Text Box 2"/>
          <p:cNvSpPr txBox="1">
            <a:spLocks noChangeArrowheads="1"/>
          </p:cNvSpPr>
          <p:nvPr/>
        </p:nvSpPr>
        <p:spPr bwMode="auto">
          <a:xfrm>
            <a:off x="6919913" y="4581525"/>
            <a:ext cx="1196161"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الأناجيل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Erich Zenger, Einleitung in das Alte Testament (Stuttgart: W. Kohlehammer, 1995), 34; cited in Gregory Goswell, "Two Testaments in Parallel: The Influence of the Old Testament on the Structuring of the New Testament Canon," JETS 56 (2013): 461.</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9" name="Text Box 5"/>
          <p:cNvSpPr txBox="1">
            <a:spLocks noChangeArrowheads="1"/>
          </p:cNvSpPr>
          <p:nvPr/>
        </p:nvSpPr>
        <p:spPr bwMode="auto">
          <a:xfrm>
            <a:off x="8604448" y="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a:t>
            </a:r>
          </a:p>
        </p:txBody>
      </p:sp>
    </p:spTree>
    <p:extLst>
      <p:ext uri="{BB962C8B-B14F-4D97-AF65-F5344CB8AC3E}">
        <p14:creationId xmlns:p14="http://schemas.microsoft.com/office/powerpoint/2010/main" val="8118990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286833" y="1186476"/>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1" name="Rectangle 70"/>
          <p:cNvSpPr/>
          <p:nvPr/>
        </p:nvSpPr>
        <p:spPr bwMode="auto">
          <a:xfrm>
            <a:off x="629991" y="1215153"/>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846015" y="1287161"/>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6471391"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extLst>
              <p:ext uri="{D42A27DB-BD31-4B8C-83A1-F6EECF244321}">
                <p14:modId xmlns:p14="http://schemas.microsoft.com/office/powerpoint/2010/main" val="1155095075"/>
              </p:ext>
            </p:extLst>
          </p:nvPr>
        </p:nvGraphicFramePr>
        <p:xfrm>
          <a:off x="6358841" y="1966691"/>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التكوين</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الخروج</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اللاويين</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العدد</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التثنية</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يشوع</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effectLst/>
                          <a:latin typeface="Arial" panose="020B0604020202020204" pitchFamily="34" charset="0"/>
                          <a:cs typeface="Arial" panose="020B0604020202020204" pitchFamily="34" charset="0"/>
                        </a:rPr>
                        <a:t>القضاة</a:t>
                      </a:r>
                      <a:r>
                        <a:rPr kumimoji="0" lang="en-US" sz="1400" b="1" i="0" u="none" strike="noStrike" cap="none" normalizeH="0" baseline="0" dirty="0">
                          <a:ln>
                            <a:noFill/>
                          </a:ln>
                          <a:effectLst/>
                          <a:latin typeface="Arial" panose="020B0604020202020204" pitchFamily="34" charset="0"/>
                          <a:cs typeface="Arial" panose="020B0604020202020204" pitchFamily="34" charset="0"/>
                        </a:rPr>
                        <a:t> </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راعوث</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1 صموئيل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2 صموئيل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1 ملوك</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2 ملوك</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1 أخبار</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2 أخبار</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عزرا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نحميا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أستير</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4213680527"/>
              </p:ext>
            </p:extLst>
          </p:nvPr>
        </p:nvGraphicFramePr>
        <p:xfrm>
          <a:off x="701999" y="1995368"/>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إشعياء</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أرمياء</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مراثي أرميا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حزقيال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دانيال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هوشع</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يوئيل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عاموس</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عوبديا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يونان</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ميخا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ناحوم</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حبقوق</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صفنيا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حجي</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زكريا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ملاخي</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7"/>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أيوب</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المزامير</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الأمثال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الجامعة</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نشيد </a:t>
                      </a: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الأنشاد</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 أسفار العهد القديم </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 أسفار العهد الجديد</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rtl="1" eaLnBrk="1" hangingPunct="1">
              <a:defRPr/>
            </a:pPr>
            <a:r>
              <a:rPr lang="ar-SA" sz="3600" b="1" dirty="0">
                <a:solidFill>
                  <a:schemeClr val="bg1"/>
                </a:solidFill>
                <a:latin typeface="Arial" panose="020B0604020202020204" pitchFamily="34" charset="0"/>
                <a:cs typeface="Arial" panose="020B0604020202020204" pitchFamily="34" charset="0"/>
              </a:rPr>
              <a:t>هيكلية العهد القديم</a:t>
            </a:r>
            <a:endParaRPr lang="en-US" sz="3600" b="1" dirty="0">
              <a:solidFill>
                <a:schemeClr val="bg1"/>
              </a:solidFill>
              <a:latin typeface="Arial" panose="020B0604020202020204" pitchFamily="34" charset="0"/>
              <a:cs typeface="Arial" panose="020B0604020202020204" pitchFamily="34" charset="0"/>
            </a:endParaRPr>
          </a:p>
        </p:txBody>
      </p:sp>
      <p:sp>
        <p:nvSpPr>
          <p:cNvPr id="190467"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a:t>
            </a:r>
          </a:p>
        </p:txBody>
      </p:sp>
      <p:sp>
        <p:nvSpPr>
          <p:cNvPr id="96262" name="Text Box 6"/>
          <p:cNvSpPr txBox="1">
            <a:spLocks noChangeArrowheads="1"/>
          </p:cNvSpPr>
          <p:nvPr/>
        </p:nvSpPr>
        <p:spPr bwMode="auto">
          <a:xfrm>
            <a:off x="6359486" y="1290680"/>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تاريخ</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3" name="Text Box 7"/>
          <p:cNvSpPr txBox="1">
            <a:spLocks noChangeArrowheads="1"/>
          </p:cNvSpPr>
          <p:nvPr/>
        </p:nvSpPr>
        <p:spPr bwMode="auto">
          <a:xfrm>
            <a:off x="7856498" y="1281974"/>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17</a:t>
            </a: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شعر</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5" name="Text Box 9"/>
          <p:cNvSpPr txBox="1">
            <a:spLocks noChangeArrowheads="1"/>
          </p:cNvSpPr>
          <p:nvPr/>
        </p:nvSpPr>
        <p:spPr bwMode="auto">
          <a:xfrm>
            <a:off x="5113338" y="13017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5</a:t>
            </a:r>
          </a:p>
        </p:txBody>
      </p:sp>
      <p:sp>
        <p:nvSpPr>
          <p:cNvPr id="96266" name="Text Box 10"/>
          <p:cNvSpPr txBox="1">
            <a:spLocks noChangeArrowheads="1"/>
          </p:cNvSpPr>
          <p:nvPr/>
        </p:nvSpPr>
        <p:spPr bwMode="auto">
          <a:xfrm>
            <a:off x="701454" y="1319357"/>
            <a:ext cx="1512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نبوة</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7" name="Text Box 11"/>
          <p:cNvSpPr txBox="1">
            <a:spLocks noChangeArrowheads="1"/>
          </p:cNvSpPr>
          <p:nvPr/>
        </p:nvSpPr>
        <p:spPr bwMode="auto">
          <a:xfrm>
            <a:off x="2198466" y="1310651"/>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17</a:t>
            </a:r>
          </a:p>
        </p:txBody>
      </p:sp>
      <p:sp>
        <p:nvSpPr>
          <p:cNvPr id="96268" name="Text Box 12"/>
          <p:cNvSpPr txBox="1">
            <a:spLocks noChangeArrowheads="1"/>
          </p:cNvSpPr>
          <p:nvPr/>
        </p:nvSpPr>
        <p:spPr bwMode="auto">
          <a:xfrm rot="16200000">
            <a:off x="42320" y="2605283"/>
            <a:ext cx="54373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SA" sz="1600" b="1" dirty="0">
                <a:solidFill>
                  <a:srgbClr val="3333CC"/>
                </a:solidFill>
                <a:latin typeface="Arial" panose="020B0604020202020204" pitchFamily="34" charset="0"/>
                <a:cs typeface="Arial" panose="020B0604020202020204" pitchFamily="34" charset="0"/>
              </a:rPr>
              <a:t>الكبار</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9" name="Text Box 13"/>
          <p:cNvSpPr txBox="1">
            <a:spLocks noChangeArrowheads="1"/>
          </p:cNvSpPr>
          <p:nvPr/>
        </p:nvSpPr>
        <p:spPr bwMode="auto">
          <a:xfrm rot="5400000">
            <a:off x="8665872" y="2603192"/>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5</a:t>
            </a:r>
          </a:p>
        </p:txBody>
      </p:sp>
      <p:sp>
        <p:nvSpPr>
          <p:cNvPr id="96270" name="Text Box 14"/>
          <p:cNvSpPr txBox="1">
            <a:spLocks noChangeArrowheads="1"/>
          </p:cNvSpPr>
          <p:nvPr/>
        </p:nvSpPr>
        <p:spPr bwMode="auto">
          <a:xfrm rot="16200000">
            <a:off x="-8974" y="4625375"/>
            <a:ext cx="6463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الصغار</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1" name="Text Box 15"/>
          <p:cNvSpPr txBox="1">
            <a:spLocks noChangeArrowheads="1"/>
          </p:cNvSpPr>
          <p:nvPr/>
        </p:nvSpPr>
        <p:spPr bwMode="auto">
          <a:xfrm rot="5400000">
            <a:off x="8609515" y="529003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12</a:t>
            </a:r>
          </a:p>
        </p:txBody>
      </p:sp>
      <p:sp>
        <p:nvSpPr>
          <p:cNvPr id="96272" name="Text Box 16"/>
          <p:cNvSpPr txBox="1">
            <a:spLocks noChangeArrowheads="1"/>
          </p:cNvSpPr>
          <p:nvPr/>
        </p:nvSpPr>
        <p:spPr bwMode="auto">
          <a:xfrm rot="5400000">
            <a:off x="8505006" y="2104626"/>
            <a:ext cx="70564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الشريعة</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5</a:t>
            </a:r>
          </a:p>
        </p:txBody>
      </p:sp>
      <p:sp>
        <p:nvSpPr>
          <p:cNvPr id="96274" name="Text Box 18"/>
          <p:cNvSpPr txBox="1">
            <a:spLocks noChangeArrowheads="1"/>
          </p:cNvSpPr>
          <p:nvPr/>
        </p:nvSpPr>
        <p:spPr bwMode="auto">
          <a:xfrm rot="5400000">
            <a:off x="8299836" y="3990576"/>
            <a:ext cx="111280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السرد الروائي</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12</a:t>
            </a:r>
          </a:p>
        </p:txBody>
      </p:sp>
      <p:sp>
        <p:nvSpPr>
          <p:cNvPr id="96278" name="Text Box 22"/>
          <p:cNvSpPr txBox="1">
            <a:spLocks noChangeArrowheads="1"/>
          </p:cNvSpPr>
          <p:nvPr/>
        </p:nvSpPr>
        <p:spPr bwMode="auto">
          <a:xfrm>
            <a:off x="5610225" y="393305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39</a:t>
            </a:r>
          </a:p>
        </p:txBody>
      </p:sp>
      <p:sp>
        <p:nvSpPr>
          <p:cNvPr id="96279" name="Text Box 23"/>
          <p:cNvSpPr txBox="1">
            <a:spLocks noChangeArrowheads="1"/>
          </p:cNvSpPr>
          <p:nvPr/>
        </p:nvSpPr>
        <p:spPr bwMode="auto">
          <a:xfrm>
            <a:off x="5610225" y="420610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27</a:t>
            </a:r>
          </a:p>
        </p:txBody>
      </p:sp>
      <p:sp>
        <p:nvSpPr>
          <p:cNvPr id="96288" name="Text Box 32"/>
          <p:cNvSpPr txBox="1">
            <a:spLocks noChangeArrowheads="1"/>
          </p:cNvSpPr>
          <p:nvPr/>
        </p:nvSpPr>
        <p:spPr bwMode="auto">
          <a:xfrm>
            <a:off x="5610225" y="451090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66</a:t>
            </a:r>
          </a:p>
        </p:txBody>
      </p:sp>
      <p:sp>
        <p:nvSpPr>
          <p:cNvPr id="96289" name="Text Box 33"/>
          <p:cNvSpPr txBox="1">
            <a:spLocks noChangeArrowheads="1"/>
          </p:cNvSpPr>
          <p:nvPr/>
        </p:nvSpPr>
        <p:spPr bwMode="auto">
          <a:xfrm>
            <a:off x="3563888" y="3861048"/>
            <a:ext cx="648072" cy="338554"/>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+ 9</a:t>
            </a:r>
          </a:p>
        </p:txBody>
      </p:sp>
      <p:sp>
        <p:nvSpPr>
          <p:cNvPr id="96290" name="Text Box 34"/>
          <p:cNvSpPr txBox="1">
            <a:spLocks noChangeArrowheads="1"/>
          </p:cNvSpPr>
          <p:nvPr/>
        </p:nvSpPr>
        <p:spPr bwMode="auto">
          <a:xfrm>
            <a:off x="3563888" y="4293097"/>
            <a:ext cx="648072" cy="338554"/>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x 9</a:t>
            </a:r>
          </a:p>
        </p:txBody>
      </p:sp>
      <p:sp>
        <p:nvSpPr>
          <p:cNvPr id="96291" name="Line 35"/>
          <p:cNvSpPr>
            <a:spLocks noChangeShapeType="1"/>
          </p:cNvSpPr>
          <p:nvPr/>
        </p:nvSpPr>
        <p:spPr bwMode="auto">
          <a:xfrm>
            <a:off x="6361073" y="5014955"/>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6292" name="Line 36"/>
          <p:cNvSpPr>
            <a:spLocks noChangeShapeType="1"/>
          </p:cNvSpPr>
          <p:nvPr/>
        </p:nvSpPr>
        <p:spPr bwMode="auto">
          <a:xfrm>
            <a:off x="737023" y="5043632"/>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6293" name="Text Box 37"/>
          <p:cNvSpPr txBox="1">
            <a:spLocks noChangeArrowheads="1"/>
          </p:cNvSpPr>
          <p:nvPr/>
        </p:nvSpPr>
        <p:spPr bwMode="auto">
          <a:xfrm>
            <a:off x="2512377" y="4857394"/>
            <a:ext cx="684803"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lvl="0" defTabSz="914400" eaLnBrk="0" hangingPunct="0">
              <a:defRPr/>
            </a:pPr>
            <a:r>
              <a:rPr lang="ar-SA" sz="1600" b="1" dirty="0">
                <a:solidFill>
                  <a:srgbClr val="FFFFFF"/>
                </a:solidFill>
                <a:latin typeface="Arial" panose="020B0604020202020204" pitchFamily="34" charset="0"/>
                <a:cs typeface="Arial" panose="020B0604020202020204" pitchFamily="34" charset="0"/>
              </a:rPr>
              <a:t>الخروج</a:t>
            </a:r>
            <a:endParaRPr lang="en-US" sz="1600" b="1" dirty="0">
              <a:solidFill>
                <a:srgbClr val="FFFFFF"/>
              </a:solidFill>
              <a:latin typeface="Arial" panose="020B0604020202020204" pitchFamily="34" charset="0"/>
              <a:cs typeface="Arial" panose="020B0604020202020204" pitchFamily="34" charset="0"/>
            </a:endParaRPr>
          </a:p>
        </p:txBody>
      </p:sp>
      <p:sp>
        <p:nvSpPr>
          <p:cNvPr id="96294" name="Text Box 38"/>
          <p:cNvSpPr txBox="1">
            <a:spLocks noChangeArrowheads="1"/>
          </p:cNvSpPr>
          <p:nvPr/>
        </p:nvSpPr>
        <p:spPr bwMode="auto">
          <a:xfrm>
            <a:off x="5941739" y="4830805"/>
            <a:ext cx="577402"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6296" name="Text Box 40"/>
          <p:cNvSpPr txBox="1">
            <a:spLocks noChangeArrowheads="1"/>
          </p:cNvSpPr>
          <p:nvPr/>
        </p:nvSpPr>
        <p:spPr bwMode="auto">
          <a:xfrm>
            <a:off x="5380287" y="3284984"/>
            <a:ext cx="84670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أنبياء </a:t>
            </a:r>
          </a:p>
          <a:p>
            <a:pPr marL="0" marR="0" lvl="0" indent="0" algn="r" defTabSz="914400" rtl="0" eaLnBrk="0" fontAlgn="base" latinLnBrk="0" hangingPunct="0">
              <a:lnSpc>
                <a:spcPct val="100000"/>
              </a:lnSpc>
              <a:spcBef>
                <a:spcPct val="0"/>
              </a:spcBef>
              <a:spcAft>
                <a:spcPct val="0"/>
              </a:spcAft>
              <a:buClrTx/>
              <a:buSzTx/>
              <a:buFontTx/>
              <a:buNone/>
              <a:tabLst/>
              <a:defRPr/>
            </a:pPr>
            <a:r>
              <a:rPr lang="ar-SA" sz="1600" b="1" dirty="0">
                <a:solidFill>
                  <a:srgbClr val="FF0000"/>
                </a:solidFill>
                <a:latin typeface="Arial" panose="020B0604020202020204" pitchFamily="34" charset="0"/>
                <a:cs typeface="Arial" panose="020B0604020202020204" pitchFamily="34" charset="0"/>
              </a:rPr>
              <a:t>قبل السبي</a:t>
            </a:r>
            <a:endParaRPr kumimoji="0" lang="en-US"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6297" name="Text Box 41"/>
          <p:cNvSpPr txBox="1">
            <a:spLocks noChangeArrowheads="1"/>
          </p:cNvSpPr>
          <p:nvPr/>
        </p:nvSpPr>
        <p:spPr bwMode="auto">
          <a:xfrm>
            <a:off x="5474059" y="5149056"/>
            <a:ext cx="8354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أنبياء</a:t>
            </a:r>
          </a:p>
          <a:p>
            <a:pPr marL="0" marR="0" lvl="0" indent="0" algn="r" defTabSz="914400" rtl="0" eaLnBrk="0" fontAlgn="base" latinLnBrk="0" hangingPunct="0">
              <a:lnSpc>
                <a:spcPct val="100000"/>
              </a:lnSpc>
              <a:spcBef>
                <a:spcPct val="0"/>
              </a:spcBef>
              <a:spcAft>
                <a:spcPct val="0"/>
              </a:spcAft>
              <a:buClrTx/>
              <a:buSzTx/>
              <a:buFontTx/>
              <a:buNone/>
              <a:tabLst/>
              <a:defRPr/>
            </a:pPr>
            <a:r>
              <a:rPr lang="ar-SA" sz="1600" b="1" dirty="0">
                <a:solidFill>
                  <a:srgbClr val="FF0000"/>
                </a:solidFill>
                <a:latin typeface="Arial" panose="020B0604020202020204" pitchFamily="34" charset="0"/>
                <a:cs typeface="Arial" panose="020B0604020202020204" pitchFamily="34" charset="0"/>
              </a:rPr>
              <a:t>بعد السبي</a:t>
            </a:r>
            <a:endParaRPr kumimoji="0" lang="en-US"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6298" name="Text Box 42"/>
          <p:cNvSpPr txBox="1">
            <a:spLocks noChangeArrowheads="1"/>
          </p:cNvSpPr>
          <p:nvPr/>
        </p:nvSpPr>
        <p:spPr bwMode="auto">
          <a:xfrm>
            <a:off x="2794198" y="3284984"/>
            <a:ext cx="84670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تاريخ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قبل السبي</a:t>
            </a:r>
            <a:endParaRPr kumimoji="0" lang="en-US"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6299" name="Text Box 43"/>
          <p:cNvSpPr txBox="1">
            <a:spLocks noChangeArrowheads="1"/>
          </p:cNvSpPr>
          <p:nvPr/>
        </p:nvSpPr>
        <p:spPr bwMode="auto">
          <a:xfrm>
            <a:off x="2762448" y="5149056"/>
            <a:ext cx="8354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تاريخ</a:t>
            </a:r>
          </a:p>
          <a:p>
            <a:pPr marL="0" marR="0" lvl="0" indent="0" algn="l" defTabSz="914400" rtl="0" eaLnBrk="0" fontAlgn="base" latinLnBrk="0" hangingPunct="0">
              <a:lnSpc>
                <a:spcPct val="100000"/>
              </a:lnSpc>
              <a:spcBef>
                <a:spcPct val="0"/>
              </a:spcBef>
              <a:spcAft>
                <a:spcPct val="0"/>
              </a:spcAft>
              <a:buClrTx/>
              <a:buSzTx/>
              <a:buFontTx/>
              <a:buNone/>
              <a:tabLst/>
              <a:defRPr/>
            </a:pPr>
            <a:r>
              <a:rPr lang="ar-SA" sz="1600" b="1" dirty="0">
                <a:solidFill>
                  <a:srgbClr val="FF0000"/>
                </a:solidFill>
                <a:latin typeface="Arial" panose="020B0604020202020204" pitchFamily="34" charset="0"/>
                <a:cs typeface="Arial" panose="020B0604020202020204" pitchFamily="34" charset="0"/>
              </a:rPr>
              <a:t>بعد السبي</a:t>
            </a:r>
            <a:endParaRPr kumimoji="0" lang="en-US"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6300" name="Text Box 44"/>
          <p:cNvSpPr txBox="1">
            <a:spLocks noChangeArrowheads="1"/>
          </p:cNvSpPr>
          <p:nvPr/>
        </p:nvSpPr>
        <p:spPr bwMode="auto">
          <a:xfrm>
            <a:off x="6300192" y="5825374"/>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1600" b="1" noProof="0" dirty="0">
                <a:solidFill>
                  <a:srgbClr val="006600"/>
                </a:solidFill>
                <a:latin typeface="Arial" panose="020B0604020202020204" pitchFamily="34" charset="0"/>
                <a:cs typeface="Arial" panose="020B0604020202020204" pitchFamily="34" charset="0"/>
              </a:rPr>
              <a:t>مناسبات</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الاختبار</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2" name="Text Box 46"/>
          <p:cNvSpPr txBox="1">
            <a:spLocks noChangeArrowheads="1"/>
          </p:cNvSpPr>
          <p:nvPr/>
        </p:nvSpPr>
        <p:spPr bwMode="auto">
          <a:xfrm>
            <a:off x="584398" y="58246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التوقع</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3" name="Text Box 47"/>
          <p:cNvSpPr txBox="1">
            <a:spLocks noChangeArrowheads="1"/>
          </p:cNvSpPr>
          <p:nvPr/>
        </p:nvSpPr>
        <p:spPr bwMode="auto">
          <a:xfrm>
            <a:off x="6300192" y="6130174"/>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أحداث</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البديهيات</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5" name="Text Box 49"/>
          <p:cNvSpPr txBox="1">
            <a:spLocks noChangeArrowheads="1"/>
          </p:cNvSpPr>
          <p:nvPr/>
        </p:nvSpPr>
        <p:spPr bwMode="auto">
          <a:xfrm>
            <a:off x="584398" y="61294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التنبيهات</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6" name="Text Box 50"/>
          <p:cNvSpPr txBox="1">
            <a:spLocks noChangeArrowheads="1"/>
          </p:cNvSpPr>
          <p:nvPr/>
        </p:nvSpPr>
        <p:spPr bwMode="auto">
          <a:xfrm>
            <a:off x="6300192" y="6466724"/>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ما فعله البشر</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ما يشعر </a:t>
            </a:r>
            <a:r>
              <a:rPr kumimoji="0" lang="ar-SA" sz="1600" b="1" u="none" strike="noStrike" kern="1200" cap="none" spc="0" normalizeH="0" baseline="0" noProof="0" dirty="0" err="1">
                <a:ln>
                  <a:noFill/>
                </a:ln>
                <a:solidFill>
                  <a:srgbClr val="006600"/>
                </a:solidFill>
                <a:effectLst/>
                <a:uLnTx/>
                <a:uFillTx/>
                <a:latin typeface="Arial" panose="020B0604020202020204" pitchFamily="34" charset="0"/>
                <a:ea typeface="ＭＳ Ｐゴシック" charset="0"/>
                <a:cs typeface="Arial" panose="020B0604020202020204" pitchFamily="34" charset="0"/>
              </a:rPr>
              <a:t>به</a:t>
            </a: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البشر</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8" name="Text Box 52"/>
          <p:cNvSpPr txBox="1">
            <a:spLocks noChangeArrowheads="1"/>
          </p:cNvSpPr>
          <p:nvPr/>
        </p:nvSpPr>
        <p:spPr bwMode="auto">
          <a:xfrm>
            <a:off x="584398" y="6465950"/>
            <a:ext cx="212814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ما يجب أن يفعله البشر </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7"/>
          <p:cNvGrpSpPr>
            <a:grpSpLocks/>
          </p:cNvGrpSpPr>
          <p:nvPr/>
        </p:nvGrpSpPr>
        <p:grpSpPr bwMode="auto">
          <a:xfrm>
            <a:off x="683568" y="2226350"/>
            <a:ext cx="2345898" cy="338554"/>
            <a:chOff x="6086833" y="2299978"/>
            <a:chExt cx="2345898" cy="338971"/>
          </a:xfrm>
        </p:grpSpPr>
        <p:sp>
          <p:nvSpPr>
            <p:cNvPr id="190510" name="Line 39"/>
            <p:cNvSpPr>
              <a:spLocks noChangeShapeType="1"/>
            </p:cNvSpPr>
            <p:nvPr/>
          </p:nvSpPr>
          <p:spPr bwMode="auto">
            <a:xfrm>
              <a:off x="6086833" y="2484464"/>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0511" name="Text Box 37"/>
            <p:cNvSpPr txBox="1">
              <a:spLocks noChangeArrowheads="1"/>
            </p:cNvSpPr>
            <p:nvPr/>
          </p:nvSpPr>
          <p:spPr bwMode="auto">
            <a:xfrm>
              <a:off x="7747928" y="2299978"/>
              <a:ext cx="684803" cy="338971"/>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lvl="0" defTabSz="914400" eaLnBrk="0" hangingPunct="0">
                <a:defRPr/>
              </a:pPr>
              <a:r>
                <a:rPr lang="ar-SA" sz="1600" b="1" dirty="0">
                  <a:solidFill>
                    <a:srgbClr val="FFFFFF"/>
                  </a:solidFill>
                  <a:latin typeface="Arial" panose="020B0604020202020204" pitchFamily="34" charset="0"/>
                  <a:cs typeface="Arial" panose="020B0604020202020204" pitchFamily="34" charset="0"/>
                </a:rPr>
                <a:t>الخروج</a:t>
              </a:r>
              <a:endParaRPr lang="en-US" sz="1600" b="1" dirty="0">
                <a:solidFill>
                  <a:srgbClr val="FFFFFF"/>
                </a:solidFill>
                <a:latin typeface="Arial" panose="020B0604020202020204" pitchFamily="34" charset="0"/>
                <a:cs typeface="Arial" panose="020B0604020202020204" pitchFamily="34" charset="0"/>
              </a:endParaRPr>
            </a:p>
          </p:txBody>
        </p:sp>
      </p:grpSp>
      <p:sp>
        <p:nvSpPr>
          <p:cNvPr id="47" name="Line 35"/>
          <p:cNvSpPr>
            <a:spLocks noChangeShapeType="1"/>
          </p:cNvSpPr>
          <p:nvPr/>
        </p:nvSpPr>
        <p:spPr bwMode="auto">
          <a:xfrm>
            <a:off x="6359486" y="2410612"/>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 name="Text Box 38"/>
          <p:cNvSpPr txBox="1">
            <a:spLocks noChangeArrowheads="1"/>
          </p:cNvSpPr>
          <p:nvPr/>
        </p:nvSpPr>
        <p:spPr bwMode="auto">
          <a:xfrm>
            <a:off x="5940152" y="2194588"/>
            <a:ext cx="684803"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Line 39"/>
          <p:cNvSpPr>
            <a:spLocks noChangeShapeType="1"/>
          </p:cNvSpPr>
          <p:nvPr/>
        </p:nvSpPr>
        <p:spPr bwMode="auto">
          <a:xfrm>
            <a:off x="6358841" y="3058684"/>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6" name="Line 39"/>
          <p:cNvSpPr>
            <a:spLocks noChangeShapeType="1"/>
          </p:cNvSpPr>
          <p:nvPr/>
        </p:nvSpPr>
        <p:spPr bwMode="auto">
          <a:xfrm>
            <a:off x="701999" y="3087361"/>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عدد أسفار الكتاب المقدس</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309" name="AutoShape 53"/>
          <p:cNvSpPr>
            <a:spLocks noChangeArrowheads="1"/>
          </p:cNvSpPr>
          <p:nvPr/>
        </p:nvSpPr>
        <p:spPr bwMode="auto">
          <a:xfrm>
            <a:off x="3603104"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الذهاب عبر العهد القديم</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87" name="Group 86"/>
          <p:cNvGrpSpPr/>
          <p:nvPr/>
        </p:nvGrpSpPr>
        <p:grpSpPr>
          <a:xfrm rot="16200000">
            <a:off x="-117425" y="2291457"/>
            <a:ext cx="1074440" cy="336550"/>
            <a:chOff x="1619672" y="1292250"/>
            <a:chExt cx="1074440" cy="336550"/>
          </a:xfrm>
        </p:grpSpPr>
        <p:sp>
          <p:nvSpPr>
            <p:cNvPr id="88"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592399" y="4360951"/>
            <a:ext cx="2448272" cy="336550"/>
            <a:chOff x="245840" y="1292250"/>
            <a:chExt cx="2448272" cy="336550"/>
          </a:xfrm>
        </p:grpSpPr>
        <p:sp>
          <p:nvSpPr>
            <p:cNvPr id="94"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6" name="Group 95"/>
          <p:cNvGrpSpPr/>
          <p:nvPr/>
        </p:nvGrpSpPr>
        <p:grpSpPr>
          <a:xfrm rot="5400000">
            <a:off x="8207307" y="2305883"/>
            <a:ext cx="1218456" cy="336550"/>
            <a:chOff x="1475656" y="1292250"/>
            <a:chExt cx="1218456" cy="336550"/>
          </a:xfrm>
        </p:grpSpPr>
        <p:sp>
          <p:nvSpPr>
            <p:cNvPr id="97"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98" name="Straight Connector 97"/>
            <p:cNvCxnSpPr/>
            <p:nvPr/>
          </p:nvCxnSpPr>
          <p:spPr bwMode="auto">
            <a:xfrm rot="16200000">
              <a:off x="1799692" y="1232756"/>
              <a:ext cx="0" cy="64807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15449772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770" decel="100000"/>
                                        <p:tgtEl>
                                          <p:spTgt spid="55"/>
                                        </p:tgtEl>
                                      </p:cBhvr>
                                    </p:animEffect>
                                    <p:animScale>
                                      <p:cBhvr>
                                        <p:cTn id="82" dur="770" decel="100000"/>
                                        <p:tgtEl>
                                          <p:spTgt spid="55"/>
                                        </p:tgtEl>
                                      </p:cBhvr>
                                      <p:from x="10000" y="10000"/>
                                      <p:to x="200000" y="450000"/>
                                    </p:animScale>
                                    <p:animScale>
                                      <p:cBhvr>
                                        <p:cTn id="83" dur="1230" accel="100000" fill="hold">
                                          <p:stCondLst>
                                            <p:cond delay="770"/>
                                          </p:stCondLst>
                                        </p:cTn>
                                        <p:tgtEl>
                                          <p:spTgt spid="55"/>
                                        </p:tgtEl>
                                      </p:cBhvr>
                                      <p:from x="200000" y="450000"/>
                                      <p:to x="100000" y="100000"/>
                                    </p:animScale>
                                    <p:set>
                                      <p:cBhvr>
                                        <p:cTn id="84" dur="770" fill="hold"/>
                                        <p:tgtEl>
                                          <p:spTgt spid="55"/>
                                        </p:tgtEl>
                                        <p:attrNameLst>
                                          <p:attrName>ppt_x</p:attrName>
                                        </p:attrNameLst>
                                      </p:cBhvr>
                                      <p:to>
                                        <p:strVal val="(0.5)"/>
                                      </p:to>
                                    </p:set>
                                    <p:anim from="(0.5)" to="(#ppt_x)" calcmode="lin" valueType="num">
                                      <p:cBhvr>
                                        <p:cTn id="85" dur="1230" accel="100000" fill="hold">
                                          <p:stCondLst>
                                            <p:cond delay="770"/>
                                          </p:stCondLst>
                                        </p:cTn>
                                        <p:tgtEl>
                                          <p:spTgt spid="55"/>
                                        </p:tgtEl>
                                        <p:attrNameLst>
                                          <p:attrName>ppt_x</p:attrName>
                                        </p:attrNameLst>
                                      </p:cBhvr>
                                    </p:anim>
                                    <p:set>
                                      <p:cBhvr>
                                        <p:cTn id="86" dur="770" fill="hold"/>
                                        <p:tgtEl>
                                          <p:spTgt spid="55"/>
                                        </p:tgtEl>
                                        <p:attrNameLst>
                                          <p:attrName>ppt_y</p:attrName>
                                        </p:attrNameLst>
                                      </p:cBhvr>
                                      <p:to>
                                        <p:strVal val="(#ppt_y+0.4)"/>
                                      </p:to>
                                    </p:set>
                                    <p:anim from="(#ppt_y+0.4)" to="(#ppt_y)" calcmode="lin" valueType="num">
                                      <p:cBhvr>
                                        <p:cTn id="87" dur="1230" accel="100000" fill="hold">
                                          <p:stCondLst>
                                            <p:cond delay="770"/>
                                          </p:stCondLst>
                                        </p:cTn>
                                        <p:tgtEl>
                                          <p:spTgt spid="55"/>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72"/>
                                        </p:tgtEl>
                                        <p:attrNameLst>
                                          <p:attrName>style.visibility</p:attrName>
                                        </p:attrNameLst>
                                      </p:cBhvr>
                                      <p:to>
                                        <p:strVal val="visible"/>
                                      </p:to>
                                    </p:set>
                                    <p:animEffect transition="in" filter="fade">
                                      <p:cBhvr>
                                        <p:cTn id="92" dur="770" decel="100000"/>
                                        <p:tgtEl>
                                          <p:spTgt spid="96272"/>
                                        </p:tgtEl>
                                      </p:cBhvr>
                                    </p:animEffect>
                                    <p:animScale>
                                      <p:cBhvr>
                                        <p:cTn id="93" dur="770" decel="100000"/>
                                        <p:tgtEl>
                                          <p:spTgt spid="96272"/>
                                        </p:tgtEl>
                                      </p:cBhvr>
                                      <p:from x="10000" y="10000"/>
                                      <p:to x="200000" y="450000"/>
                                    </p:animScale>
                                    <p:animScale>
                                      <p:cBhvr>
                                        <p:cTn id="94" dur="1230" accel="100000" fill="hold">
                                          <p:stCondLst>
                                            <p:cond delay="770"/>
                                          </p:stCondLst>
                                        </p:cTn>
                                        <p:tgtEl>
                                          <p:spTgt spid="96272"/>
                                        </p:tgtEl>
                                      </p:cBhvr>
                                      <p:from x="200000" y="450000"/>
                                      <p:to x="100000" y="100000"/>
                                    </p:animScale>
                                    <p:set>
                                      <p:cBhvr>
                                        <p:cTn id="95" dur="770" fill="hold"/>
                                        <p:tgtEl>
                                          <p:spTgt spid="96272"/>
                                        </p:tgtEl>
                                        <p:attrNameLst>
                                          <p:attrName>ppt_x</p:attrName>
                                        </p:attrNameLst>
                                      </p:cBhvr>
                                      <p:to>
                                        <p:strVal val="(0.5)"/>
                                      </p:to>
                                    </p:set>
                                    <p:anim from="(0.5)" to="(#ppt_x)" calcmode="lin" valueType="num">
                                      <p:cBhvr>
                                        <p:cTn id="96" dur="1230" accel="100000" fill="hold">
                                          <p:stCondLst>
                                            <p:cond delay="770"/>
                                          </p:stCondLst>
                                        </p:cTn>
                                        <p:tgtEl>
                                          <p:spTgt spid="96272"/>
                                        </p:tgtEl>
                                        <p:attrNameLst>
                                          <p:attrName>ppt_x</p:attrName>
                                        </p:attrNameLst>
                                      </p:cBhvr>
                                    </p:anim>
                                    <p:set>
                                      <p:cBhvr>
                                        <p:cTn id="97" dur="770" fill="hold"/>
                                        <p:tgtEl>
                                          <p:spTgt spid="96272"/>
                                        </p:tgtEl>
                                        <p:attrNameLst>
                                          <p:attrName>ppt_y</p:attrName>
                                        </p:attrNameLst>
                                      </p:cBhvr>
                                      <p:to>
                                        <p:strVal val="(#ppt_y+0.4)"/>
                                      </p:to>
                                    </p:set>
                                    <p:anim from="(#ppt_y+0.4)" to="(#ppt_y)" calcmode="lin" valueType="num">
                                      <p:cBhvr>
                                        <p:cTn id="98" dur="1230" accel="100000" fill="hold">
                                          <p:stCondLst>
                                            <p:cond delay="770"/>
                                          </p:stCondLst>
                                        </p:cTn>
                                        <p:tgtEl>
                                          <p:spTgt spid="96272"/>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4"/>
                                        </p:tgtEl>
                                        <p:attrNameLst>
                                          <p:attrName>style.visibility</p:attrName>
                                        </p:attrNameLst>
                                      </p:cBhvr>
                                      <p:to>
                                        <p:strVal val="visible"/>
                                      </p:to>
                                    </p:set>
                                    <p:animEffect transition="in" filter="fade">
                                      <p:cBhvr>
                                        <p:cTn id="114" dur="770" decel="100000"/>
                                        <p:tgtEl>
                                          <p:spTgt spid="96274"/>
                                        </p:tgtEl>
                                      </p:cBhvr>
                                    </p:animEffect>
                                    <p:animScale>
                                      <p:cBhvr>
                                        <p:cTn id="115" dur="770" decel="100000"/>
                                        <p:tgtEl>
                                          <p:spTgt spid="96274"/>
                                        </p:tgtEl>
                                      </p:cBhvr>
                                      <p:from x="10000" y="10000"/>
                                      <p:to x="200000" y="450000"/>
                                    </p:animScale>
                                    <p:animScale>
                                      <p:cBhvr>
                                        <p:cTn id="116" dur="1230" accel="100000" fill="hold">
                                          <p:stCondLst>
                                            <p:cond delay="770"/>
                                          </p:stCondLst>
                                        </p:cTn>
                                        <p:tgtEl>
                                          <p:spTgt spid="96274"/>
                                        </p:tgtEl>
                                      </p:cBhvr>
                                      <p:from x="200000" y="450000"/>
                                      <p:to x="100000" y="100000"/>
                                    </p:animScale>
                                    <p:set>
                                      <p:cBhvr>
                                        <p:cTn id="117" dur="770" fill="hold"/>
                                        <p:tgtEl>
                                          <p:spTgt spid="96274"/>
                                        </p:tgtEl>
                                        <p:attrNameLst>
                                          <p:attrName>ppt_x</p:attrName>
                                        </p:attrNameLst>
                                      </p:cBhvr>
                                      <p:to>
                                        <p:strVal val="(0.5)"/>
                                      </p:to>
                                    </p:set>
                                    <p:anim from="(0.5)" to="(#ppt_x)" calcmode="lin" valueType="num">
                                      <p:cBhvr>
                                        <p:cTn id="118" dur="1230" accel="100000" fill="hold">
                                          <p:stCondLst>
                                            <p:cond delay="770"/>
                                          </p:stCondLst>
                                        </p:cTn>
                                        <p:tgtEl>
                                          <p:spTgt spid="96274"/>
                                        </p:tgtEl>
                                        <p:attrNameLst>
                                          <p:attrName>ppt_x</p:attrName>
                                        </p:attrNameLst>
                                      </p:cBhvr>
                                    </p:anim>
                                    <p:set>
                                      <p:cBhvr>
                                        <p:cTn id="119" dur="770" fill="hold"/>
                                        <p:tgtEl>
                                          <p:spTgt spid="96274"/>
                                        </p:tgtEl>
                                        <p:attrNameLst>
                                          <p:attrName>ppt_y</p:attrName>
                                        </p:attrNameLst>
                                      </p:cBhvr>
                                      <p:to>
                                        <p:strVal val="(#ppt_y+0.4)"/>
                                      </p:to>
                                    </p:set>
                                    <p:anim from="(#ppt_y+0.4)" to="(#ppt_y)" calcmode="lin" valueType="num">
                                      <p:cBhvr>
                                        <p:cTn id="120" dur="1230" accel="100000" fill="hold">
                                          <p:stCondLst>
                                            <p:cond delay="770"/>
                                          </p:stCondLst>
                                        </p:cTn>
                                        <p:tgtEl>
                                          <p:spTgt spid="96274"/>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770" decel="100000"/>
                                        <p:tgtEl>
                                          <p:spTgt spid="56"/>
                                        </p:tgtEl>
                                      </p:cBhvr>
                                    </p:animEffect>
                                    <p:animScale>
                                      <p:cBhvr>
                                        <p:cTn id="137" dur="770" decel="100000"/>
                                        <p:tgtEl>
                                          <p:spTgt spid="56"/>
                                        </p:tgtEl>
                                      </p:cBhvr>
                                      <p:from x="10000" y="10000"/>
                                      <p:to x="200000" y="450000"/>
                                    </p:animScale>
                                    <p:animScale>
                                      <p:cBhvr>
                                        <p:cTn id="138" dur="1230" accel="100000" fill="hold">
                                          <p:stCondLst>
                                            <p:cond delay="770"/>
                                          </p:stCondLst>
                                        </p:cTn>
                                        <p:tgtEl>
                                          <p:spTgt spid="56"/>
                                        </p:tgtEl>
                                      </p:cBhvr>
                                      <p:from x="200000" y="450000"/>
                                      <p:to x="100000" y="100000"/>
                                    </p:animScale>
                                    <p:set>
                                      <p:cBhvr>
                                        <p:cTn id="139" dur="770" fill="hold"/>
                                        <p:tgtEl>
                                          <p:spTgt spid="56"/>
                                        </p:tgtEl>
                                        <p:attrNameLst>
                                          <p:attrName>ppt_x</p:attrName>
                                        </p:attrNameLst>
                                      </p:cBhvr>
                                      <p:to>
                                        <p:strVal val="(0.5)"/>
                                      </p:to>
                                    </p:set>
                                    <p:anim from="(0.5)" to="(#ppt_x)" calcmode="lin" valueType="num">
                                      <p:cBhvr>
                                        <p:cTn id="140" dur="1230" accel="100000" fill="hold">
                                          <p:stCondLst>
                                            <p:cond delay="770"/>
                                          </p:stCondLst>
                                        </p:cTn>
                                        <p:tgtEl>
                                          <p:spTgt spid="56"/>
                                        </p:tgtEl>
                                        <p:attrNameLst>
                                          <p:attrName>ppt_x</p:attrName>
                                        </p:attrNameLst>
                                      </p:cBhvr>
                                    </p:anim>
                                    <p:set>
                                      <p:cBhvr>
                                        <p:cTn id="141" dur="770" fill="hold"/>
                                        <p:tgtEl>
                                          <p:spTgt spid="56"/>
                                        </p:tgtEl>
                                        <p:attrNameLst>
                                          <p:attrName>ppt_y</p:attrName>
                                        </p:attrNameLst>
                                      </p:cBhvr>
                                      <p:to>
                                        <p:strVal val="(#ppt_y+0.4)"/>
                                      </p:to>
                                    </p:set>
                                    <p:anim from="(#ppt_y+0.4)" to="(#ppt_y)" calcmode="lin" valueType="num">
                                      <p:cBhvr>
                                        <p:cTn id="142" dur="1230" accel="100000" fill="hold">
                                          <p:stCondLst>
                                            <p:cond delay="770"/>
                                          </p:stCondLst>
                                        </p:cTn>
                                        <p:tgtEl>
                                          <p:spTgt spid="56"/>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68"/>
                                        </p:tgtEl>
                                        <p:attrNameLst>
                                          <p:attrName>style.visibility</p:attrName>
                                        </p:attrNameLst>
                                      </p:cBhvr>
                                      <p:to>
                                        <p:strVal val="visible"/>
                                      </p:to>
                                    </p:set>
                                    <p:animEffect transition="in" filter="fade">
                                      <p:cBhvr>
                                        <p:cTn id="147" dur="770" decel="100000"/>
                                        <p:tgtEl>
                                          <p:spTgt spid="96268"/>
                                        </p:tgtEl>
                                      </p:cBhvr>
                                    </p:animEffect>
                                    <p:animScale>
                                      <p:cBhvr>
                                        <p:cTn id="148" dur="770" decel="100000"/>
                                        <p:tgtEl>
                                          <p:spTgt spid="96268"/>
                                        </p:tgtEl>
                                      </p:cBhvr>
                                      <p:from x="10000" y="10000"/>
                                      <p:to x="200000" y="450000"/>
                                    </p:animScale>
                                    <p:animScale>
                                      <p:cBhvr>
                                        <p:cTn id="149" dur="1230" accel="100000" fill="hold">
                                          <p:stCondLst>
                                            <p:cond delay="770"/>
                                          </p:stCondLst>
                                        </p:cTn>
                                        <p:tgtEl>
                                          <p:spTgt spid="96268"/>
                                        </p:tgtEl>
                                      </p:cBhvr>
                                      <p:from x="200000" y="450000"/>
                                      <p:to x="100000" y="100000"/>
                                    </p:animScale>
                                    <p:set>
                                      <p:cBhvr>
                                        <p:cTn id="150" dur="770" fill="hold"/>
                                        <p:tgtEl>
                                          <p:spTgt spid="96268"/>
                                        </p:tgtEl>
                                        <p:attrNameLst>
                                          <p:attrName>ppt_x</p:attrName>
                                        </p:attrNameLst>
                                      </p:cBhvr>
                                      <p:to>
                                        <p:strVal val="(0.5)"/>
                                      </p:to>
                                    </p:set>
                                    <p:anim from="(0.5)" to="(#ppt_x)" calcmode="lin" valueType="num">
                                      <p:cBhvr>
                                        <p:cTn id="151" dur="1230" accel="100000" fill="hold">
                                          <p:stCondLst>
                                            <p:cond delay="770"/>
                                          </p:stCondLst>
                                        </p:cTn>
                                        <p:tgtEl>
                                          <p:spTgt spid="96268"/>
                                        </p:tgtEl>
                                        <p:attrNameLst>
                                          <p:attrName>ppt_x</p:attrName>
                                        </p:attrNameLst>
                                      </p:cBhvr>
                                    </p:anim>
                                    <p:set>
                                      <p:cBhvr>
                                        <p:cTn id="152" dur="770" fill="hold"/>
                                        <p:tgtEl>
                                          <p:spTgt spid="96268"/>
                                        </p:tgtEl>
                                        <p:attrNameLst>
                                          <p:attrName>ppt_y</p:attrName>
                                        </p:attrNameLst>
                                      </p:cBhvr>
                                      <p:to>
                                        <p:strVal val="(#ppt_y+0.4)"/>
                                      </p:to>
                                    </p:set>
                                    <p:anim from="(#ppt_y+0.4)" to="(#ppt_y)" calcmode="lin" valueType="num">
                                      <p:cBhvr>
                                        <p:cTn id="153" dur="1230" accel="100000" fill="hold">
                                          <p:stCondLst>
                                            <p:cond delay="770"/>
                                          </p:stCondLst>
                                        </p:cTn>
                                        <p:tgtEl>
                                          <p:spTgt spid="96268"/>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0"/>
                                        </p:tgtEl>
                                        <p:attrNameLst>
                                          <p:attrName>style.visibility</p:attrName>
                                        </p:attrNameLst>
                                      </p:cBhvr>
                                      <p:to>
                                        <p:strVal val="visible"/>
                                      </p:to>
                                    </p:set>
                                    <p:animEffect transition="in" filter="fade">
                                      <p:cBhvr>
                                        <p:cTn id="169" dur="770" decel="100000"/>
                                        <p:tgtEl>
                                          <p:spTgt spid="96270"/>
                                        </p:tgtEl>
                                      </p:cBhvr>
                                    </p:animEffect>
                                    <p:animScale>
                                      <p:cBhvr>
                                        <p:cTn id="170" dur="770" decel="100000"/>
                                        <p:tgtEl>
                                          <p:spTgt spid="96270"/>
                                        </p:tgtEl>
                                      </p:cBhvr>
                                      <p:from x="10000" y="10000"/>
                                      <p:to x="200000" y="450000"/>
                                    </p:animScale>
                                    <p:animScale>
                                      <p:cBhvr>
                                        <p:cTn id="171" dur="1230" accel="100000" fill="hold">
                                          <p:stCondLst>
                                            <p:cond delay="770"/>
                                          </p:stCondLst>
                                        </p:cTn>
                                        <p:tgtEl>
                                          <p:spTgt spid="96270"/>
                                        </p:tgtEl>
                                      </p:cBhvr>
                                      <p:from x="200000" y="450000"/>
                                      <p:to x="100000" y="100000"/>
                                    </p:animScale>
                                    <p:set>
                                      <p:cBhvr>
                                        <p:cTn id="172" dur="770" fill="hold"/>
                                        <p:tgtEl>
                                          <p:spTgt spid="96270"/>
                                        </p:tgtEl>
                                        <p:attrNameLst>
                                          <p:attrName>ppt_x</p:attrName>
                                        </p:attrNameLst>
                                      </p:cBhvr>
                                      <p:to>
                                        <p:strVal val="(0.5)"/>
                                      </p:to>
                                    </p:set>
                                    <p:anim from="(0.5)" to="(#ppt_x)" calcmode="lin" valueType="num">
                                      <p:cBhvr>
                                        <p:cTn id="173" dur="1230" accel="100000" fill="hold">
                                          <p:stCondLst>
                                            <p:cond delay="770"/>
                                          </p:stCondLst>
                                        </p:cTn>
                                        <p:tgtEl>
                                          <p:spTgt spid="96270"/>
                                        </p:tgtEl>
                                        <p:attrNameLst>
                                          <p:attrName>ppt_x</p:attrName>
                                        </p:attrNameLst>
                                      </p:cBhvr>
                                    </p:anim>
                                    <p:set>
                                      <p:cBhvr>
                                        <p:cTn id="174" dur="770" fill="hold"/>
                                        <p:tgtEl>
                                          <p:spTgt spid="96270"/>
                                        </p:tgtEl>
                                        <p:attrNameLst>
                                          <p:attrName>ppt_y</p:attrName>
                                        </p:attrNameLst>
                                      </p:cBhvr>
                                      <p:to>
                                        <p:strVal val="(#ppt_y+0.4)"/>
                                      </p:to>
                                    </p:set>
                                    <p:anim from="(#ppt_y+0.4)" to="(#ppt_y)" calcmode="lin" valueType="num">
                                      <p:cBhvr>
                                        <p:cTn id="175" dur="1230" accel="100000" fill="hold">
                                          <p:stCondLst>
                                            <p:cond delay="770"/>
                                          </p:stCondLst>
                                        </p:cTn>
                                        <p:tgtEl>
                                          <p:spTgt spid="96270"/>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8"/>
                                        </p:tgtEl>
                                        <p:attrNameLst>
                                          <p:attrName>style.visibility</p:attrName>
                                        </p:attrNameLst>
                                      </p:cBhvr>
                                      <p:to>
                                        <p:strVal val="visible"/>
                                      </p:to>
                                    </p:set>
                                    <p:animEffect transition="in" filter="fade">
                                      <p:cBhvr>
                                        <p:cTn id="301" dur="770" decel="100000"/>
                                        <p:tgtEl>
                                          <p:spTgt spid="96298"/>
                                        </p:tgtEl>
                                      </p:cBhvr>
                                    </p:animEffect>
                                    <p:animScale>
                                      <p:cBhvr>
                                        <p:cTn id="302" dur="770" decel="100000"/>
                                        <p:tgtEl>
                                          <p:spTgt spid="96298"/>
                                        </p:tgtEl>
                                      </p:cBhvr>
                                      <p:from x="10000" y="10000"/>
                                      <p:to x="200000" y="450000"/>
                                    </p:animScale>
                                    <p:animScale>
                                      <p:cBhvr>
                                        <p:cTn id="303" dur="1230" accel="100000" fill="hold">
                                          <p:stCondLst>
                                            <p:cond delay="770"/>
                                          </p:stCondLst>
                                        </p:cTn>
                                        <p:tgtEl>
                                          <p:spTgt spid="96298"/>
                                        </p:tgtEl>
                                      </p:cBhvr>
                                      <p:from x="200000" y="450000"/>
                                      <p:to x="100000" y="100000"/>
                                    </p:animScale>
                                    <p:set>
                                      <p:cBhvr>
                                        <p:cTn id="304" dur="770" fill="hold"/>
                                        <p:tgtEl>
                                          <p:spTgt spid="96298"/>
                                        </p:tgtEl>
                                        <p:attrNameLst>
                                          <p:attrName>ppt_x</p:attrName>
                                        </p:attrNameLst>
                                      </p:cBhvr>
                                      <p:to>
                                        <p:strVal val="(0.5)"/>
                                      </p:to>
                                    </p:set>
                                    <p:anim from="(0.5)" to="(#ppt_x)" calcmode="lin" valueType="num">
                                      <p:cBhvr>
                                        <p:cTn id="305" dur="1230" accel="100000" fill="hold">
                                          <p:stCondLst>
                                            <p:cond delay="770"/>
                                          </p:stCondLst>
                                        </p:cTn>
                                        <p:tgtEl>
                                          <p:spTgt spid="96298"/>
                                        </p:tgtEl>
                                        <p:attrNameLst>
                                          <p:attrName>ppt_x</p:attrName>
                                        </p:attrNameLst>
                                      </p:cBhvr>
                                    </p:anim>
                                    <p:set>
                                      <p:cBhvr>
                                        <p:cTn id="306" dur="770" fill="hold"/>
                                        <p:tgtEl>
                                          <p:spTgt spid="96298"/>
                                        </p:tgtEl>
                                        <p:attrNameLst>
                                          <p:attrName>ppt_y</p:attrName>
                                        </p:attrNameLst>
                                      </p:cBhvr>
                                      <p:to>
                                        <p:strVal val="(#ppt_y+0.4)"/>
                                      </p:to>
                                    </p:set>
                                    <p:anim from="(#ppt_y+0.4)" to="(#ppt_y)" calcmode="lin" valueType="num">
                                      <p:cBhvr>
                                        <p:cTn id="307" dur="1230" accel="100000" fill="hold">
                                          <p:stCondLst>
                                            <p:cond delay="770"/>
                                          </p:stCondLst>
                                        </p:cTn>
                                        <p:tgtEl>
                                          <p:spTgt spid="96298"/>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9"/>
                                        </p:tgtEl>
                                        <p:attrNameLst>
                                          <p:attrName>style.visibility</p:attrName>
                                        </p:attrNameLst>
                                      </p:cBhvr>
                                      <p:to>
                                        <p:strVal val="visible"/>
                                      </p:to>
                                    </p:set>
                                    <p:animEffect transition="in" filter="fade">
                                      <p:cBhvr>
                                        <p:cTn id="312" dur="770" decel="100000"/>
                                        <p:tgtEl>
                                          <p:spTgt spid="96299"/>
                                        </p:tgtEl>
                                      </p:cBhvr>
                                    </p:animEffect>
                                    <p:animScale>
                                      <p:cBhvr>
                                        <p:cTn id="313" dur="770" decel="100000"/>
                                        <p:tgtEl>
                                          <p:spTgt spid="96299"/>
                                        </p:tgtEl>
                                      </p:cBhvr>
                                      <p:from x="10000" y="10000"/>
                                      <p:to x="200000" y="450000"/>
                                    </p:animScale>
                                    <p:animScale>
                                      <p:cBhvr>
                                        <p:cTn id="314" dur="1230" accel="100000" fill="hold">
                                          <p:stCondLst>
                                            <p:cond delay="770"/>
                                          </p:stCondLst>
                                        </p:cTn>
                                        <p:tgtEl>
                                          <p:spTgt spid="96299"/>
                                        </p:tgtEl>
                                      </p:cBhvr>
                                      <p:from x="200000" y="450000"/>
                                      <p:to x="100000" y="100000"/>
                                    </p:animScale>
                                    <p:set>
                                      <p:cBhvr>
                                        <p:cTn id="315" dur="770" fill="hold"/>
                                        <p:tgtEl>
                                          <p:spTgt spid="96299"/>
                                        </p:tgtEl>
                                        <p:attrNameLst>
                                          <p:attrName>ppt_x</p:attrName>
                                        </p:attrNameLst>
                                      </p:cBhvr>
                                      <p:to>
                                        <p:strVal val="(0.5)"/>
                                      </p:to>
                                    </p:set>
                                    <p:anim from="(0.5)" to="(#ppt_x)" calcmode="lin" valueType="num">
                                      <p:cBhvr>
                                        <p:cTn id="316" dur="1230" accel="100000" fill="hold">
                                          <p:stCondLst>
                                            <p:cond delay="770"/>
                                          </p:stCondLst>
                                        </p:cTn>
                                        <p:tgtEl>
                                          <p:spTgt spid="96299"/>
                                        </p:tgtEl>
                                        <p:attrNameLst>
                                          <p:attrName>ppt_x</p:attrName>
                                        </p:attrNameLst>
                                      </p:cBhvr>
                                    </p:anim>
                                    <p:set>
                                      <p:cBhvr>
                                        <p:cTn id="317" dur="770" fill="hold"/>
                                        <p:tgtEl>
                                          <p:spTgt spid="96299"/>
                                        </p:tgtEl>
                                        <p:attrNameLst>
                                          <p:attrName>ppt_y</p:attrName>
                                        </p:attrNameLst>
                                      </p:cBhvr>
                                      <p:to>
                                        <p:strVal val="(#ppt_y+0.4)"/>
                                      </p:to>
                                    </p:set>
                                    <p:anim from="(#ppt_y+0.4)" to="(#ppt_y)" calcmode="lin" valueType="num">
                                      <p:cBhvr>
                                        <p:cTn id="318" dur="1230" accel="100000" fill="hold">
                                          <p:stCondLst>
                                            <p:cond delay="770"/>
                                          </p:stCondLst>
                                        </p:cTn>
                                        <p:tgtEl>
                                          <p:spTgt spid="96299"/>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6"/>
                                        </p:tgtEl>
                                        <p:attrNameLst>
                                          <p:attrName>style.visibility</p:attrName>
                                        </p:attrNameLst>
                                      </p:cBhvr>
                                      <p:to>
                                        <p:strVal val="visible"/>
                                      </p:to>
                                    </p:set>
                                    <p:animEffect transition="in" filter="fade">
                                      <p:cBhvr>
                                        <p:cTn id="323" dur="770" decel="100000"/>
                                        <p:tgtEl>
                                          <p:spTgt spid="96296"/>
                                        </p:tgtEl>
                                      </p:cBhvr>
                                    </p:animEffect>
                                    <p:animScale>
                                      <p:cBhvr>
                                        <p:cTn id="324" dur="770" decel="100000"/>
                                        <p:tgtEl>
                                          <p:spTgt spid="96296"/>
                                        </p:tgtEl>
                                      </p:cBhvr>
                                      <p:from x="10000" y="10000"/>
                                      <p:to x="200000" y="450000"/>
                                    </p:animScale>
                                    <p:animScale>
                                      <p:cBhvr>
                                        <p:cTn id="325" dur="1230" accel="100000" fill="hold">
                                          <p:stCondLst>
                                            <p:cond delay="770"/>
                                          </p:stCondLst>
                                        </p:cTn>
                                        <p:tgtEl>
                                          <p:spTgt spid="96296"/>
                                        </p:tgtEl>
                                      </p:cBhvr>
                                      <p:from x="200000" y="450000"/>
                                      <p:to x="100000" y="100000"/>
                                    </p:animScale>
                                    <p:set>
                                      <p:cBhvr>
                                        <p:cTn id="326" dur="770" fill="hold"/>
                                        <p:tgtEl>
                                          <p:spTgt spid="96296"/>
                                        </p:tgtEl>
                                        <p:attrNameLst>
                                          <p:attrName>ppt_x</p:attrName>
                                        </p:attrNameLst>
                                      </p:cBhvr>
                                      <p:to>
                                        <p:strVal val="(0.5)"/>
                                      </p:to>
                                    </p:set>
                                    <p:anim from="(0.5)" to="(#ppt_x)" calcmode="lin" valueType="num">
                                      <p:cBhvr>
                                        <p:cTn id="327" dur="1230" accel="100000" fill="hold">
                                          <p:stCondLst>
                                            <p:cond delay="770"/>
                                          </p:stCondLst>
                                        </p:cTn>
                                        <p:tgtEl>
                                          <p:spTgt spid="96296"/>
                                        </p:tgtEl>
                                        <p:attrNameLst>
                                          <p:attrName>ppt_x</p:attrName>
                                        </p:attrNameLst>
                                      </p:cBhvr>
                                    </p:anim>
                                    <p:set>
                                      <p:cBhvr>
                                        <p:cTn id="328" dur="770" fill="hold"/>
                                        <p:tgtEl>
                                          <p:spTgt spid="96296"/>
                                        </p:tgtEl>
                                        <p:attrNameLst>
                                          <p:attrName>ppt_y</p:attrName>
                                        </p:attrNameLst>
                                      </p:cBhvr>
                                      <p:to>
                                        <p:strVal val="(#ppt_y+0.4)"/>
                                      </p:to>
                                    </p:set>
                                    <p:anim from="(#ppt_y+0.4)" to="(#ppt_y)" calcmode="lin" valueType="num">
                                      <p:cBhvr>
                                        <p:cTn id="329" dur="1230" accel="100000" fill="hold">
                                          <p:stCondLst>
                                            <p:cond delay="770"/>
                                          </p:stCondLst>
                                        </p:cTn>
                                        <p:tgtEl>
                                          <p:spTgt spid="96296"/>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7"/>
                                        </p:tgtEl>
                                        <p:attrNameLst>
                                          <p:attrName>style.visibility</p:attrName>
                                        </p:attrNameLst>
                                      </p:cBhvr>
                                      <p:to>
                                        <p:strVal val="visible"/>
                                      </p:to>
                                    </p:set>
                                    <p:animEffect transition="in" filter="fade">
                                      <p:cBhvr>
                                        <p:cTn id="334" dur="770" decel="100000"/>
                                        <p:tgtEl>
                                          <p:spTgt spid="96297"/>
                                        </p:tgtEl>
                                      </p:cBhvr>
                                    </p:animEffect>
                                    <p:animScale>
                                      <p:cBhvr>
                                        <p:cTn id="335" dur="770" decel="100000"/>
                                        <p:tgtEl>
                                          <p:spTgt spid="96297"/>
                                        </p:tgtEl>
                                      </p:cBhvr>
                                      <p:from x="10000" y="10000"/>
                                      <p:to x="200000" y="450000"/>
                                    </p:animScale>
                                    <p:animScale>
                                      <p:cBhvr>
                                        <p:cTn id="336" dur="1230" accel="100000" fill="hold">
                                          <p:stCondLst>
                                            <p:cond delay="770"/>
                                          </p:stCondLst>
                                        </p:cTn>
                                        <p:tgtEl>
                                          <p:spTgt spid="96297"/>
                                        </p:tgtEl>
                                      </p:cBhvr>
                                      <p:from x="200000" y="450000"/>
                                      <p:to x="100000" y="100000"/>
                                    </p:animScale>
                                    <p:set>
                                      <p:cBhvr>
                                        <p:cTn id="337" dur="770" fill="hold"/>
                                        <p:tgtEl>
                                          <p:spTgt spid="96297"/>
                                        </p:tgtEl>
                                        <p:attrNameLst>
                                          <p:attrName>ppt_x</p:attrName>
                                        </p:attrNameLst>
                                      </p:cBhvr>
                                      <p:to>
                                        <p:strVal val="(0.5)"/>
                                      </p:to>
                                    </p:set>
                                    <p:anim from="(0.5)" to="(#ppt_x)" calcmode="lin" valueType="num">
                                      <p:cBhvr>
                                        <p:cTn id="338" dur="1230" accel="100000" fill="hold">
                                          <p:stCondLst>
                                            <p:cond delay="770"/>
                                          </p:stCondLst>
                                        </p:cTn>
                                        <p:tgtEl>
                                          <p:spTgt spid="96297"/>
                                        </p:tgtEl>
                                        <p:attrNameLst>
                                          <p:attrName>ppt_x</p:attrName>
                                        </p:attrNameLst>
                                      </p:cBhvr>
                                    </p:anim>
                                    <p:set>
                                      <p:cBhvr>
                                        <p:cTn id="339" dur="770" fill="hold"/>
                                        <p:tgtEl>
                                          <p:spTgt spid="96297"/>
                                        </p:tgtEl>
                                        <p:attrNameLst>
                                          <p:attrName>ppt_y</p:attrName>
                                        </p:attrNameLst>
                                      </p:cBhvr>
                                      <p:to>
                                        <p:strVal val="(#ppt_y+0.4)"/>
                                      </p:to>
                                    </p:set>
                                    <p:anim from="(#ppt_y+0.4)" to="(#ppt_y)" calcmode="lin" valueType="num">
                                      <p:cBhvr>
                                        <p:cTn id="340" dur="1230" accel="100000" fill="hold">
                                          <p:stCondLst>
                                            <p:cond delay="770"/>
                                          </p:stCondLst>
                                        </p:cTn>
                                        <p:tgtEl>
                                          <p:spTgt spid="96297"/>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rtl="1" eaLnBrk="1" hangingPunct="1">
              <a:defRPr/>
            </a:pPr>
            <a:r>
              <a:rPr lang="ar-SA" sz="3200" b="1" dirty="0">
                <a:solidFill>
                  <a:schemeClr val="bg1"/>
                </a:solidFill>
                <a:latin typeface="Arial" panose="020B0604020202020204" pitchFamily="34" charset="0"/>
                <a:cs typeface="Arial" panose="020B0604020202020204" pitchFamily="34" charset="0"/>
              </a:rPr>
              <a:t>تكامل العهد القديم</a:t>
            </a:r>
            <a:endParaRPr lang="en-US" sz="3200" b="1" dirty="0">
              <a:solidFill>
                <a:schemeClr val="bg1"/>
              </a:solidFill>
              <a:latin typeface="Arial" panose="020B0604020202020204" pitchFamily="34" charset="0"/>
              <a:ea typeface="华文楷体"/>
              <a:cs typeface="Arial" panose="020B0604020202020204" pitchFamily="34" charset="0"/>
            </a:endParaRPr>
          </a:p>
        </p:txBody>
      </p:sp>
      <p:sp>
        <p:nvSpPr>
          <p:cNvPr id="203779" name="Text Box 5"/>
          <p:cNvSpPr txBox="1">
            <a:spLocks noChangeArrowheads="1"/>
          </p:cNvSpPr>
          <p:nvPr/>
        </p:nvSpPr>
        <p:spPr bwMode="auto">
          <a:xfrm>
            <a:off x="8467725" y="39688"/>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ar-SA" altLang="zh-CN" sz="1000" b="1" i="0" kern="1200" spc="-150" dirty="0">
                          <a:solidFill>
                            <a:srgbClr val="FFFFFF"/>
                          </a:solidFill>
                          <a:latin typeface="Arial" panose="020B0604020202020204" pitchFamily="34" charset="0"/>
                          <a:ea typeface="华文楷体"/>
                          <a:cs typeface="Arial" panose="020B0604020202020204" pitchFamily="34" charset="0"/>
                        </a:rPr>
                        <a:t>التكوين</a:t>
                      </a:r>
                      <a:endParaRPr lang="en-US" altLang="zh-CN" sz="1000" b="1" i="0" kern="120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50" b="1" i="0" kern="1200" spc="-150" dirty="0">
                          <a:solidFill>
                            <a:srgbClr val="FFFFFF"/>
                          </a:solidFill>
                          <a:latin typeface="Arial" panose="020B0604020202020204" pitchFamily="34" charset="0"/>
                          <a:cs typeface="Arial" panose="020B0604020202020204" pitchFamily="34" charset="0"/>
                        </a:rPr>
                        <a:t>الخروج</a:t>
                      </a:r>
                      <a:br>
                        <a:rPr lang="en-US" sz="1000" b="1" i="0" spc="-150" dirty="0">
                          <a:solidFill>
                            <a:srgbClr val="FFFFFF"/>
                          </a:solidFill>
                          <a:latin typeface="Arial" panose="020B0604020202020204" pitchFamily="34" charset="0"/>
                          <a:cs typeface="Arial" panose="020B0604020202020204" pitchFamily="34" charset="0"/>
                        </a:rPr>
                      </a:br>
                      <a:endParaRPr lang="en-US" sz="1000" b="1" i="0" spc="-150" dirty="0">
                        <a:solidFill>
                          <a:srgbClr val="FFFFFF"/>
                        </a:solidFill>
                        <a:latin typeface="Arial" panose="020B0604020202020204" pitchFamily="34" charset="0"/>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ar-SA" sz="1000" b="1" i="0" spc="-150" dirty="0">
                          <a:solidFill>
                            <a:srgbClr val="FFFFFF"/>
                          </a:solidFill>
                          <a:latin typeface="Arial" panose="020B0604020202020204" pitchFamily="34" charset="0"/>
                          <a:ea typeface="华文楷体"/>
                          <a:cs typeface="Arial" panose="020B0604020202020204" pitchFamily="34" charset="0"/>
                        </a:rPr>
                        <a:t>العدد</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i="0" spc="-150" dirty="0" err="1">
                          <a:solidFill>
                            <a:srgbClr val="FFFFFF"/>
                          </a:solidFill>
                          <a:latin typeface="Arial" panose="020B0604020202020204" pitchFamily="34" charset="0"/>
                          <a:ea typeface="华文楷体"/>
                          <a:cs typeface="Arial" panose="020B0604020202020204" pitchFamily="34" charset="0"/>
                        </a:rPr>
                        <a:t>يشوع</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i="0" spc="-150" dirty="0">
                          <a:solidFill>
                            <a:srgbClr val="FFFFFF"/>
                          </a:solidFill>
                          <a:latin typeface="Arial" panose="020B0604020202020204" pitchFamily="34" charset="0"/>
                          <a:ea typeface="华文楷体"/>
                          <a:cs typeface="Arial" panose="020B0604020202020204" pitchFamily="34" charset="0"/>
                        </a:rPr>
                        <a:t>القضاة</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i="0" spc="-150" dirty="0">
                          <a:solidFill>
                            <a:srgbClr val="FFFFFF"/>
                          </a:solidFill>
                          <a:latin typeface="Arial" panose="020B0604020202020204" pitchFamily="34" charset="0"/>
                          <a:ea typeface="华文楷体"/>
                          <a:cs typeface="Arial" panose="020B0604020202020204" pitchFamily="34" charset="0"/>
                        </a:rPr>
                        <a:t>1</a:t>
                      </a:r>
                      <a:r>
                        <a:rPr lang="ar-SA" altLang="zh-CN" sz="1000" b="1" i="0" spc="-150" dirty="0">
                          <a:solidFill>
                            <a:srgbClr val="FFFFFF"/>
                          </a:solidFill>
                          <a:latin typeface="Arial" panose="020B0604020202020204" pitchFamily="34" charset="0"/>
                          <a:ea typeface="华文楷体"/>
                          <a:cs typeface="Arial" panose="020B0604020202020204" pitchFamily="34" charset="0"/>
                        </a:rPr>
                        <a:t>1</a:t>
                      </a:r>
                      <a:r>
                        <a:rPr lang="ar-SA" altLang="zh-CN" sz="1000" b="1" i="0" spc="-150" baseline="0" dirty="0">
                          <a:solidFill>
                            <a:srgbClr val="FFFFFF"/>
                          </a:solidFill>
                          <a:latin typeface="Arial" panose="020B0604020202020204" pitchFamily="34" charset="0"/>
                          <a:ea typeface="华文楷体"/>
                          <a:cs typeface="Arial" panose="020B0604020202020204" pitchFamily="34" charset="0"/>
                        </a:rPr>
                        <a:t> 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i="0" spc="-150" dirty="0">
                          <a:solidFill>
                            <a:srgbClr val="FFFFFF"/>
                          </a:solidFill>
                          <a:latin typeface="Arial" panose="020B0604020202020204" pitchFamily="34" charset="0"/>
                          <a:ea typeface="华文楷体"/>
                          <a:cs typeface="Arial" panose="020B0604020202020204" pitchFamily="34" charset="0"/>
                        </a:rPr>
                        <a:t>2</a:t>
                      </a:r>
                      <a:r>
                        <a:rPr lang="ar-SA" sz="1000" b="1" i="0" spc="-150" baseline="0" dirty="0">
                          <a:solidFill>
                            <a:srgbClr val="FFFFFF"/>
                          </a:solidFill>
                          <a:latin typeface="Arial" panose="020B0604020202020204" pitchFamily="34" charset="0"/>
                          <a:ea typeface="华文楷体"/>
                          <a:cs typeface="Arial" panose="020B0604020202020204" pitchFamily="34" charset="0"/>
                        </a:rPr>
                        <a:t> 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1</a:t>
                      </a:r>
                      <a:r>
                        <a:rPr lang="ar-SA" sz="1000" b="1" i="0" spc="0" baseline="0" dirty="0">
                          <a:solidFill>
                            <a:srgbClr val="FFFFFF"/>
                          </a:solidFill>
                          <a:latin typeface="Arial" panose="020B0604020202020204" pitchFamily="34" charset="0"/>
                          <a:ea typeface="华文楷体"/>
                          <a:cs typeface="Arial" panose="020B0604020202020204" pitchFamily="34" charset="0"/>
                        </a:rPr>
                        <a:t> ملوك</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i="0" dirty="0">
                          <a:solidFill>
                            <a:srgbClr val="FFFFFF"/>
                          </a:solidFill>
                          <a:latin typeface="Arial" panose="020B0604020202020204" pitchFamily="34" charset="0"/>
                          <a:ea typeface="华文楷体"/>
                          <a:cs typeface="Arial" panose="020B0604020202020204" pitchFamily="34" charset="0"/>
                        </a:rPr>
                        <a:t>2</a:t>
                      </a:r>
                      <a:r>
                        <a:rPr lang="ar-SA" sz="1000" b="1" i="0" baseline="0" dirty="0">
                          <a:solidFill>
                            <a:srgbClr val="FFFFFF"/>
                          </a:solidFill>
                          <a:latin typeface="Arial" panose="020B0604020202020204" pitchFamily="34" charset="0"/>
                          <a:ea typeface="华文楷体"/>
                          <a:cs typeface="Arial" panose="020B0604020202020204" pitchFamily="34" charset="0"/>
                        </a:rPr>
                        <a:t> ملوك</a:t>
                      </a:r>
                      <a:endParaRPr lang="en-US" sz="1000" b="1" i="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SA" altLang="zh-CN" sz="1000" b="1" i="0" dirty="0">
                          <a:solidFill>
                            <a:srgbClr val="FFFFFF"/>
                          </a:solidFill>
                          <a:latin typeface="Arial" panose="020B0604020202020204" pitchFamily="34" charset="0"/>
                          <a:ea typeface="华文楷体"/>
                          <a:cs typeface="Arial" panose="020B0604020202020204" pitchFamily="34" charset="0"/>
                        </a:rPr>
                        <a:t>عزرا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i="0" dirty="0" err="1">
                          <a:solidFill>
                            <a:srgbClr val="FFFFFF"/>
                          </a:solidFill>
                          <a:latin typeface="Arial" panose="020B0604020202020204" pitchFamily="34" charset="0"/>
                          <a:ea typeface="华文楷体"/>
                          <a:cs typeface="Arial" panose="020B0604020202020204" pitchFamily="34" charset="0"/>
                        </a:rPr>
                        <a:t>نحميا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ar-SA" sz="1000" b="1" i="0" dirty="0">
                          <a:solidFill>
                            <a:srgbClr val="FFFFFF"/>
                          </a:solidFill>
                          <a:latin typeface="Arial" panose="020B0604020202020204" pitchFamily="34" charset="0"/>
                          <a:ea typeface="华文楷体"/>
                          <a:cs typeface="Arial" panose="020B0604020202020204" pitchFamily="34" charset="0"/>
                        </a:rPr>
                        <a:t>أيوب</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SA" altLang="zh-CN" sz="1000" b="1" i="0" dirty="0" err="1">
                          <a:solidFill>
                            <a:srgbClr val="FFFFFF"/>
                          </a:solidFill>
                          <a:latin typeface="Arial" panose="020B0604020202020204" pitchFamily="34" charset="0"/>
                          <a:ea typeface="华文楷体"/>
                          <a:cs typeface="Arial" panose="020B0604020202020204" pitchFamily="34" charset="0"/>
                        </a:rPr>
                        <a:t>اللاويين</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SA" altLang="zh-CN" sz="1000" b="1" i="0" kern="1200" dirty="0">
                          <a:solidFill>
                            <a:srgbClr val="FFFFFF"/>
                          </a:solidFill>
                          <a:latin typeface="Arial" panose="020B0604020202020204" pitchFamily="34" charset="0"/>
                          <a:ea typeface="华文楷体"/>
                          <a:cs typeface="Arial" panose="020B0604020202020204" pitchFamily="34" charset="0"/>
                        </a:rPr>
                        <a:t>التثنية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SA" altLang="zh-CN" sz="1000" b="1" i="0" kern="1200" dirty="0" err="1">
                          <a:solidFill>
                            <a:srgbClr val="FFFFFF"/>
                          </a:solidFill>
                          <a:latin typeface="Arial" panose="020B0604020202020204" pitchFamily="34" charset="0"/>
                          <a:ea typeface="华文楷体"/>
                          <a:cs typeface="Arial" panose="020B0604020202020204" pitchFamily="34" charset="0"/>
                        </a:rPr>
                        <a:t>راعوث</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SA" altLang="zh-CN" sz="1000" b="1" i="0" dirty="0">
                          <a:solidFill>
                            <a:srgbClr val="FFFFFF"/>
                          </a:solidFill>
                          <a:latin typeface="Arial" panose="020B0604020202020204" pitchFamily="34" charset="0"/>
                          <a:ea typeface="华文楷体"/>
                          <a:cs typeface="Arial" panose="020B0604020202020204" pitchFamily="34" charset="0"/>
                        </a:rPr>
                        <a:t>1 أخبار </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SA" altLang="zh-CN" sz="1000" b="1" i="0" kern="1200" dirty="0">
                          <a:solidFill>
                            <a:srgbClr val="FFFFFF"/>
                          </a:solidFill>
                          <a:latin typeface="Arial" panose="020B0604020202020204" pitchFamily="34" charset="0"/>
                          <a:ea typeface="华文楷体"/>
                          <a:cs typeface="Arial" panose="020B0604020202020204" pitchFamily="34" charset="0"/>
                        </a:rPr>
                        <a:t>2 الأخبار</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SA" altLang="zh-CN" sz="1000" b="1" i="0" dirty="0" err="1">
                          <a:solidFill>
                            <a:srgbClr val="FFFFFF"/>
                          </a:solidFill>
                          <a:latin typeface="Arial" panose="020B0604020202020204" pitchFamily="34" charset="0"/>
                          <a:ea typeface="华文楷体"/>
                          <a:cs typeface="Arial" panose="020B0604020202020204" pitchFamily="34" charset="0"/>
                        </a:rPr>
                        <a:t>أستير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SA" altLang="zh-CN" sz="1000" b="1" i="0" dirty="0">
                          <a:solidFill>
                            <a:srgbClr val="FFFFFF"/>
                          </a:solidFill>
                          <a:latin typeface="Arial" panose="020B0604020202020204" pitchFamily="34" charset="0"/>
                          <a:ea typeface="华文楷体"/>
                          <a:cs typeface="Arial" panose="020B0604020202020204" pitchFamily="34" charset="0"/>
                        </a:rPr>
                        <a:t>المزامير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SA" altLang="zh-CN" sz="1000" b="1" i="0" kern="1200" dirty="0">
                          <a:solidFill>
                            <a:srgbClr val="FFFFFF"/>
                          </a:solidFill>
                          <a:latin typeface="Arial" panose="020B0604020202020204" pitchFamily="34" charset="0"/>
                          <a:ea typeface="华文楷体"/>
                          <a:cs typeface="Arial" panose="020B0604020202020204" pitchFamily="34" charset="0"/>
                        </a:rPr>
                        <a:t>الأمثال</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SA" sz="1000" b="1" i="0" kern="1200" dirty="0">
                          <a:solidFill>
                            <a:srgbClr val="FFFFFF"/>
                          </a:solidFill>
                          <a:latin typeface="Arial" panose="020B0604020202020204" pitchFamily="34" charset="0"/>
                          <a:ea typeface="华文楷体"/>
                          <a:cs typeface="Arial" panose="020B0604020202020204" pitchFamily="34" charset="0"/>
                        </a:rPr>
                        <a:t>الجامعة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SA" altLang="zh-CN" sz="1000" b="1" i="0" kern="1200" dirty="0">
                          <a:solidFill>
                            <a:srgbClr val="FFFFFF"/>
                          </a:solidFill>
                          <a:latin typeface="Arial" panose="020B0604020202020204" pitchFamily="34" charset="0"/>
                          <a:ea typeface="华文楷体"/>
                          <a:cs typeface="Arial" panose="020B0604020202020204" pitchFamily="34" charset="0"/>
                        </a:rPr>
                        <a:t>نشيد </a:t>
                      </a:r>
                      <a:r>
                        <a:rPr lang="ar-SA" altLang="zh-CN" sz="1000" b="1" i="0" kern="1200" dirty="0" err="1">
                          <a:solidFill>
                            <a:srgbClr val="FFFFFF"/>
                          </a:solidFill>
                          <a:latin typeface="Arial" panose="020B0604020202020204" pitchFamily="34" charset="0"/>
                          <a:ea typeface="华文楷体"/>
                          <a:cs typeface="Arial" panose="020B0604020202020204" pitchFamily="34" charset="0"/>
                        </a:rPr>
                        <a:t>الأنشاد</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9530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SA" altLang="zh-CN" sz="1050" b="1" i="0" kern="1200" dirty="0" err="1">
                          <a:solidFill>
                            <a:schemeClr val="tx1"/>
                          </a:solidFill>
                          <a:latin typeface="Arial" panose="020B0604020202020204" pitchFamily="34" charset="0"/>
                          <a:ea typeface="华文楷体"/>
                          <a:cs typeface="Arial" panose="020B0604020202020204" pitchFamily="34" charset="0"/>
                        </a:rPr>
                        <a:t>هوشع</a:t>
                      </a:r>
                      <a:endParaRPr lang="en-US" sz="105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SA" sz="1000" b="1" i="0" dirty="0" err="1">
                          <a:latin typeface="Arial" panose="020B0604020202020204" pitchFamily="34" charset="0"/>
                          <a:ea typeface="华文楷体"/>
                          <a:cs typeface="Arial" panose="020B0604020202020204" pitchFamily="34" charset="0"/>
                        </a:rPr>
                        <a:t>عاموس</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ar-SA" sz="1000" b="1" i="0" dirty="0" err="1">
                          <a:latin typeface="Arial" panose="020B0604020202020204" pitchFamily="34" charset="0"/>
                          <a:ea typeface="华文楷体"/>
                          <a:cs typeface="Arial" panose="020B0604020202020204" pitchFamily="34" charset="0"/>
                        </a:rPr>
                        <a:t>حبقوق</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ar-SA" sz="1000" b="1" i="0" dirty="0">
                          <a:latin typeface="Arial" panose="020B0604020202020204" pitchFamily="34" charset="0"/>
                          <a:ea typeface="华文楷体"/>
                          <a:cs typeface="Arial" panose="020B0604020202020204" pitchFamily="34" charset="0"/>
                        </a:rPr>
                        <a:t>إشعياء</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ar-SA" sz="1000" b="1" i="0" kern="1200" dirty="0" err="1">
                          <a:solidFill>
                            <a:schemeClr val="tx1"/>
                          </a:solidFill>
                          <a:latin typeface="Arial" panose="020B0604020202020204" pitchFamily="34" charset="0"/>
                          <a:ea typeface="华文楷体"/>
                          <a:cs typeface="Arial" panose="020B0604020202020204" pitchFamily="34" charset="0"/>
                        </a:rPr>
                        <a:t>أرمياء</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ar-SA" sz="1000" b="1" i="0" dirty="0" err="1">
                          <a:latin typeface="Arial" panose="020B0604020202020204" pitchFamily="34" charset="0"/>
                          <a:ea typeface="华文楷体"/>
                          <a:cs typeface="Arial" panose="020B0604020202020204" pitchFamily="34" charset="0"/>
                        </a:rPr>
                        <a:t>يوئيل</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ar-SA" sz="1000" b="1" i="0" dirty="0" err="1">
                          <a:latin typeface="Arial" panose="020B0604020202020204" pitchFamily="34" charset="0"/>
                          <a:ea typeface="华文楷体"/>
                          <a:cs typeface="Arial" panose="020B0604020202020204" pitchFamily="34" charset="0"/>
                        </a:rPr>
                        <a:t>ميخا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ar-SA" sz="1000" b="1" i="0" dirty="0" err="1">
                          <a:latin typeface="Arial" panose="020B0604020202020204" pitchFamily="34" charset="0"/>
                          <a:ea typeface="华文楷体"/>
                          <a:cs typeface="Arial" panose="020B0604020202020204" pitchFamily="34" charset="0"/>
                        </a:rPr>
                        <a:t>صفنيا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ar-SA" sz="1000" b="1" i="0" dirty="0">
                          <a:latin typeface="Arial" panose="020B0604020202020204" pitchFamily="34" charset="0"/>
                          <a:ea typeface="华文楷体"/>
                          <a:cs typeface="Arial" panose="020B0604020202020204" pitchFamily="34" charset="0"/>
                        </a:rPr>
                        <a:t>مراثي</a:t>
                      </a:r>
                      <a:r>
                        <a:rPr lang="ar-SA" sz="1000" b="1" i="0" baseline="0" dirty="0">
                          <a:latin typeface="Arial" panose="020B0604020202020204" pitchFamily="34" charset="0"/>
                          <a:ea typeface="华文楷体"/>
                          <a:cs typeface="Arial" panose="020B0604020202020204" pitchFamily="34" charset="0"/>
                        </a:rPr>
                        <a:t> أرميا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598241"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إسرائيل </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 name="TextBox 97"/>
          <p:cNvSpPr txBox="1"/>
          <p:nvPr/>
        </p:nvSpPr>
        <p:spPr>
          <a:xfrm>
            <a:off x="6005393" y="3789620"/>
            <a:ext cx="49404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يهوذا</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 name="TextBox 98"/>
          <p:cNvSpPr txBox="1"/>
          <p:nvPr/>
        </p:nvSpPr>
        <p:spPr>
          <a:xfrm>
            <a:off x="5952852" y="5697379"/>
            <a:ext cx="521297"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أشور </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SA" sz="800" b="1" noProof="0" dirty="0">
                <a:solidFill>
                  <a:srgbClr val="000000"/>
                </a:solidFill>
                <a:latin typeface="Arial" panose="020B0604020202020204" pitchFamily="34" charset="0"/>
                <a:ea typeface="华文楷体"/>
                <a:cs typeface="Arial" panose="020B0604020202020204" pitchFamily="34" charset="0"/>
              </a:rPr>
              <a:t>إلى أدوم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SA" altLang="zh-CN" sz="1000" b="1" i="0" kern="1200" dirty="0" err="1">
                          <a:solidFill>
                            <a:schemeClr val="tx1"/>
                          </a:solidFill>
                          <a:latin typeface="Arial" panose="020B0604020202020204" pitchFamily="34" charset="0"/>
                          <a:ea typeface="华文楷体"/>
                          <a:cs typeface="Arial" panose="020B0604020202020204" pitchFamily="34" charset="0"/>
                        </a:rPr>
                        <a:t>حزقيال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SA" altLang="zh-CN" sz="1000" b="1" i="0" kern="1200" dirty="0">
                          <a:solidFill>
                            <a:schemeClr val="tx1"/>
                          </a:solidFill>
                          <a:latin typeface="Arial" panose="020B0604020202020204" pitchFamily="34" charset="0"/>
                          <a:ea typeface="华文楷体"/>
                          <a:cs typeface="Arial" panose="020B0604020202020204" pitchFamily="34" charset="0"/>
                        </a:rPr>
                        <a:t>دانيال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SA" sz="1000" b="1" i="0" kern="1200" dirty="0" err="1">
                          <a:solidFill>
                            <a:schemeClr val="tx1"/>
                          </a:solidFill>
                          <a:latin typeface="Arial" panose="020B0604020202020204" pitchFamily="34" charset="0"/>
                          <a:ea typeface="华文楷体"/>
                          <a:cs typeface="Arial" panose="020B0604020202020204" pitchFamily="34" charset="0"/>
                        </a:rPr>
                        <a:t>ملاخي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تاريخي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شعري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نبوي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الذهاب عبر العهد القديم</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SA" altLang="zh-CN" sz="1000" b="1" i="0" kern="1200" dirty="0">
                          <a:solidFill>
                            <a:schemeClr val="tx1"/>
                          </a:solidFill>
                          <a:latin typeface="Arial" panose="020B0604020202020204" pitchFamily="34" charset="0"/>
                          <a:ea typeface="华文楷体"/>
                          <a:cs typeface="Arial" panose="020B0604020202020204" pitchFamily="34" charset="0"/>
                        </a:rPr>
                        <a:t>حجي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SA" altLang="zh-CN" sz="1000" b="1" i="0" kern="1200" dirty="0">
                          <a:solidFill>
                            <a:schemeClr val="tx1"/>
                          </a:solidFill>
                          <a:latin typeface="Arial" panose="020B0604020202020204" pitchFamily="34" charset="0"/>
                          <a:ea typeface="华文楷体"/>
                          <a:cs typeface="Arial" panose="020B0604020202020204" pitchFamily="34" charset="0"/>
                        </a:rPr>
                        <a:t>زكريا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796136" y="5877272"/>
          <a:ext cx="936104" cy="48768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16024">
                <a:tc>
                  <a:txBody>
                    <a:bodyPr/>
                    <a:lstStyle/>
                    <a:p>
                      <a:pPr algn="ctr"/>
                      <a:r>
                        <a:rPr lang="ar-SA" sz="1000" b="1" i="0" kern="1200" dirty="0">
                          <a:solidFill>
                            <a:schemeClr val="tx1"/>
                          </a:solidFill>
                          <a:latin typeface="Arial" panose="020B0604020202020204" pitchFamily="34" charset="0"/>
                          <a:ea typeface="华文楷体"/>
                          <a:cs typeface="Arial" panose="020B0604020202020204" pitchFamily="34" charset="0"/>
                        </a:rPr>
                        <a:t>يونان</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16024">
                <a:tc>
                  <a:txBody>
                    <a:bodyPr/>
                    <a:lstStyle/>
                    <a:p>
                      <a:pPr algn="ctr"/>
                      <a:r>
                        <a:rPr lang="ar-SA" sz="1000" b="1" i="0" dirty="0" err="1">
                          <a:latin typeface="Arial" panose="020B0604020202020204" pitchFamily="34" charset="0"/>
                          <a:ea typeface="华文楷体"/>
                          <a:cs typeface="Arial" panose="020B0604020202020204" pitchFamily="34" charset="0"/>
                        </a:rPr>
                        <a:t>ناحوم</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868144" y="6525344"/>
          <a:ext cx="864096" cy="332656"/>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332656">
                <a:tc>
                  <a:txBody>
                    <a:bodyPr/>
                    <a:lstStyle/>
                    <a:p>
                      <a:pPr algn="ctr"/>
                      <a:r>
                        <a:rPr lang="ar-SA" altLang="zh-CN" sz="1000" b="1" i="0" kern="1200" dirty="0" err="1">
                          <a:solidFill>
                            <a:schemeClr val="tx1"/>
                          </a:solidFill>
                          <a:latin typeface="Arial" panose="020B0604020202020204" pitchFamily="34" charset="0"/>
                          <a:ea typeface="华文楷体"/>
                          <a:cs typeface="Arial" panose="020B0604020202020204" pitchFamily="34" charset="0"/>
                        </a:rPr>
                        <a:t>عوبديا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77494279"/>
      </p:ext>
    </p:extLst>
  </p:cSld>
  <p:clrMapOvr>
    <a:masterClrMapping/>
  </p:clrMapOvr>
  <p:transition spd="med">
    <p:randomBar dir="vert"/>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rtl="1" eaLnBrk="1" hangingPunct="1"/>
            <a:r>
              <a:rPr kumimoji="1" lang="ar-SA" altLang="zh-CN" sz="4000" dirty="0">
                <a:solidFill>
                  <a:schemeClr val="bg1"/>
                </a:solidFill>
              </a:rPr>
              <a:t>العهد الإبراهيمي وتتميمه</a:t>
            </a:r>
            <a:endParaRPr kumimoji="1" lang="en-US" altLang="zh-CN" sz="4000" dirty="0">
              <a:solidFill>
                <a:schemeClr val="bg1"/>
              </a:solidFill>
            </a:endParaRPr>
          </a:p>
        </p:txBody>
      </p:sp>
      <p:sp>
        <p:nvSpPr>
          <p:cNvPr id="200708" name="Text Box 5"/>
          <p:cNvSpPr txBox="1">
            <a:spLocks noChangeArrowheads="1"/>
          </p:cNvSpPr>
          <p:nvPr/>
        </p:nvSpPr>
        <p:spPr bwMode="auto">
          <a:xfrm>
            <a:off x="8581454" y="-27384"/>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21</a:t>
            </a: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العهود</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p:cNvSpPr txBox="1"/>
          <p:nvPr/>
        </p:nvSpPr>
        <p:spPr>
          <a:xfrm>
            <a:off x="827584" y="1628800"/>
            <a:ext cx="144016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العهد الابراهيمي</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التكوين 12، 15، 17، 22</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عهد الأرض</a:t>
            </a:r>
          </a:p>
          <a:p>
            <a:pPr marL="0" marR="0" lvl="0" indent="0" algn="ctr" defTabSz="914400" rtl="1" eaLnBrk="0" fontAlgn="base" latinLnBrk="0" hangingPunct="0">
              <a:lnSpc>
                <a:spcPct val="100000"/>
              </a:lnSpc>
              <a:spcBef>
                <a:spcPct val="0"/>
              </a:spcBef>
              <a:spcAft>
                <a:spcPct val="0"/>
              </a:spcAft>
              <a:buClrTx/>
              <a:buSzTx/>
              <a:buFontTx/>
              <a:buNone/>
              <a:tabLst/>
              <a:defRPr/>
            </a:pPr>
            <a:r>
              <a:rPr lang="ar-SA" sz="1800" b="1" spc="-70" dirty="0">
                <a:solidFill>
                  <a:srgbClr val="000000"/>
                </a:solidFill>
                <a:latin typeface="Arial" panose="020B0604020202020204" pitchFamily="34" charset="0"/>
                <a:ea typeface="华文楷体"/>
                <a:cs typeface="Arial" panose="020B0604020202020204" pitchFamily="34" charset="0"/>
              </a:rPr>
              <a:t>تثنية 30</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6" name="TextBox 15"/>
          <p:cNvSpPr txBox="1"/>
          <p:nvPr/>
        </p:nvSpPr>
        <p:spPr>
          <a:xfrm>
            <a:off x="4788024" y="1772816"/>
            <a:ext cx="1224136" cy="646331"/>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العهد </a:t>
            </a:r>
            <a:r>
              <a:rPr kumimoji="0" lang="ar-SA" sz="1800" b="1" u="none" strike="noStrike" kern="1200" cap="none" spc="-70" normalizeH="0" baseline="0" noProof="0" dirty="0" err="1">
                <a:ln>
                  <a:noFill/>
                </a:ln>
                <a:solidFill>
                  <a:srgbClr val="000000"/>
                </a:solidFill>
                <a:effectLst/>
                <a:uLnTx/>
                <a:uFillTx/>
                <a:latin typeface="Arial" panose="020B0604020202020204" pitchFamily="34" charset="0"/>
                <a:ea typeface="华文楷体"/>
                <a:cs typeface="Arial" panose="020B0604020202020204" pitchFamily="34" charset="0"/>
              </a:rPr>
              <a:t>الداودي</a:t>
            </a:r>
            <a:endPar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SA" sz="1800" b="1" spc="-70" dirty="0" err="1">
                <a:solidFill>
                  <a:srgbClr val="000000"/>
                </a:solidFill>
                <a:latin typeface="Arial" panose="020B0604020202020204" pitchFamily="34" charset="0"/>
                <a:ea typeface="华文楷体"/>
                <a:cs typeface="Arial" panose="020B0604020202020204" pitchFamily="34" charset="0"/>
              </a:rPr>
              <a:t>2صمو</a:t>
            </a:r>
            <a:r>
              <a:rPr lang="ar-SA" sz="1800" b="1" spc="-70" dirty="0">
                <a:solidFill>
                  <a:srgbClr val="000000"/>
                </a:solidFill>
                <a:latin typeface="Arial" panose="020B0604020202020204" pitchFamily="34" charset="0"/>
                <a:ea typeface="华文楷体"/>
                <a:cs typeface="Arial" panose="020B0604020202020204" pitchFamily="34" charset="0"/>
              </a:rPr>
              <a:t> 7</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7" name="TextBox 16"/>
          <p:cNvSpPr txBox="1"/>
          <p:nvPr/>
        </p:nvSpPr>
        <p:spPr>
          <a:xfrm>
            <a:off x="5148064" y="2852936"/>
            <a:ext cx="1224136" cy="646331"/>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العهد الجديد</a:t>
            </a:r>
          </a:p>
          <a:p>
            <a:pPr marL="0" marR="0" lvl="0" indent="0" algn="ctr" defTabSz="914400" rtl="1" eaLnBrk="0" fontAlgn="base" latinLnBrk="0" hangingPunct="0">
              <a:lnSpc>
                <a:spcPct val="100000"/>
              </a:lnSpc>
              <a:spcBef>
                <a:spcPct val="0"/>
              </a:spcBef>
              <a:spcAft>
                <a:spcPct val="0"/>
              </a:spcAft>
              <a:buClrTx/>
              <a:buSzTx/>
              <a:buFontTx/>
              <a:buNone/>
              <a:tabLst/>
              <a:defRPr/>
            </a:pPr>
            <a:r>
              <a:rPr lang="ar-SA" sz="1800" b="1" spc="-70" dirty="0" err="1">
                <a:solidFill>
                  <a:srgbClr val="000000"/>
                </a:solidFill>
                <a:latin typeface="Arial" panose="020B0604020202020204" pitchFamily="34" charset="0"/>
                <a:ea typeface="华文楷体"/>
                <a:cs typeface="Arial" panose="020B0604020202020204" pitchFamily="34" charset="0"/>
              </a:rPr>
              <a:t>إرمياء</a:t>
            </a:r>
            <a:r>
              <a:rPr lang="ar-SA" sz="1800" b="1" spc="-70" dirty="0">
                <a:solidFill>
                  <a:srgbClr val="000000"/>
                </a:solidFill>
                <a:latin typeface="Arial" panose="020B0604020202020204" pitchFamily="34" charset="0"/>
                <a:ea typeface="华文楷体"/>
                <a:cs typeface="Arial" panose="020B0604020202020204" pitchFamily="34" charset="0"/>
              </a:rPr>
              <a:t> 31</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التتميم</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2023281117"/>
      </p:ext>
    </p:extLst>
  </p:cSld>
  <p:clrMapOvr>
    <a:masterClrMapping/>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nvGraphicFramePr>
        <p:xfrm>
          <a:off x="3059832" y="3573016"/>
          <a:ext cx="4032448" cy="396240"/>
        </p:xfrm>
        <a:graphic>
          <a:graphicData uri="http://schemas.openxmlformats.org/drawingml/2006/table">
            <a:tbl>
              <a:tblPr bandRow="1">
                <a:tableStyleId>{C083E6E3-FA7D-4D7B-A595-EF9225AFEA82}</a:tableStyleId>
              </a:tblPr>
              <a:tblGrid>
                <a:gridCol w="1466342">
                  <a:extLst>
                    <a:ext uri="{9D8B030D-6E8A-4147-A177-3AD203B41FA5}">
                      <a16:colId xmlns:a16="http://schemas.microsoft.com/office/drawing/2014/main" val="20000"/>
                    </a:ext>
                  </a:extLst>
                </a:gridCol>
                <a:gridCol w="2566106">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r>
                        <a:rPr lang="ar-SA" sz="1000" b="1" i="0" spc="0" dirty="0">
                          <a:solidFill>
                            <a:srgbClr val="FFFFFF"/>
                          </a:solidFill>
                          <a:latin typeface="Arial" panose="020B0604020202020204" pitchFamily="34" charset="0"/>
                          <a:ea typeface="华文楷体"/>
                          <a:cs typeface="Arial" panose="020B0604020202020204" pitchFamily="34" charset="0"/>
                        </a:rPr>
                        <a:t>إسرائيل</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endParaRPr lang="ar-SA" sz="1000" b="1" i="0" spc="0" dirty="0">
                        <a:solidFill>
                          <a:srgbClr val="FFFFFF"/>
                        </a:solidFill>
                        <a:latin typeface="Arial" panose="020B0604020202020204" pitchFamily="34" charset="0"/>
                        <a:ea typeface="华文楷体"/>
                        <a:cs typeface="Arial" panose="020B0604020202020204" pitchFamily="34" charset="0"/>
                      </a:endParaRPr>
                    </a:p>
                    <a:p>
                      <a:pPr algn="ctr"/>
                      <a:r>
                        <a:rPr lang="ar-SA" sz="1000" b="1" i="0" spc="0" dirty="0">
                          <a:solidFill>
                            <a:srgbClr val="FFFFFF"/>
                          </a:solidFill>
                          <a:latin typeface="Arial" panose="020B0604020202020204" pitchFamily="34" charset="0"/>
                          <a:ea typeface="华文楷体"/>
                          <a:cs typeface="Arial" panose="020B0604020202020204" pitchFamily="34" charset="0"/>
                        </a:rPr>
                        <a:t>أزمنة</a:t>
                      </a:r>
                      <a:r>
                        <a:rPr lang="ar-SA" sz="1000" b="1" i="0" spc="0" baseline="0" dirty="0">
                          <a:solidFill>
                            <a:srgbClr val="FFFFFF"/>
                          </a:solidFill>
                          <a:latin typeface="Arial" panose="020B0604020202020204" pitchFamily="34" charset="0"/>
                          <a:ea typeface="华文楷体"/>
                          <a:cs typeface="Arial" panose="020B0604020202020204" pitchFamily="34" charset="0"/>
                        </a:rPr>
                        <a:t> الأمم</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aphicFrame>
        <p:nvGraphicFramePr>
          <p:cNvPr id="56" name="Table 55"/>
          <p:cNvGraphicFramePr>
            <a:graphicFrameLocks noGrp="1"/>
          </p:cNvGraphicFramePr>
          <p:nvPr/>
        </p:nvGraphicFramePr>
        <p:xfrm>
          <a:off x="2555776" y="4149080"/>
          <a:ext cx="5400600" cy="864096"/>
        </p:xfrm>
        <a:graphic>
          <a:graphicData uri="http://schemas.openxmlformats.org/drawingml/2006/table">
            <a:tbl>
              <a:tblPr bandRow="1">
                <a:tableStyleId>{C083E6E3-FA7D-4D7B-A595-EF9225AFEA82}</a:tableStyleId>
              </a:tblPr>
              <a:tblGrid>
                <a:gridCol w="5400600">
                  <a:extLst>
                    <a:ext uri="{9D8B030D-6E8A-4147-A177-3AD203B41FA5}">
                      <a16:colId xmlns:a16="http://schemas.microsoft.com/office/drawing/2014/main" val="20000"/>
                    </a:ext>
                  </a:extLst>
                </a:gridCol>
              </a:tblGrid>
              <a:tr h="864096">
                <a:tc>
                  <a:txBody>
                    <a:bodyPr/>
                    <a:lstStyle/>
                    <a:p>
                      <a:pPr algn="l"/>
                      <a:endParaRPr lang="en-US" sz="1000" b="1" i="0" spc="0" dirty="0">
                        <a:solidFill>
                          <a:srgbClr val="FFFFFF"/>
                        </a:solidFill>
                        <a:latin typeface="Arial" panose="020B0604020202020204" pitchFamily="34" charset="0"/>
                        <a:ea typeface="华文楷体"/>
                        <a:cs typeface="Arial" panose="020B0604020202020204" pitchFamily="34" charset="0"/>
                      </a:endParaRPr>
                    </a:p>
                    <a:p>
                      <a:pPr algn="l"/>
                      <a:endParaRPr lang="en-US" sz="1000" b="1" i="0" spc="0" dirty="0">
                        <a:solidFill>
                          <a:srgbClr val="FFFFFF"/>
                        </a:solidFill>
                        <a:latin typeface="Arial" panose="020B0604020202020204" pitchFamily="34" charset="0"/>
                        <a:ea typeface="华文楷体"/>
                        <a:cs typeface="Arial" panose="020B0604020202020204" pitchFamily="34" charset="0"/>
                      </a:endParaRPr>
                    </a:p>
                    <a:p>
                      <a:pPr algn="l"/>
                      <a:r>
                        <a:rPr lang="ar-SA" sz="1000" b="1" i="0" spc="0" dirty="0">
                          <a:solidFill>
                            <a:srgbClr val="FFFFFF"/>
                          </a:solidFill>
                          <a:latin typeface="Arial" panose="020B0604020202020204" pitchFamily="34" charset="0"/>
                          <a:ea typeface="华文楷体"/>
                          <a:cs typeface="Arial" panose="020B0604020202020204" pitchFamily="34" charset="0"/>
                        </a:rPr>
                        <a:t>العهد</a:t>
                      </a:r>
                      <a:r>
                        <a:rPr lang="ar-SA" sz="1000" b="1" i="0" spc="0" baseline="0" dirty="0">
                          <a:solidFill>
                            <a:srgbClr val="FFFFFF"/>
                          </a:solidFill>
                          <a:latin typeface="Arial" panose="020B0604020202020204" pitchFamily="34" charset="0"/>
                          <a:ea typeface="华文楷体"/>
                          <a:cs typeface="Arial" panose="020B0604020202020204" pitchFamily="34" charset="0"/>
                        </a:rPr>
                        <a:t> الإبراهيمي           </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SA" altLang="zh-CN" sz="1000" b="1" i="0" kern="1200" spc="0" dirty="0">
                          <a:solidFill>
                            <a:schemeClr val="bg1"/>
                          </a:solidFill>
                          <a:latin typeface="Arial" panose="020B0604020202020204" pitchFamily="34" charset="0"/>
                          <a:ea typeface="华文楷体"/>
                          <a:cs typeface="Arial" panose="020B0604020202020204" pitchFamily="34" charset="0"/>
                        </a:rPr>
                        <a:t>عدن</a:t>
                      </a:r>
                      <a:endParaRPr lang="en-US" altLang="zh-CN" sz="1000" b="1" i="0" kern="1200" spc="0" dirty="0">
                        <a:solidFill>
                          <a:schemeClr val="bg1"/>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SA" sz="1050" b="1" i="0" kern="1200" spc="0" dirty="0">
                          <a:solidFill>
                            <a:srgbClr val="FFFFFF"/>
                          </a:solidFill>
                          <a:latin typeface="Arial" panose="020B0604020202020204" pitchFamily="34" charset="0"/>
                          <a:cs typeface="Arial" panose="020B0604020202020204" pitchFamily="34" charset="0"/>
                        </a:rPr>
                        <a:t>الضمير</a:t>
                      </a:r>
                      <a:br>
                        <a:rPr lang="en-US" sz="1000" b="1" i="0" spc="0" dirty="0">
                          <a:solidFill>
                            <a:srgbClr val="FFFFFF"/>
                          </a:solidFill>
                          <a:latin typeface="Arial" panose="020B0604020202020204" pitchFamily="34" charset="0"/>
                          <a:cs typeface="Arial" panose="020B0604020202020204" pitchFamily="34" charset="0"/>
                        </a:rPr>
                      </a:br>
                      <a:endParaRPr lang="en-US" sz="1000" b="1" i="0" spc="0" dirty="0">
                        <a:solidFill>
                          <a:srgbClr val="FFFFFF"/>
                        </a:solidFill>
                        <a:latin typeface="Arial" panose="020B0604020202020204" pitchFamily="34" charset="0"/>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ar-SA" sz="1000" b="1" i="0" spc="0" dirty="0">
                          <a:solidFill>
                            <a:srgbClr val="FFFFFF"/>
                          </a:solidFill>
                          <a:latin typeface="Arial" panose="020B0604020202020204" pitchFamily="34" charset="0"/>
                          <a:ea typeface="华文楷体"/>
                          <a:cs typeface="Arial" panose="020B0604020202020204" pitchFamily="34" charset="0"/>
                        </a:rPr>
                        <a:t>الحكومة</a:t>
                      </a:r>
                      <a:r>
                        <a:rPr lang="ar-SA" sz="1000" b="1" i="0" spc="0" baseline="0" dirty="0">
                          <a:solidFill>
                            <a:srgbClr val="FFFFFF"/>
                          </a:solidFill>
                          <a:latin typeface="Arial" panose="020B0604020202020204" pitchFamily="34" charset="0"/>
                          <a:ea typeface="华文楷体"/>
                          <a:cs typeface="Arial" panose="020B0604020202020204" pitchFamily="34" charset="0"/>
                        </a:rPr>
                        <a:t> البشرية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الآباء</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القضاة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الملوك</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الأنبياء</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المسيح</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i="0" spc="0" dirty="0">
                          <a:solidFill>
                            <a:srgbClr val="FFFFFF"/>
                          </a:solidFill>
                          <a:latin typeface="Arial" panose="020B0604020202020204" pitchFamily="34" charset="0"/>
                          <a:ea typeface="华文楷体"/>
                          <a:cs typeface="Arial" panose="020B0604020202020204" pitchFamily="34" charset="0"/>
                        </a:rPr>
                        <a:t>نعمة</a:t>
                      </a: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المملكة</a:t>
                      </a:r>
                      <a:r>
                        <a:rPr lang="ar-SA" sz="1000" b="1" i="0" spc="0" baseline="0" dirty="0">
                          <a:solidFill>
                            <a:srgbClr val="FFFFFF"/>
                          </a:solidFill>
                          <a:latin typeface="Arial" panose="020B0604020202020204" pitchFamily="34" charset="0"/>
                          <a:ea typeface="华文楷体"/>
                          <a:cs typeface="Arial" panose="020B0604020202020204" pitchFamily="34" charset="0"/>
                        </a:rPr>
                        <a:t> الألفية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ar-SA" altLang="zh-CN" sz="3600" dirty="0">
                <a:solidFill>
                  <a:schemeClr val="bg1"/>
                </a:solidFill>
              </a:rPr>
              <a:t>ملكوت الله</a:t>
            </a:r>
            <a:endParaRPr kumimoji="1" lang="en-US" altLang="zh-CN" sz="3600" dirty="0">
              <a:solidFill>
                <a:schemeClr val="bg1"/>
              </a:solidFill>
              <a:ea typeface="华文楷体"/>
              <a:cs typeface="Arial" panose="020B0604020202020204" pitchFamily="34" charset="0"/>
            </a:endParaRPr>
          </a:p>
        </p:txBody>
      </p:sp>
      <p:sp>
        <p:nvSpPr>
          <p:cNvPr id="238595" name="Text Box 5"/>
          <p:cNvSpPr txBox="1">
            <a:spLocks noChangeArrowheads="1"/>
          </p:cNvSpPr>
          <p:nvPr/>
        </p:nvSpPr>
        <p:spPr bwMode="auto">
          <a:xfrm>
            <a:off x="8481282" y="0"/>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460</a:t>
            </a:r>
          </a:p>
        </p:txBody>
      </p:sp>
      <p:sp>
        <p:nvSpPr>
          <p:cNvPr id="238597" name="Text Box 52"/>
          <p:cNvSpPr txBox="1">
            <a:spLocks noChangeArrowheads="1"/>
          </p:cNvSpPr>
          <p:nvPr/>
        </p:nvSpPr>
        <p:spPr bwMode="auto">
          <a:xfrm>
            <a:off x="0" y="6477000"/>
            <a:ext cx="8965183" cy="3385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Adapted from J. Dwight Pentecost, Thy Kingdom Come,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الملكوت الأبدي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مملكة الشيطان المزيفة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الخط الخلاصي</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المملكة الإلهية على الأرض</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4" name="Rectangle 23"/>
          <p:cNvSpPr/>
          <p:nvPr/>
        </p:nvSpPr>
        <p:spPr>
          <a:xfrm>
            <a:off x="323528"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العهود </a:t>
            </a:r>
          </a:p>
        </p:txBody>
      </p:sp>
      <p:sp>
        <p:nvSpPr>
          <p:cNvPr id="37" name="Rectangle 36"/>
          <p:cNvSpPr/>
          <p:nvPr/>
        </p:nvSpPr>
        <p:spPr>
          <a:xfrm>
            <a:off x="827584" y="5013176"/>
            <a:ext cx="4180508" cy="4320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التدابير( إمتحان الطاعة) </a:t>
            </a: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SA" altLang="zh-CN" sz="1000" b="1" i="0" kern="1200" spc="0" dirty="0">
                          <a:solidFill>
                            <a:schemeClr val="bg1"/>
                          </a:solidFill>
                          <a:latin typeface="Arial" panose="020B0604020202020204" pitchFamily="34" charset="0"/>
                          <a:ea typeface="华文楷体"/>
                          <a:cs typeface="Arial" panose="020B0604020202020204" pitchFamily="34" charset="0"/>
                        </a:rPr>
                        <a:t>البراءة</a:t>
                      </a:r>
                      <a:endParaRPr lang="en-US" altLang="zh-CN" sz="1000" b="1" i="0" kern="1200" spc="0" dirty="0">
                        <a:solidFill>
                          <a:schemeClr val="bg1"/>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SA" sz="1050" b="1" i="0" kern="1200" spc="0" dirty="0">
                          <a:solidFill>
                            <a:srgbClr val="FFFFFF"/>
                          </a:solidFill>
                          <a:latin typeface="Arial" panose="020B0604020202020204" pitchFamily="34" charset="0"/>
                          <a:cs typeface="Arial" panose="020B0604020202020204" pitchFamily="34" charset="0"/>
                        </a:rPr>
                        <a:t>الضمير</a:t>
                      </a:r>
                      <a:endParaRPr lang="en-US" sz="1000" b="1" i="0" spc="0" dirty="0">
                        <a:solidFill>
                          <a:srgbClr val="FFFFFF"/>
                        </a:solidFill>
                        <a:latin typeface="Arial" panose="020B0604020202020204" pitchFamily="34" charset="0"/>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ar-SA" sz="1000" b="1" i="0" spc="0" dirty="0">
                          <a:solidFill>
                            <a:srgbClr val="FFFFFF"/>
                          </a:solidFill>
                          <a:latin typeface="Arial" panose="020B0604020202020204" pitchFamily="34" charset="0"/>
                          <a:ea typeface="华文楷体"/>
                          <a:cs typeface="Arial" panose="020B0604020202020204" pitchFamily="34" charset="0"/>
                        </a:rPr>
                        <a:t>الحكومة</a:t>
                      </a:r>
                    </a:p>
                    <a:p>
                      <a:pPr marL="0" indent="0" algn="ctr"/>
                      <a:r>
                        <a:rPr lang="ar-SA" sz="1000" b="1" i="0" spc="0" dirty="0">
                          <a:solidFill>
                            <a:srgbClr val="FFFFFF"/>
                          </a:solidFill>
                          <a:latin typeface="Arial" panose="020B0604020202020204" pitchFamily="34" charset="0"/>
                          <a:ea typeface="华文楷体"/>
                          <a:cs typeface="Arial" panose="020B0604020202020204" pitchFamily="34" charset="0"/>
                        </a:rPr>
                        <a:t>البشرية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588554">
                  <a:extLst>
                    <a:ext uri="{9D8B030D-6E8A-4147-A177-3AD203B41FA5}">
                      <a16:colId xmlns:a16="http://schemas.microsoft.com/office/drawing/2014/main" val="20001"/>
                    </a:ext>
                  </a:extLst>
                </a:gridCol>
                <a:gridCol w="559687">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الوعد</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SA" sz="1000" b="1" i="0" spc="0" dirty="0" err="1">
                          <a:solidFill>
                            <a:srgbClr val="FFFFFF"/>
                          </a:solidFill>
                          <a:latin typeface="Arial" panose="020B0604020202020204" pitchFamily="34" charset="0"/>
                          <a:ea typeface="华文楷体"/>
                          <a:cs typeface="Arial" panose="020B0604020202020204" pitchFamily="34" charset="0"/>
                        </a:rPr>
                        <a:t>الناموس</a:t>
                      </a:r>
                      <a:r>
                        <a:rPr lang="ar-SA" sz="1000" b="1" i="0" spc="0" baseline="0" dirty="0" err="1">
                          <a:solidFill>
                            <a:srgbClr val="FFFFFF"/>
                          </a:solidFill>
                          <a:latin typeface="Arial" panose="020B0604020202020204" pitchFamily="34" charset="0"/>
                          <a:ea typeface="华文楷体"/>
                          <a:cs typeface="Arial" panose="020B0604020202020204" pitchFamily="34" charset="0"/>
                        </a:rPr>
                        <a:t> </a:t>
                      </a:r>
                      <a:r>
                        <a:rPr lang="ar-SA" sz="1000" b="1" i="0" spc="0" baseline="0" dirty="0">
                          <a:solidFill>
                            <a:srgbClr val="FFFFFF"/>
                          </a:solidFill>
                          <a:latin typeface="Arial" panose="020B0604020202020204" pitchFamily="34" charset="0"/>
                          <a:ea typeface="华文楷体"/>
                          <a:cs typeface="Arial" panose="020B0604020202020204" pitchFamily="34" charset="0"/>
                        </a:rPr>
                        <a:t>(غلا 3: 19</a:t>
                      </a:r>
                      <a:r>
                        <a:rPr lang="ar-SA" sz="1000" b="1" i="0" spc="0" baseline="0" dirty="0" err="1">
                          <a:solidFill>
                            <a:srgbClr val="FFFFFF"/>
                          </a:solidFill>
                          <a:latin typeface="Arial" panose="020B0604020202020204" pitchFamily="34" charset="0"/>
                          <a:ea typeface="华文楷体"/>
                          <a:cs typeface="Arial" panose="020B0604020202020204" pitchFamily="34" charset="0"/>
                        </a:rPr>
                        <a:t>)</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i="0" spc="0" dirty="0">
                          <a:solidFill>
                            <a:srgbClr val="FFFFFF"/>
                          </a:solidFill>
                          <a:latin typeface="Arial" panose="020B0604020202020204" pitchFamily="34" charset="0"/>
                          <a:ea typeface="华文楷体"/>
                          <a:cs typeface="Arial" panose="020B0604020202020204" pitchFamily="34" charset="0"/>
                        </a:rPr>
                        <a:t>النعمة</a:t>
                      </a: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المملكة</a:t>
                      </a:r>
                      <a:r>
                        <a:rPr lang="ar-SA" sz="1000" b="1" i="0" spc="0" baseline="0" dirty="0">
                          <a:solidFill>
                            <a:srgbClr val="FFFFFF"/>
                          </a:solidFill>
                          <a:latin typeface="Arial" panose="020B0604020202020204" pitchFamily="34" charset="0"/>
                          <a:ea typeface="华文楷体"/>
                          <a:cs typeface="Arial" panose="020B0604020202020204" pitchFamily="34" charset="0"/>
                        </a:rPr>
                        <a:t> الألفية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العهد الجديد</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العهد </a:t>
                      </a:r>
                      <a:r>
                        <a:rPr lang="ar-SA" sz="1000" b="1" i="0" spc="0" dirty="0" err="1">
                          <a:solidFill>
                            <a:srgbClr val="FFFFFF"/>
                          </a:solidFill>
                          <a:latin typeface="Arial" panose="020B0604020202020204" pitchFamily="34" charset="0"/>
                          <a:ea typeface="华文楷体"/>
                          <a:cs typeface="Arial" panose="020B0604020202020204" pitchFamily="34" charset="0"/>
                        </a:rPr>
                        <a:t>الداوودي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419872" y="4149080"/>
          <a:ext cx="4392488" cy="288032"/>
        </p:xfrm>
        <a:graphic>
          <a:graphicData uri="http://schemas.openxmlformats.org/drawingml/2006/table">
            <a:tbl>
              <a:tblPr bandRow="1">
                <a:tableStyleId>{C083E6E3-FA7D-4D7B-A595-EF9225AFEA82}</a:tableStyleId>
              </a:tblPr>
              <a:tblGrid>
                <a:gridCol w="4392488">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أرض الموعد  </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pic>
        <p:nvPicPr>
          <p:cNvPr id="238606" name="Picture 2386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Tree>
    <p:extLst>
      <p:ext uri="{BB962C8B-B14F-4D97-AF65-F5344CB8AC3E}">
        <p14:creationId xmlns:p14="http://schemas.microsoft.com/office/powerpoint/2010/main" val="137111653"/>
      </p:ext>
    </p:extLst>
  </p:cSld>
  <p:clrMapOvr>
    <a:masterClrMapping/>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404664"/>
            <a:ext cx="7620000" cy="1143000"/>
          </a:xfrm>
        </p:spPr>
        <p:txBody>
          <a:bodyPr/>
          <a:lstStyle/>
          <a:p>
            <a:pPr rtl="1"/>
            <a:r>
              <a:rPr lang="ar-SA" sz="4000" dirty="0">
                <a:ea typeface="ＭＳ Ｐゴシック" charset="0"/>
                <a:cs typeface="Arial" panose="020B0604020202020204" pitchFamily="34" charset="0"/>
              </a:rPr>
              <a:t>موضوع شامل</a:t>
            </a:r>
            <a:endParaRPr lang="en-US" sz="4000" dirty="0">
              <a:ea typeface="ＭＳ Ｐゴシック" charset="0"/>
              <a:cs typeface="Arial" panose="020B0604020202020204" pitchFamily="34" charset="0"/>
            </a:endParaRPr>
          </a:p>
        </p:txBody>
      </p:sp>
      <p:sp>
        <p:nvSpPr>
          <p:cNvPr id="21507" name="Rectangle 3"/>
          <p:cNvSpPr>
            <a:spLocks noGrp="1" noChangeArrowheads="1"/>
          </p:cNvSpPr>
          <p:nvPr>
            <p:ph type="body" sz="half" idx="1"/>
          </p:nvPr>
        </p:nvSpPr>
        <p:spPr>
          <a:xfrm>
            <a:off x="228600" y="1471464"/>
            <a:ext cx="2819400" cy="2836912"/>
          </a:xfrm>
        </p:spPr>
        <p:txBody>
          <a:bodyPr/>
          <a:lstStyle/>
          <a:p>
            <a:pPr marL="66675" indent="-66675" algn="r"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rPr>
              <a:t>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ＭＳ Ｐゴシック" charset="0"/>
                <a:cs typeface="Times New Roman" panose="02020603050405020304" pitchFamily="18" charset="0"/>
              </a:rPr>
              <a:t>رؤيا ٢٢: ٥</a:t>
            </a: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endParaRPr>
          </a:p>
          <a:p>
            <a:pPr marL="66675" indent="-66675">
              <a:lnSpc>
                <a:spcPct val="80000"/>
              </a:lnSpc>
              <a:buFont typeface="Monotype Sorts" charset="0"/>
              <a:buNone/>
            </a:pP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endParaRPr>
          </a:p>
          <a:p>
            <a:pPr marL="66675" indent="-66675" algn="r" rtl="1">
              <a:lnSpc>
                <a:spcPct val="80000"/>
              </a:lnSpc>
              <a:buNone/>
            </a:pP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وَلاَ يَكُونُ لَيْلٌ هُنَاكَ، وَلاَ يَحْتَاجُونَ إِلَى سِرَاجٍ أَوْ نـُورِ شَمْسٍ،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لأَنَّ ٱلرَّبَّ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ٱلْإِلَهَ يُنِيرُ عَلَيْهِمْ، وَهُمْ </a:t>
            </a:r>
            <a:r>
              <a:rPr lang="ar-SA" sz="2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سَيَمْلِكُونَ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إِلَى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أَبَدِ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ٱلْآبِدِينَ.</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ＭＳ Ｐゴシック" charset="0"/>
              <a:cs typeface="Times New Roman" panose="02020603050405020304" pitchFamily="18" charset="0"/>
            </a:endParaRPr>
          </a:p>
        </p:txBody>
      </p:sp>
      <p:sp>
        <p:nvSpPr>
          <p:cNvPr id="21508" name="Rectangle 4"/>
          <p:cNvSpPr>
            <a:spLocks noGrp="1" noChangeArrowheads="1"/>
          </p:cNvSpPr>
          <p:nvPr>
            <p:ph type="body" sz="half" idx="2"/>
          </p:nvPr>
        </p:nvSpPr>
        <p:spPr>
          <a:xfrm>
            <a:off x="3347864" y="1471464"/>
            <a:ext cx="5544616" cy="3917032"/>
          </a:xfrm>
        </p:spPr>
        <p:txBody>
          <a:bodyPr/>
          <a:lstStyle/>
          <a:p>
            <a:pPr marL="0" indent="0" algn="just"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rPr>
              <a:t>التكوين ١: ٢٦-٢٨</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a:p>
            <a:pPr marL="0" indent="0" algn="just" rtl="1">
              <a:lnSpc>
                <a:spcPct val="80000"/>
              </a:lnSpc>
              <a:buNone/>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a:p>
            <a:pPr marL="0" indent="0" algn="just" rtl="1">
              <a:buNone/>
            </a:pP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‏وَقَالَ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ّٰهُ: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نَعْمَلُ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ٱلْإِنْسَانَ عَلَى صُورَتِنَا كَشَبَهِنَا، </a:t>
            </a:r>
            <a:r>
              <a:rPr lang="ar-SA" sz="2400" dirty="0">
                <a:ln w="18415" cmpd="sng">
                  <a:solidFill>
                    <a:srgbClr val="FFFFFF"/>
                  </a:solidFill>
                  <a:prstDash val="solid"/>
                </a:ln>
                <a:solidFill>
                  <a:schemeClr val="tx2"/>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فَيَتَسَلَّطُونَ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سَمَكِ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ٱلْبَحْرِ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طَيْرِ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ٱلسَّمَاءِ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وَعَلَى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ٱلْبَهَائِمِ،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كُلِّ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ٱلْأَرْضِ،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جَمِيعِ ٱلدَّبَّابَاتِ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ٱلَّتِي تَدِبُّ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عَلَى ٱلْأَرْضِ.</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‎27</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فَخَلَقَ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للّٰهُ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ٱلْإِنْسَانَ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صُورَتِهِ.</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صُورَةِ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ّٰهِ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خَلَقَهُ.</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ذَكَرًا وَأُنْثَى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خَلَقَهُمْ.</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‎28</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وَبَارَكَهُمُ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ّٰهُ وَقَالَ لَهُمْ: أَثْمِرُوا وَٱكْثُرُوا وَٱ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مْلأُوا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ٱلْأَرْضَ، و</a:t>
            </a:r>
            <a:r>
              <a:rPr lang="ar-SA" sz="2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َأَخْضِعُوهَا، </a:t>
            </a:r>
            <a:r>
              <a:rPr lang="ar-SA" sz="2400" dirty="0">
                <a:ln w="18415" cmpd="sng">
                  <a:solidFill>
                    <a:srgbClr val="FFFFFF"/>
                  </a:solidFill>
                  <a:prstDash val="solid"/>
                </a:ln>
                <a:solidFill>
                  <a:srgbClr val="FFC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وَتَسَلَّطُوا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سَمَكِ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ٱلْبَحْرِ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طَيْرِ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ٱلسَّمَاءِ وَعَلَى كُلِّ حَيَوَانٍ يَدِبُّ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عَلَى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ٱلْأَرْضِ.</a:t>
            </a:r>
          </a:p>
        </p:txBody>
      </p:sp>
      <p:sp>
        <p:nvSpPr>
          <p:cNvPr id="21510" name="Text Box 6"/>
          <p:cNvSpPr txBox="1">
            <a:spLocks noChangeArrowheads="1"/>
          </p:cNvSpPr>
          <p:nvPr/>
        </p:nvSpPr>
        <p:spPr bwMode="auto">
          <a:xfrm>
            <a:off x="228600" y="6096000"/>
            <a:ext cx="2209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lvl="0" algn="ctr" defTabSz="914400" eaLnBrk="0" hangingPunct="0">
              <a:spcBef>
                <a:spcPct val="50000"/>
              </a:spcBef>
              <a:defRPr/>
            </a:pPr>
            <a:r>
              <a:rPr lang="ar-SA" sz="3200" b="1" dirty="0">
                <a:solidFill>
                  <a:srgbClr val="FFFFFF"/>
                </a:solidFill>
                <a:latin typeface="Arial" panose="020B0604020202020204" pitchFamily="34" charset="0"/>
                <a:cs typeface="Arial" panose="020B0604020202020204" pitchFamily="34" charset="0"/>
              </a:rPr>
              <a:t>التتميم</a:t>
            </a:r>
            <a:endParaRPr lang="en-US" sz="3200" b="1" dirty="0">
              <a:solidFill>
                <a:srgbClr val="FFFFFF"/>
              </a:solidFill>
              <a:latin typeface="Arial" panose="020B0604020202020204" pitchFamily="34" charset="0"/>
              <a:cs typeface="Arial" panose="020B0604020202020204" pitchFamily="34" charset="0"/>
            </a:endParaRPr>
          </a:p>
        </p:txBody>
      </p:sp>
      <p:sp>
        <p:nvSpPr>
          <p:cNvPr id="21511" name="Text Box 7"/>
          <p:cNvSpPr txBox="1">
            <a:spLocks noChangeArrowheads="1"/>
          </p:cNvSpPr>
          <p:nvPr/>
        </p:nvSpPr>
        <p:spPr bwMode="auto">
          <a:xfrm>
            <a:off x="6248400" y="6096000"/>
            <a:ext cx="2209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lvl="0" algn="ctr" defTabSz="914400" eaLnBrk="0" hangingPunct="0">
              <a:spcBef>
                <a:spcPct val="50000"/>
              </a:spcBef>
              <a:defRPr/>
            </a:pPr>
            <a:r>
              <a:rPr lang="ar-SA" sz="3200" b="1" dirty="0">
                <a:solidFill>
                  <a:srgbClr val="FFFFFF"/>
                </a:solidFill>
                <a:latin typeface="Arial" panose="020B0604020202020204" pitchFamily="34" charset="0"/>
                <a:cs typeface="Arial" panose="020B0604020202020204" pitchFamily="34" charset="0"/>
              </a:rPr>
              <a:t>الوصية</a:t>
            </a:r>
            <a:endParaRPr lang="en-US" sz="3200" b="1" dirty="0">
              <a:solidFill>
                <a:srgbClr val="FFFFFF"/>
              </a:solidFill>
              <a:latin typeface="Arial" panose="020B0604020202020204" pitchFamily="34" charset="0"/>
              <a:cs typeface="Arial" panose="020B0604020202020204" pitchFamily="34" charset="0"/>
            </a:endParaRPr>
          </a:p>
        </p:txBody>
      </p:sp>
      <p:sp>
        <p:nvSpPr>
          <p:cNvPr id="21512" name="AutoShape 8"/>
          <p:cNvSpPr>
            <a:spLocks noChangeArrowheads="1"/>
          </p:cNvSpPr>
          <p:nvPr/>
        </p:nvSpPr>
        <p:spPr bwMode="auto">
          <a:xfrm rot="10800000">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13" name="Text Box 9"/>
          <p:cNvSpPr txBox="1">
            <a:spLocks noChangeArrowheads="1"/>
          </p:cNvSpPr>
          <p:nvPr/>
        </p:nvSpPr>
        <p:spPr bwMode="auto">
          <a:xfrm>
            <a:off x="152400" y="5445224"/>
            <a:ext cx="8839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موضوع الكتاب المقدس: الله يمدد حكمه إلى الإنسان</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514" name="Text Box 10"/>
          <p:cNvSpPr txBox="1">
            <a:spLocks noChangeArrowheads="1"/>
          </p:cNvSpPr>
          <p:nvPr/>
        </p:nvSpPr>
        <p:spPr bwMode="auto">
          <a:xfrm>
            <a:off x="3048000" y="6021388"/>
            <a:ext cx="27479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العهود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1786" name="Text Box 11"/>
          <p:cNvSpPr txBox="1">
            <a:spLocks noChangeArrowheads="1"/>
          </p:cNvSpPr>
          <p:nvPr/>
        </p:nvSpPr>
        <p:spPr bwMode="auto">
          <a:xfrm>
            <a:off x="8305800" y="152400"/>
            <a:ext cx="685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a:t>
            </a:r>
          </a:p>
        </p:txBody>
      </p:sp>
    </p:spTree>
    <p:extLst>
      <p:ext uri="{BB962C8B-B14F-4D97-AF65-F5344CB8AC3E}">
        <p14:creationId xmlns:p14="http://schemas.microsoft.com/office/powerpoint/2010/main" val="33962872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blinds(horizontal)">
                                      <p:cBhvr>
                                        <p:cTn id="7" dur="500"/>
                                        <p:tgtEl>
                                          <p:spTgt spid="21508">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508">
                                            <p:txEl>
                                              <p:pRg st="2" end="2"/>
                                            </p:txEl>
                                          </p:spTgt>
                                        </p:tgtEl>
                                        <p:attrNameLst>
                                          <p:attrName>style.visibility</p:attrName>
                                        </p:attrNameLst>
                                      </p:cBhvr>
                                      <p:to>
                                        <p:strVal val="visible"/>
                                      </p:to>
                                    </p:set>
                                    <p:animEffect transition="in" filter="blinds(horizontal)">
                                      <p:cBhvr>
                                        <p:cTn id="10" dur="500"/>
                                        <p:tgtEl>
                                          <p:spTgt spid="2150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15" dur="500"/>
                                        <p:tgtEl>
                                          <p:spTgt spid="21507">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507">
                                            <p:txEl>
                                              <p:pRg st="2" end="2"/>
                                            </p:txEl>
                                          </p:spTgt>
                                        </p:tgtEl>
                                        <p:attrNameLst>
                                          <p:attrName>style.visibility</p:attrName>
                                        </p:attrNameLst>
                                      </p:cBhvr>
                                      <p:to>
                                        <p:strVal val="visible"/>
                                      </p:to>
                                    </p:set>
                                    <p:animEffect transition="in" filter="blinds(horizontal)">
                                      <p:cBhvr>
                                        <p:cTn id="18" dur="500"/>
                                        <p:tgtEl>
                                          <p:spTgt spid="2150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1"/>
                                        </p:tgtEl>
                                        <p:attrNameLst>
                                          <p:attrName>style.visibility</p:attrName>
                                        </p:attrNameLst>
                                      </p:cBhvr>
                                      <p:to>
                                        <p:strVal val="visible"/>
                                      </p:to>
                                    </p:set>
                                    <p:animEffect transition="in" filter="fade">
                                      <p:cBhvr>
                                        <p:cTn id="32" dur="100"/>
                                        <p:tgtEl>
                                          <p:spTgt spid="21511"/>
                                        </p:tgtEl>
                                      </p:cBhvr>
                                    </p:animEffect>
                                    <p:anim calcmode="lin" valueType="num">
                                      <p:cBhvr>
                                        <p:cTn id="33" dur="400" fill="hold"/>
                                        <p:tgtEl>
                                          <p:spTgt spid="21511"/>
                                        </p:tgtEl>
                                        <p:attrNameLst>
                                          <p:attrName>ppt_x</p:attrName>
                                        </p:attrNameLst>
                                      </p:cBhvr>
                                      <p:tavLst>
                                        <p:tav tm="0">
                                          <p:val>
                                            <p:strVal val="#ppt_x"/>
                                          </p:val>
                                        </p:tav>
                                        <p:tav tm="100000">
                                          <p:val>
                                            <p:strVal val="#ppt_x"/>
                                          </p:val>
                                        </p:tav>
                                      </p:tavLst>
                                    </p:anim>
                                    <p:anim calcmode="lin" valueType="num">
                                      <p:cBhvr>
                                        <p:cTn id="34" dur="400" fill="hold"/>
                                        <p:tgtEl>
                                          <p:spTgt spid="21511"/>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0"/>
                                        </p:tgtEl>
                                        <p:attrNameLst>
                                          <p:attrName>style.visibility</p:attrName>
                                        </p:attrNameLst>
                                      </p:cBhvr>
                                      <p:to>
                                        <p:strVal val="visible"/>
                                      </p:to>
                                    </p:set>
                                    <p:animEffect transition="in" filter="fade">
                                      <p:cBhvr>
                                        <p:cTn id="41" dur="100"/>
                                        <p:tgtEl>
                                          <p:spTgt spid="21510"/>
                                        </p:tgtEl>
                                      </p:cBhvr>
                                    </p:animEffect>
                                    <p:anim calcmode="lin" valueType="num">
                                      <p:cBhvr>
                                        <p:cTn id="42" dur="400" fill="hold"/>
                                        <p:tgtEl>
                                          <p:spTgt spid="21510"/>
                                        </p:tgtEl>
                                        <p:attrNameLst>
                                          <p:attrName>ppt_x</p:attrName>
                                        </p:attrNameLst>
                                      </p:cBhvr>
                                      <p:tavLst>
                                        <p:tav tm="0">
                                          <p:val>
                                            <p:strVal val="#ppt_x"/>
                                          </p:val>
                                        </p:tav>
                                        <p:tav tm="100000">
                                          <p:val>
                                            <p:strVal val="#ppt_x"/>
                                          </p:val>
                                        </p:tav>
                                      </p:tavLst>
                                    </p:anim>
                                    <p:anim calcmode="lin" valueType="num">
                                      <p:cBhvr>
                                        <p:cTn id="43" dur="400" fill="hold"/>
                                        <p:tgtEl>
                                          <p:spTgt spid="21510"/>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righ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21508" grpId="0" uiExpand="1" build="p"/>
      <p:bldP spid="21510" grpId="0"/>
      <p:bldP spid="21511" grpId="0"/>
      <p:bldP spid="21513" grpId="0"/>
      <p:bldP spid="2151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rtl="1">
              <a:defRPr/>
            </a:pPr>
            <a:r>
              <a:rPr lang="ar-SA" altLang="zh-CN" dirty="0">
                <a:ea typeface="SimSun" charset="0"/>
                <a:cs typeface="SimSun" charset="0"/>
              </a:rPr>
              <a:t>نظرتي لموضوعات العهد القديم</a:t>
            </a:r>
            <a:endParaRPr lang="en-US" dirty="0">
              <a:ea typeface="ＭＳ Ｐゴシック" charset="0"/>
              <a:cs typeface="ＭＳ Ｐゴシック" charset="0"/>
            </a:endParaRPr>
          </a:p>
        </p:txBody>
      </p:sp>
      <p:pic>
        <p:nvPicPr>
          <p:cNvPr id="335874" name="Picture 4" descr="j0309390"/>
          <p:cNvPicPr>
            <a:picLocks noGrp="1" noChangeAspect="1" noChangeArrowheads="1"/>
          </p:cNvPicPr>
          <p:nvPr>
            <p:ph sz="half" idx="2"/>
          </p:nvPr>
        </p:nvPicPr>
        <p:blipFill>
          <a:blip r:embed="rId3" cstate="print">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8956675" cy="5181600"/>
          </a:xfrm>
        </p:spPr>
        <p:txBody>
          <a:bodyPr/>
          <a:lstStyle/>
          <a:p>
            <a:pPr algn="r" rtl="1">
              <a:buFont typeface="Monotype Sorts" charset="0"/>
              <a:buNone/>
              <a:tabLst>
                <a:tab pos="862013" algn="l"/>
                <a:tab pos="1431925" algn="l"/>
                <a:tab pos="2001838" algn="l"/>
              </a:tabLst>
              <a:defRPr/>
            </a:pPr>
            <a:r>
              <a:rPr lang="ar-SA" altLang="zh-CN" dirty="0">
                <a:effectLst>
                  <a:outerShdw blurRad="50800" dist="127000" dir="2700000" algn="tl" rotWithShape="0">
                    <a:srgbClr val="000000"/>
                  </a:outerShdw>
                </a:effectLst>
                <a:ea typeface="SimSun" charset="0"/>
                <a:cs typeface="SimSun" charset="0"/>
              </a:rPr>
              <a:t>السرد القصصي في العهد القديم</a:t>
            </a:r>
            <a:r>
              <a:rPr lang="en-US" altLang="zh-CN" dirty="0">
                <a:effectLst>
                  <a:outerShdw blurRad="50800" dist="127000" dir="2700000" algn="tl" rotWithShape="0">
                    <a:srgbClr val="000000"/>
                  </a:outerShdw>
                </a:effectLst>
                <a:ea typeface="SimSun" charset="0"/>
                <a:cs typeface="SimSun" charset="0"/>
              </a:rPr>
              <a:t> </a:t>
            </a:r>
          </a:p>
          <a:p>
            <a:pPr algn="r" rtl="1">
              <a:buNone/>
              <a:tabLst>
                <a:tab pos="862013" algn="l"/>
                <a:tab pos="1431925" algn="l"/>
                <a:tab pos="2001838" algn="l"/>
              </a:tabLst>
              <a:defRPr/>
            </a:pPr>
            <a:r>
              <a:rPr lang="ar-SA" altLang="zh-CN" dirty="0">
                <a:solidFill>
                  <a:srgbClr val="FFFF00"/>
                </a:solidFill>
                <a:effectLst>
                  <a:outerShdw blurRad="50800" dist="127000" dir="2700000" algn="tl" rotWithShape="0">
                    <a:srgbClr val="000000"/>
                  </a:outerShdw>
                </a:effectLst>
                <a:ea typeface="SimSun" charset="0"/>
                <a:cs typeface="SimSun" charset="0"/>
              </a:rPr>
              <a:t>الله يستعيد الإنسان للمشاركة في </a:t>
            </a:r>
          </a:p>
          <a:p>
            <a:pPr algn="r" rtl="1">
              <a:buNone/>
              <a:tabLst>
                <a:tab pos="862013" algn="l"/>
                <a:tab pos="1431925" algn="l"/>
                <a:tab pos="2001838" algn="l"/>
              </a:tabLst>
              <a:defRPr/>
            </a:pPr>
            <a:r>
              <a:rPr lang="ar-SA" altLang="zh-CN" dirty="0">
                <a:solidFill>
                  <a:srgbClr val="FFFF00"/>
                </a:solidFill>
                <a:effectLst>
                  <a:outerShdw blurRad="50800" dist="127000" dir="2700000" algn="tl" rotWithShape="0">
                    <a:srgbClr val="000000"/>
                  </a:outerShdw>
                </a:effectLst>
                <a:ea typeface="SimSun" charset="0"/>
                <a:cs typeface="SimSun" charset="0"/>
              </a:rPr>
              <a:t>حكم </a:t>
            </a:r>
            <a:r>
              <a:rPr lang="ar-SA" altLang="zh-CN" dirty="0" err="1">
                <a:solidFill>
                  <a:srgbClr val="FFFF00"/>
                </a:solidFill>
                <a:effectLst>
                  <a:outerShdw blurRad="50800" dist="127000" dir="2700000" algn="tl" rotWithShape="0">
                    <a:srgbClr val="000000"/>
                  </a:outerShdw>
                </a:effectLst>
                <a:ea typeface="SimSun" charset="0"/>
                <a:cs typeface="SimSun" charset="0"/>
              </a:rPr>
              <a:t>مملكنه</a:t>
            </a:r>
            <a:r>
              <a:rPr lang="ar-SA" altLang="zh-CN" dirty="0">
                <a:solidFill>
                  <a:srgbClr val="FFFF00"/>
                </a:solidFill>
                <a:effectLst>
                  <a:outerShdw blurRad="50800" dist="127000" dir="2700000" algn="tl" rotWithShape="0">
                    <a:srgbClr val="000000"/>
                  </a:outerShdw>
                </a:effectLst>
                <a:ea typeface="SimSun" charset="0"/>
                <a:cs typeface="SimSun" charset="0"/>
              </a:rPr>
              <a:t> لمجده الخاص</a:t>
            </a:r>
            <a:r>
              <a:rPr lang="en-US" altLang="zh-CN" dirty="0">
                <a:effectLst>
                  <a:outerShdw blurRad="50800" dist="127000" dir="2700000" algn="tl" rotWithShape="0">
                    <a:srgbClr val="000000"/>
                  </a:outerShdw>
                </a:effectLst>
                <a:ea typeface="SimSun" charset="0"/>
                <a:cs typeface="SimSun" charset="0"/>
              </a:rPr>
              <a:t>		</a:t>
            </a:r>
            <a:endParaRPr lang="ar-SA" altLang="zh-CN" dirty="0">
              <a:effectLst>
                <a:outerShdw blurRad="50800" dist="127000" dir="2700000" algn="tl" rotWithShape="0">
                  <a:srgbClr val="000000"/>
                </a:outerShdw>
              </a:effectLst>
              <a:ea typeface="SimSun" charset="0"/>
              <a:cs typeface="SimSun" charset="0"/>
            </a:endParaRPr>
          </a:p>
          <a:p>
            <a:pPr algn="r" rtl="1">
              <a:buNone/>
              <a:tabLst>
                <a:tab pos="862013" algn="l"/>
                <a:tab pos="1431925" algn="l"/>
                <a:tab pos="2001838" algn="l"/>
              </a:tabLst>
              <a:defRPr/>
            </a:pPr>
            <a:r>
              <a:rPr lang="en-US" altLang="zh-CN" dirty="0">
                <a:effectLst>
                  <a:outerShdw blurRad="50800" dist="127000" dir="2700000" algn="tl" rotWithShape="0">
                    <a:srgbClr val="000000"/>
                  </a:outerShdw>
                </a:effectLst>
                <a:ea typeface="SimSun" charset="0"/>
                <a:cs typeface="SimSun" charset="0"/>
              </a:rPr>
              <a:t>	</a:t>
            </a:r>
            <a:r>
              <a:rPr lang="ar-SA" altLang="zh-CN" dirty="0">
                <a:effectLst>
                  <a:outerShdw blurRad="50800" dist="127000" dir="2700000" algn="tl" rotWithShape="0">
                    <a:srgbClr val="000000"/>
                  </a:outerShdw>
                </a:effectLst>
                <a:ea typeface="SimSun" charset="0"/>
                <a:cs typeface="SimSun" charset="0"/>
              </a:rPr>
              <a:t>تم التكليف في عدن ولكنها فقدت بالسقوط</a:t>
            </a:r>
            <a:endParaRPr lang="en-US" altLang="zh-CN" dirty="0">
              <a:effectLst>
                <a:outerShdw blurRad="50800" dist="127000" dir="2700000" algn="tl" rotWithShape="0">
                  <a:srgbClr val="000000"/>
                </a:outerShdw>
              </a:effectLst>
              <a:ea typeface="SimSun" charset="0"/>
              <a:cs typeface="SimSun" charset="0"/>
            </a:endParaRPr>
          </a:p>
          <a:p>
            <a:pPr algn="r" rtl="1">
              <a:buNone/>
              <a:tabLst>
                <a:tab pos="862013" algn="l"/>
                <a:tab pos="1431925" algn="l"/>
                <a:tab pos="2001838" algn="l"/>
              </a:tabLst>
              <a:defRPr/>
            </a:pPr>
            <a:r>
              <a:rPr lang="en-US" altLang="zh-CN" dirty="0">
                <a:effectLst>
                  <a:outerShdw blurRad="50800" dist="127000" dir="2700000" algn="tl" rotWithShape="0">
                    <a:srgbClr val="000000"/>
                  </a:outerShdw>
                </a:effectLst>
                <a:ea typeface="SimSun" charset="0"/>
                <a:cs typeface="SimSun" charset="0"/>
              </a:rPr>
              <a:t>		</a:t>
            </a:r>
            <a:r>
              <a:rPr lang="ar-SA" altLang="zh-CN" dirty="0">
                <a:effectLst>
                  <a:outerShdw blurRad="50800" dist="127000" dir="2700000" algn="tl" rotWithShape="0">
                    <a:srgbClr val="000000"/>
                  </a:outerShdw>
                </a:effectLst>
                <a:ea typeface="SimSun" charset="0"/>
                <a:cs typeface="SimSun" charset="0"/>
              </a:rPr>
              <a:t>وإنجازها بواسطة استرداد الإنسان </a:t>
            </a:r>
            <a:endParaRPr lang="en-US" altLang="zh-CN" dirty="0">
              <a:effectLst>
                <a:outerShdw blurRad="50800" dist="127000" dir="2700000" algn="tl" rotWithShape="0">
                  <a:srgbClr val="000000"/>
                </a:outerShdw>
              </a:effectLst>
              <a:ea typeface="SimSun" charset="0"/>
              <a:cs typeface="SimSun" charset="0"/>
            </a:endParaRPr>
          </a:p>
          <a:p>
            <a:pPr algn="r" rtl="1">
              <a:buNone/>
              <a:tabLst>
                <a:tab pos="862013" algn="l"/>
                <a:tab pos="1431925" algn="l"/>
                <a:tab pos="2001838" algn="l"/>
              </a:tabLst>
              <a:defRPr/>
            </a:pPr>
            <a:r>
              <a:rPr lang="en-US" altLang="zh-CN" dirty="0">
                <a:effectLst>
                  <a:outerShdw blurRad="50800" dist="127000" dir="2700000" algn="tl" rotWithShape="0">
                    <a:srgbClr val="000000"/>
                  </a:outerShdw>
                </a:effectLst>
                <a:ea typeface="SimSun" charset="0"/>
                <a:cs typeface="SimSun" charset="0"/>
              </a:rPr>
              <a:t>			</a:t>
            </a:r>
            <a:r>
              <a:rPr lang="ar-SA" altLang="zh-CN" dirty="0">
                <a:effectLst>
                  <a:outerShdw blurRad="50800" dist="127000" dir="2700000" algn="tl" rotWithShape="0">
                    <a:srgbClr val="000000"/>
                  </a:outerShdw>
                </a:effectLst>
                <a:ea typeface="SimSun" charset="0"/>
                <a:cs typeface="SimSun" charset="0"/>
              </a:rPr>
              <a:t>من خلال إسرائيل كمملكة من الكهنة</a:t>
            </a:r>
            <a:endParaRPr lang="en-US" altLang="zh-CN" dirty="0">
              <a:effectLst>
                <a:outerShdw blurRad="50800" dist="127000" dir="2700000" algn="tl" rotWithShape="0">
                  <a:srgbClr val="000000"/>
                </a:outerShdw>
              </a:effectLst>
              <a:ea typeface="SimSun" charset="0"/>
              <a:cs typeface="SimSun" charset="0"/>
            </a:endParaRPr>
          </a:p>
          <a:p>
            <a:pPr algn="r" rtl="1">
              <a:buNone/>
              <a:tabLst>
                <a:tab pos="862013" algn="l"/>
                <a:tab pos="1431925" algn="l"/>
                <a:tab pos="2001838" algn="l"/>
              </a:tabLst>
              <a:defRPr/>
            </a:pPr>
            <a:r>
              <a:rPr lang="en-US" altLang="zh-CN" dirty="0">
                <a:effectLst>
                  <a:outerShdw blurRad="50800" dist="127000" dir="2700000" algn="tl" rotWithShape="0">
                    <a:srgbClr val="000000"/>
                  </a:outerShdw>
                </a:effectLst>
                <a:ea typeface="SimSun" charset="0"/>
                <a:cs typeface="SimSun" charset="0"/>
              </a:rPr>
              <a:t>			</a:t>
            </a:r>
            <a:r>
              <a:rPr lang="ar-SA" altLang="zh-CN" dirty="0">
                <a:effectLst>
                  <a:outerShdw blurRad="50800" dist="127000" dir="2700000" algn="tl" rotWithShape="0">
                    <a:srgbClr val="000000"/>
                  </a:outerShdw>
                </a:effectLst>
                <a:ea typeface="SimSun" charset="0"/>
                <a:cs typeface="SimSun" charset="0"/>
              </a:rPr>
              <a:t>وفي نهاية المطاف من خلال </a:t>
            </a:r>
            <a:r>
              <a:rPr lang="ar-SA" altLang="zh-CN" dirty="0" err="1">
                <a:effectLst>
                  <a:outerShdw blurRad="50800" dist="127000" dir="2700000" algn="tl" rotWithShape="0">
                    <a:srgbClr val="000000"/>
                  </a:outerShdw>
                </a:effectLst>
                <a:ea typeface="SimSun" charset="0"/>
                <a:cs typeface="SimSun" charset="0"/>
              </a:rPr>
              <a:t>المسيح،</a:t>
            </a:r>
            <a:r>
              <a:rPr lang="ar-SA" altLang="zh-CN" dirty="0">
                <a:effectLst>
                  <a:outerShdw blurRad="50800" dist="127000" dir="2700000" algn="tl" rotWithShape="0">
                    <a:srgbClr val="000000"/>
                  </a:outerShdw>
                </a:effectLst>
                <a:ea typeface="SimSun" charset="0"/>
                <a:cs typeface="SimSun" charset="0"/>
              </a:rPr>
              <a:t> </a:t>
            </a:r>
          </a:p>
          <a:p>
            <a:pPr algn="r" rtl="1">
              <a:buNone/>
              <a:tabLst>
                <a:tab pos="862013" algn="l"/>
                <a:tab pos="1431925" algn="l"/>
                <a:tab pos="2001838" algn="l"/>
              </a:tabLst>
              <a:defRPr/>
            </a:pPr>
            <a:r>
              <a:rPr lang="ar-SA" altLang="zh-CN" dirty="0">
                <a:effectLst>
                  <a:outerShdw blurRad="50800" dist="127000" dir="2700000" algn="tl" rotWithShape="0">
                    <a:srgbClr val="000000"/>
                  </a:outerShdw>
                </a:effectLst>
                <a:ea typeface="SimSun" charset="0"/>
                <a:cs typeface="SimSun" charset="0"/>
              </a:rPr>
              <a:t>				الذي سوف </a:t>
            </a:r>
            <a:r>
              <a:rPr lang="ar-SA" altLang="zh-CN" dirty="0" err="1">
                <a:effectLst>
                  <a:outerShdw blurRad="50800" dist="127000" dir="2700000" algn="tl" rotWithShape="0">
                    <a:srgbClr val="000000"/>
                  </a:outerShdw>
                </a:effectLst>
                <a:ea typeface="SimSun" charset="0"/>
                <a:cs typeface="SimSun" charset="0"/>
              </a:rPr>
              <a:t>يسملك</a:t>
            </a:r>
            <a:r>
              <a:rPr lang="ar-SA" altLang="zh-CN" dirty="0">
                <a:effectLst>
                  <a:outerShdw blurRad="50800" dist="127000" dir="2700000" algn="tl" rotWithShape="0">
                    <a:srgbClr val="000000"/>
                  </a:outerShdw>
                </a:effectLst>
                <a:ea typeface="SimSun" charset="0"/>
                <a:cs typeface="SimSun" charset="0"/>
              </a:rPr>
              <a:t> كمخلص وملك </a:t>
            </a:r>
          </a:p>
          <a:p>
            <a:pPr algn="r" rtl="1">
              <a:buNone/>
              <a:tabLst>
                <a:tab pos="862013" algn="l"/>
                <a:tab pos="1431925" algn="l"/>
                <a:tab pos="2001838" algn="l"/>
              </a:tabLst>
              <a:defRPr/>
            </a:pPr>
            <a:r>
              <a:rPr lang="ar-SA" altLang="zh-CN" dirty="0">
                <a:effectLst>
                  <a:outerShdw blurRad="50800" dist="127000" dir="2700000" algn="tl" rotWithShape="0">
                    <a:srgbClr val="000000"/>
                  </a:outerShdw>
                </a:effectLst>
                <a:ea typeface="SimSun" charset="0"/>
                <a:cs typeface="SimSun" charset="0"/>
              </a:rPr>
              <a:t>				للوفاء بالعهد الإبراهيمي</a:t>
            </a:r>
            <a:endParaRPr lang="en-US" dirty="0">
              <a:effectLst>
                <a:outerShdw blurRad="50800" dist="127000" dir="2700000" algn="tl" rotWithShape="0">
                  <a:srgbClr val="000000"/>
                </a:outerShdw>
              </a:effectLst>
              <a:ea typeface="ＭＳ Ｐゴシック" charset="0"/>
              <a:cs typeface="ＭＳ Ｐゴシック" charset="0"/>
            </a:endParaRPr>
          </a:p>
        </p:txBody>
      </p:sp>
      <p:sp>
        <p:nvSpPr>
          <p:cNvPr id="33587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33</a:t>
            </a:r>
          </a:p>
        </p:txBody>
      </p:sp>
    </p:spTree>
    <p:extLst>
      <p:ext uri="{BB962C8B-B14F-4D97-AF65-F5344CB8AC3E}">
        <p14:creationId xmlns:p14="http://schemas.microsoft.com/office/powerpoint/2010/main" val="41758823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3" presetClass="entr" presetSubtype="0" fill="hold" grpId="0" nodeType="clickEffect">
                                  <p:stCondLst>
                                    <p:cond delay="0"/>
                                  </p:stCondLst>
                                  <p:childTnLst>
                                    <p:set>
                                      <p:cBhvr>
                                        <p:cTn id="78" dur="1" fill="hold">
                                          <p:stCondLst>
                                            <p:cond delay="0"/>
                                          </p:stCondLst>
                                        </p:cTn>
                                        <p:tgtEl>
                                          <p:spTgt spid="23555">
                                            <p:txEl>
                                              <p:pRg st="8" end="8"/>
                                            </p:txEl>
                                          </p:spTgt>
                                        </p:tgtEl>
                                        <p:attrNameLst>
                                          <p:attrName>style.visibility</p:attrName>
                                        </p:attrNameLst>
                                      </p:cBhvr>
                                      <p:to>
                                        <p:strVal val="visible"/>
                                      </p:to>
                                    </p:set>
                                    <p:animEffect transition="in" filter="fade">
                                      <p:cBhvr>
                                        <p:cTn id="79" dur="100"/>
                                        <p:tgtEl>
                                          <p:spTgt spid="23555">
                                            <p:txEl>
                                              <p:pRg st="8" end="8"/>
                                            </p:txEl>
                                          </p:spTgt>
                                        </p:tgtEl>
                                      </p:cBhvr>
                                    </p:animEffect>
                                    <p:anim calcmode="lin" valueType="num">
                                      <p:cBhvr>
                                        <p:cTn id="80" dur="4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81" dur="400" fill="hold"/>
                                        <p:tgtEl>
                                          <p:spTgt spid="23555">
                                            <p:txEl>
                                              <p:pRg st="8" end="8"/>
                                            </p:txEl>
                                          </p:spTgt>
                                        </p:tgtEl>
                                        <p:attrNameLst>
                                          <p:attrName>ppt_y</p:attrName>
                                        </p:attrNameLst>
                                      </p:cBhvr>
                                      <p:tavLst>
                                        <p:tav tm="0">
                                          <p:val>
                                            <p:strVal val="#ppt_y+0.31"/>
                                          </p:val>
                                        </p:tav>
                                        <p:tav tm="100000">
                                          <p:val>
                                            <p:strVal val="#ppt_y+0.31"/>
                                          </p:val>
                                        </p:tav>
                                      </p:tavLst>
                                    </p:anim>
                                    <p:anim calcmode="lin" valueType="num">
                                      <p:cBhvr>
                                        <p:cTn id="82" dur="600" decel="50000" fill="hold">
                                          <p:stCondLst>
                                            <p:cond delay="400"/>
                                          </p:stCondLst>
                                        </p:cTn>
                                        <p:tgtEl>
                                          <p:spTgt spid="23555">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600" decel="50000" fill="hold">
                                          <p:stCondLst>
                                            <p:cond delay="400"/>
                                          </p:stCondLst>
                                        </p:cTn>
                                        <p:tgtEl>
                                          <p:spTgt spid="23555">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21654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500" r="12500"/>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89711" y="4437112"/>
            <a:ext cx="8964577" cy="2246769"/>
          </a:xfrm>
          <a:prstGeom prst="rect">
            <a:avLst/>
          </a:prstGeom>
        </p:spPr>
        <p:txBody>
          <a:bodyPr wrap="square">
            <a:spAutoFit/>
          </a:bodyPr>
          <a:lstStyle/>
          <a:p>
            <a:pPr algn="ctr" defTabSz="914377" fontAlgn="auto">
              <a:spcBef>
                <a:spcPts val="0"/>
              </a:spcBef>
              <a:spcAft>
                <a:spcPts val="0"/>
              </a:spcAft>
            </a:pPr>
            <a:r>
              <a:rPr lang="ar-SA" sz="2800" b="1" dirty="0">
                <a:solidFill>
                  <a:prstClr val="white"/>
                </a:solidFill>
                <a:effectLst>
                  <a:glow rad="228600">
                    <a:schemeClr val="bg2">
                      <a:alpha val="89000"/>
                    </a:schemeClr>
                  </a:glow>
                </a:effectLst>
                <a:latin typeface="Arial" panose="020B0604020202020204" pitchFamily="34" charset="0"/>
                <a:cs typeface="Arial" panose="020B0604020202020204" pitchFamily="34" charset="0"/>
              </a:rPr>
              <a:t>١ اخبار ١٧ : ١١-١٤</a:t>
            </a:r>
          </a:p>
          <a:p>
            <a:pPr algn="ctr" defTabSz="914377" fontAlgn="auto">
              <a:spcBef>
                <a:spcPts val="0"/>
              </a:spcBef>
              <a:spcAft>
                <a:spcPts val="0"/>
              </a:spcAft>
            </a:pPr>
            <a:r>
              <a:rPr lang="ar-SA" sz="2800" b="1" dirty="0">
                <a:solidFill>
                  <a:prstClr val="white"/>
                </a:solidFill>
                <a:effectLst>
                  <a:glow rad="228600">
                    <a:schemeClr val="bg2">
                      <a:alpha val="89000"/>
                    </a:schemeClr>
                  </a:glow>
                </a:effectLst>
                <a:latin typeface="Arial" panose="020B0604020202020204" pitchFamily="34" charset="0"/>
                <a:cs typeface="Arial" panose="020B0604020202020204" pitchFamily="34" charset="0"/>
              </a:rPr>
              <a:t>وَيَكُونُ مَتَى كَمُلَتْ أَيَّامُكَ لِتَذْهَبَ مَعَ آبَائِكَ أَنِّي أُقِيمُ بَعْدَكَ نَسْلَكَ الَّذِي يَكُونُ مِنْ بَنِيكَ وَأُثَبِّتُ مَمْلَكَتَهُ. هُوَ يَبْنِي لِي بَيْتاً وَأَنَا أُثَبِّتُ كُرْسِيَّهُ إِلَى الأَبَدِ. أَنَا أَكُونُ لَهُ أَباً وَهُوَ يَكُونُ لِيَ ابْناً, وَلاَ أَنْزِعُ رَحْمَتِي عَنْهُ كَمَا نَزَعْتُهَا عَنِ الَّذِي كَانَ قَبْلَكَ. وَأُقِيمُهُ فِي بَيْتِي وَمَلَكُوتِي إِلَى الأَبَدِ, وَيَكُونُ كُرْسِيُّهُ ثَابِتاً إِلَى الأَبَدِ». </a:t>
            </a:r>
          </a:p>
        </p:txBody>
      </p:sp>
      <p:sp>
        <p:nvSpPr>
          <p:cNvPr id="3" name="Rectangle 2">
            <a:extLst>
              <a:ext uri="{FF2B5EF4-FFF2-40B4-BE49-F238E27FC236}">
                <a16:creationId xmlns:a16="http://schemas.microsoft.com/office/drawing/2014/main" id="{DC6D508F-1ABC-3F4A-8BDB-C93834E213A4}"/>
              </a:ext>
            </a:extLst>
          </p:cNvPr>
          <p:cNvSpPr/>
          <p:nvPr/>
        </p:nvSpPr>
        <p:spPr>
          <a:xfrm>
            <a:off x="1024272" y="638529"/>
            <a:ext cx="6819013" cy="2308324"/>
          </a:xfrm>
          <a:prstGeom prst="rect">
            <a:avLst/>
          </a:prstGeom>
        </p:spPr>
        <p:txBody>
          <a:bodyPr wrap="square">
            <a:spAutoFit/>
          </a:bodyPr>
          <a:lstStyle/>
          <a:p>
            <a:pPr algn="ctr" defTabSz="914377" fontAlgn="auto">
              <a:spcBef>
                <a:spcPts val="0"/>
              </a:spcBef>
              <a:spcAft>
                <a:spcPts val="0"/>
              </a:spcAft>
            </a:pPr>
            <a:r>
              <a:rPr lang="ar-SA" sz="4800" b="1" dirty="0">
                <a:solidFill>
                  <a:prstClr val="white"/>
                </a:solidFill>
                <a:effectLst>
                  <a:glow rad="228600">
                    <a:schemeClr val="bg2">
                      <a:alpha val="89000"/>
                    </a:schemeClr>
                  </a:glow>
                </a:effectLst>
                <a:latin typeface="Arial" panose="020B0604020202020204" pitchFamily="34" charset="0"/>
                <a:cs typeface="Arial" panose="020B0604020202020204" pitchFamily="34" charset="0"/>
              </a:rPr>
              <a:t>اشعياء ٦٠ : ٢</a:t>
            </a:r>
          </a:p>
          <a:p>
            <a:pPr algn="ctr" defTabSz="914377" fontAlgn="auto">
              <a:spcBef>
                <a:spcPts val="0"/>
              </a:spcBef>
              <a:spcAft>
                <a:spcPts val="0"/>
              </a:spcAft>
            </a:pPr>
            <a:r>
              <a:rPr lang="ar-SA" sz="4800" b="1" dirty="0">
                <a:solidFill>
                  <a:prstClr val="white"/>
                </a:solidFill>
                <a:effectLst>
                  <a:glow rad="228600">
                    <a:schemeClr val="bg2">
                      <a:alpha val="89000"/>
                    </a:schemeClr>
                  </a:glow>
                </a:effectLst>
                <a:latin typeface="Arial" panose="020B0604020202020204" pitchFamily="34" charset="0"/>
                <a:cs typeface="Arial" panose="020B0604020202020204" pitchFamily="34" charset="0"/>
              </a:rPr>
              <a:t>أَمَّا عَلَيْكِ فَيُشْرِقُ الرَّبُّ وَمَجْدُهُ عَلَيْكِ يُرَى. </a:t>
            </a:r>
          </a:p>
        </p:txBody>
      </p:sp>
    </p:spTree>
    <p:extLst>
      <p:ext uri="{BB962C8B-B14F-4D97-AF65-F5344CB8AC3E}">
        <p14:creationId xmlns:p14="http://schemas.microsoft.com/office/powerpoint/2010/main" val="7558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a:extLst>
              <a:ext uri="{FF2B5EF4-FFF2-40B4-BE49-F238E27FC236}">
                <a16:creationId xmlns:a16="http://schemas.microsoft.com/office/drawing/2014/main" id="{6AA43F71-0E14-E046-A8FA-FAA1A30CF9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6C20881-A676-AD46-B8C4-42AB09A30BA6}"/>
              </a:ext>
            </a:extLst>
          </p:cNvPr>
          <p:cNvSpPr/>
          <p:nvPr/>
        </p:nvSpPr>
        <p:spPr>
          <a:xfrm>
            <a:off x="215599" y="127452"/>
            <a:ext cx="4932465" cy="3046988"/>
          </a:xfrm>
          <a:prstGeom prst="rect">
            <a:avLst/>
          </a:prstGeom>
        </p:spPr>
        <p:txBody>
          <a:bodyPr wrap="square">
            <a:spAutoFit/>
          </a:bodyPr>
          <a:lstStyle/>
          <a:p>
            <a:pPr algn="ctr" defTabSz="914377" fontAlgn="auto">
              <a:spcBef>
                <a:spcPts val="0"/>
              </a:spcBef>
              <a:spcAft>
                <a:spcPts val="0"/>
              </a:spcAft>
            </a:pP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اشعياء ٦٠ : ٣-٤</a:t>
            </a:r>
          </a:p>
          <a:p>
            <a:pPr algn="ctr" defTabSz="914377" fontAlgn="auto">
              <a:spcBef>
                <a:spcPts val="0"/>
              </a:spcBef>
              <a:spcAft>
                <a:spcPts val="0"/>
              </a:spcAft>
            </a:pP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فَتَسِيرُ الأُمَمُ فِي نُورِكِ وَالْمُلُوكُ فِي ضِيَاءِ إِشْرَاقِكِ. اِرْفَعِي عَيْنَيْكِ حَوَالَيْكِ وَانْظُرِي. قَدِ اجْتَمَعُوا كُلُّهُمْ. جَاءُوا إِلَيْكِ. يَأْتِي بَنُوكِ مِنْ بَعِيدٍ وَتُحْمَلُ بَنَاتُكِ عَلَى الأَيْدِي. </a:t>
            </a:r>
          </a:p>
        </p:txBody>
      </p:sp>
    </p:spTree>
    <p:extLst>
      <p:ext uri="{BB962C8B-B14F-4D97-AF65-F5344CB8AC3E}">
        <p14:creationId xmlns:p14="http://schemas.microsoft.com/office/powerpoint/2010/main" val="2734826762"/>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EA379-31D4-8349-B568-BBA619C82A92}"/>
              </a:ext>
            </a:extLst>
          </p:cNvPr>
          <p:cNvPicPr>
            <a:picLocks noChangeAspect="1"/>
          </p:cNvPicPr>
          <p:nvPr/>
        </p:nvPicPr>
        <p:blipFill rotWithShape="1">
          <a:blip r:embed="rId2"/>
          <a:srcRect l="12500" t="20726" r="12500"/>
          <a:stretch/>
        </p:blipFill>
        <p:spPr>
          <a:xfrm>
            <a:off x="0" y="0"/>
            <a:ext cx="9144000" cy="6858000"/>
          </a:xfrm>
          <a:prstGeom prst="rect">
            <a:avLst/>
          </a:prstGeom>
        </p:spPr>
      </p:pic>
      <p:sp>
        <p:nvSpPr>
          <p:cNvPr id="3" name="Rectangle 2">
            <a:extLst>
              <a:ext uri="{FF2B5EF4-FFF2-40B4-BE49-F238E27FC236}">
                <a16:creationId xmlns:a16="http://schemas.microsoft.com/office/drawing/2014/main" id="{C4F4A274-A46B-5649-8B4F-545D63454B8C}"/>
              </a:ext>
            </a:extLst>
          </p:cNvPr>
          <p:cNvSpPr/>
          <p:nvPr/>
        </p:nvSpPr>
        <p:spPr>
          <a:xfrm>
            <a:off x="297951" y="188640"/>
            <a:ext cx="8548098" cy="1569660"/>
          </a:xfrm>
          <a:prstGeom prst="rect">
            <a:avLst/>
          </a:prstGeom>
        </p:spPr>
        <p:txBody>
          <a:bodyPr wrap="square">
            <a:spAutoFit/>
          </a:bodyPr>
          <a:lstStyle/>
          <a:p>
            <a:pPr algn="ctr" defTabSz="914377" fontAlgn="auto">
              <a:spcBef>
                <a:spcPts val="0"/>
              </a:spcBef>
              <a:spcAft>
                <a:spcPts val="0"/>
              </a:spcAft>
            </a:pP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اشعياء ٦٠ : ٥</a:t>
            </a:r>
          </a:p>
          <a:p>
            <a:pPr algn="ctr" defTabSz="914377" fontAlgn="auto">
              <a:spcBef>
                <a:spcPts val="0"/>
              </a:spcBef>
              <a:spcAft>
                <a:spcPts val="0"/>
              </a:spcAft>
            </a:pP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حِينَئِذٍ تَنْظُرِينَ وَتُنِيرِينَ وَيَخْفُقُ قَلْبُكِ وَيَتَّسِعُ لأَنَّهُ تَتَحَوَّلُ إِلَيْكِ ثَرْوَةُ الْبَحْرِ وَيَأْتِي إِلَيْكِ غِنَى الأُمَمِ. </a:t>
            </a:r>
          </a:p>
        </p:txBody>
      </p:sp>
    </p:spTree>
    <p:extLst>
      <p:ext uri="{BB962C8B-B14F-4D97-AF65-F5344CB8AC3E}">
        <p14:creationId xmlns:p14="http://schemas.microsoft.com/office/powerpoint/2010/main" val="805618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unset over a snow covered mountain&#10;&#10;Description automatically generated">
            <a:extLst>
              <a:ext uri="{FF2B5EF4-FFF2-40B4-BE49-F238E27FC236}">
                <a16:creationId xmlns:a16="http://schemas.microsoft.com/office/drawing/2014/main" id="{5A45306F-C9E1-684C-ADEB-93B26C5C45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459"/>
            <a:ext cx="9144000" cy="6859460"/>
          </a:xfrm>
          <a:prstGeom prst="rect">
            <a:avLst/>
          </a:prstGeom>
        </p:spPr>
      </p:pic>
      <p:sp>
        <p:nvSpPr>
          <p:cNvPr id="2" name="Rectangle 1">
            <a:extLst>
              <a:ext uri="{FF2B5EF4-FFF2-40B4-BE49-F238E27FC236}">
                <a16:creationId xmlns:a16="http://schemas.microsoft.com/office/drawing/2014/main" id="{FC2D319F-F005-7C46-AB1F-469905260F0C}"/>
              </a:ext>
            </a:extLst>
          </p:cNvPr>
          <p:cNvSpPr/>
          <p:nvPr/>
        </p:nvSpPr>
        <p:spPr>
          <a:xfrm>
            <a:off x="272904" y="100736"/>
            <a:ext cx="6953693" cy="1569660"/>
          </a:xfrm>
          <a:prstGeom prst="rect">
            <a:avLst/>
          </a:prstGeom>
        </p:spPr>
        <p:txBody>
          <a:bodyPr wrap="square">
            <a:spAutoFit/>
          </a:bodyPr>
          <a:lstStyle/>
          <a:p>
            <a:pPr algn="ctr" defTabSz="914377" fontAlgn="auto">
              <a:spcBef>
                <a:spcPts val="0"/>
              </a:spcBef>
              <a:spcAft>
                <a:spcPts val="0"/>
              </a:spcAft>
            </a:pP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اشعياء ٦٠ : ٦</a:t>
            </a:r>
          </a:p>
          <a:p>
            <a:pPr algn="ctr" defTabSz="914377" fontAlgn="auto">
              <a:spcBef>
                <a:spcPts val="0"/>
              </a:spcBef>
              <a:spcAft>
                <a:spcPts val="0"/>
              </a:spcAft>
            </a:pP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تُغَطِّيكِ كَثْرَةُ الْجِمَالِ </a:t>
            </a:r>
            <a:r>
              <a:rPr lang="ar-SA" sz="3200" b="1" dirty="0" err="1">
                <a:solidFill>
                  <a:prstClr val="white"/>
                </a:solidFill>
                <a:effectLst>
                  <a:glow rad="228600">
                    <a:schemeClr val="tx1">
                      <a:alpha val="89000"/>
                    </a:schemeClr>
                  </a:glow>
                </a:effectLst>
                <a:latin typeface="Arial" panose="020B0604020202020204" pitchFamily="34" charset="0"/>
                <a:cs typeface="Arial" panose="020B0604020202020204" pitchFamily="34" charset="0"/>
              </a:rPr>
              <a:t>بُكْرَانُ</a:t>
            </a: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 مِدْيَانَ وَعِيفَةَ كُلُّهَا تَأْتِي مِنْ شَبَا. تَحْمِلُ ذَهَباً وَلُبَاناً وَتُبَشِّرُ بِتَسَابِيحِ الرَّبِّ. </a:t>
            </a:r>
          </a:p>
        </p:txBody>
      </p:sp>
    </p:spTree>
    <p:extLst>
      <p:ext uri="{BB962C8B-B14F-4D97-AF65-F5344CB8AC3E}">
        <p14:creationId xmlns:p14="http://schemas.microsoft.com/office/powerpoint/2010/main" val="356701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0D226E-E6A8-5D4C-B230-9229BCB1DE11}"/>
              </a:ext>
            </a:extLst>
          </p:cNvPr>
          <p:cNvPicPr>
            <a:picLocks noChangeAspect="1"/>
          </p:cNvPicPr>
          <p:nvPr/>
        </p:nvPicPr>
        <p:blipFill rotWithShape="1">
          <a:blip r:embed="rId2"/>
          <a:srcRect l="12500" r="12500"/>
          <a:stretch/>
        </p:blipFill>
        <p:spPr>
          <a:xfrm>
            <a:off x="0" y="0"/>
            <a:ext cx="9144000" cy="6858000"/>
          </a:xfrm>
          <a:prstGeom prst="rect">
            <a:avLst/>
          </a:prstGeom>
        </p:spPr>
      </p:pic>
      <p:sp>
        <p:nvSpPr>
          <p:cNvPr id="4" name="Rectangle 3">
            <a:extLst>
              <a:ext uri="{FF2B5EF4-FFF2-40B4-BE49-F238E27FC236}">
                <a16:creationId xmlns:a16="http://schemas.microsoft.com/office/drawing/2014/main" id="{F5990ADB-DCE7-D44C-ABCB-A46C2061D813}"/>
              </a:ext>
            </a:extLst>
          </p:cNvPr>
          <p:cNvSpPr/>
          <p:nvPr/>
        </p:nvSpPr>
        <p:spPr>
          <a:xfrm>
            <a:off x="195209" y="5242981"/>
            <a:ext cx="8778672" cy="1077218"/>
          </a:xfrm>
          <a:prstGeom prst="rect">
            <a:avLst/>
          </a:prstGeom>
        </p:spPr>
        <p:txBody>
          <a:bodyPr wrap="square">
            <a:spAutoFit/>
          </a:bodyPr>
          <a:lstStyle/>
          <a:p>
            <a:pPr algn="ctr" defTabSz="914377" fontAlgn="auto">
              <a:spcBef>
                <a:spcPts val="0"/>
              </a:spcBef>
              <a:spcAft>
                <a:spcPts val="0"/>
              </a:spcAft>
            </a:pP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اشعياء ٦٠ : ٧ أ</a:t>
            </a:r>
          </a:p>
          <a:p>
            <a:pPr algn="ctr" defTabSz="914377" fontAlgn="auto">
              <a:spcBef>
                <a:spcPts val="0"/>
              </a:spcBef>
              <a:spcAft>
                <a:spcPts val="0"/>
              </a:spcAft>
            </a:pP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كُلُّ غَنَمِ </a:t>
            </a:r>
            <a:r>
              <a:rPr lang="ar-SA" sz="3200" b="1" dirty="0" err="1">
                <a:solidFill>
                  <a:prstClr val="white"/>
                </a:solidFill>
                <a:effectLst>
                  <a:glow rad="228600">
                    <a:schemeClr val="tx1">
                      <a:alpha val="89000"/>
                    </a:schemeClr>
                  </a:glow>
                </a:effectLst>
                <a:latin typeface="Arial" panose="020B0604020202020204" pitchFamily="34" charset="0"/>
                <a:cs typeface="Arial" panose="020B0604020202020204" pitchFamily="34" charset="0"/>
              </a:rPr>
              <a:t>قِيدَارَ</a:t>
            </a: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 تَجْتَمِعُ إِلَيْكِ.</a:t>
            </a:r>
          </a:p>
        </p:txBody>
      </p:sp>
    </p:spTree>
    <p:extLst>
      <p:ext uri="{BB962C8B-B14F-4D97-AF65-F5344CB8AC3E}">
        <p14:creationId xmlns:p14="http://schemas.microsoft.com/office/powerpoint/2010/main" val="988753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0A00B3-6F00-134B-B3C7-C8E0565869A4}"/>
              </a:ext>
            </a:extLst>
          </p:cNvPr>
          <p:cNvPicPr>
            <a:picLocks noChangeAspect="1"/>
          </p:cNvPicPr>
          <p:nvPr/>
        </p:nvPicPr>
        <p:blipFill rotWithShape="1">
          <a:blip r:embed="rId2"/>
          <a:srcRect l="6578" r="8579"/>
          <a:stretch/>
        </p:blipFill>
        <p:spPr>
          <a:xfrm>
            <a:off x="0" y="0"/>
            <a:ext cx="9144000" cy="6858000"/>
          </a:xfrm>
          <a:prstGeom prst="rect">
            <a:avLst/>
          </a:prstGeom>
        </p:spPr>
      </p:pic>
      <p:sp>
        <p:nvSpPr>
          <p:cNvPr id="3" name="Rectangle 2">
            <a:extLst>
              <a:ext uri="{FF2B5EF4-FFF2-40B4-BE49-F238E27FC236}">
                <a16:creationId xmlns:a16="http://schemas.microsoft.com/office/drawing/2014/main" id="{41EE6988-7B3B-A042-9410-81161F5836B2}"/>
              </a:ext>
            </a:extLst>
          </p:cNvPr>
          <p:cNvSpPr/>
          <p:nvPr/>
        </p:nvSpPr>
        <p:spPr>
          <a:xfrm>
            <a:off x="3203848" y="4437112"/>
            <a:ext cx="5589382" cy="1569660"/>
          </a:xfrm>
          <a:prstGeom prst="rect">
            <a:avLst/>
          </a:prstGeom>
        </p:spPr>
        <p:txBody>
          <a:bodyPr wrap="square">
            <a:spAutoFit/>
          </a:bodyPr>
          <a:lstStyle/>
          <a:p>
            <a:pPr algn="ctr" defTabSz="914377" fontAlgn="auto">
              <a:spcBef>
                <a:spcPts val="0"/>
              </a:spcBef>
              <a:spcAft>
                <a:spcPts val="0"/>
              </a:spcAft>
            </a:pP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اشعياء ٦٠ : ٧ ب</a:t>
            </a:r>
          </a:p>
          <a:p>
            <a:pPr algn="ctr" defTabSz="914377" fontAlgn="auto">
              <a:spcBef>
                <a:spcPts val="0"/>
              </a:spcBef>
              <a:spcAft>
                <a:spcPts val="0"/>
              </a:spcAft>
            </a:pP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ك كِبَاشُ </a:t>
            </a:r>
            <a:r>
              <a:rPr lang="ar-SA" sz="3200" b="1" dirty="0" err="1">
                <a:solidFill>
                  <a:prstClr val="white"/>
                </a:solidFill>
                <a:effectLst>
                  <a:glow rad="228600">
                    <a:schemeClr val="tx1">
                      <a:alpha val="89000"/>
                    </a:schemeClr>
                  </a:glow>
                </a:effectLst>
                <a:latin typeface="Arial" panose="020B0604020202020204" pitchFamily="34" charset="0"/>
                <a:cs typeface="Arial" panose="020B0604020202020204" pitchFamily="34" charset="0"/>
              </a:rPr>
              <a:t>نَبَايُوتَ</a:t>
            </a:r>
            <a:r>
              <a:rPr lang="ar-SA" sz="3200" b="1" dirty="0">
                <a:solidFill>
                  <a:prstClr val="white"/>
                </a:solidFill>
                <a:effectLst>
                  <a:glow rad="228600">
                    <a:schemeClr val="tx1">
                      <a:alpha val="89000"/>
                    </a:schemeClr>
                  </a:glow>
                </a:effectLst>
                <a:latin typeface="Arial" panose="020B0604020202020204" pitchFamily="34" charset="0"/>
                <a:cs typeface="Arial" panose="020B0604020202020204" pitchFamily="34" charset="0"/>
              </a:rPr>
              <a:t> تَخْدِمُكِ. تَصْعَدُ مَقْبُولَةً عَلَى مَذْبَحِي وَأُزَيِّنُ بَيْتَ جَمَالِي. </a:t>
            </a:r>
          </a:p>
        </p:txBody>
      </p:sp>
    </p:spTree>
    <p:extLst>
      <p:ext uri="{BB962C8B-B14F-4D97-AF65-F5344CB8AC3E}">
        <p14:creationId xmlns:p14="http://schemas.microsoft.com/office/powerpoint/2010/main" val="1976232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a:extLst>
              <a:ext uri="{FF2B5EF4-FFF2-40B4-BE49-F238E27FC236}">
                <a16:creationId xmlns:a16="http://schemas.microsoft.com/office/drawing/2014/main" id="{61295974-22F0-C24C-9F45-DE64D6B15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48"/>
          <a:stretch/>
        </p:blipFill>
        <p:spPr bwMode="auto">
          <a:xfrm>
            <a:off x="-1" y="0"/>
            <a:ext cx="9144001" cy="6926172"/>
          </a:xfrm>
          <a:prstGeom prst="rect">
            <a:avLst/>
          </a:prstGeom>
          <a:noFill/>
          <a:ln>
            <a:noFill/>
          </a:ln>
          <a:effectLst>
            <a:outerShdw dist="35921" sx="1000" sy="1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160771" name="Text Box 3">
            <a:extLst>
              <a:ext uri="{FF2B5EF4-FFF2-40B4-BE49-F238E27FC236}">
                <a16:creationId xmlns:a16="http://schemas.microsoft.com/office/drawing/2014/main" id="{5B4BC5BB-CB6D-B14F-ADCE-2FE5A3896994}"/>
              </a:ext>
            </a:extLst>
          </p:cNvPr>
          <p:cNvSpPr txBox="1">
            <a:spLocks noChangeArrowheads="1"/>
          </p:cNvSpPr>
          <p:nvPr/>
        </p:nvSpPr>
        <p:spPr bwMode="auto">
          <a:xfrm>
            <a:off x="415130" y="4964115"/>
            <a:ext cx="8313737" cy="1200329"/>
          </a:xfrm>
          <a:prstGeom prst="rect">
            <a:avLst/>
          </a:prstGeom>
        </p:spPr>
        <p:txBody>
          <a:bodyPr wrap="square">
            <a:spAutoFit/>
          </a:bodyPr>
          <a:lstStyle>
            <a:defPPr>
              <a:defRPr lang="en-US"/>
            </a:defPPr>
            <a:lvl1pPr defTabSz="914377">
              <a:defRPr sz="2400" b="1">
                <a:solidFill>
                  <a:prstClr val="white"/>
                </a:solidFill>
                <a:effectLst>
                  <a:glow rad="101600">
                    <a:prstClr val="black"/>
                  </a:glow>
                </a:effectLst>
                <a:latin typeface="Arial" panose="020B0604020202020204" pitchFamily="34" charset="0"/>
                <a:cs typeface="Arial" panose="020B0604020202020204" pitchFamily="34" charset="0"/>
              </a:defRPr>
            </a:lvl1pPr>
          </a:lstStyle>
          <a:p>
            <a:pPr algn="ctr" rtl="1"/>
            <a:r>
              <a:rPr lang="ar-SA" dirty="0"/>
              <a:t>زكريا ٨ : ٣</a:t>
            </a:r>
          </a:p>
          <a:p>
            <a:pPr algn="ctr" rtl="1"/>
            <a:r>
              <a:rPr lang="ar-SA" dirty="0"/>
              <a:t>هَكَذَا قَالَ الرَّبُّ: [قَدْ رَجَعْتُ إِلَى صِهْيَوْنَ وَأَسْكُنُ فِي وَسَطِ أُورُشَلِيمَ فَتُدْعَى أُورُشَلِيمُ مَدِينَةَ الْحَقِّ وَجَبَلُ رَبِّ الْجُنُودِ الْجَبَلَ الْمُقَدَّسَ]. </a:t>
            </a:r>
          </a:p>
        </p:txBody>
      </p:sp>
    </p:spTree>
    <p:extLst>
      <p:ext uri="{BB962C8B-B14F-4D97-AF65-F5344CB8AC3E}">
        <p14:creationId xmlns:p14="http://schemas.microsoft.com/office/powerpoint/2010/main" val="18872359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0771"/>
                                        </p:tgtEl>
                                        <p:attrNameLst>
                                          <p:attrName>style.visibility</p:attrName>
                                        </p:attrNameLst>
                                      </p:cBhvr>
                                      <p:to>
                                        <p:strVal val="visible"/>
                                      </p:to>
                                    </p:set>
                                    <p:animEffect transition="in" filter="dissolve">
                                      <p:cBhvr>
                                        <p:cTn id="7" dur="500"/>
                                        <p:tgtEl>
                                          <p:spTgt spid="16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C00000"/>
            </a:gs>
          </a:gsLst>
          <a:lin ang="5400000" scaled="1"/>
        </a:gradFill>
        <a:effectLst/>
      </p:bgPr>
    </p:bg>
    <p:spTree>
      <p:nvGrpSpPr>
        <p:cNvPr id="1" name=""/>
        <p:cNvGrpSpPr/>
        <p:nvPr/>
      </p:nvGrpSpPr>
      <p:grpSpPr>
        <a:xfrm>
          <a:off x="0" y="0"/>
          <a:ext cx="0" cy="0"/>
          <a:chOff x="0" y="0"/>
          <a:chExt cx="0" cy="0"/>
        </a:xfrm>
      </p:grpSpPr>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هيكلية إشعياء ٤٠-٦٦</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7829" name="Text Box 5"/>
          <p:cNvSpPr txBox="1">
            <a:spLocks noChangeArrowheads="1"/>
          </p:cNvSpPr>
          <p:nvPr/>
        </p:nvSpPr>
        <p:spPr bwMode="auto">
          <a:xfrm>
            <a:off x="1083717" y="5157192"/>
            <a:ext cx="1616075" cy="92551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 </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الملك الألفي</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0" name="Rectangle 13"/>
          <p:cNvSpPr>
            <a:spLocks noChangeArrowheads="1"/>
          </p:cNvSpPr>
          <p:nvPr/>
        </p:nvSpPr>
        <p:spPr bwMode="auto">
          <a:xfrm>
            <a:off x="762000" y="644699"/>
            <a:ext cx="7772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جون مارتن، كلية دالاس اللاهوتية</a:t>
            </a:r>
            <a:endParaRPr kumimoji="0" lang="en-GB"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469</a:t>
            </a:r>
          </a:p>
        </p:txBody>
      </p:sp>
      <p:sp>
        <p:nvSpPr>
          <p:cNvPr id="16" name="Text Box 5">
            <a:extLst>
              <a:ext uri="{FF2B5EF4-FFF2-40B4-BE49-F238E27FC236}">
                <a16:creationId xmlns:a16="http://schemas.microsoft.com/office/drawing/2014/main" id="{46CF060B-574C-0246-A873-1F14A4BF903C}"/>
              </a:ext>
            </a:extLst>
          </p:cNvPr>
          <p:cNvSpPr txBox="1">
            <a:spLocks noChangeArrowheads="1"/>
          </p:cNvSpPr>
          <p:nvPr/>
        </p:nvSpPr>
        <p:spPr bwMode="auto">
          <a:xfrm>
            <a:off x="61038" y="2697447"/>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٦٠-٦٦</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5">
            <a:extLst>
              <a:ext uri="{FF2B5EF4-FFF2-40B4-BE49-F238E27FC236}">
                <a16:creationId xmlns:a16="http://schemas.microsoft.com/office/drawing/2014/main" id="{BD3B8DBA-1B1D-2C48-84C2-19C6A612B1CE}"/>
              </a:ext>
            </a:extLst>
          </p:cNvPr>
          <p:cNvSpPr txBox="1">
            <a:spLocks noChangeArrowheads="1"/>
          </p:cNvSpPr>
          <p:nvPr/>
        </p:nvSpPr>
        <p:spPr bwMode="auto">
          <a:xfrm>
            <a:off x="61038"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حالة</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5">
            <a:extLst>
              <a:ext uri="{FF2B5EF4-FFF2-40B4-BE49-F238E27FC236}">
                <a16:creationId xmlns:a16="http://schemas.microsoft.com/office/drawing/2014/main" id="{9595F9ED-02D4-6D43-A7BE-CE1281F68713}"/>
              </a:ext>
            </a:extLst>
          </p:cNvPr>
          <p:cNvSpPr txBox="1">
            <a:spLocks noChangeArrowheads="1"/>
          </p:cNvSpPr>
          <p:nvPr/>
        </p:nvSpPr>
        <p:spPr bwMode="auto">
          <a:xfrm>
            <a:off x="1835696" y="2697447"/>
            <a:ext cx="1152128"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٥٨-٥٩</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5">
            <a:extLst>
              <a:ext uri="{FF2B5EF4-FFF2-40B4-BE49-F238E27FC236}">
                <a16:creationId xmlns:a16="http://schemas.microsoft.com/office/drawing/2014/main" id="{F6921764-6761-4041-AD0C-1B8D83D93FB4}"/>
              </a:ext>
            </a:extLst>
          </p:cNvPr>
          <p:cNvSpPr txBox="1">
            <a:spLocks noChangeArrowheads="1"/>
          </p:cNvSpPr>
          <p:nvPr/>
        </p:nvSpPr>
        <p:spPr bwMode="auto">
          <a:xfrm>
            <a:off x="1606199"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التطهير</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5">
            <a:extLst>
              <a:ext uri="{FF2B5EF4-FFF2-40B4-BE49-F238E27FC236}">
                <a16:creationId xmlns:a16="http://schemas.microsoft.com/office/drawing/2014/main" id="{B77250D9-6555-0D42-BADE-9362360A6869}"/>
              </a:ext>
            </a:extLst>
          </p:cNvPr>
          <p:cNvSpPr txBox="1">
            <a:spLocks noChangeArrowheads="1"/>
          </p:cNvSpPr>
          <p:nvPr/>
        </p:nvSpPr>
        <p:spPr bwMode="auto">
          <a:xfrm>
            <a:off x="3325111" y="2697447"/>
            <a:ext cx="1092914"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٥٤-٥٧</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5">
            <a:extLst>
              <a:ext uri="{FF2B5EF4-FFF2-40B4-BE49-F238E27FC236}">
                <a16:creationId xmlns:a16="http://schemas.microsoft.com/office/drawing/2014/main" id="{661E15E3-BA66-774E-B423-A70B0A39AFF3}"/>
              </a:ext>
            </a:extLst>
          </p:cNvPr>
          <p:cNvSpPr txBox="1">
            <a:spLocks noChangeArrowheads="1"/>
          </p:cNvSpPr>
          <p:nvPr/>
        </p:nvSpPr>
        <p:spPr bwMode="auto">
          <a:xfrm>
            <a:off x="3332226" y="1468144"/>
            <a:ext cx="2505089"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تشجيع</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5">
            <a:extLst>
              <a:ext uri="{FF2B5EF4-FFF2-40B4-BE49-F238E27FC236}">
                <a16:creationId xmlns:a16="http://schemas.microsoft.com/office/drawing/2014/main" id="{10AF6858-F21B-6B45-846A-8EC79C1A9D17}"/>
              </a:ext>
            </a:extLst>
          </p:cNvPr>
          <p:cNvSpPr txBox="1">
            <a:spLocks noChangeArrowheads="1"/>
          </p:cNvSpPr>
          <p:nvPr/>
        </p:nvSpPr>
        <p:spPr bwMode="auto">
          <a:xfrm>
            <a:off x="6084168" y="2697447"/>
            <a:ext cx="129614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٤٦-٤٨</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5">
            <a:extLst>
              <a:ext uri="{FF2B5EF4-FFF2-40B4-BE49-F238E27FC236}">
                <a16:creationId xmlns:a16="http://schemas.microsoft.com/office/drawing/2014/main" id="{1D1F799E-0271-0D4C-B82F-099F6AE52137}"/>
              </a:ext>
            </a:extLst>
          </p:cNvPr>
          <p:cNvSpPr txBox="1">
            <a:spLocks noChangeArrowheads="1"/>
          </p:cNvSpPr>
          <p:nvPr/>
        </p:nvSpPr>
        <p:spPr bwMode="auto">
          <a:xfrm>
            <a:off x="5868144"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الإنقاذ</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5">
            <a:extLst>
              <a:ext uri="{FF2B5EF4-FFF2-40B4-BE49-F238E27FC236}">
                <a16:creationId xmlns:a16="http://schemas.microsoft.com/office/drawing/2014/main" id="{18BB693E-6363-E741-AE00-C5F2E044A5DE}"/>
              </a:ext>
            </a:extLst>
          </p:cNvPr>
          <p:cNvSpPr txBox="1">
            <a:spLocks noChangeArrowheads="1"/>
          </p:cNvSpPr>
          <p:nvPr/>
        </p:nvSpPr>
        <p:spPr bwMode="auto">
          <a:xfrm>
            <a:off x="7668345" y="2697447"/>
            <a:ext cx="1296144"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٤٠-٤٥</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5">
            <a:extLst>
              <a:ext uri="{FF2B5EF4-FFF2-40B4-BE49-F238E27FC236}">
                <a16:creationId xmlns:a16="http://schemas.microsoft.com/office/drawing/2014/main" id="{D2EE3B53-DD63-FF45-AAFB-CC417F90605B}"/>
              </a:ext>
            </a:extLst>
          </p:cNvPr>
          <p:cNvSpPr txBox="1">
            <a:spLocks noChangeArrowheads="1"/>
          </p:cNvSpPr>
          <p:nvPr/>
        </p:nvSpPr>
        <p:spPr bwMode="auto">
          <a:xfrm>
            <a:off x="7492429"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التعزية</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5">
            <a:extLst>
              <a:ext uri="{FF2B5EF4-FFF2-40B4-BE49-F238E27FC236}">
                <a16:creationId xmlns:a16="http://schemas.microsoft.com/office/drawing/2014/main" id="{DCEE175C-BE34-1945-9FA7-58B986B88C3B}"/>
              </a:ext>
            </a:extLst>
          </p:cNvPr>
          <p:cNvSpPr txBox="1">
            <a:spLocks noChangeArrowheads="1"/>
          </p:cNvSpPr>
          <p:nvPr/>
        </p:nvSpPr>
        <p:spPr bwMode="auto">
          <a:xfrm>
            <a:off x="4893642" y="2697447"/>
            <a:ext cx="1008501"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٤٩-٥٢</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5">
            <a:extLst>
              <a:ext uri="{FF2B5EF4-FFF2-40B4-BE49-F238E27FC236}">
                <a16:creationId xmlns:a16="http://schemas.microsoft.com/office/drawing/2014/main" id="{0D776FE6-3977-EF4C-9063-76531DF8421A}"/>
              </a:ext>
            </a:extLst>
          </p:cNvPr>
          <p:cNvSpPr txBox="1">
            <a:spLocks noChangeArrowheads="1"/>
          </p:cNvSpPr>
          <p:nvPr/>
        </p:nvSpPr>
        <p:spPr bwMode="auto">
          <a:xfrm>
            <a:off x="4355976" y="2697447"/>
            <a:ext cx="537666"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٥٣</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5">
            <a:extLst>
              <a:ext uri="{FF2B5EF4-FFF2-40B4-BE49-F238E27FC236}">
                <a16:creationId xmlns:a16="http://schemas.microsoft.com/office/drawing/2014/main" id="{59B7E6A7-37FE-4642-BBE4-9889165BAA9F}"/>
              </a:ext>
            </a:extLst>
          </p:cNvPr>
          <p:cNvSpPr txBox="1">
            <a:spLocks noChangeArrowheads="1"/>
          </p:cNvSpPr>
          <p:nvPr/>
        </p:nvSpPr>
        <p:spPr bwMode="auto">
          <a:xfrm>
            <a:off x="3846512" y="5157192"/>
            <a:ext cx="1616075" cy="92551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الخطية</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5">
            <a:extLst>
              <a:ext uri="{FF2B5EF4-FFF2-40B4-BE49-F238E27FC236}">
                <a16:creationId xmlns:a16="http://schemas.microsoft.com/office/drawing/2014/main" id="{F79AA2D2-6AC8-674E-BB7C-7A7EB1996320}"/>
              </a:ext>
            </a:extLst>
          </p:cNvPr>
          <p:cNvSpPr txBox="1">
            <a:spLocks noChangeArrowheads="1"/>
          </p:cNvSpPr>
          <p:nvPr/>
        </p:nvSpPr>
        <p:spPr bwMode="auto">
          <a:xfrm>
            <a:off x="6609306" y="5157192"/>
            <a:ext cx="1616075" cy="92551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 </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6C4DDD6C-6E92-F345-B33A-373D02D741A6}"/>
              </a:ext>
            </a:extLst>
          </p:cNvPr>
          <p:cNvGrpSpPr/>
          <p:nvPr/>
        </p:nvGrpSpPr>
        <p:grpSpPr>
          <a:xfrm>
            <a:off x="3965107" y="3180141"/>
            <a:ext cx="1326973" cy="1944216"/>
            <a:chOff x="3965106" y="3212976"/>
            <a:chExt cx="1326973" cy="1944216"/>
          </a:xfrm>
        </p:grpSpPr>
        <p:sp>
          <p:nvSpPr>
            <p:cNvPr id="3" name="Rectangle 2">
              <a:extLst>
                <a:ext uri="{FF2B5EF4-FFF2-40B4-BE49-F238E27FC236}">
                  <a16:creationId xmlns:a16="http://schemas.microsoft.com/office/drawing/2014/main" id="{7E15327B-2060-044E-B99F-BF704C1AD1A4}"/>
                </a:ext>
              </a:extLst>
            </p:cNvPr>
            <p:cNvSpPr/>
            <p:nvPr/>
          </p:nvSpPr>
          <p:spPr bwMode="auto">
            <a:xfrm>
              <a:off x="4484577" y="3212976"/>
              <a:ext cx="288032" cy="1944216"/>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4" name="Rectangle 33">
              <a:extLst>
                <a:ext uri="{FF2B5EF4-FFF2-40B4-BE49-F238E27FC236}">
                  <a16:creationId xmlns:a16="http://schemas.microsoft.com/office/drawing/2014/main" id="{F83BD046-5A19-D244-9083-D10FDC797597}"/>
                </a:ext>
              </a:extLst>
            </p:cNvPr>
            <p:cNvSpPr/>
            <p:nvPr/>
          </p:nvSpPr>
          <p:spPr bwMode="auto">
            <a:xfrm rot="5400000">
              <a:off x="4484577" y="3125554"/>
              <a:ext cx="288032" cy="13269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36" name="Text Box 5">
            <a:extLst>
              <a:ext uri="{FF2B5EF4-FFF2-40B4-BE49-F238E27FC236}">
                <a16:creationId xmlns:a16="http://schemas.microsoft.com/office/drawing/2014/main" id="{2BE5DB56-A672-1C4B-9E01-AECC00E1EFC7}"/>
              </a:ext>
            </a:extLst>
          </p:cNvPr>
          <p:cNvSpPr txBox="1">
            <a:spLocks noChangeArrowheads="1"/>
          </p:cNvSpPr>
          <p:nvPr/>
        </p:nvSpPr>
        <p:spPr bwMode="auto">
          <a:xfrm>
            <a:off x="3316146" y="1772376"/>
            <a:ext cx="1092914"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للأمم</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5">
            <a:extLst>
              <a:ext uri="{FF2B5EF4-FFF2-40B4-BE49-F238E27FC236}">
                <a16:creationId xmlns:a16="http://schemas.microsoft.com/office/drawing/2014/main" id="{A5C6B1BF-AA79-EA4D-A538-5F0E692663DC}"/>
              </a:ext>
            </a:extLst>
          </p:cNvPr>
          <p:cNvSpPr txBox="1">
            <a:spLocks noChangeArrowheads="1"/>
          </p:cNvSpPr>
          <p:nvPr/>
        </p:nvSpPr>
        <p:spPr bwMode="auto">
          <a:xfrm>
            <a:off x="4822217" y="1745482"/>
            <a:ext cx="1092914"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لليهود</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5">
            <a:extLst>
              <a:ext uri="{FF2B5EF4-FFF2-40B4-BE49-F238E27FC236}">
                <a16:creationId xmlns:a16="http://schemas.microsoft.com/office/drawing/2014/main" id="{8DDC6B05-B6C3-1C47-921B-C86F5715B32C}"/>
              </a:ext>
            </a:extLst>
          </p:cNvPr>
          <p:cNvSpPr txBox="1">
            <a:spLocks noChangeArrowheads="1"/>
          </p:cNvSpPr>
          <p:nvPr/>
        </p:nvSpPr>
        <p:spPr bwMode="auto">
          <a:xfrm>
            <a:off x="1907705" y="1736518"/>
            <a:ext cx="1008112" cy="64851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b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الخطية</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5">
            <a:extLst>
              <a:ext uri="{FF2B5EF4-FFF2-40B4-BE49-F238E27FC236}">
                <a16:creationId xmlns:a16="http://schemas.microsoft.com/office/drawing/2014/main" id="{B6B9AF18-9C10-2548-B5D4-58243E306FA9}"/>
              </a:ext>
            </a:extLst>
          </p:cNvPr>
          <p:cNvSpPr txBox="1">
            <a:spLocks noChangeArrowheads="1"/>
          </p:cNvSpPr>
          <p:nvPr/>
        </p:nvSpPr>
        <p:spPr bwMode="auto">
          <a:xfrm>
            <a:off x="395536" y="1736518"/>
            <a:ext cx="936104" cy="64851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p>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المجد</a:t>
            </a: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9890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best Ezek Temple2.tiff"/>
          <p:cNvPicPr>
            <a:picLocks noChangeAspect="1"/>
          </p:cNvPicPr>
          <p:nvPr/>
        </p:nvPicPr>
        <p:blipFill rotWithShape="1">
          <a:blip r:embed="rId2">
            <a:extLst>
              <a:ext uri="{28A0092B-C50C-407E-A947-70E740481C1C}">
                <a14:useLocalDpi xmlns:a14="http://schemas.microsoft.com/office/drawing/2010/main" val="0"/>
              </a:ext>
            </a:extLst>
          </a:blip>
          <a:srcRect l="6449" t="19412" r="17677" b="21765"/>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491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44073"/>
        </a:soli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F1EEC3CC-1F0D-742B-C64E-2B1B02AD3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531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823D6D-EBAA-854F-BFAC-6ACAD183ACBE}"/>
              </a:ext>
            </a:extLst>
          </p:cNvPr>
          <p:cNvSpPr/>
          <p:nvPr/>
        </p:nvSpPr>
        <p:spPr>
          <a:xfrm>
            <a:off x="306804" y="4869160"/>
            <a:ext cx="8530391" cy="1200329"/>
          </a:xfrm>
          <a:prstGeom prst="rect">
            <a:avLst/>
          </a:prstGeom>
        </p:spPr>
        <p:txBody>
          <a:bodyPr wrap="square">
            <a:spAutoFit/>
          </a:bodyPr>
          <a:lstStyle/>
          <a:p>
            <a:pPr algn="ctr" defTabSz="914377" fontAlgn="auto">
              <a:spcBef>
                <a:spcPts val="0"/>
              </a:spcBef>
              <a:spcAft>
                <a:spcPts val="0"/>
              </a:spcAft>
            </a:pPr>
            <a:r>
              <a:rPr lang="ar-SA" sz="3600" b="1" dirty="0">
                <a:solidFill>
                  <a:prstClr val="white"/>
                </a:solidFill>
                <a:effectLst>
                  <a:glow rad="228600">
                    <a:schemeClr val="bg2">
                      <a:alpha val="89000"/>
                    </a:schemeClr>
                  </a:glow>
                </a:effectLst>
                <a:latin typeface="Arial" panose="020B0604020202020204" pitchFamily="34" charset="0"/>
                <a:cs typeface="Arial" panose="020B0604020202020204" pitchFamily="34" charset="0"/>
              </a:rPr>
              <a:t>اشعياء ٦٠ : ٨</a:t>
            </a:r>
          </a:p>
          <a:p>
            <a:pPr algn="ctr" defTabSz="914377" fontAlgn="auto">
              <a:spcBef>
                <a:spcPts val="0"/>
              </a:spcBef>
              <a:spcAft>
                <a:spcPts val="0"/>
              </a:spcAft>
            </a:pPr>
            <a:r>
              <a:rPr lang="ar-SA" sz="3600" b="1" dirty="0">
                <a:solidFill>
                  <a:prstClr val="white"/>
                </a:solidFill>
                <a:effectLst>
                  <a:glow rad="228600">
                    <a:schemeClr val="bg2">
                      <a:alpha val="89000"/>
                    </a:schemeClr>
                  </a:glow>
                </a:effectLst>
                <a:latin typeface="Arial" panose="020B0604020202020204" pitchFamily="34" charset="0"/>
                <a:cs typeface="Arial" panose="020B0604020202020204" pitchFamily="34" charset="0"/>
              </a:rPr>
              <a:t>مَنْ هَؤُلاَءِ </a:t>
            </a:r>
            <a:r>
              <a:rPr lang="ar-SA" sz="3600" b="1" dirty="0" err="1">
                <a:solidFill>
                  <a:prstClr val="white"/>
                </a:solidFill>
                <a:effectLst>
                  <a:glow rad="228600">
                    <a:schemeClr val="bg2">
                      <a:alpha val="89000"/>
                    </a:schemeClr>
                  </a:glow>
                </a:effectLst>
                <a:latin typeface="Arial" panose="020B0604020202020204" pitchFamily="34" charset="0"/>
                <a:cs typeface="Arial" panose="020B0604020202020204" pitchFamily="34" charset="0"/>
              </a:rPr>
              <a:t>الطَّائِرُونَ</a:t>
            </a:r>
            <a:r>
              <a:rPr lang="ar-SA" sz="3600" b="1" dirty="0">
                <a:solidFill>
                  <a:prstClr val="white"/>
                </a:solidFill>
                <a:effectLst>
                  <a:glow rad="228600">
                    <a:schemeClr val="bg2">
                      <a:alpha val="89000"/>
                    </a:schemeClr>
                  </a:glow>
                </a:effectLst>
                <a:latin typeface="Arial" panose="020B0604020202020204" pitchFamily="34" charset="0"/>
                <a:cs typeface="Arial" panose="020B0604020202020204" pitchFamily="34" charset="0"/>
              </a:rPr>
              <a:t> كَسَحَابٍ وَكَالْحَمَامِ إِلَى بُيُوتِهَا؟ </a:t>
            </a:r>
          </a:p>
        </p:txBody>
      </p:sp>
    </p:spTree>
    <p:extLst>
      <p:ext uri="{BB962C8B-B14F-4D97-AF65-F5344CB8AC3E}">
        <p14:creationId xmlns:p14="http://schemas.microsoft.com/office/powerpoint/2010/main" val="5012869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dissolve">
                                      <p:cBhvr>
                                        <p:cTn id="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ar-SA" sz="4000" dirty="0">
                <a:solidFill>
                  <a:schemeClr val="tx1"/>
                </a:solidFill>
                <a:effectLst/>
                <a:ea typeface="ＭＳ Ｐゴシック" charset="0"/>
              </a:rPr>
              <a:t>روحانية الألفية</a:t>
            </a:r>
            <a:endParaRPr lang="en-US" sz="40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635896" y="836712"/>
            <a:ext cx="5508104" cy="60773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SA"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بقدر ما لدينا معرفة الله فينا، وصالح الله تجاهنا، يأتي نورنا. وإذا كان مجد الله ينظر إلينا على شرفنا، فيجب علينا، ليس فقط مع شفاهنا، ولكن في حياتنا، أن نرد تسبيحه. إننا لا نجد شيئًا في تاريخ اليهود يمكن اعتباره تحقيقًا للنبوءة الواردة في هذا </a:t>
            </a:r>
            <a:r>
              <a:rPr kumimoji="0" lang="ar-SA" sz="280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الأصحاح</a:t>
            </a:r>
            <a:r>
              <a:rPr kumimoji="0" lang="ar-SA"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يجب أن نستنتج أنه يتعلق بشكل أساسي بالأحداث المستقبلية. ويتنبأ بنقاء الكنيسة وتوسيعها. يتم وصف تحويل النفوس هنا. يطيرون إلى المسيح، إلى الكنيسة، إلى الكلمة والأحكام، كالحمام إلى بيتهم. هناك يطيرون بحثًا عن ملجأ ومأوى، وهناك يطيرون للراحة. يا له من منظر جميل أن ترى النفوس الفقيرة مسرعة إلى المسيح!</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050" name="Picture 2" descr="undefined">
            <a:extLst>
              <a:ext uri="{FF2B5EF4-FFF2-40B4-BE49-F238E27FC236}">
                <a16:creationId xmlns:a16="http://schemas.microsoft.com/office/drawing/2014/main" id="{8EC04021-511A-2DA0-1442-4BDF4AAC56D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427" y="1214507"/>
            <a:ext cx="3529469" cy="43651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C7C6630-4E0A-6DA7-6605-81521C0BA1A1}"/>
              </a:ext>
            </a:extLst>
          </p:cNvPr>
          <p:cNvSpPr txBox="1">
            <a:spLocks noChangeArrowheads="1"/>
          </p:cNvSpPr>
          <p:nvPr/>
        </p:nvSpPr>
        <p:spPr bwMode="auto">
          <a:xfrm>
            <a:off x="0" y="5849092"/>
            <a:ext cx="3635896" cy="4889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a:t>
            </a:r>
            <a:r>
              <a:rPr kumimoji="0" lang="ar-SA" sz="240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تى</a:t>
            </a: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هنري (1662-1714) </a:t>
            </a:r>
          </a:p>
        </p:txBody>
      </p:sp>
    </p:spTree>
    <p:extLst>
      <p:ext uri="{BB962C8B-B14F-4D97-AF65-F5344CB8AC3E}">
        <p14:creationId xmlns:p14="http://schemas.microsoft.com/office/powerpoint/2010/main" val="5711602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clouds in the sky&#10;&#10;Description automatically generated">
            <a:extLst>
              <a:ext uri="{FF2B5EF4-FFF2-40B4-BE49-F238E27FC236}">
                <a16:creationId xmlns:a16="http://schemas.microsoft.com/office/drawing/2014/main" id="{0C570C02-B802-F940-9D17-57D6AB4F33D9}"/>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2823D6D-EBAA-854F-BFAC-6ACAD183ACBE}"/>
              </a:ext>
            </a:extLst>
          </p:cNvPr>
          <p:cNvSpPr/>
          <p:nvPr/>
        </p:nvSpPr>
        <p:spPr>
          <a:xfrm>
            <a:off x="447175" y="1459230"/>
            <a:ext cx="8249653" cy="2062103"/>
          </a:xfrm>
          <a:prstGeom prst="rect">
            <a:avLst/>
          </a:prstGeom>
        </p:spPr>
        <p:txBody>
          <a:bodyPr wrap="square">
            <a:spAutoFit/>
          </a:bodyPr>
          <a:lstStyle/>
          <a:p>
            <a:pPr algn="ctr" defTabSz="914377" fontAlgn="auto">
              <a:spcBef>
                <a:spcPts val="0"/>
              </a:spcBef>
              <a:spcAft>
                <a:spcPts val="0"/>
              </a:spcAft>
            </a:pP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اشعياء ٦٠ : ٩</a:t>
            </a:r>
          </a:p>
          <a:p>
            <a:pPr algn="ctr" defTabSz="914377" fontAlgn="auto">
              <a:spcBef>
                <a:spcPts val="0"/>
              </a:spcBef>
              <a:spcAft>
                <a:spcPts val="0"/>
              </a:spcAft>
            </a:pP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إِنَّ الْجَزَائِرَ تَنْتَظِرُنِي وَسُفُنَ </a:t>
            </a:r>
            <a:r>
              <a:rPr lang="ar-SA" sz="3200" b="1" dirty="0" err="1">
                <a:solidFill>
                  <a:prstClr val="white"/>
                </a:solidFill>
                <a:effectLst>
                  <a:glow rad="101600">
                    <a:prstClr val="black"/>
                  </a:glow>
                </a:effectLst>
                <a:latin typeface="Arial Narrow" panose="020B0604020202020204" pitchFamily="34" charset="0"/>
                <a:cs typeface="Arial Narrow" panose="020B0604020202020204" pitchFamily="34" charset="0"/>
              </a:rPr>
              <a:t>تَرْشِيشَ</a:t>
            </a: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 فِي الأَوَّلِ لِتَأْتِيَ بِبَنِيكِ مِنْ بَعِيدٍ وَفِضَّتُهُمْ وَذَهَبُهُمْ مَعَهُمْ لاِسْمِ الرَّبِّ إِلَهِكِ وَقُدُّوسِ إِسْرَائِيلَ لأَنَّهُ قَدْ مَجَّدَكِ. </a:t>
            </a:r>
          </a:p>
        </p:txBody>
      </p:sp>
      <p:sp>
        <p:nvSpPr>
          <p:cNvPr id="5" name="Rectangle 4">
            <a:extLst>
              <a:ext uri="{FF2B5EF4-FFF2-40B4-BE49-F238E27FC236}">
                <a16:creationId xmlns:a16="http://schemas.microsoft.com/office/drawing/2014/main" id="{7EA1F8FE-5338-1D49-AF4E-7C9C37D38783}"/>
              </a:ext>
            </a:extLst>
          </p:cNvPr>
          <p:cNvSpPr/>
          <p:nvPr/>
        </p:nvSpPr>
        <p:spPr>
          <a:xfrm>
            <a:off x="848226" y="3613666"/>
            <a:ext cx="7447547" cy="2062103"/>
          </a:xfrm>
          <a:prstGeom prst="rect">
            <a:avLst/>
          </a:prstGeom>
        </p:spPr>
        <p:txBody>
          <a:bodyPr wrap="square">
            <a:spAutoFit/>
          </a:bodyPr>
          <a:lstStyle/>
          <a:p>
            <a:pPr algn="ctr" defTabSz="914377" fontAlgn="auto">
              <a:spcBef>
                <a:spcPts val="0"/>
              </a:spcBef>
              <a:spcAft>
                <a:spcPts val="0"/>
              </a:spcAft>
            </a:pP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اشعياء ٦٠ : ١٤</a:t>
            </a:r>
          </a:p>
          <a:p>
            <a:pPr algn="ctr" defTabSz="914377" fontAlgn="auto">
              <a:spcBef>
                <a:spcPts val="0"/>
              </a:spcBef>
              <a:spcAft>
                <a:spcPts val="0"/>
              </a:spcAft>
            </a:pP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وَبَنُو الَّذِينَ قَهَرُوكِ يَسِيرُونَ إِلَيْكِ خَاضِعِينَ وَكُلُّ الَّذِينَ أَهَانُوكِ يَسْجُدُونَ لَدَى بَاطِنِ قَدَمَيْكِ وَيَدْعُونَكِ «مَدِينَةَ الرَّبِّ» «صِهْيَوْنَ قُدُّوسِ إِسْرَائِيلَ». </a:t>
            </a:r>
          </a:p>
        </p:txBody>
      </p:sp>
      <p:sp>
        <p:nvSpPr>
          <p:cNvPr id="6" name="Rectangle 5">
            <a:extLst>
              <a:ext uri="{FF2B5EF4-FFF2-40B4-BE49-F238E27FC236}">
                <a16:creationId xmlns:a16="http://schemas.microsoft.com/office/drawing/2014/main" id="{D4659E84-6358-4E42-9150-72D20D919A10}"/>
              </a:ext>
            </a:extLst>
          </p:cNvPr>
          <p:cNvSpPr/>
          <p:nvPr/>
        </p:nvSpPr>
        <p:spPr>
          <a:xfrm>
            <a:off x="2191786" y="2"/>
            <a:ext cx="4780475" cy="1200329"/>
          </a:xfrm>
          <a:prstGeom prst="rect">
            <a:avLst/>
          </a:prstGeom>
        </p:spPr>
        <p:txBody>
          <a:bodyPr wrap="none">
            <a:spAutoFit/>
          </a:bodyPr>
          <a:lstStyle/>
          <a:p>
            <a:pPr marL="0" marR="0" lvl="0" indent="0" algn="r" defTabSz="914377"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err="1">
                <a:ln>
                  <a:noFill/>
                </a:ln>
                <a:solidFill>
                  <a:srgbClr val="F9FFC4"/>
                </a:solidFill>
                <a:effectLst>
                  <a:glow rad="127000">
                    <a:prstClr val="black"/>
                  </a:glow>
                </a:effectLst>
                <a:uLnTx/>
                <a:uFillTx/>
                <a:latin typeface="Helvetica" pitchFamily="2" charset="0"/>
                <a:ea typeface="ＭＳ Ｐゴシック" charset="0"/>
                <a:cs typeface="+mn-cs"/>
              </a:rPr>
              <a:t>קְדוֹשׁ</a:t>
            </a:r>
            <a:r>
              <a:rPr kumimoji="0" lang="he-IL" sz="7200" b="1" i="0" u="none" strike="noStrike" kern="1200" cap="none" spc="0" normalizeH="0" baseline="0" noProof="0" dirty="0">
                <a:ln>
                  <a:noFill/>
                </a:ln>
                <a:solidFill>
                  <a:srgbClr val="F9FFC4"/>
                </a:solidFill>
                <a:effectLst>
                  <a:glow rad="127000">
                    <a:prstClr val="black"/>
                  </a:glow>
                </a:effectLst>
                <a:uLnTx/>
                <a:uFillTx/>
                <a:latin typeface="Helvetica" pitchFamily="2" charset="0"/>
                <a:ea typeface="ＭＳ Ｐゴシック" charset="0"/>
                <a:cs typeface="+mn-cs"/>
              </a:rPr>
              <a:t> </a:t>
            </a:r>
            <a:r>
              <a:rPr kumimoji="0" lang="he-IL" sz="7200" b="1" i="0" u="none" strike="noStrike" kern="1200" cap="none" spc="0" normalizeH="0" baseline="0" noProof="0" dirty="0" err="1">
                <a:ln>
                  <a:noFill/>
                </a:ln>
                <a:solidFill>
                  <a:srgbClr val="F9FFC4"/>
                </a:solidFill>
                <a:effectLst>
                  <a:glow rad="127000">
                    <a:prstClr val="black"/>
                  </a:glow>
                </a:effectLst>
                <a:uLnTx/>
                <a:uFillTx/>
                <a:latin typeface="Helvetica" pitchFamily="2" charset="0"/>
                <a:ea typeface="ＭＳ Ｐゴシック" charset="0"/>
                <a:cs typeface="+mn-cs"/>
              </a:rPr>
              <a:t>יִשְׂרָאֵל</a:t>
            </a:r>
            <a:endParaRPr kumimoji="0" lang="he-IL" sz="7200" b="1" i="0" u="none" strike="noStrike" kern="1200" cap="none" spc="0" normalizeH="0" baseline="0" noProof="0" dirty="0">
              <a:ln>
                <a:noFill/>
              </a:ln>
              <a:solidFill>
                <a:srgbClr val="F9FFC4"/>
              </a:solidFill>
              <a:effectLst>
                <a:glow rad="127000">
                  <a:prstClr val="black"/>
                </a:glow>
              </a:effectLst>
              <a:uLnTx/>
              <a:uFillTx/>
              <a:latin typeface="Helvetica" pitchFamily="2" charset="0"/>
              <a:ea typeface="ＭＳ Ｐゴシック" charset="0"/>
              <a:cs typeface="+mn-cs"/>
            </a:endParaRPr>
          </a:p>
        </p:txBody>
      </p:sp>
      <p:sp>
        <p:nvSpPr>
          <p:cNvPr id="7" name="Rectangle 6">
            <a:extLst>
              <a:ext uri="{FF2B5EF4-FFF2-40B4-BE49-F238E27FC236}">
                <a16:creationId xmlns:a16="http://schemas.microsoft.com/office/drawing/2014/main" id="{E7836909-6461-CB46-B839-0C32A9063E0C}"/>
              </a:ext>
            </a:extLst>
          </p:cNvPr>
          <p:cNvSpPr/>
          <p:nvPr/>
        </p:nvSpPr>
        <p:spPr>
          <a:xfrm>
            <a:off x="200527" y="5736158"/>
            <a:ext cx="8947487" cy="1077218"/>
          </a:xfrm>
          <a:prstGeom prst="rect">
            <a:avLst/>
          </a:prstGeom>
        </p:spPr>
        <p:txBody>
          <a:bodyPr wrap="square">
            <a:spAutoFit/>
          </a:bodyPr>
          <a:lstStyle/>
          <a:p>
            <a:pPr algn="ctr" defTabSz="914377" fontAlgn="auto">
              <a:spcBef>
                <a:spcPts val="0"/>
              </a:spcBef>
              <a:spcAft>
                <a:spcPts val="0"/>
              </a:spcAft>
            </a:pP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يوحنا ٦ : ٦٩</a:t>
            </a:r>
          </a:p>
          <a:p>
            <a:pPr algn="ctr" defTabSz="914377" fontAlgn="auto">
              <a:spcBef>
                <a:spcPts val="0"/>
              </a:spcBef>
              <a:spcAft>
                <a:spcPts val="0"/>
              </a:spcAft>
            </a:pP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وَنَحْنُ قَدْ آمَنَّا وَعَرَفْنَا أَنَّكَ أَنْتَ الْمَسِيحُ ابْنُ اللَّهِ الْحَيِّ». </a:t>
            </a:r>
          </a:p>
        </p:txBody>
      </p:sp>
    </p:spTree>
    <p:extLst>
      <p:ext uri="{BB962C8B-B14F-4D97-AF65-F5344CB8AC3E}">
        <p14:creationId xmlns:p14="http://schemas.microsoft.com/office/powerpoint/2010/main" val="3454487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a:extLst>
              <a:ext uri="{FF2B5EF4-FFF2-40B4-BE49-F238E27FC236}">
                <a16:creationId xmlns:a16="http://schemas.microsoft.com/office/drawing/2014/main" id="{0F03ADC4-E7B1-8147-B8A1-F2E5E4C66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5347" name="Rectangle 3">
            <a:extLst>
              <a:ext uri="{FF2B5EF4-FFF2-40B4-BE49-F238E27FC236}">
                <a16:creationId xmlns:a16="http://schemas.microsoft.com/office/drawing/2014/main" id="{12232CF8-549B-2544-B967-F73DAF5EFF78}"/>
              </a:ext>
            </a:extLst>
          </p:cNvPr>
          <p:cNvSpPr>
            <a:spLocks noChangeArrowheads="1"/>
          </p:cNvSpPr>
          <p:nvPr/>
        </p:nvSpPr>
        <p:spPr bwMode="auto">
          <a:xfrm>
            <a:off x="142875" y="202021"/>
            <a:ext cx="8815388" cy="2554545"/>
          </a:xfrm>
          <a:prstGeom prst="rect">
            <a:avLst/>
          </a:prstGeom>
        </p:spPr>
        <p:txBody>
          <a:bodyPr wrap="square">
            <a:spAutoFit/>
          </a:bodyPr>
          <a:lstStyle/>
          <a:p>
            <a:pPr algn="ctr" defTabSz="914377" fontAlgn="auto">
              <a:spcBef>
                <a:spcPts val="0"/>
              </a:spcBef>
              <a:spcAft>
                <a:spcPts val="0"/>
              </a:spcAft>
            </a:pP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اشعياء ٦٠ : ١٠-١٢</a:t>
            </a:r>
          </a:p>
          <a:p>
            <a:pPr algn="ctr" defTabSz="914377" fontAlgn="auto">
              <a:spcBef>
                <a:spcPts val="0"/>
              </a:spcBef>
              <a:spcAft>
                <a:spcPts val="0"/>
              </a:spcAft>
            </a:pP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١٠ وَبَنُو الْغَرِيبِ يَبْنُونَ أَسْوَارَكِ وَمُلُوكُهُمْ يَخْدِمُونَكِ. لأَنِّي بِغَضَبِي ضَرَبْتُكِ وَبِرِضْوَانِي رَحِمْتُكِ. ١١ وَتَنْفَتِحُ أَبْوَابُكِ دَائِماً. نَهَاراً وَلَيْلاً لاَ تُغْلَقُ. </a:t>
            </a:r>
            <a:r>
              <a:rPr lang="ar-SA" sz="3200" b="1" dirty="0" err="1">
                <a:solidFill>
                  <a:prstClr val="white"/>
                </a:solidFill>
                <a:effectLst>
                  <a:glow rad="101600">
                    <a:prstClr val="black"/>
                  </a:glow>
                </a:effectLst>
                <a:latin typeface="Arial Narrow" panose="020B0604020202020204" pitchFamily="34" charset="0"/>
                <a:cs typeface="Arial Narrow" panose="020B0604020202020204" pitchFamily="34" charset="0"/>
              </a:rPr>
              <a:t>لِيُؤْتَى</a:t>
            </a: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 إِلَيْكِ بِغِنَى الأُمَمِ وَتُقَادَ مُلُوكُهُمْ. ١٢ لأَنَّ الأُمَّةَ وَالْمَمْلَكَةَ الَّتِي لاَ تَخْدِمُكِ تَبِيدُ وَخَرَاباً تُخْرَبُ الأُمَمُ. </a:t>
            </a:r>
          </a:p>
        </p:txBody>
      </p:sp>
    </p:spTree>
    <p:extLst>
      <p:ext uri="{BB962C8B-B14F-4D97-AF65-F5344CB8AC3E}">
        <p14:creationId xmlns:p14="http://schemas.microsoft.com/office/powerpoint/2010/main" val="141292710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wipe(up)">
                                      <p:cBhvr>
                                        <p:cTn id="7" dur="500"/>
                                        <p:tgtEl>
                                          <p:spTgt spid="185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a:extLst>
              <a:ext uri="{FF2B5EF4-FFF2-40B4-BE49-F238E27FC236}">
                <a16:creationId xmlns:a16="http://schemas.microsoft.com/office/drawing/2014/main" id="{1C2F0021-DA9B-CD47-A7B1-BA34FAD0AE6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241" r="6483"/>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86371" name="Rectangle 3">
            <a:extLst>
              <a:ext uri="{FF2B5EF4-FFF2-40B4-BE49-F238E27FC236}">
                <a16:creationId xmlns:a16="http://schemas.microsoft.com/office/drawing/2014/main" id="{34B55AE0-31D0-874C-86DB-AA253D26870F}"/>
              </a:ext>
            </a:extLst>
          </p:cNvPr>
          <p:cNvSpPr>
            <a:spLocks noChangeArrowheads="1"/>
          </p:cNvSpPr>
          <p:nvPr/>
        </p:nvSpPr>
        <p:spPr bwMode="auto">
          <a:xfrm>
            <a:off x="23486" y="116632"/>
            <a:ext cx="5940056" cy="2062103"/>
          </a:xfrm>
          <a:prstGeom prst="rect">
            <a:avLst/>
          </a:prstGeom>
        </p:spPr>
        <p:txBody>
          <a:bodyPr wrap="square">
            <a:spAutoFit/>
          </a:bodyPr>
          <a:lstStyle/>
          <a:p>
            <a:pPr algn="ctr" defTabSz="914377" fontAlgn="auto">
              <a:spcBef>
                <a:spcPts val="0"/>
              </a:spcBef>
              <a:spcAft>
                <a:spcPts val="0"/>
              </a:spcAft>
            </a:pPr>
            <a:r>
              <a:rPr lang="ar-SA" altLang="en-US"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اشعياء ٦٠ : ١٣</a:t>
            </a:r>
          </a:p>
          <a:p>
            <a:pPr algn="ctr" defTabSz="914377" fontAlgn="auto">
              <a:spcBef>
                <a:spcPts val="0"/>
              </a:spcBef>
              <a:spcAft>
                <a:spcPts val="0"/>
              </a:spcAft>
            </a:pPr>
            <a:r>
              <a:rPr lang="ar-SA" altLang="en-US"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١٣ مَجْدُ لُبْنَانَ إِلَيْكِ يَأْتِي. السَّرْوُ وَالسِّنْدِيَانُ وَالشَّرْبِينُ مَعاً لِزِينَةِ مَكَانِ مَقْدِسِي وَأُمَجِّدُ مَوْضِعَ رِجْلَيَّ. </a:t>
            </a:r>
          </a:p>
        </p:txBody>
      </p:sp>
    </p:spTree>
    <p:extLst>
      <p:ext uri="{BB962C8B-B14F-4D97-AF65-F5344CB8AC3E}">
        <p14:creationId xmlns:p14="http://schemas.microsoft.com/office/powerpoint/2010/main" val="360211890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6371"/>
                                        </p:tgtEl>
                                        <p:attrNameLst>
                                          <p:attrName>style.visibility</p:attrName>
                                        </p:attrNameLst>
                                      </p:cBhvr>
                                      <p:to>
                                        <p:strVal val="visible"/>
                                      </p:to>
                                    </p:set>
                                    <p:animEffect transition="in" filter="wipe(up)">
                                      <p:cBhvr>
                                        <p:cTn id="7" dur="500"/>
                                        <p:tgtEl>
                                          <p:spTgt spid="186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a:extLst>
              <a:ext uri="{FF2B5EF4-FFF2-40B4-BE49-F238E27FC236}">
                <a16:creationId xmlns:a16="http://schemas.microsoft.com/office/drawing/2014/main" id="{72664555-9274-AE44-9445-244E90671A2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14286"/>
          <a:stretch/>
        </p:blipFill>
        <p:spPr bwMode="auto">
          <a:xfrm>
            <a:off x="-36512" y="0"/>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87395" name="Text Box 3">
            <a:extLst>
              <a:ext uri="{FF2B5EF4-FFF2-40B4-BE49-F238E27FC236}">
                <a16:creationId xmlns:a16="http://schemas.microsoft.com/office/drawing/2014/main" id="{9D88CDE5-8042-7C41-BCB0-DD25DD24BA33}"/>
              </a:ext>
            </a:extLst>
          </p:cNvPr>
          <p:cNvSpPr txBox="1">
            <a:spLocks noChangeArrowheads="1"/>
          </p:cNvSpPr>
          <p:nvPr/>
        </p:nvSpPr>
        <p:spPr bwMode="auto">
          <a:xfrm>
            <a:off x="200025" y="207338"/>
            <a:ext cx="8829675" cy="2062103"/>
          </a:xfrm>
          <a:prstGeom prst="rect">
            <a:avLst/>
          </a:prstGeom>
        </p:spPr>
        <p:txBody>
          <a:bodyPr wrap="square">
            <a:spAutoFit/>
          </a:bodyPr>
          <a:lstStyle>
            <a:defPPr>
              <a:defRPr lang="en-GB"/>
            </a:defPPr>
            <a:lvl1pPr algn="ctr" defTabSz="914377" fontAlgn="auto">
              <a:spcBef>
                <a:spcPts val="0"/>
              </a:spcBef>
              <a:spcAft>
                <a:spcPts val="0"/>
              </a:spcAft>
              <a:defRPr sz="3200" b="1">
                <a:solidFill>
                  <a:prstClr val="white"/>
                </a:solidFill>
                <a:effectLst>
                  <a:glow rad="101600">
                    <a:prstClr val="black"/>
                  </a:glow>
                </a:effectLst>
                <a:latin typeface="Arial Narrow" panose="020B0604020202020204" pitchFamily="34" charset="0"/>
                <a:cs typeface="Arial Narrow" panose="020B0604020202020204" pitchFamily="34" charset="0"/>
              </a:defRPr>
            </a:lvl1pPr>
          </a:lstStyle>
          <a:p>
            <a:r>
              <a:rPr lang="ar-SA" dirty="0"/>
              <a:t>اشعياء ٦٠ : ١٤</a:t>
            </a:r>
          </a:p>
          <a:p>
            <a:r>
              <a:rPr lang="ar-SA" dirty="0"/>
              <a:t>وَبَنُو الَّذِينَ قَهَرُوكِ يَسِيرُونَ إِلَيْكِ خَاضِعِينَ وَكُلُّ الَّذِينَ أَهَانُوكِ يَسْجُدُونَ لَدَى بَاطِنِ قَدَمَيْكِ وَيَدْعُونَكِ «مَدِينَةَ الرَّبِّ» «صِهْيَوْنَ قُدُّوسِ إِسْرَائِيلَ». </a:t>
            </a:r>
          </a:p>
        </p:txBody>
      </p:sp>
    </p:spTree>
    <p:extLst>
      <p:ext uri="{BB962C8B-B14F-4D97-AF65-F5344CB8AC3E}">
        <p14:creationId xmlns:p14="http://schemas.microsoft.com/office/powerpoint/2010/main" val="40179181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7395"/>
                                        </p:tgtEl>
                                        <p:attrNameLst>
                                          <p:attrName>style.visibility</p:attrName>
                                        </p:attrNameLst>
                                      </p:cBhvr>
                                      <p:to>
                                        <p:strVal val="visible"/>
                                      </p:to>
                                    </p:set>
                                    <p:animEffect transition="in" filter="dissolve">
                                      <p:cBhvr>
                                        <p:cTn id="7" dur="500"/>
                                        <p:tgtEl>
                                          <p:spTgt spid="187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ar-SA" sz="4000" dirty="0">
                <a:solidFill>
                  <a:schemeClr val="tx1"/>
                </a:solidFill>
                <a:effectLst/>
                <a:ea typeface="ＭＳ Ｐゴシック" charset="0"/>
              </a:rPr>
              <a:t>روحانية الألفية</a:t>
            </a:r>
            <a:endParaRPr lang="en-US" sz="40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635896" y="836712"/>
            <a:ext cx="5508104" cy="60773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إشعياء ٦٠: ٩-١٤. سيكون الله كريما جدا. يجب أن نبدأ بوعده ، ومن ثم ترتفع كل الرحمة. يجب إحضار الكثيرين إلى الكنيسة، حتى من البلدان البعيدة. المسيح مستعد دائما لاستقبال كل من يأتي إليه. وباب الرحمة مفتوح دائما، ليلا ونهارا. كل ما يتعلق بالكنيسة يجب أن يكون في خدمتها. لكن أولئك الذين لن يخضعوا لصولجان المسيح الذهبي ، لكلمته وروحه ، الذين لن تبقيهم قوانين وقواعد عائلته ، سوف ينكسرون إلى قطع بقضيبه الحديدي. إن المزايا الخاصة لكل أمة، ولكل وصف للبشر، يجب أن تجتمع لتجميل كنيسة المسيح. يجب أن نفترض أن هذا قد تم في جمال القداسة، ونعمة </a:t>
            </a:r>
            <a:r>
              <a:rPr kumimoji="0" lang="ar-SA" sz="240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وتعزيات</a:t>
            </a: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الروح، التي تزين بها مراسيم الإنجيل وتثريها. ليتبارك اسمه، أبواب صهيون مفتوحة دائمًا </a:t>
            </a:r>
            <a:r>
              <a:rPr kumimoji="0" lang="ar-SA" sz="240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للخطاة</a:t>
            </a: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العائدين.</a:t>
            </a:r>
          </a:p>
        </p:txBody>
      </p:sp>
      <p:pic>
        <p:nvPicPr>
          <p:cNvPr id="2050" name="Picture 2" descr="undefined">
            <a:extLst>
              <a:ext uri="{FF2B5EF4-FFF2-40B4-BE49-F238E27FC236}">
                <a16:creationId xmlns:a16="http://schemas.microsoft.com/office/drawing/2014/main" id="{8EC04021-511A-2DA0-1442-4BDF4AAC56D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427" y="1214507"/>
            <a:ext cx="3529469" cy="43651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C7C6630-4E0A-6DA7-6605-81521C0BA1A1}"/>
              </a:ext>
            </a:extLst>
          </p:cNvPr>
          <p:cNvSpPr txBox="1">
            <a:spLocks noChangeArrowheads="1"/>
          </p:cNvSpPr>
          <p:nvPr/>
        </p:nvSpPr>
        <p:spPr bwMode="auto">
          <a:xfrm>
            <a:off x="0" y="5849092"/>
            <a:ext cx="3635896" cy="4889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SA"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a:t>
            </a:r>
            <a:r>
              <a:rPr kumimoji="0" lang="ar-SA" sz="280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تى</a:t>
            </a:r>
            <a:r>
              <a:rPr kumimoji="0" lang="ar-SA"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هنري (1662-1714) </a:t>
            </a:r>
          </a:p>
        </p:txBody>
      </p:sp>
    </p:spTree>
    <p:extLst>
      <p:ext uri="{BB962C8B-B14F-4D97-AF65-F5344CB8AC3E}">
        <p14:creationId xmlns:p14="http://schemas.microsoft.com/office/powerpoint/2010/main" val="21956205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star in the sky&#10;&#10;Description automatically generated">
            <a:extLst>
              <a:ext uri="{FF2B5EF4-FFF2-40B4-BE49-F238E27FC236}">
                <a16:creationId xmlns:a16="http://schemas.microsoft.com/office/drawing/2014/main" id="{C9C31D01-F25E-A448-AF82-DFF0C94224A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Lst>
          </a:blip>
          <a:stretch>
            <a:fillRect/>
          </a:stretch>
        </p:blipFill>
        <p:spPr>
          <a:xfrm>
            <a:off x="0" y="-20320"/>
            <a:ext cx="9144000" cy="6878320"/>
          </a:xfrm>
          <a:prstGeom prst="rect">
            <a:avLst/>
          </a:prstGeom>
        </p:spPr>
      </p:pic>
      <p:sp>
        <p:nvSpPr>
          <p:cNvPr id="2" name="Rectangle 1">
            <a:extLst>
              <a:ext uri="{FF2B5EF4-FFF2-40B4-BE49-F238E27FC236}">
                <a16:creationId xmlns:a16="http://schemas.microsoft.com/office/drawing/2014/main" id="{58321A7D-2C7B-D74E-938B-8E9515D1F6B2}"/>
              </a:ext>
            </a:extLst>
          </p:cNvPr>
          <p:cNvSpPr/>
          <p:nvPr/>
        </p:nvSpPr>
        <p:spPr>
          <a:xfrm>
            <a:off x="171450" y="836712"/>
            <a:ext cx="8786813" cy="3046988"/>
          </a:xfrm>
          <a:prstGeom prst="rect">
            <a:avLst/>
          </a:prstGeom>
        </p:spPr>
        <p:txBody>
          <a:bodyPr wrap="square">
            <a:spAutoFit/>
          </a:bodyPr>
          <a:lstStyle/>
          <a:p>
            <a:pPr algn="ctr" defTabSz="914377" fontAlgn="auto">
              <a:spcBef>
                <a:spcPts val="0"/>
              </a:spcBef>
              <a:spcAft>
                <a:spcPts val="0"/>
              </a:spcAft>
            </a:pP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١٥ عِوَضاً عَنْ كَوْنِكِ مَهْجُورَةً وَمُبْغَضَةً بِلاَ عَابِرٍ بِكِ أَجْعَلُكِ فَخْراً أَبَدِيّاً فَرَحَ دَوْرٍ فَدَوْرٍ. ١٦ وَتَرْضَعِينَ لَبَنَ الأُمَمِ وَتَرْضَعِينَ ثُدِيَّ مُلُوكٍ وَتَعْرِفِينَ أَنِّي أَنَا الرَّبُّ مُخَلِّصُكِ وَوَلِيُّكِ عَزِيزُ يَعْقُوبَ. ١٧ عِوَضاً عَنِ النُّحَاسِ آتِي بِالذَّهَبِ وَعِوَضاً عَنِ الْحَدِيدِ آتِي بِالْفِضَّةِ وَعِوَضاً عَنِ الْخَشَبِ بِالنُّحَاسِ وَعِوَضاً عَنِ الْحِجَارَةِ بِالْحَدِيدِ وَأَجْعَلُ وُكَلاَءَكِ سَلاَماً وَوُلاَتَكِ بِرّاً. </a:t>
            </a:r>
          </a:p>
        </p:txBody>
      </p:sp>
      <p:sp>
        <p:nvSpPr>
          <p:cNvPr id="3" name="TextBox 2">
            <a:extLst>
              <a:ext uri="{FF2B5EF4-FFF2-40B4-BE49-F238E27FC236}">
                <a16:creationId xmlns:a16="http://schemas.microsoft.com/office/drawing/2014/main" id="{CFE1A77D-840B-F34A-B792-11DC7EBB78EF}"/>
              </a:ext>
            </a:extLst>
          </p:cNvPr>
          <p:cNvSpPr txBox="1"/>
          <p:nvPr/>
        </p:nvSpPr>
        <p:spPr>
          <a:xfrm>
            <a:off x="5652120" y="101954"/>
            <a:ext cx="2959464" cy="584775"/>
          </a:xfrm>
          <a:prstGeom prst="rect">
            <a:avLst/>
          </a:prstGeom>
        </p:spPr>
        <p:txBody>
          <a:bodyPr wrap="square">
            <a:spAutoFit/>
          </a:bodyPr>
          <a:lstStyle>
            <a:defPPr>
              <a:defRPr lang="en-GB"/>
            </a:defPPr>
            <a:lvl1pPr algn="ctr" defTabSz="914377" fontAlgn="auto">
              <a:spcBef>
                <a:spcPts val="0"/>
              </a:spcBef>
              <a:spcAft>
                <a:spcPts val="0"/>
              </a:spcAft>
              <a:defRPr sz="3200" b="1">
                <a:solidFill>
                  <a:prstClr val="white"/>
                </a:solidFill>
                <a:effectLst>
                  <a:glow rad="101600">
                    <a:prstClr val="black"/>
                  </a:glow>
                </a:effectLst>
                <a:latin typeface="Arial Narrow" panose="020B0604020202020204" pitchFamily="34" charset="0"/>
                <a:cs typeface="Arial Narrow" panose="020B0604020202020204" pitchFamily="34" charset="0"/>
              </a:defRPr>
            </a:lvl1pPr>
          </a:lstStyle>
          <a:p>
            <a:r>
              <a:rPr lang="ar-SA" dirty="0"/>
              <a:t>اشعياء ٦٠ : ١٥-١٧</a:t>
            </a:r>
          </a:p>
        </p:txBody>
      </p:sp>
    </p:spTree>
    <p:extLst>
      <p:ext uri="{BB962C8B-B14F-4D97-AF65-F5344CB8AC3E}">
        <p14:creationId xmlns:p14="http://schemas.microsoft.com/office/powerpoint/2010/main" val="4037343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star in the sky&#10;&#10;Description automatically generated">
            <a:extLst>
              <a:ext uri="{FF2B5EF4-FFF2-40B4-BE49-F238E27FC236}">
                <a16:creationId xmlns:a16="http://schemas.microsoft.com/office/drawing/2014/main" id="{C9C31D01-F25E-A448-AF82-DFF0C94224A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Lst>
          </a:blip>
          <a:stretch>
            <a:fillRect/>
          </a:stretch>
        </p:blipFill>
        <p:spPr>
          <a:xfrm>
            <a:off x="0" y="-20320"/>
            <a:ext cx="9144000" cy="6878320"/>
          </a:xfrm>
          <a:prstGeom prst="rect">
            <a:avLst/>
          </a:prstGeom>
        </p:spPr>
      </p:pic>
      <p:sp>
        <p:nvSpPr>
          <p:cNvPr id="2" name="Rectangle 1">
            <a:extLst>
              <a:ext uri="{FF2B5EF4-FFF2-40B4-BE49-F238E27FC236}">
                <a16:creationId xmlns:a16="http://schemas.microsoft.com/office/drawing/2014/main" id="{58321A7D-2C7B-D74E-938B-8E9515D1F6B2}"/>
              </a:ext>
            </a:extLst>
          </p:cNvPr>
          <p:cNvSpPr/>
          <p:nvPr/>
        </p:nvSpPr>
        <p:spPr>
          <a:xfrm>
            <a:off x="171450" y="908720"/>
            <a:ext cx="8786813" cy="2554545"/>
          </a:xfrm>
          <a:prstGeom prst="rect">
            <a:avLst/>
          </a:prstGeom>
        </p:spPr>
        <p:txBody>
          <a:bodyPr wrap="square">
            <a:spAutoFit/>
          </a:bodyPr>
          <a:lstStyle/>
          <a:p>
            <a:pPr algn="ctr" defTabSz="914377" fontAlgn="auto">
              <a:spcBef>
                <a:spcPts val="0"/>
              </a:spcBef>
              <a:spcAft>
                <a:spcPts val="0"/>
              </a:spcAft>
            </a:pP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١٨ لاَ يُسْمَعُ بَعْدُ ظُلْمٌ فِي أَرْضِكِ وَلاَ خَرَابٌ أَوْ سَحْقٌ فِي </a:t>
            </a:r>
            <a:r>
              <a:rPr lang="ar-SA" sz="3200" b="1" dirty="0" err="1">
                <a:solidFill>
                  <a:prstClr val="white"/>
                </a:solidFill>
                <a:effectLst>
                  <a:glow rad="101600">
                    <a:prstClr val="black"/>
                  </a:glow>
                </a:effectLst>
                <a:latin typeface="Arial Narrow" panose="020B0604020202020204" pitchFamily="34" charset="0"/>
                <a:cs typeface="Arial Narrow" panose="020B0604020202020204" pitchFamily="34" charset="0"/>
              </a:rPr>
              <a:t>تُخُومِكِ</a:t>
            </a: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 بَلْ تُسَمِّينَ أَسْوَارَكِ «خَلاَصاً» وَأَبْوَابَكِ «تَسْبِيحاً». ١٩ لاَ تَكُونُ لَكِ بَعْدُ الشَّمْسُ نُوراً فِي النَّهَارِ وَلاَ الْقَمَرُ يُنِيرُ لَكِ مُضِيئاً بَلِ الرَّبُّ يَكُونُ لَكِ نُوراً أَبَدِيّاً وَإِلَهُكِ زِينَتَكِ. ٢٠ لاَ تَغِيبُ بَعْدُ شَمْسُكِ وَقَمَرُكِ لاَ يَنْقُصُ لأَنَّ الرَّبَّ يَكُونُ لَكِ نُوراً أَبَدِيّاً وَتُكْمَلُ أَيَّامُ نَوْحِكِ. </a:t>
            </a:r>
          </a:p>
        </p:txBody>
      </p:sp>
      <p:sp>
        <p:nvSpPr>
          <p:cNvPr id="3" name="TextBox 2">
            <a:extLst>
              <a:ext uri="{FF2B5EF4-FFF2-40B4-BE49-F238E27FC236}">
                <a16:creationId xmlns:a16="http://schemas.microsoft.com/office/drawing/2014/main" id="{CFE1A77D-840B-F34A-B792-11DC7EBB78EF}"/>
              </a:ext>
            </a:extLst>
          </p:cNvPr>
          <p:cNvSpPr txBox="1"/>
          <p:nvPr/>
        </p:nvSpPr>
        <p:spPr>
          <a:xfrm>
            <a:off x="5652120" y="151813"/>
            <a:ext cx="2959464" cy="584775"/>
          </a:xfrm>
          <a:prstGeom prst="rect">
            <a:avLst/>
          </a:prstGeom>
        </p:spPr>
        <p:txBody>
          <a:bodyPr wrap="square">
            <a:spAutoFit/>
          </a:bodyPr>
          <a:lstStyle>
            <a:defPPr>
              <a:defRPr lang="en-GB"/>
            </a:defPPr>
            <a:lvl1pPr algn="ctr" defTabSz="914377" fontAlgn="auto">
              <a:spcBef>
                <a:spcPts val="0"/>
              </a:spcBef>
              <a:spcAft>
                <a:spcPts val="0"/>
              </a:spcAft>
              <a:defRPr sz="3200" b="1">
                <a:solidFill>
                  <a:prstClr val="white"/>
                </a:solidFill>
                <a:effectLst>
                  <a:glow rad="101600">
                    <a:prstClr val="black"/>
                  </a:glow>
                </a:effectLst>
                <a:latin typeface="Arial Narrow" panose="020B0604020202020204" pitchFamily="34" charset="0"/>
                <a:cs typeface="Arial Narrow" panose="020B0604020202020204" pitchFamily="34" charset="0"/>
              </a:defRPr>
            </a:lvl1pPr>
          </a:lstStyle>
          <a:p>
            <a:r>
              <a:rPr lang="ar-SA" dirty="0"/>
              <a:t>اشعياء ٦٠ : ١٨-٢٠</a:t>
            </a:r>
          </a:p>
        </p:txBody>
      </p:sp>
    </p:spTree>
    <p:extLst>
      <p:ext uri="{BB962C8B-B14F-4D97-AF65-F5344CB8AC3E}">
        <p14:creationId xmlns:p14="http://schemas.microsoft.com/office/powerpoint/2010/main" val="2334055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p>
            <a:pPr>
              <a:defRPr/>
            </a:pPr>
            <a:r>
              <a:rPr lang="ar-JO" sz="5400" dirty="0">
                <a:effectLst>
                  <a:glow rad="127000">
                    <a:schemeClr val="tx1"/>
                  </a:glow>
                </a:effectLst>
                <a:ea typeface="ＭＳ Ｐゴシック" charset="0"/>
              </a:rPr>
              <a:t>كيف </a:t>
            </a:r>
            <a:r>
              <a:rPr lang="ar-JO" sz="5400" dirty="0">
                <a:solidFill>
                  <a:srgbClr val="FFFF00"/>
                </a:solidFill>
                <a:effectLst>
                  <a:glow rad="127000">
                    <a:schemeClr val="tx1"/>
                  </a:glow>
                </a:effectLst>
                <a:ea typeface="ＭＳ Ｐゴシック" charset="0"/>
              </a:rPr>
              <a:t>سيكمل</a:t>
            </a:r>
            <a:r>
              <a:rPr lang="ar-JO" sz="5400" dirty="0">
                <a:effectLst>
                  <a:glow rad="127000">
                    <a:schemeClr val="tx1"/>
                  </a:glow>
                </a:effectLst>
                <a:ea typeface="ＭＳ Ｐゴシック" charset="0"/>
              </a:rPr>
              <a:t> الله خطته لجميع المخلوقات</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74218" y="5486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a:t>
            </a:r>
            <a:endParaRPr kumimoji="0" lang="en-US"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397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a:extLst>
              <a:ext uri="{FF2B5EF4-FFF2-40B4-BE49-F238E27FC236}">
                <a16:creationId xmlns:a16="http://schemas.microsoft.com/office/drawing/2014/main" id="{01404BC9-AF25-F04B-8FBB-E0E1FA936D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1"/>
            <a:ext cx="9144000" cy="6885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1C7F2901-4CBE-104D-A536-0A192FAC56DE}"/>
              </a:ext>
            </a:extLst>
          </p:cNvPr>
          <p:cNvSpPr/>
          <p:nvPr/>
        </p:nvSpPr>
        <p:spPr>
          <a:xfrm>
            <a:off x="107504" y="27773"/>
            <a:ext cx="8829675" cy="1200329"/>
          </a:xfrm>
          <a:prstGeom prst="rect">
            <a:avLst/>
          </a:prstGeom>
        </p:spPr>
        <p:txBody>
          <a:bodyPr wrap="square">
            <a:spAutoFit/>
          </a:bodyPr>
          <a:lstStyle/>
          <a:p>
            <a:pPr algn="ctr" defTabSz="914377" fontAlgn="auto">
              <a:spcBef>
                <a:spcPts val="0"/>
              </a:spcBef>
              <a:spcAft>
                <a:spcPts val="0"/>
              </a:spcAft>
            </a:pP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اشعياء ٦٠ : ٢١-٢٢</a:t>
            </a:r>
          </a:p>
          <a:p>
            <a:pPr algn="ctr" defTabSz="914377" fontAlgn="auto">
              <a:spcBef>
                <a:spcPts val="0"/>
              </a:spcBef>
              <a:spcAft>
                <a:spcPts val="0"/>
              </a:spcAft>
            </a:pPr>
            <a:r>
              <a:rPr lang="ar-SA"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٢١ وَشَعْبُكِ كُلُّهُمْ أَبْرَارٌ. إِلَى الأَبَدِ يَرِثُونَ الأَرْضَ غُصْنُ غَرْسِي عَمَلُ يَدَيَّ لأَتَمَجَّدَ. ٢٢ اَلصَّغِيرُ يَصِيرُ أَلْفاً وَالْحَقِيرُ أُمَّةً قَوِيَّةً. أَنَا الرَّبُّ فِي وَقْتِهِ أُسْرِعُ بِهِ. </a:t>
            </a:r>
          </a:p>
        </p:txBody>
      </p:sp>
    </p:spTree>
    <p:extLst>
      <p:ext uri="{BB962C8B-B14F-4D97-AF65-F5344CB8AC3E}">
        <p14:creationId xmlns:p14="http://schemas.microsoft.com/office/powerpoint/2010/main" val="1226008692"/>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إشعياء ٦١</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82000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illennial Reign of Jesus Christ | United Church of God">
            <a:extLst>
              <a:ext uri="{FF2B5EF4-FFF2-40B4-BE49-F238E27FC236}">
                <a16:creationId xmlns:a16="http://schemas.microsoft.com/office/drawing/2014/main" id="{17066959-0FC0-4744-8213-4D006C9F4C2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5140" b="4259"/>
          <a:stretch/>
        </p:blipFill>
        <p:spPr bwMode="auto">
          <a:xfrm>
            <a:off x="-2952" y="1313384"/>
            <a:ext cx="9144000" cy="55446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296144"/>
          </a:xfrm>
          <a:solidFill>
            <a:schemeClr val="tx1"/>
          </a:solidFill>
          <a:effectLst/>
        </p:spPr>
        <p:txBody>
          <a:bodyPr anchor="ctr"/>
          <a:lstStyle/>
          <a:p>
            <a:pPr>
              <a:defRPr/>
            </a:pPr>
            <a:r>
              <a:rPr lang="ar" sz="2800" dirty="0">
                <a:ea typeface="ＭＳ Ｐゴシック" charset="0"/>
              </a:rPr>
              <a:t>إن استعادة إسرائيل المجيدة في الملك الألفي تكشف أن الله سوف يفي بكل الوعود في العهد الإبراهيمي (</a:t>
            </a:r>
            <a:r>
              <a:rPr lang="ar-SA" sz="2800" dirty="0">
                <a:ea typeface="ＭＳ Ｐゴシック" charset="0"/>
              </a:rPr>
              <a:t>إشعياء</a:t>
            </a:r>
            <a:r>
              <a:rPr lang="ar" sz="2800" dirty="0">
                <a:ea typeface="ＭＳ Ｐゴシック" charset="0"/>
              </a:rPr>
              <a:t> 60-66).</a:t>
            </a:r>
          </a:p>
        </p:txBody>
      </p:sp>
      <p:sp>
        <p:nvSpPr>
          <p:cNvPr id="5" name="Rectangle 2">
            <a:extLst>
              <a:ext uri="{FF2B5EF4-FFF2-40B4-BE49-F238E27FC236}">
                <a16:creationId xmlns:a16="http://schemas.microsoft.com/office/drawing/2014/main" id="{B3B85A5F-579B-E24B-A574-C079D256D940}"/>
              </a:ext>
            </a:extLst>
          </p:cNvPr>
          <p:cNvSpPr txBox="1">
            <a:spLocks noChangeArrowheads="1"/>
          </p:cNvSpPr>
          <p:nvPr/>
        </p:nvSpPr>
        <p:spPr bwMode="auto">
          <a:xfrm>
            <a:off x="36512" y="1484784"/>
            <a:ext cx="9144000" cy="6813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9250" indent="-349250" algn="r" rtl="1">
              <a:buFont typeface="+mj-lt"/>
              <a:buAutoNum type="arabicPeriod"/>
              <a:defRPr/>
            </a:pPr>
            <a:r>
              <a:rPr lang="ar" dirty="0">
                <a:latin typeface="Arial" panose="020B0604020202020204" pitchFamily="34" charset="0"/>
                <a:cs typeface="Arial" panose="020B0604020202020204" pitchFamily="34" charset="0"/>
              </a:rPr>
              <a:t>الله يعد إسرائيل بمستقبل مجيد من الازدهار والسلام في المملكة (</a:t>
            </a:r>
            <a:r>
              <a:rPr lang="ar-SA" dirty="0">
                <a:latin typeface="Arial" panose="020B0604020202020204" pitchFamily="34" charset="0"/>
                <a:cs typeface="Arial" panose="020B0604020202020204" pitchFamily="34" charset="0"/>
              </a:rPr>
              <a:t>إشعياء</a:t>
            </a:r>
            <a:r>
              <a:rPr lang="ar" dirty="0">
                <a:latin typeface="Arial" panose="020B0604020202020204" pitchFamily="34" charset="0"/>
                <a:cs typeface="Arial" panose="020B0604020202020204" pitchFamily="34" charset="0"/>
              </a:rPr>
              <a:t> 60).</a:t>
            </a:r>
          </a:p>
        </p:txBody>
      </p:sp>
      <p:sp>
        <p:nvSpPr>
          <p:cNvPr id="6" name="Rectangle 2">
            <a:extLst>
              <a:ext uri="{FF2B5EF4-FFF2-40B4-BE49-F238E27FC236}">
                <a16:creationId xmlns:a16="http://schemas.microsoft.com/office/drawing/2014/main" id="{C81392CF-AFF0-CC49-8631-2F2049731AFF}"/>
              </a:ext>
            </a:extLst>
          </p:cNvPr>
          <p:cNvSpPr txBox="1">
            <a:spLocks noChangeArrowheads="1"/>
          </p:cNvSpPr>
          <p:nvPr/>
        </p:nvSpPr>
        <p:spPr bwMode="auto">
          <a:xfrm>
            <a:off x="-2952" y="2181273"/>
            <a:ext cx="9183464" cy="9929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9250" lvl="0" indent="-349250" algn="r" rtl="1">
              <a:buFont typeface="+mj-lt"/>
              <a:buAutoNum type="arabicPeriod" startAt="2"/>
              <a:defRPr/>
            </a:pPr>
            <a:r>
              <a:rPr lang="ar-SA" dirty="0">
                <a:solidFill>
                  <a:srgbClr val="FFFF00"/>
                </a:solidFill>
                <a:latin typeface="Arial" panose="020B0604020202020204" pitchFamily="34" charset="0"/>
                <a:cs typeface="Arial" panose="020B0604020202020204" pitchFamily="34" charset="0"/>
              </a:rPr>
              <a:t>يعد الله أن العبد سوف يجهز أورشليم للآب لبدء الألفية (61: 1-63: 6).</a:t>
            </a:r>
          </a:p>
        </p:txBody>
      </p:sp>
    </p:spTree>
    <p:extLst>
      <p:ext uri="{BB962C8B-B14F-4D97-AF65-F5344CB8AC3E}">
        <p14:creationId xmlns:p14="http://schemas.microsoft.com/office/powerpoint/2010/main" val="426169781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600" dirty="0">
                <a:solidFill>
                  <a:schemeClr val="tx1"/>
                </a:solidFill>
                <a:ea typeface="ＭＳ Ｐゴシック" charset="0"/>
              </a:rPr>
              <a:t>الحرية لمحبي الله</a:t>
            </a:r>
            <a:endParaRPr lang="en-US" sz="36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4000" dirty="0" err="1">
                <a:latin typeface="Arial" panose="020B0604020202020204" pitchFamily="34" charset="0"/>
                <a:cs typeface="Arial" panose="020B0604020202020204" pitchFamily="34" charset="0"/>
              </a:rPr>
              <a:t>رُوحُ ٱلسَّيِّدِ </a:t>
            </a:r>
            <a:r>
              <a:rPr lang="ar-SA" sz="4000" dirty="0">
                <a:latin typeface="Arial" panose="020B0604020202020204" pitchFamily="34" charset="0"/>
                <a:cs typeface="Arial" panose="020B0604020202020204" pitchFamily="34" charset="0"/>
              </a:rPr>
              <a:t>ٱلرَّبِّ عَلَيَّ، </a:t>
            </a:r>
            <a:r>
              <a:rPr lang="ar-SA" sz="4000" dirty="0" err="1">
                <a:latin typeface="Arial" panose="020B0604020202020204" pitchFamily="34" charset="0"/>
                <a:cs typeface="Arial" panose="020B0604020202020204" pitchFamily="34" charset="0"/>
              </a:rPr>
              <a:t>لأَنَّ </a:t>
            </a:r>
            <a:r>
              <a:rPr lang="ar-SA" sz="4000" dirty="0">
                <a:latin typeface="Arial" panose="020B0604020202020204" pitchFamily="34" charset="0"/>
                <a:cs typeface="Arial" panose="020B0604020202020204" pitchFamily="34" charset="0"/>
              </a:rPr>
              <a:t>ٱلرَّبَّ مَسَحَنِي </a:t>
            </a:r>
            <a:r>
              <a:rPr lang="ar-SA" sz="4000" dirty="0" err="1">
                <a:latin typeface="Arial" panose="020B0604020202020204" pitchFamily="34" charset="0"/>
                <a:cs typeface="Arial" panose="020B0604020202020204" pitchFamily="34" charset="0"/>
              </a:rPr>
              <a:t>لأُبَشِّرَ </a:t>
            </a:r>
            <a:r>
              <a:rPr lang="ar-SA" sz="4000" dirty="0">
                <a:latin typeface="Arial" panose="020B0604020202020204" pitchFamily="34" charset="0"/>
                <a:cs typeface="Arial" panose="020B0604020202020204" pitchFamily="34" charset="0"/>
              </a:rPr>
              <a:t>ٱلْمَسَاكِينَ، أَرْسَلَنِي لأَعْصِبَ </a:t>
            </a:r>
            <a:r>
              <a:rPr lang="ar-SA" sz="4000" dirty="0" err="1">
                <a:latin typeface="Arial" panose="020B0604020202020204" pitchFamily="34" charset="0"/>
                <a:cs typeface="Arial" panose="020B0604020202020204" pitchFamily="34" charset="0"/>
              </a:rPr>
              <a:t>مُنْكَسِرِي</a:t>
            </a:r>
            <a:r>
              <a:rPr lang="ar-SA" sz="4000" dirty="0">
                <a:latin typeface="Arial" panose="020B0604020202020204" pitchFamily="34" charset="0"/>
                <a:cs typeface="Arial" panose="020B0604020202020204" pitchFamily="34" charset="0"/>
              </a:rPr>
              <a:t> ٱلْقَلْبِ، لأُنَادِيَ </a:t>
            </a:r>
            <a:r>
              <a:rPr lang="ar-SA" sz="4000" dirty="0" err="1">
                <a:latin typeface="Arial" panose="020B0604020202020204" pitchFamily="34" charset="0"/>
                <a:cs typeface="Arial" panose="020B0604020202020204" pitchFamily="34" charset="0"/>
              </a:rPr>
              <a:t>لِلْمَسْبِيِّينَ</a:t>
            </a:r>
            <a:r>
              <a:rPr lang="ar-SA" sz="4000" dirty="0">
                <a:latin typeface="Arial" panose="020B0604020202020204" pitchFamily="34" charset="0"/>
                <a:cs typeface="Arial" panose="020B0604020202020204" pitchFamily="34" charset="0"/>
              </a:rPr>
              <a:t> بِالْعِتْقِ، وَلِلْمَأْسُورِينَ </a:t>
            </a:r>
            <a:r>
              <a:rPr lang="ar-SA" sz="4000" dirty="0" err="1">
                <a:latin typeface="Arial" panose="020B0604020202020204" pitchFamily="34" charset="0"/>
                <a:cs typeface="Arial" panose="020B0604020202020204" pitchFamily="34" charset="0"/>
              </a:rPr>
              <a:t>بِالإِطْلاَقِ.</a:t>
            </a:r>
            <a:r>
              <a:rPr lang="ar-SA" sz="4000" dirty="0">
                <a:latin typeface="Arial" panose="020B0604020202020204" pitchFamily="34" charset="0"/>
                <a:cs typeface="Arial" panose="020B0604020202020204" pitchFamily="34" charset="0"/>
              </a:rPr>
              <a:t> </a:t>
            </a:r>
            <a:r>
              <a:rPr lang="ar-SA" sz="4000" baseline="30000" dirty="0">
                <a:latin typeface="Arial" panose="020B0604020202020204" pitchFamily="34" charset="0"/>
                <a:cs typeface="Arial" panose="020B0604020202020204" pitchFamily="34" charset="0"/>
              </a:rPr>
              <a:t>2</a:t>
            </a:r>
            <a:r>
              <a:rPr lang="ar-SA" sz="4000" dirty="0">
                <a:latin typeface="Arial" panose="020B0604020202020204" pitchFamily="34" charset="0"/>
                <a:cs typeface="Arial" panose="020B0604020202020204" pitchFamily="34" charset="0"/>
              </a:rPr>
              <a:t> لأُنَادِيَ بِسَنَةٍ مَقْبُولَةٍ لِلرَّبِّ، </a:t>
            </a:r>
            <a:r>
              <a:rPr lang="ar-SA" sz="4000" dirty="0" err="1">
                <a:latin typeface="Arial" panose="020B0604020202020204" pitchFamily="34" charset="0"/>
                <a:cs typeface="Arial" panose="020B0604020202020204" pitchFamily="34" charset="0"/>
              </a:rPr>
              <a:t>وَبِيَوْمِ </a:t>
            </a:r>
            <a:r>
              <a:rPr lang="ar-SA" sz="4000" dirty="0">
                <a:latin typeface="Arial" panose="020B0604020202020204" pitchFamily="34" charset="0"/>
                <a:cs typeface="Arial" panose="020B0604020202020204" pitchFamily="34" charset="0"/>
              </a:rPr>
              <a:t>ٱ</a:t>
            </a:r>
            <a:r>
              <a:rPr lang="ar-SA" sz="4000" dirty="0" err="1">
                <a:latin typeface="Arial" panose="020B0604020202020204" pitchFamily="34" charset="0"/>
                <a:cs typeface="Arial" panose="020B0604020202020204" pitchFamily="34" charset="0"/>
              </a:rPr>
              <a:t>نْتِقَامٍ</a:t>
            </a:r>
            <a:r>
              <a:rPr lang="ar-SA" sz="4000" dirty="0">
                <a:latin typeface="Arial" panose="020B0604020202020204" pitchFamily="34" charset="0"/>
                <a:cs typeface="Arial" panose="020B0604020202020204" pitchFamily="34" charset="0"/>
              </a:rPr>
              <a:t> </a:t>
            </a:r>
            <a:r>
              <a:rPr lang="ar-SA" sz="4000" dirty="0" err="1">
                <a:latin typeface="Arial" panose="020B0604020202020204" pitchFamily="34" charset="0"/>
                <a:cs typeface="Arial" panose="020B0604020202020204" pitchFamily="34" charset="0"/>
              </a:rPr>
              <a:t>لإِلَهِنَا.</a:t>
            </a:r>
            <a:r>
              <a:rPr lang="ar-SA" sz="4000" dirty="0">
                <a:latin typeface="Arial" panose="020B0604020202020204" pitchFamily="34" charset="0"/>
                <a:cs typeface="Arial" panose="020B0604020202020204" pitchFamily="34" charset="0"/>
              </a:rPr>
              <a:t> لأُعَزِّيَ </a:t>
            </a:r>
            <a:r>
              <a:rPr lang="ar-SA" sz="4000" dirty="0" err="1">
                <a:latin typeface="Arial" panose="020B0604020202020204" pitchFamily="34" charset="0"/>
                <a:cs typeface="Arial" panose="020B0604020202020204" pitchFamily="34" charset="0"/>
              </a:rPr>
              <a:t>كُلَّ ٱلنَّائِحِينَ.</a:t>
            </a:r>
            <a:r>
              <a:rPr lang="ar-SA" sz="4000" dirty="0">
                <a:latin typeface="Arial" panose="020B0604020202020204" pitchFamily="34" charset="0"/>
                <a:cs typeface="Arial" panose="020B0604020202020204" pitchFamily="34" charset="0"/>
              </a:rPr>
              <a:t> </a:t>
            </a:r>
          </a:p>
          <a:p>
            <a:pPr>
              <a:defRPr/>
            </a:pPr>
            <a:b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61: 1-2)</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0168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200" dirty="0">
                <a:solidFill>
                  <a:schemeClr val="tx1"/>
                </a:solidFill>
                <a:ea typeface="ＭＳ Ｐゴシック" charset="0"/>
              </a:rPr>
              <a:t>سوف يؤمن اليهود بعودة المسيح</a:t>
            </a:r>
            <a:endParaRPr lang="ar" sz="3200" dirty="0">
              <a:solidFill>
                <a:schemeClr val="tx1"/>
              </a:solidFill>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5497" y="1455862"/>
            <a:ext cx="8640960" cy="41764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تطهر بحكم الله قبل الملكوت (1: 25؛ 4: 2-4؛ 29: 1-4؛ 30: 26 ب؛ 31: 6-7)</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إعادة تجمّع إسرائيل ووحدتها من جديد في الأرض (11:10-13, 15-16; 43:1, 5; 49:6; 61:4; 65:8-9)</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منتصرة على الأعداء (2: 12-21؛ 11: 14؛ 24: 21-23؛ 41:11-14؛ 45: 14؛ 61: 2؛ 66 :14ب)</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خالية من القمع (14: 3-6؛ 42: 6-7؛ 49: 8-9)</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مؤمنة بالمسيح (2: 5؛ 10: 20-22؛ 25: 8-9؛ 26: 2؛ 29: 23؛ 40: 9؛ 45: 17، 25؛ 52: 3، 6-7، 9-11؛ 54: 7-10؛ 62: 12).</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مغفورة لها ومفتداة ومبررة (1: 25-27؛ 2: 3؛ 4: 3-4؛ 33: 24؛ 44: 22-24؛ 45: 25؛ 48: 17؛ 63: 16)</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مباركة ومجزية من قبل المسيح (19: 25؛ 40: 10؛ 62: 11؛ 61: 8)</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متعزية "مواساة" من قبل المسيح (12: 1-2؛ 40: 1-2، 11؛ 49: 12؛ 51: 3؛ 65: 18-19؛ 66: 11-13)</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ممتلئة / ممكّنة بالروح القدس كما لم يحدث من قبل (32:15; 44:3; 59:21)</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عهود إسرائيل التي تم الوفاء بها (42: 6؛ 49: 8؛ 54: 10؛ 61:8)</a:t>
            </a:r>
          </a:p>
        </p:txBody>
      </p:sp>
      <p:sp>
        <p:nvSpPr>
          <p:cNvPr id="6" name="Rectangle 2">
            <a:extLst>
              <a:ext uri="{FF2B5EF4-FFF2-40B4-BE49-F238E27FC236}">
                <a16:creationId xmlns:a16="http://schemas.microsoft.com/office/drawing/2014/main" id="{B6F17E95-3099-DE4D-A27E-515E641F1F90}"/>
              </a:ext>
            </a:extLst>
          </p:cNvPr>
          <p:cNvSpPr txBox="1">
            <a:spLocks noChangeArrowheads="1"/>
          </p:cNvSpPr>
          <p:nvPr/>
        </p:nvSpPr>
        <p:spPr bwMode="auto">
          <a:xfrm>
            <a:off x="467544" y="5661248"/>
            <a:ext cx="7704856" cy="11974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6400" lvl="0" indent="-406400" algn="r" rtl="1">
              <a:buFont typeface="+mj-lt"/>
              <a:buAutoNum type="alphaLcPeriod"/>
            </a:pPr>
            <a:r>
              <a:rPr lang="ar" sz="1800" dirty="0">
                <a:effectLst/>
                <a:latin typeface="Arial" panose="020B0604020202020204" pitchFamily="34" charset="0"/>
                <a:cs typeface="Arial" panose="020B0604020202020204" pitchFamily="34" charset="0"/>
              </a:rPr>
              <a:t>العهد الإبراهيمي (19:25؛ 41: 8-10)</a:t>
            </a:r>
          </a:p>
          <a:p>
            <a:pPr marL="406400" lvl="0" indent="-406400" algn="r" rtl="1">
              <a:buFont typeface="+mj-lt"/>
              <a:buAutoNum type="alphaLcPeriod"/>
            </a:pPr>
            <a:r>
              <a:rPr lang="ar" sz="1800" dirty="0">
                <a:effectLst/>
                <a:latin typeface="Arial" panose="020B0604020202020204" pitchFamily="34" charset="0"/>
                <a:cs typeface="Arial" panose="020B0604020202020204" pitchFamily="34" charset="0"/>
              </a:rPr>
              <a:t>العهد الداوودي (9:7؛ 11: 1-2؛ 55:3)</a:t>
            </a:r>
          </a:p>
          <a:p>
            <a:pPr marL="406400" lvl="0" indent="-406400" algn="r" rtl="1">
              <a:buFont typeface="+mj-lt"/>
              <a:buAutoNum type="alphaLcPeriod"/>
            </a:pPr>
            <a:r>
              <a:rPr lang="ar" sz="1800" dirty="0">
                <a:effectLst/>
                <a:latin typeface="Arial" panose="020B0604020202020204" pitchFamily="34" charset="0"/>
                <a:cs typeface="Arial" panose="020B0604020202020204" pitchFamily="34" charset="0"/>
              </a:rPr>
              <a:t>الأرض (11:11-16؛ 65:9)</a:t>
            </a:r>
          </a:p>
          <a:p>
            <a:pPr marL="406400" lvl="0" indent="-406400" algn="r" rtl="1">
              <a:buFont typeface="+mj-lt"/>
              <a:buAutoNum type="alphaLcPeriod"/>
            </a:pPr>
            <a:r>
              <a:rPr lang="ar" sz="1800" dirty="0">
                <a:effectLst/>
                <a:latin typeface="Arial" panose="020B0604020202020204" pitchFamily="34" charset="0"/>
                <a:cs typeface="Arial" panose="020B0604020202020204" pitchFamily="34" charset="0"/>
              </a:rPr>
              <a:t>العهد جديد (32:15; 44:3; 49:6; 59:21; 66:22)</a:t>
            </a:r>
          </a:p>
        </p:txBody>
      </p:sp>
      <p:sp>
        <p:nvSpPr>
          <p:cNvPr id="9" name="Rectangle 14">
            <a:extLst>
              <a:ext uri="{FF2B5EF4-FFF2-40B4-BE49-F238E27FC236}">
                <a16:creationId xmlns:a16="http://schemas.microsoft.com/office/drawing/2014/main" id="{6C7423E2-88B7-DA4B-9EA7-712FCDCF731E}"/>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461d</a:t>
            </a:r>
          </a:p>
        </p:txBody>
      </p:sp>
      <p:sp>
        <p:nvSpPr>
          <p:cNvPr id="2" name="Rectangle 1">
            <a:extLst>
              <a:ext uri="{FF2B5EF4-FFF2-40B4-BE49-F238E27FC236}">
                <a16:creationId xmlns:a16="http://schemas.microsoft.com/office/drawing/2014/main" id="{29BD6650-F11B-4645-954C-448A9A2954B4}"/>
              </a:ext>
            </a:extLst>
          </p:cNvPr>
          <p:cNvSpPr/>
          <p:nvPr/>
        </p:nvSpPr>
        <p:spPr bwMode="auto">
          <a:xfrm>
            <a:off x="35497" y="3140968"/>
            <a:ext cx="8640960" cy="463846"/>
          </a:xfrm>
          <a:prstGeom prst="rect">
            <a:avLst/>
          </a:prstGeom>
          <a:no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19D3891-304D-4F13-446C-08E741277489}"/>
              </a:ext>
            </a:extLst>
          </p:cNvPr>
          <p:cNvSpPr txBox="1"/>
          <p:nvPr/>
        </p:nvSpPr>
        <p:spPr>
          <a:xfrm>
            <a:off x="3514676" y="813830"/>
            <a:ext cx="4657724" cy="461665"/>
          </a:xfrm>
          <a:prstGeom prst="rect">
            <a:avLst/>
          </a:prstGeom>
          <a:noFill/>
        </p:spPr>
        <p:txBody>
          <a:bodyPr wrap="square">
            <a:spAutoFit/>
          </a:bodyPr>
          <a:lstStyle/>
          <a:p>
            <a:pPr algn="r" rtl="1"/>
            <a:r>
              <a:rPr lang="en-SG" sz="2400" b="1" dirty="0">
                <a:latin typeface="Arial" panose="020B0604020202020204" pitchFamily="34" charset="0"/>
                <a:ea typeface="ＭＳ Ｐゴシック" charset="0"/>
                <a:cs typeface="Arial" panose="020B0604020202020204" pitchFamily="34" charset="0"/>
              </a:rPr>
              <a:t>D.	 </a:t>
            </a:r>
            <a:r>
              <a:rPr lang="ar" sz="2400" b="1" dirty="0">
                <a:latin typeface="Arial" panose="020B0604020202020204" pitchFamily="34" charset="0"/>
                <a:ea typeface="ＭＳ Ｐゴシック" charset="0"/>
                <a:cs typeface="Arial" panose="020B0604020202020204" pitchFamily="34" charset="0"/>
              </a:rPr>
              <a:t>استرداد إسرائيل روحيًا</a:t>
            </a:r>
            <a:endParaRPr lang="en-US" b="1" dirty="0">
              <a:latin typeface="Arial" panose="020B0604020202020204" pitchFamily="34" charset="0"/>
            </a:endParaRPr>
          </a:p>
        </p:txBody>
      </p:sp>
    </p:spTree>
    <p:extLst>
      <p:ext uri="{BB962C8B-B14F-4D97-AF65-F5344CB8AC3E}">
        <p14:creationId xmlns:p14="http://schemas.microsoft.com/office/powerpoint/2010/main" val="1957356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200" dirty="0">
                <a:solidFill>
                  <a:schemeClr val="tx1"/>
                </a:solidFill>
                <a:ea typeface="ＭＳ Ｐゴシック" charset="0"/>
              </a:rPr>
              <a:t>سوف يؤمن اليهود بعودة المسيح</a:t>
            </a:r>
            <a:endParaRPr lang="en-US" sz="32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4000" dirty="0">
                <a:latin typeface="Arial" panose="020B0604020202020204" pitchFamily="34" charset="0"/>
                <a:cs typeface="Arial" panose="020B0604020202020204" pitchFamily="34" charset="0"/>
              </a:rPr>
              <a:t>”‏وَيَكُونُ فِي </a:t>
            </a:r>
            <a:r>
              <a:rPr lang="ar-SA" sz="4000" dirty="0" err="1">
                <a:latin typeface="Arial" panose="020B0604020202020204" pitchFamily="34" charset="0"/>
                <a:cs typeface="Arial" panose="020B0604020202020204" pitchFamily="34" charset="0"/>
              </a:rPr>
              <a:t>ذلِكَ </a:t>
            </a:r>
            <a:r>
              <a:rPr lang="ar-SA" sz="4000" dirty="0">
                <a:latin typeface="Arial" panose="020B0604020202020204" pitchFamily="34" charset="0"/>
                <a:cs typeface="Arial" panose="020B0604020202020204" pitchFamily="34" charset="0"/>
              </a:rPr>
              <a:t>ٱلْيَوْمِ أَنَّ بَقِيَّةَ إِسْرَائِيلَ وَٱلنَّاجِينَ مِنْ بَيْتِ يَعْقُوبَ لاَ يَعُودُونَ يَتَوَكَّلُونَ أَيْضًا عَلَى ضَارِبِهِمْ، بَلْ </a:t>
            </a:r>
            <a:r>
              <a:rPr lang="ar-SA" sz="4000" dirty="0">
                <a:solidFill>
                  <a:srgbClr val="FFFF00"/>
                </a:solidFill>
                <a:latin typeface="Arial" panose="020B0604020202020204" pitchFamily="34" charset="0"/>
                <a:cs typeface="Arial" panose="020B0604020202020204" pitchFamily="34" charset="0"/>
              </a:rPr>
              <a:t>يَتَوَكَّلُونَ </a:t>
            </a:r>
            <a:r>
              <a:rPr lang="ar-SA" sz="4000" dirty="0" err="1">
                <a:solidFill>
                  <a:srgbClr val="FFFF00"/>
                </a:solidFill>
                <a:latin typeface="Arial" panose="020B0604020202020204" pitchFamily="34" charset="0"/>
                <a:cs typeface="Arial" panose="020B0604020202020204" pitchFamily="34" charset="0"/>
              </a:rPr>
              <a:t>عَلَى </a:t>
            </a:r>
            <a:r>
              <a:rPr lang="ar-SA" sz="4000" dirty="0">
                <a:solidFill>
                  <a:srgbClr val="FFFF00"/>
                </a:solidFill>
                <a:latin typeface="Arial" panose="020B0604020202020204" pitchFamily="34" charset="0"/>
                <a:cs typeface="Arial" panose="020B0604020202020204" pitchFamily="34" charset="0"/>
              </a:rPr>
              <a:t>ٱلرَّبِّ قُدُّوسِ إِسْرَائِيلَ </a:t>
            </a:r>
            <a:r>
              <a:rPr lang="ar-SA" sz="4000" dirty="0" err="1">
                <a:solidFill>
                  <a:srgbClr val="FFFF00"/>
                </a:solidFill>
                <a:latin typeface="Arial" panose="020B0604020202020204" pitchFamily="34" charset="0"/>
                <a:cs typeface="Arial" panose="020B0604020202020204" pitchFamily="34" charset="0"/>
              </a:rPr>
              <a:t>بِالْحَقِّ</a:t>
            </a:r>
            <a:r>
              <a:rPr lang="ar-SA" sz="4000" dirty="0" err="1">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a:t>
            </a:r>
            <a:r>
              <a:rPr lang="ar-SA" sz="4000" baseline="30000" dirty="0">
                <a:latin typeface="Arial" panose="020B0604020202020204" pitchFamily="34" charset="0"/>
                <a:cs typeface="Arial" panose="020B0604020202020204" pitchFamily="34" charset="0"/>
              </a:rPr>
              <a:t>‎21</a:t>
            </a:r>
            <a:r>
              <a:rPr lang="ar-SA" sz="4000" dirty="0">
                <a:latin typeface="Arial" panose="020B0604020202020204" pitchFamily="34" charset="0"/>
                <a:cs typeface="Arial" panose="020B0604020202020204" pitchFamily="34" charset="0"/>
              </a:rPr>
              <a:t>‏ </a:t>
            </a:r>
            <a:r>
              <a:rPr lang="ar-SA" sz="4000" dirty="0" err="1">
                <a:latin typeface="Arial" panose="020B0604020202020204" pitchFamily="34" charset="0"/>
                <a:cs typeface="Arial" panose="020B0604020202020204" pitchFamily="34" charset="0"/>
              </a:rPr>
              <a:t>تَرْجعُ </a:t>
            </a:r>
            <a:r>
              <a:rPr lang="ar-SA" sz="4000" dirty="0">
                <a:latin typeface="Arial" panose="020B0604020202020204" pitchFamily="34" charset="0"/>
                <a:cs typeface="Arial" panose="020B0604020202020204" pitchFamily="34" charset="0"/>
              </a:rPr>
              <a:t>ٱلْبَقِيَّةُ، بَقِيَّةُ يَعْقُوبَ، </a:t>
            </a:r>
            <a:r>
              <a:rPr lang="ar-SA" sz="4000" dirty="0" err="1">
                <a:latin typeface="Arial" panose="020B0604020202020204" pitchFamily="34" charset="0"/>
                <a:cs typeface="Arial" panose="020B0604020202020204" pitchFamily="34" charset="0"/>
              </a:rPr>
              <a:t>إِلَى </a:t>
            </a:r>
            <a:r>
              <a:rPr lang="ar-SA" sz="4000" dirty="0">
                <a:latin typeface="Arial" panose="020B0604020202020204" pitchFamily="34" charset="0"/>
                <a:cs typeface="Arial" panose="020B0604020202020204" pitchFamily="34" charset="0"/>
              </a:rPr>
              <a:t>ٱ</a:t>
            </a:r>
            <a:r>
              <a:rPr lang="ar-SA" sz="4000" dirty="0" err="1">
                <a:latin typeface="Arial" panose="020B0604020202020204" pitchFamily="34" charset="0"/>
                <a:cs typeface="Arial" panose="020B0604020202020204" pitchFamily="34" charset="0"/>
              </a:rPr>
              <a:t>للّٰهِ ٱلْقَدِيرِ.</a:t>
            </a:r>
            <a:r>
              <a:rPr lang="ar-SA" sz="4000" dirty="0">
                <a:latin typeface="Arial" panose="020B0604020202020204" pitchFamily="34" charset="0"/>
                <a:cs typeface="Arial" panose="020B0604020202020204" pitchFamily="34" charset="0"/>
              </a:rPr>
              <a:t> </a:t>
            </a:r>
            <a:r>
              <a:rPr lang="ar-SA" sz="4000" baseline="30000" dirty="0">
                <a:latin typeface="Arial" panose="020B0604020202020204" pitchFamily="34" charset="0"/>
                <a:cs typeface="Arial" panose="020B0604020202020204" pitchFamily="34" charset="0"/>
              </a:rPr>
              <a:t>‎22</a:t>
            </a:r>
            <a:r>
              <a:rPr lang="ar-SA" sz="4000" dirty="0">
                <a:latin typeface="Arial" panose="020B0604020202020204" pitchFamily="34" charset="0"/>
                <a:cs typeface="Arial" panose="020B0604020202020204" pitchFamily="34" charset="0"/>
              </a:rPr>
              <a:t>‏ لأَنَّهُ وَإِنْ كَانَ شَعْبُكَ يَا إِسْرَائِيلُ </a:t>
            </a:r>
            <a:r>
              <a:rPr lang="ar-SA" sz="4000" dirty="0" err="1">
                <a:latin typeface="Arial" panose="020B0604020202020204" pitchFamily="34" charset="0"/>
                <a:cs typeface="Arial" panose="020B0604020202020204" pitchFamily="34" charset="0"/>
              </a:rPr>
              <a:t>كَرَمْلِ </a:t>
            </a:r>
            <a:r>
              <a:rPr lang="ar-SA" sz="4000" dirty="0">
                <a:latin typeface="Arial" panose="020B0604020202020204" pitchFamily="34" charset="0"/>
                <a:cs typeface="Arial" panose="020B0604020202020204" pitchFamily="34" charset="0"/>
              </a:rPr>
              <a:t>ٱلْبَحْرِ تَرْجعُ بَقِيَّةٌ </a:t>
            </a:r>
            <a:r>
              <a:rPr lang="ar-SA" sz="4000" dirty="0" err="1">
                <a:latin typeface="Arial" panose="020B0604020202020204" pitchFamily="34" charset="0"/>
                <a:cs typeface="Arial" panose="020B0604020202020204" pitchFamily="34" charset="0"/>
              </a:rPr>
              <a:t>مِنْهُ.</a:t>
            </a:r>
            <a:r>
              <a:rPr lang="ar-SA" sz="4000" dirty="0">
                <a:latin typeface="Arial" panose="020B0604020202020204" pitchFamily="34" charset="0"/>
                <a:cs typeface="Arial" panose="020B0604020202020204" pitchFamily="34" charset="0"/>
              </a:rPr>
              <a:t> قَدْ قُضِيَ بِفَنَاءٍ فَائِضٍ </a:t>
            </a:r>
            <a:r>
              <a:rPr lang="ar-SA" sz="4000" dirty="0" err="1">
                <a:latin typeface="Arial" panose="020B0604020202020204" pitchFamily="34" charset="0"/>
                <a:cs typeface="Arial" panose="020B0604020202020204" pitchFamily="34" charset="0"/>
              </a:rPr>
              <a:t>بِالْعَدْلِ.“</a:t>
            </a:r>
            <a:endParaRPr lang="ar-SA" sz="4000" dirty="0">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b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10: 20-22</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
        <p:nvSpPr>
          <p:cNvPr id="5" name="Rectangle 14">
            <a:extLst>
              <a:ext uri="{FF2B5EF4-FFF2-40B4-BE49-F238E27FC236}">
                <a16:creationId xmlns:a16="http://schemas.microsoft.com/office/drawing/2014/main" id="{51F6CAF8-2A43-7345-A29E-E1E4BF6C202A}"/>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461d</a:t>
            </a:r>
          </a:p>
        </p:txBody>
      </p:sp>
    </p:spTree>
    <p:extLst>
      <p:ext uri="{BB962C8B-B14F-4D97-AF65-F5344CB8AC3E}">
        <p14:creationId xmlns:p14="http://schemas.microsoft.com/office/powerpoint/2010/main" val="353983866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200" dirty="0">
                <a:solidFill>
                  <a:schemeClr val="tx1"/>
                </a:solidFill>
                <a:ea typeface="ＭＳ Ｐゴシック" charset="0"/>
              </a:rPr>
              <a:t>سوف يؤمن اليهود بعودة المسيح</a:t>
            </a:r>
            <a:endParaRPr lang="en-US" sz="32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3200" dirty="0" err="1">
                <a:latin typeface="Arial" panose="020B0604020202020204" pitchFamily="34" charset="0"/>
                <a:cs typeface="Arial" panose="020B0604020202020204" pitchFamily="34" charset="0"/>
              </a:rPr>
              <a:t>يَبْلَعُ </a:t>
            </a:r>
            <a:r>
              <a:rPr lang="ar-SA" sz="3200" dirty="0">
                <a:latin typeface="Arial" panose="020B0604020202020204" pitchFamily="34" charset="0"/>
                <a:cs typeface="Arial" panose="020B0604020202020204" pitchFamily="34" charset="0"/>
              </a:rPr>
              <a:t>ٱلْمَوْتَ </a:t>
            </a:r>
            <a:r>
              <a:rPr lang="ar-SA" sz="3200" dirty="0" err="1">
                <a:latin typeface="Arial" panose="020B0604020202020204" pitchFamily="34" charset="0"/>
                <a:cs typeface="Arial" panose="020B0604020202020204" pitchFamily="34" charset="0"/>
              </a:rPr>
              <a:t>إِلَى </a:t>
            </a:r>
            <a:r>
              <a:rPr lang="ar-SA" sz="3200" dirty="0">
                <a:latin typeface="Arial" panose="020B0604020202020204" pitchFamily="34" charset="0"/>
                <a:cs typeface="Arial" panose="020B0604020202020204" pitchFamily="34" charset="0"/>
              </a:rPr>
              <a:t>ٱلْأَبَدِ، </a:t>
            </a:r>
            <a:r>
              <a:rPr lang="ar-SA" sz="3200" dirty="0" err="1">
                <a:latin typeface="Arial" panose="020B0604020202020204" pitchFamily="34" charset="0"/>
                <a:cs typeface="Arial" panose="020B0604020202020204" pitchFamily="34" charset="0"/>
              </a:rPr>
              <a:t>وَيَمْسَحُ ٱلسَّيِّدُ ٱلرَّبُّ </a:t>
            </a:r>
            <a:r>
              <a:rPr lang="ar-SA" sz="3200" dirty="0">
                <a:latin typeface="Arial" panose="020B0604020202020204" pitchFamily="34" charset="0"/>
                <a:cs typeface="Arial" panose="020B0604020202020204" pitchFamily="34" charset="0"/>
              </a:rPr>
              <a:t>ٱلدُّمُوعَ عَنْ </a:t>
            </a:r>
            <a:r>
              <a:rPr lang="ar-SA" sz="3200" dirty="0" err="1">
                <a:latin typeface="Arial" panose="020B0604020202020204" pitchFamily="34" charset="0"/>
                <a:cs typeface="Arial" panose="020B0604020202020204" pitchFamily="34" charset="0"/>
              </a:rPr>
              <a:t>كُلِّ </a:t>
            </a:r>
            <a:r>
              <a:rPr lang="ar-SA" sz="3200" dirty="0">
                <a:latin typeface="Arial" panose="020B0604020202020204" pitchFamily="34" charset="0"/>
                <a:cs typeface="Arial" panose="020B0604020202020204" pitchFamily="34" charset="0"/>
              </a:rPr>
              <a:t>ٱلْوُجُوهِ، وَيَنْزِعُ عَارَ شَعْبِهِ عَنْ </a:t>
            </a:r>
            <a:r>
              <a:rPr lang="ar-SA" sz="3200" dirty="0" err="1">
                <a:latin typeface="Arial" panose="020B0604020202020204" pitchFamily="34" charset="0"/>
                <a:cs typeface="Arial" panose="020B0604020202020204" pitchFamily="34" charset="0"/>
              </a:rPr>
              <a:t>كُلِّ </a:t>
            </a:r>
            <a:r>
              <a:rPr lang="ar-SA" sz="3200" dirty="0">
                <a:latin typeface="Arial" panose="020B0604020202020204" pitchFamily="34" charset="0"/>
                <a:cs typeface="Arial" panose="020B0604020202020204" pitchFamily="34" charset="0"/>
              </a:rPr>
              <a:t>ٱلْأَرْضِ، </a:t>
            </a:r>
            <a:r>
              <a:rPr lang="ar-SA" sz="3200" dirty="0" err="1">
                <a:latin typeface="Arial" panose="020B0604020202020204" pitchFamily="34" charset="0"/>
                <a:cs typeface="Arial" panose="020B0604020202020204" pitchFamily="34" charset="0"/>
              </a:rPr>
              <a:t>لأَنَّ </a:t>
            </a:r>
            <a:r>
              <a:rPr lang="ar-SA" sz="3200" dirty="0">
                <a:latin typeface="Arial" panose="020B0604020202020204" pitchFamily="34" charset="0"/>
                <a:cs typeface="Arial" panose="020B0604020202020204" pitchFamily="34" charset="0"/>
              </a:rPr>
              <a:t>ٱلرَّبَّ قَدْ تَكَلَّمَ.</a:t>
            </a:r>
          </a:p>
          <a:p>
            <a:pPr rtl="1"/>
            <a:endParaRPr lang="he-IL" sz="3200" dirty="0">
              <a:latin typeface="Arial" panose="020B0604020202020204" pitchFamily="34" charset="0"/>
              <a:cs typeface="Arial" panose="020B0604020202020204" pitchFamily="34" charset="0"/>
            </a:endParaRPr>
          </a:p>
          <a:p>
            <a:pPr rtl="1"/>
            <a:r>
              <a:rPr lang="en-US" sz="3200" dirty="0">
                <a:solidFill>
                  <a:srgbClr val="FFFF00"/>
                </a:solidFill>
                <a:latin typeface="Arial" panose="020B0604020202020204" pitchFamily="34" charset="0"/>
                <a:cs typeface="Arial" panose="020B0604020202020204" pitchFamily="34" charset="0"/>
              </a:rPr>
              <a:t>Is. 25:9 </a:t>
            </a:r>
            <a:r>
              <a:rPr lang="ar-SA" sz="3200" dirty="0">
                <a:solidFill>
                  <a:srgbClr val="FFFF00"/>
                </a:solidFill>
                <a:latin typeface="Arial" panose="020B0604020202020204" pitchFamily="34" charset="0"/>
                <a:cs typeface="Arial" panose="020B0604020202020204" pitchFamily="34" charset="0"/>
              </a:rPr>
              <a:t>وَيُقَالُ فِي </a:t>
            </a:r>
            <a:r>
              <a:rPr lang="ar-SA" sz="3200" dirty="0" err="1">
                <a:solidFill>
                  <a:srgbClr val="FFFF00"/>
                </a:solidFill>
                <a:latin typeface="Arial" panose="020B0604020202020204" pitchFamily="34" charset="0"/>
                <a:cs typeface="Arial" panose="020B0604020202020204" pitchFamily="34" charset="0"/>
              </a:rPr>
              <a:t>ذلِكَ </a:t>
            </a:r>
            <a:r>
              <a:rPr lang="ar-SA" sz="3200" dirty="0">
                <a:solidFill>
                  <a:srgbClr val="FFFF00"/>
                </a:solidFill>
                <a:latin typeface="Arial" panose="020B0604020202020204" pitchFamily="34" charset="0"/>
                <a:cs typeface="Arial" panose="020B0604020202020204" pitchFamily="34" charset="0"/>
              </a:rPr>
              <a:t>ٱلْيَوْمِ: </a:t>
            </a:r>
            <a:r>
              <a:rPr lang="ar-SA" sz="3200" dirty="0" err="1">
                <a:solidFill>
                  <a:srgbClr val="FFFF00"/>
                </a:solidFill>
                <a:latin typeface="Arial" panose="020B0604020202020204" pitchFamily="34" charset="0"/>
                <a:cs typeface="Arial" panose="020B0604020202020204" pitchFamily="34" charset="0"/>
              </a:rPr>
              <a:t>هُوَذَا</a:t>
            </a:r>
            <a:r>
              <a:rPr lang="ar-SA" sz="3200" dirty="0">
                <a:solidFill>
                  <a:srgbClr val="FFFF00"/>
                </a:solidFill>
                <a:latin typeface="Arial" panose="020B0604020202020204" pitchFamily="34" charset="0"/>
                <a:cs typeface="Arial" panose="020B0604020202020204" pitchFamily="34" charset="0"/>
              </a:rPr>
              <a:t> هٰذَا </a:t>
            </a:r>
            <a:r>
              <a:rPr lang="ar-SA" sz="3200" dirty="0" err="1">
                <a:solidFill>
                  <a:srgbClr val="FFFF00"/>
                </a:solidFill>
                <a:latin typeface="Arial" panose="020B0604020202020204" pitchFamily="34" charset="0"/>
                <a:cs typeface="Arial" panose="020B0604020202020204" pitchFamily="34" charset="0"/>
              </a:rPr>
              <a:t>إِلهُنَا.</a:t>
            </a:r>
            <a:r>
              <a:rPr lang="ar-SA" sz="3200" dirty="0">
                <a:solidFill>
                  <a:srgbClr val="FFFF00"/>
                </a:solidFill>
                <a:latin typeface="Arial" panose="020B0604020202020204" pitchFamily="34" charset="0"/>
                <a:cs typeface="Arial" panose="020B0604020202020204" pitchFamily="34" charset="0"/>
              </a:rPr>
              <a:t> ٱ</a:t>
            </a:r>
            <a:r>
              <a:rPr lang="ar-SA" sz="3200" dirty="0" err="1">
                <a:solidFill>
                  <a:srgbClr val="FFFF00"/>
                </a:solidFill>
                <a:latin typeface="Arial" panose="020B0604020202020204" pitchFamily="34" charset="0"/>
                <a:cs typeface="Arial" panose="020B0604020202020204" pitchFamily="34" charset="0"/>
              </a:rPr>
              <a:t>نْتَظَرْنَاهُ</a:t>
            </a:r>
            <a:r>
              <a:rPr lang="ar-SA" sz="3200" dirty="0">
                <a:solidFill>
                  <a:srgbClr val="FFFF00"/>
                </a:solidFill>
                <a:latin typeface="Arial" panose="020B0604020202020204" pitchFamily="34" charset="0"/>
                <a:cs typeface="Arial" panose="020B0604020202020204" pitchFamily="34" charset="0"/>
              </a:rPr>
              <a:t> </a:t>
            </a:r>
            <a:r>
              <a:rPr lang="ar-SA" sz="3200" dirty="0" err="1">
                <a:solidFill>
                  <a:srgbClr val="FFFF00"/>
                </a:solidFill>
                <a:latin typeface="Arial" panose="020B0604020202020204" pitchFamily="34" charset="0"/>
                <a:cs typeface="Arial" panose="020B0604020202020204" pitchFamily="34" charset="0"/>
              </a:rPr>
              <a:t>فَخَلَّصَنَا.</a:t>
            </a:r>
            <a:r>
              <a:rPr lang="ar-SA" sz="3200" dirty="0">
                <a:solidFill>
                  <a:srgbClr val="FFFF00"/>
                </a:solidFill>
                <a:latin typeface="Arial" panose="020B0604020202020204" pitchFamily="34" charset="0"/>
                <a:cs typeface="Arial" panose="020B0604020202020204" pitchFamily="34" charset="0"/>
              </a:rPr>
              <a:t> هٰذَا </a:t>
            </a:r>
            <a:r>
              <a:rPr lang="ar-SA" sz="3200" dirty="0" err="1">
                <a:solidFill>
                  <a:srgbClr val="FFFF00"/>
                </a:solidFill>
                <a:latin typeface="Arial" panose="020B0604020202020204" pitchFamily="34" charset="0"/>
                <a:cs typeface="Arial" panose="020B0604020202020204" pitchFamily="34" charset="0"/>
              </a:rPr>
              <a:t>هُوَ ٱلرَّبُّ </a:t>
            </a:r>
            <a:r>
              <a:rPr lang="ar-SA" sz="3200" dirty="0">
                <a:solidFill>
                  <a:srgbClr val="FFFF00"/>
                </a:solidFill>
                <a:latin typeface="Arial" panose="020B0604020202020204" pitchFamily="34" charset="0"/>
                <a:cs typeface="Arial" panose="020B0604020202020204" pitchFamily="34" charset="0"/>
              </a:rPr>
              <a:t>ٱ</a:t>
            </a:r>
            <a:r>
              <a:rPr lang="ar-SA" sz="3200" dirty="0" err="1">
                <a:solidFill>
                  <a:srgbClr val="FFFF00"/>
                </a:solidFill>
                <a:latin typeface="Arial" panose="020B0604020202020204" pitchFamily="34" charset="0"/>
                <a:cs typeface="Arial" panose="020B0604020202020204" pitchFamily="34" charset="0"/>
              </a:rPr>
              <a:t>نْتَظَرْنَاهُ.</a:t>
            </a:r>
            <a:r>
              <a:rPr lang="ar-SA" sz="3200" dirty="0">
                <a:solidFill>
                  <a:srgbClr val="FFFF00"/>
                </a:solidFill>
                <a:latin typeface="Arial" panose="020B0604020202020204" pitchFamily="34" charset="0"/>
                <a:cs typeface="Arial" panose="020B0604020202020204" pitchFamily="34" charset="0"/>
              </a:rPr>
              <a:t> نَبْتَهِجُ وَنَفْرَحُ بِخَلاَصِهِ.</a:t>
            </a:r>
          </a:p>
          <a:p>
            <a:pPr marL="0" marR="0" lvl="0" indent="0" algn="ctr" defTabSz="449263" rtl="0" eaLnBrk="0" fontAlgn="base" latinLnBrk="0" hangingPunct="0">
              <a:lnSpc>
                <a:spcPct val="100000"/>
              </a:lnSpc>
              <a:spcBef>
                <a:spcPct val="0"/>
              </a:spcBef>
              <a:spcAft>
                <a:spcPct val="0"/>
              </a:spcAft>
              <a:buClrTx/>
              <a:buSzTx/>
              <a:buFontTx/>
              <a:buNone/>
              <a:tabLst/>
              <a:defRPr/>
            </a:pPr>
            <a:b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25: 8-9</a:t>
            </a:r>
            <a: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
        <p:nvSpPr>
          <p:cNvPr id="5" name="Rectangle 14">
            <a:extLst>
              <a:ext uri="{FF2B5EF4-FFF2-40B4-BE49-F238E27FC236}">
                <a16:creationId xmlns:a16="http://schemas.microsoft.com/office/drawing/2014/main" id="{209D257F-673C-DC40-820F-9A15C2EC5E6C}"/>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461d</a:t>
            </a:r>
          </a:p>
        </p:txBody>
      </p:sp>
    </p:spTree>
    <p:extLst>
      <p:ext uri="{BB962C8B-B14F-4D97-AF65-F5344CB8AC3E}">
        <p14:creationId xmlns:p14="http://schemas.microsoft.com/office/powerpoint/2010/main" val="426002308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200" dirty="0">
                <a:solidFill>
                  <a:schemeClr val="tx1"/>
                </a:solidFill>
                <a:ea typeface="ＭＳ Ｐゴシック" charset="0"/>
              </a:rPr>
              <a:t>سوف يؤمن اليهود بعودة المسيح</a:t>
            </a:r>
            <a:endParaRPr lang="en-US" sz="32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3600" dirty="0">
                <a:latin typeface="Arial" panose="020B0604020202020204" pitchFamily="34" charset="0"/>
                <a:cs typeface="Arial" panose="020B0604020202020204" pitchFamily="34" charset="0"/>
              </a:rPr>
              <a:t>”فِي </a:t>
            </a:r>
            <a:r>
              <a:rPr lang="ar-SA" sz="3600" dirty="0" err="1">
                <a:latin typeface="Arial" panose="020B0604020202020204" pitchFamily="34" charset="0"/>
                <a:cs typeface="Arial" panose="020B0604020202020204" pitchFamily="34" charset="0"/>
              </a:rPr>
              <a:t>ذلِكَ </a:t>
            </a:r>
            <a:r>
              <a:rPr lang="ar-SA" sz="3600" dirty="0">
                <a:latin typeface="Arial" panose="020B0604020202020204" pitchFamily="34" charset="0"/>
                <a:cs typeface="Arial" panose="020B0604020202020204" pitchFamily="34" charset="0"/>
              </a:rPr>
              <a:t>ٱلْيَوْمِ يُغَنَّى </a:t>
            </a:r>
            <a:r>
              <a:rPr lang="ar-SA" sz="3600" dirty="0" err="1">
                <a:latin typeface="Arial" panose="020B0604020202020204" pitchFamily="34" charset="0"/>
                <a:cs typeface="Arial" panose="020B0604020202020204" pitchFamily="34" charset="0"/>
              </a:rPr>
              <a:t>بِهذِهِ </a:t>
            </a:r>
            <a:r>
              <a:rPr lang="ar-SA" sz="3600" dirty="0">
                <a:latin typeface="Arial" panose="020B0604020202020204" pitchFamily="34" charset="0"/>
                <a:cs typeface="Arial" panose="020B0604020202020204" pitchFamily="34" charset="0"/>
              </a:rPr>
              <a:t>ٱلْأُغْنِيَّةِ فِي أَرْضِ يَهُوذَا: لَنَا مَدِينَةٌ </a:t>
            </a:r>
            <a:r>
              <a:rPr lang="ar-SA" sz="3600" dirty="0" err="1">
                <a:latin typeface="Arial" panose="020B0604020202020204" pitchFamily="34" charset="0"/>
                <a:cs typeface="Arial" panose="020B0604020202020204" pitchFamily="34" charset="0"/>
              </a:rPr>
              <a:t>قَوِيَّةٌ.</a:t>
            </a:r>
            <a:r>
              <a:rPr lang="ar-SA" sz="3600" dirty="0">
                <a:latin typeface="Arial" panose="020B0604020202020204" pitchFamily="34" charset="0"/>
                <a:cs typeface="Arial" panose="020B0604020202020204" pitchFamily="34" charset="0"/>
              </a:rPr>
              <a:t> </a:t>
            </a:r>
            <a:r>
              <a:rPr lang="ar-SA" sz="3600" dirty="0" err="1">
                <a:latin typeface="Arial" panose="020B0604020202020204" pitchFamily="34" charset="0"/>
                <a:cs typeface="Arial" panose="020B0604020202020204" pitchFamily="34" charset="0"/>
              </a:rPr>
              <a:t>يَجْعَلُ </a:t>
            </a:r>
            <a:r>
              <a:rPr lang="ar-SA" sz="3600" dirty="0">
                <a:latin typeface="Arial" panose="020B0604020202020204" pitchFamily="34" charset="0"/>
                <a:cs typeface="Arial" panose="020B0604020202020204" pitchFamily="34" charset="0"/>
              </a:rPr>
              <a:t>ٱلْخَلاَصَ أَسْوَارًا </a:t>
            </a:r>
            <a:r>
              <a:rPr lang="ar-SA" sz="3600" dirty="0" err="1">
                <a:latin typeface="Arial" panose="020B0604020202020204" pitchFamily="34" charset="0"/>
                <a:cs typeface="Arial" panose="020B0604020202020204" pitchFamily="34" charset="0"/>
              </a:rPr>
              <a:t>وَمَتْرَسَةً.</a:t>
            </a:r>
            <a:r>
              <a:rPr lang="ar-SA" sz="3600" dirty="0">
                <a:latin typeface="Arial" panose="020B0604020202020204" pitchFamily="34" charset="0"/>
                <a:cs typeface="Arial" panose="020B0604020202020204" pitchFamily="34" charset="0"/>
              </a:rPr>
              <a:t> </a:t>
            </a:r>
            <a:r>
              <a:rPr lang="ar-SA" sz="3600" baseline="30000" dirty="0">
                <a:latin typeface="Arial" panose="020B0604020202020204" pitchFamily="34" charset="0"/>
                <a:cs typeface="Arial" panose="020B0604020202020204" pitchFamily="34" charset="0"/>
              </a:rPr>
              <a:t>2</a:t>
            </a:r>
            <a:r>
              <a:rPr lang="ar-SA" sz="3600" dirty="0">
                <a:latin typeface="Arial" panose="020B0604020202020204" pitchFamily="34" charset="0"/>
                <a:cs typeface="Arial" panose="020B0604020202020204" pitchFamily="34" charset="0"/>
              </a:rPr>
              <a:t> </a:t>
            </a:r>
            <a:r>
              <a:rPr lang="ar-SA" sz="3600" dirty="0" err="1">
                <a:latin typeface="Arial" panose="020B0604020202020204" pitchFamily="34" charset="0"/>
                <a:cs typeface="Arial" panose="020B0604020202020204" pitchFamily="34" charset="0"/>
              </a:rPr>
              <a:t>اِفْتَحُوا </a:t>
            </a:r>
            <a:r>
              <a:rPr lang="ar-SA" sz="3600" dirty="0">
                <a:latin typeface="Arial" panose="020B0604020202020204" pitchFamily="34" charset="0"/>
                <a:cs typeface="Arial" panose="020B0604020202020204" pitchFamily="34" charset="0"/>
              </a:rPr>
              <a:t>ٱلْأَبْوَابَ </a:t>
            </a:r>
            <a:r>
              <a:rPr lang="ar-SA" sz="3600" dirty="0" err="1">
                <a:solidFill>
                  <a:srgbClr val="FFFF00"/>
                </a:solidFill>
                <a:latin typeface="Arial" panose="020B0604020202020204" pitchFamily="34" charset="0"/>
                <a:cs typeface="Arial" panose="020B0604020202020204" pitchFamily="34" charset="0"/>
              </a:rPr>
              <a:t>لِتَدْخُلَ ٱلْأُمَّةُ ٱلْبَارَّة</a:t>
            </a:r>
            <a:r>
              <a:rPr lang="ar-SA" sz="3600" dirty="0" err="1">
                <a:latin typeface="Arial" panose="020B0604020202020204" pitchFamily="34" charset="0"/>
                <a:cs typeface="Arial" panose="020B0604020202020204" pitchFamily="34" charset="0"/>
              </a:rPr>
              <a:t>ُ ٱلْحَافِظَةُ ٱلْأَمَانَةَ.</a:t>
            </a:r>
            <a:r>
              <a:rPr lang="ar-SA" sz="3600" dirty="0">
                <a:latin typeface="Arial" panose="020B0604020202020204" pitchFamily="34" charset="0"/>
                <a:cs typeface="Arial" panose="020B0604020202020204" pitchFamily="34" charset="0"/>
              </a:rPr>
              <a:t> </a:t>
            </a:r>
            <a:r>
              <a:rPr lang="ar-SA" sz="3600" dirty="0" err="1">
                <a:latin typeface="Arial" panose="020B0604020202020204" pitchFamily="34" charset="0"/>
                <a:cs typeface="Arial" panose="020B0604020202020204" pitchFamily="34" charset="0"/>
              </a:rPr>
              <a:t>”</a:t>
            </a:r>
            <a:endParaRPr lang="ar-SA" sz="3600" dirty="0">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br>
              <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26:</a:t>
            </a:r>
            <a:r>
              <a:rPr kumimoji="0" lang="ar-SA" sz="3600" u="none" strike="noStrike" kern="1200" cap="none" spc="0" normalizeH="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1-2</a:t>
            </a:r>
            <a:r>
              <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
        <p:nvSpPr>
          <p:cNvPr id="5" name="Rectangle 14">
            <a:extLst>
              <a:ext uri="{FF2B5EF4-FFF2-40B4-BE49-F238E27FC236}">
                <a16:creationId xmlns:a16="http://schemas.microsoft.com/office/drawing/2014/main" id="{349F793D-5305-074A-8696-CD515984BA01}"/>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461d</a:t>
            </a:r>
          </a:p>
        </p:txBody>
      </p:sp>
    </p:spTree>
    <p:extLst>
      <p:ext uri="{BB962C8B-B14F-4D97-AF65-F5344CB8AC3E}">
        <p14:creationId xmlns:p14="http://schemas.microsoft.com/office/powerpoint/2010/main" val="419614567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200" dirty="0">
                <a:solidFill>
                  <a:schemeClr val="tx1"/>
                </a:solidFill>
                <a:ea typeface="ＭＳ Ｐゴシック" charset="0"/>
              </a:rPr>
              <a:t>سوف يؤمن اليهود بعودة المسيح</a:t>
            </a:r>
            <a:endParaRPr lang="en-US" sz="32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defRPr/>
            </a:pPr>
            <a:r>
              <a:rPr lang="ar-SA" sz="3200" dirty="0">
                <a:latin typeface="Arial" panose="020B0604020202020204" pitchFamily="34" charset="0"/>
                <a:cs typeface="Arial" panose="020B0604020202020204" pitchFamily="34" charset="0"/>
              </a:rPr>
              <a:t>”لِذلِكَ بِهذَا </a:t>
            </a:r>
            <a:r>
              <a:rPr lang="ar-SA" sz="3200" dirty="0">
                <a:solidFill>
                  <a:srgbClr val="FFFF00"/>
                </a:solidFill>
                <a:latin typeface="Arial" panose="020B0604020202020204" pitchFamily="34" charset="0"/>
                <a:cs typeface="Arial" panose="020B0604020202020204" pitchFamily="34" charset="0"/>
              </a:rPr>
              <a:t>يُكَفَّرُ إِثْمُ </a:t>
            </a:r>
            <a:r>
              <a:rPr lang="ar-SA" sz="3200" dirty="0" err="1">
                <a:solidFill>
                  <a:srgbClr val="FFFF00"/>
                </a:solidFill>
                <a:latin typeface="Arial" panose="020B0604020202020204" pitchFamily="34" charset="0"/>
                <a:cs typeface="Arial" panose="020B0604020202020204" pitchFamily="34" charset="0"/>
              </a:rPr>
              <a:t>يَعْقُوبَ.</a:t>
            </a:r>
            <a:r>
              <a:rPr lang="ar-SA" sz="3200" dirty="0">
                <a:solidFill>
                  <a:srgbClr val="FFFF00"/>
                </a:solidFill>
                <a:latin typeface="Arial" panose="020B0604020202020204" pitchFamily="34" charset="0"/>
                <a:cs typeface="Arial" panose="020B0604020202020204" pitchFamily="34" charset="0"/>
              </a:rPr>
              <a:t> وَهذَا </a:t>
            </a:r>
            <a:r>
              <a:rPr lang="ar-SA" sz="3200" dirty="0" err="1">
                <a:solidFill>
                  <a:srgbClr val="FFFF00"/>
                </a:solidFill>
                <a:latin typeface="Arial" panose="020B0604020202020204" pitchFamily="34" charset="0"/>
                <a:cs typeface="Arial" panose="020B0604020202020204" pitchFamily="34" charset="0"/>
              </a:rPr>
              <a:t>كُلُّ </a:t>
            </a:r>
            <a:r>
              <a:rPr lang="ar-SA" sz="3200" dirty="0">
                <a:solidFill>
                  <a:srgbClr val="FFFF00"/>
                </a:solidFill>
                <a:latin typeface="Arial" panose="020B0604020202020204" pitchFamily="34" charset="0"/>
                <a:cs typeface="Arial" panose="020B0604020202020204" pitchFamily="34" charset="0"/>
              </a:rPr>
              <a:t>ٱلثَّمَرِ نَزْعُ </a:t>
            </a:r>
            <a:r>
              <a:rPr lang="ar-SA" sz="3200" dirty="0" err="1">
                <a:solidFill>
                  <a:srgbClr val="FFFF00"/>
                </a:solidFill>
                <a:latin typeface="Arial" panose="020B0604020202020204" pitchFamily="34" charset="0"/>
                <a:cs typeface="Arial" panose="020B0604020202020204" pitchFamily="34" charset="0"/>
              </a:rPr>
              <a:t>خَطِيَّتِهِ</a:t>
            </a:r>
            <a:r>
              <a:rPr lang="ar-SA" sz="3200" dirty="0">
                <a:latin typeface="Arial" panose="020B0604020202020204" pitchFamily="34" charset="0"/>
                <a:cs typeface="Arial" panose="020B0604020202020204" pitchFamily="34" charset="0"/>
              </a:rPr>
              <a:t>: فِي جَعْلِهِ كُلَّ </a:t>
            </a:r>
            <a:r>
              <a:rPr lang="ar-SA" sz="3200" dirty="0" err="1">
                <a:latin typeface="Arial" panose="020B0604020202020204" pitchFamily="34" charset="0"/>
                <a:cs typeface="Arial" panose="020B0604020202020204" pitchFamily="34" charset="0"/>
              </a:rPr>
              <a:t>حِجَارَةِ </a:t>
            </a:r>
            <a:r>
              <a:rPr lang="ar-SA" sz="3200" dirty="0">
                <a:latin typeface="Arial" panose="020B0604020202020204" pitchFamily="34" charset="0"/>
                <a:cs typeface="Arial" panose="020B0604020202020204" pitchFamily="34" charset="0"/>
              </a:rPr>
              <a:t>ٱلْمَذْبَحِ كَحِجَارَةِ كِلْسٍ </a:t>
            </a:r>
            <a:r>
              <a:rPr lang="ar-SA" sz="3200" dirty="0" err="1">
                <a:latin typeface="Arial" panose="020B0604020202020204" pitchFamily="34" charset="0"/>
                <a:cs typeface="Arial" panose="020B0604020202020204" pitchFamily="34" charset="0"/>
              </a:rPr>
              <a:t>مُكَسَّرَةٍ.</a:t>
            </a:r>
            <a:r>
              <a:rPr lang="ar-SA" sz="3200" dirty="0">
                <a:latin typeface="Arial" panose="020B0604020202020204" pitchFamily="34" charset="0"/>
                <a:cs typeface="Arial" panose="020B0604020202020204" pitchFamily="34" charset="0"/>
              </a:rPr>
              <a:t> لاَ </a:t>
            </a:r>
            <a:r>
              <a:rPr lang="ar-SA" sz="3200" dirty="0" err="1">
                <a:latin typeface="Arial" panose="020B0604020202020204" pitchFamily="34" charset="0"/>
                <a:cs typeface="Arial" panose="020B0604020202020204" pitchFamily="34" charset="0"/>
              </a:rPr>
              <a:t>تَقُومُ </a:t>
            </a:r>
            <a:r>
              <a:rPr lang="ar-SA" sz="3200" dirty="0">
                <a:latin typeface="Arial" panose="020B0604020202020204" pitchFamily="34" charset="0"/>
                <a:cs typeface="Arial" panose="020B0604020202020204" pitchFamily="34" charset="0"/>
              </a:rPr>
              <a:t>ٱلسَّوَارِي </a:t>
            </a:r>
            <a:r>
              <a:rPr lang="ar-SA" sz="3200" dirty="0" err="1">
                <a:latin typeface="Arial" panose="020B0604020202020204" pitchFamily="34" charset="0"/>
                <a:cs typeface="Arial" panose="020B0604020202020204" pitchFamily="34" charset="0"/>
              </a:rPr>
              <a:t>وَلاَ </a:t>
            </a:r>
            <a:r>
              <a:rPr lang="ar-SA" sz="3200" dirty="0">
                <a:latin typeface="Arial" panose="020B0604020202020204" pitchFamily="34" charset="0"/>
                <a:cs typeface="Arial" panose="020B0604020202020204" pitchFamily="34" charset="0"/>
              </a:rPr>
              <a:t>ٱ</a:t>
            </a:r>
            <a:r>
              <a:rPr lang="ar-SA" sz="3200" dirty="0" err="1">
                <a:latin typeface="Arial" panose="020B0604020202020204" pitchFamily="34" charset="0"/>
                <a:cs typeface="Arial" panose="020B0604020202020204" pitchFamily="34" charset="0"/>
              </a:rPr>
              <a:t>لشَّمْسَاتُ.</a:t>
            </a:r>
            <a:b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b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lang="ar-SA" sz="3200" dirty="0">
                <a:latin typeface="Arial" panose="020B0604020202020204" pitchFamily="34" charset="0"/>
                <a:cs typeface="Arial" panose="020B0604020202020204" pitchFamily="34" charset="0"/>
              </a:rPr>
              <a:t>وَيَكُونُ فِي </a:t>
            </a:r>
            <a:r>
              <a:rPr lang="ar-SA" sz="3200" dirty="0" err="1">
                <a:latin typeface="Arial" panose="020B0604020202020204" pitchFamily="34" charset="0"/>
                <a:cs typeface="Arial" panose="020B0604020202020204" pitchFamily="34" charset="0"/>
              </a:rPr>
              <a:t>ذلِكَ </a:t>
            </a:r>
            <a:r>
              <a:rPr lang="ar-SA" sz="3200" dirty="0">
                <a:latin typeface="Arial" panose="020B0604020202020204" pitchFamily="34" charset="0"/>
                <a:cs typeface="Arial" panose="020B0604020202020204" pitchFamily="34" charset="0"/>
              </a:rPr>
              <a:t>ٱلْيَوْمِ </a:t>
            </a:r>
            <a:r>
              <a:rPr lang="ar-SA" sz="3200" dirty="0" err="1">
                <a:latin typeface="Arial" panose="020B0604020202020204" pitchFamily="34" charset="0"/>
                <a:cs typeface="Arial" panose="020B0604020202020204" pitchFamily="34" charset="0"/>
              </a:rPr>
              <a:t>أَنَّ </a:t>
            </a:r>
            <a:r>
              <a:rPr lang="ar-SA" sz="3200" dirty="0">
                <a:latin typeface="Arial" panose="020B0604020202020204" pitchFamily="34" charset="0"/>
                <a:cs typeface="Arial" panose="020B0604020202020204" pitchFamily="34" charset="0"/>
              </a:rPr>
              <a:t>ٱلرَّبَّ يَجْنِي مِنْ </a:t>
            </a:r>
            <a:r>
              <a:rPr lang="ar-SA" sz="3200" dirty="0" err="1">
                <a:latin typeface="Arial" panose="020B0604020202020204" pitchFamily="34" charset="0"/>
                <a:cs typeface="Arial" panose="020B0604020202020204" pitchFamily="34" charset="0"/>
              </a:rPr>
              <a:t>مَجْرَى </a:t>
            </a:r>
            <a:r>
              <a:rPr lang="ar-SA" sz="3200" dirty="0">
                <a:latin typeface="Arial" panose="020B0604020202020204" pitchFamily="34" charset="0"/>
                <a:cs typeface="Arial" panose="020B0604020202020204" pitchFamily="34" charset="0"/>
              </a:rPr>
              <a:t>ٱلنَّهْرِ إِلَى وَٱ</a:t>
            </a:r>
            <a:r>
              <a:rPr lang="ar-SA" sz="3200" dirty="0" err="1">
                <a:latin typeface="Arial" panose="020B0604020202020204" pitchFamily="34" charset="0"/>
                <a:cs typeface="Arial" panose="020B0604020202020204" pitchFamily="34" charset="0"/>
              </a:rPr>
              <a:t>دِي</a:t>
            </a:r>
            <a:r>
              <a:rPr lang="ar-SA" sz="3200" dirty="0">
                <a:latin typeface="Arial" panose="020B0604020202020204" pitchFamily="34" charset="0"/>
                <a:cs typeface="Arial" panose="020B0604020202020204" pitchFamily="34" charset="0"/>
              </a:rPr>
              <a:t> مِصْرَ، وَأَنْتُمْ تُلْقَطُونَ وَٱحِدًا وَٱحِدًا يَا بَنِي </a:t>
            </a:r>
            <a:r>
              <a:rPr lang="ar-SA" sz="3200" dirty="0" err="1">
                <a:latin typeface="Arial" panose="020B0604020202020204" pitchFamily="34" charset="0"/>
                <a:cs typeface="Arial" panose="020B0604020202020204" pitchFamily="34" charset="0"/>
              </a:rPr>
              <a:t>إِسْرَائِيلَ.</a:t>
            </a:r>
            <a:r>
              <a:rPr lang="ar-SA" sz="3200" dirty="0">
                <a:latin typeface="Arial" panose="020B0604020202020204" pitchFamily="34" charset="0"/>
                <a:cs typeface="Arial" panose="020B0604020202020204" pitchFamily="34" charset="0"/>
              </a:rPr>
              <a:t> </a:t>
            </a:r>
            <a:r>
              <a:rPr lang="ar-SA" sz="3200" baseline="30000" dirty="0">
                <a:latin typeface="Arial" panose="020B0604020202020204" pitchFamily="34" charset="0"/>
                <a:cs typeface="Arial" panose="020B0604020202020204" pitchFamily="34" charset="0"/>
              </a:rPr>
              <a:t>13</a:t>
            </a:r>
            <a:r>
              <a:rPr lang="ar-SA" sz="3200" dirty="0">
                <a:latin typeface="Arial" panose="020B0604020202020204" pitchFamily="34" charset="0"/>
                <a:cs typeface="Arial" panose="020B0604020202020204" pitchFamily="34" charset="0"/>
              </a:rPr>
              <a:t> وَيَكُونُ فِي </a:t>
            </a:r>
            <a:r>
              <a:rPr lang="ar-SA" sz="3200" dirty="0" err="1">
                <a:latin typeface="Arial" panose="020B0604020202020204" pitchFamily="34" charset="0"/>
                <a:cs typeface="Arial" panose="020B0604020202020204" pitchFamily="34" charset="0"/>
              </a:rPr>
              <a:t>ذلِكَ </a:t>
            </a:r>
            <a:r>
              <a:rPr lang="ar-SA" sz="3200" dirty="0">
                <a:latin typeface="Arial" panose="020B0604020202020204" pitchFamily="34" charset="0"/>
                <a:cs typeface="Arial" panose="020B0604020202020204" pitchFamily="34" charset="0"/>
              </a:rPr>
              <a:t>ٱلْيَوْمِ أَنَّهُ يُضْرَبُ بِبُوق عَظِيمٍ، </a:t>
            </a:r>
            <a:r>
              <a:rPr lang="ar-SA" sz="3200" dirty="0" err="1">
                <a:latin typeface="Arial" panose="020B0604020202020204" pitchFamily="34" charset="0"/>
                <a:cs typeface="Arial" panose="020B0604020202020204" pitchFamily="34" charset="0"/>
              </a:rPr>
              <a:t>فَيَأْتِي </a:t>
            </a:r>
            <a:r>
              <a:rPr lang="ar-SA" sz="3200" dirty="0">
                <a:latin typeface="Arial" panose="020B0604020202020204" pitchFamily="34" charset="0"/>
                <a:cs typeface="Arial" panose="020B0604020202020204" pitchFamily="34" charset="0"/>
              </a:rPr>
              <a:t>ٱلتَّائِهُونَ فِي أَرْضِ أَشُّورَ، وَٱلْمَنْفِيُّونَ فِي أَرْضِ مِصْرَ، </a:t>
            </a:r>
            <a:r>
              <a:rPr lang="ar-SA" sz="3200" dirty="0">
                <a:solidFill>
                  <a:srgbClr val="FFFF00"/>
                </a:solidFill>
                <a:latin typeface="Arial" panose="020B0604020202020204" pitchFamily="34" charset="0"/>
                <a:cs typeface="Arial" panose="020B0604020202020204" pitchFamily="34" charset="0"/>
              </a:rPr>
              <a:t>وَيَسْجُدُونَ لِلرَّبِّ </a:t>
            </a:r>
            <a:r>
              <a:rPr lang="ar-SA" sz="3200" dirty="0" err="1">
                <a:solidFill>
                  <a:srgbClr val="FFFF00"/>
                </a:solidFill>
                <a:latin typeface="Arial" panose="020B0604020202020204" pitchFamily="34" charset="0"/>
                <a:cs typeface="Arial" panose="020B0604020202020204" pitchFamily="34" charset="0"/>
              </a:rPr>
              <a:t>فِي ٱلْجَبَلِ </a:t>
            </a:r>
            <a:r>
              <a:rPr lang="ar-SA" sz="3200" dirty="0">
                <a:solidFill>
                  <a:srgbClr val="FFFF00"/>
                </a:solidFill>
                <a:latin typeface="Arial" panose="020B0604020202020204" pitchFamily="34" charset="0"/>
                <a:cs typeface="Arial" panose="020B0604020202020204" pitchFamily="34" charset="0"/>
              </a:rPr>
              <a:t>ٱلْمُقَدَّسِ فِي </a:t>
            </a:r>
            <a:r>
              <a:rPr lang="ar-SA" sz="3200" dirty="0" err="1">
                <a:solidFill>
                  <a:srgbClr val="FFFF00"/>
                </a:solidFill>
                <a:latin typeface="Arial" panose="020B0604020202020204" pitchFamily="34" charset="0"/>
                <a:cs typeface="Arial" panose="020B0604020202020204" pitchFamily="34" charset="0"/>
              </a:rPr>
              <a:t>أُورُشَلِيمَ</a:t>
            </a:r>
            <a:r>
              <a:rPr lang="ar-SA" sz="3200" dirty="0" err="1">
                <a:latin typeface="Arial" panose="020B0604020202020204" pitchFamily="34" charset="0"/>
                <a:cs typeface="Arial" panose="020B0604020202020204" pitchFamily="34" charset="0"/>
              </a:rPr>
              <a:t>.“</a:t>
            </a:r>
            <a:endParaRPr lang="ar-SA" sz="3200" dirty="0">
              <a:latin typeface="Arial" panose="020B0604020202020204" pitchFamily="34" charset="0"/>
              <a:cs typeface="Arial" panose="020B0604020202020204" pitchFamily="34" charset="0"/>
            </a:endParaRPr>
          </a:p>
          <a:p>
            <a:pPr lvl="0" rtl="1">
              <a:defRPr/>
            </a:pPr>
            <a:b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27: 9، 12-13</a:t>
            </a:r>
            <a: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
        <p:nvSpPr>
          <p:cNvPr id="5" name="Rectangle 14">
            <a:extLst>
              <a:ext uri="{FF2B5EF4-FFF2-40B4-BE49-F238E27FC236}">
                <a16:creationId xmlns:a16="http://schemas.microsoft.com/office/drawing/2014/main" id="{87EC1255-979C-544B-975B-BAD9B796FFEE}"/>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461d</a:t>
            </a:r>
          </a:p>
        </p:txBody>
      </p:sp>
    </p:spTree>
    <p:extLst>
      <p:ext uri="{BB962C8B-B14F-4D97-AF65-F5344CB8AC3E}">
        <p14:creationId xmlns:p14="http://schemas.microsoft.com/office/powerpoint/2010/main" val="387530096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200" dirty="0">
                <a:solidFill>
                  <a:schemeClr val="tx1"/>
                </a:solidFill>
                <a:ea typeface="ＭＳ Ｐゴシック" charset="0"/>
              </a:rPr>
              <a:t>سوف يؤمن اليهود بعودة المسيح</a:t>
            </a:r>
            <a:endParaRPr lang="en-US" sz="32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3200" dirty="0">
                <a:latin typeface="Arial" panose="020B0604020202020204" pitchFamily="34" charset="0"/>
                <a:cs typeface="Arial" panose="020B0604020202020204" pitchFamily="34" charset="0"/>
              </a:rPr>
              <a:t>”بَلْ عِنْدَ رُؤْيَةِ أَوْلاَدِهِ عَمَلِ يَدَيَّ فِي وَسَطِهِ </a:t>
            </a:r>
            <a:r>
              <a:rPr lang="ar-SA" sz="3200" dirty="0" err="1">
                <a:latin typeface="Arial" panose="020B0604020202020204" pitchFamily="34" charset="0"/>
                <a:cs typeface="Arial" panose="020B0604020202020204" pitchFamily="34" charset="0"/>
              </a:rPr>
              <a:t>يُقَدِّسُونَ </a:t>
            </a:r>
            <a:r>
              <a:rPr lang="ar-SA" sz="3200" dirty="0">
                <a:latin typeface="Arial" panose="020B0604020202020204" pitchFamily="34" charset="0"/>
                <a:cs typeface="Arial" panose="020B0604020202020204" pitchFamily="34" charset="0"/>
              </a:rPr>
              <a:t>ٱسْمِي</a:t>
            </a:r>
            <a:r>
              <a:rPr lang="ar-SA" sz="3200" dirty="0">
                <a:solidFill>
                  <a:schemeClr val="bg1"/>
                </a:solidFill>
                <a:latin typeface="Arial" panose="020B0604020202020204" pitchFamily="34" charset="0"/>
                <a:cs typeface="Arial" panose="020B0604020202020204" pitchFamily="34" charset="0"/>
              </a:rPr>
              <a:t>،</a:t>
            </a:r>
            <a:r>
              <a:rPr lang="ar-SA" sz="3200" dirty="0">
                <a:solidFill>
                  <a:srgbClr val="FFFF00"/>
                </a:solidFill>
                <a:latin typeface="Arial" panose="020B0604020202020204" pitchFamily="34" charset="0"/>
                <a:cs typeface="Arial" panose="020B0604020202020204" pitchFamily="34" charset="0"/>
              </a:rPr>
              <a:t> وَيُقَدِّسُونَ قُدُّوسَ يَعْقُوبَ</a:t>
            </a:r>
            <a:r>
              <a:rPr lang="ar-SA" sz="3200" dirty="0">
                <a:latin typeface="Arial" panose="020B0604020202020204" pitchFamily="34" charset="0"/>
                <a:cs typeface="Arial" panose="020B0604020202020204" pitchFamily="34" charset="0"/>
              </a:rPr>
              <a:t>، وَيَرْهَبُونَ إِلهَ </a:t>
            </a:r>
            <a:r>
              <a:rPr lang="ar-SA" sz="3200" dirty="0" err="1">
                <a:latin typeface="Arial" panose="020B0604020202020204" pitchFamily="34" charset="0"/>
                <a:cs typeface="Arial" panose="020B0604020202020204" pitchFamily="34" charset="0"/>
              </a:rPr>
              <a:t>إِسْرَائِيلَ.“</a:t>
            </a:r>
            <a:b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lang="ar-SA" sz="2800" dirty="0">
                <a:latin typeface="Arial" panose="020B0604020202020204" pitchFamily="34" charset="0"/>
                <a:cs typeface="Arial" panose="020B0604020202020204" pitchFamily="34" charset="0"/>
              </a:rPr>
              <a:t>إشعياء 29: 23</a:t>
            </a:r>
            <a: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
        <p:nvSpPr>
          <p:cNvPr id="5" name="Rectangle 14">
            <a:extLst>
              <a:ext uri="{FF2B5EF4-FFF2-40B4-BE49-F238E27FC236}">
                <a16:creationId xmlns:a16="http://schemas.microsoft.com/office/drawing/2014/main" id="{7EECEEE0-0B27-B240-A5A1-16ED9FCEC195}"/>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461d</a:t>
            </a:r>
          </a:p>
        </p:txBody>
      </p:sp>
    </p:spTree>
    <p:extLst>
      <p:ext uri="{BB962C8B-B14F-4D97-AF65-F5344CB8AC3E}">
        <p14:creationId xmlns:p14="http://schemas.microsoft.com/office/powerpoint/2010/main" val="35222924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p:cNvPicPr>
            <a:picLocks noChangeAspect="1"/>
          </p:cNvPicPr>
          <p:nvPr/>
        </p:nvPicPr>
        <p:blipFill>
          <a:blip r:embed="rId3" cstate="print"/>
          <a:srcRect/>
          <a:stretch>
            <a:fillRect/>
          </a:stretch>
        </p:blipFill>
        <p:spPr bwMode="auto">
          <a:xfrm>
            <a:off x="4762"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4865690"/>
            <a:ext cx="9144000" cy="199231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يدين</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أولئك الذين يرفضونه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أش ١-٣٩)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5794"/>
            <a:ext cx="9120187" cy="170768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8000" dirty="0">
                <a:effectLst>
                  <a:glow rad="127000">
                    <a:schemeClr val="tx1"/>
                  </a:glow>
                </a:effectLst>
                <a:ea typeface="ＭＳ Ｐゴシック" charset="0"/>
              </a:rPr>
              <a:t>كن كاملاً</a:t>
            </a:r>
            <a:endParaRPr lang="en-US" sz="8000" dirty="0">
              <a:effectLst>
                <a:glow rad="127000">
                  <a:schemeClr val="tx1"/>
                </a:glow>
              </a:effectLst>
              <a:ea typeface="ＭＳ Ｐゴシック" charset="0"/>
            </a:endParaRPr>
          </a:p>
        </p:txBody>
      </p:sp>
      <p:sp>
        <p:nvSpPr>
          <p:cNvPr id="7" name="Rectangle 2"/>
          <p:cNvSpPr txBox="1">
            <a:spLocks noChangeArrowheads="1"/>
          </p:cNvSpPr>
          <p:nvPr/>
        </p:nvSpPr>
        <p:spPr bwMode="auto">
          <a:xfrm>
            <a:off x="4546600" y="2857496"/>
            <a:ext cx="3311548"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546600" y="3714752"/>
            <a:ext cx="3311548"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79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en-SG" sz="3200" dirty="0">
                <a:solidFill>
                  <a:schemeClr val="tx1"/>
                </a:solidFill>
                <a:ea typeface="ＭＳ Ｐゴシック" charset="0"/>
              </a:rPr>
              <a:t>D.	 </a:t>
            </a:r>
            <a:r>
              <a:rPr lang="ar" sz="3200" dirty="0">
                <a:solidFill>
                  <a:schemeClr val="tx1"/>
                </a:solidFill>
                <a:ea typeface="ＭＳ Ｐゴシック" charset="0"/>
              </a:rPr>
              <a:t>استرداد إسرائيل روحيًا</a:t>
            </a:r>
            <a:endParaRPr lang="en-US" sz="32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3200" dirty="0">
                <a:latin typeface="Arial" panose="020B0604020202020204" pitchFamily="34" charset="0"/>
                <a:cs typeface="Arial" panose="020B0604020202020204" pitchFamily="34" charset="0"/>
              </a:rPr>
              <a:t>”أَمَّا إِسْرَائِيلُ </a:t>
            </a:r>
            <a:r>
              <a:rPr lang="ar-SA" sz="3200" dirty="0">
                <a:solidFill>
                  <a:srgbClr val="FFFF00"/>
                </a:solidFill>
                <a:latin typeface="Arial" panose="020B0604020202020204" pitchFamily="34" charset="0"/>
                <a:cs typeface="Arial" panose="020B0604020202020204" pitchFamily="34" charset="0"/>
              </a:rPr>
              <a:t>فَيَخْلُصُ بِالرَّبِّ خَلاَصًا </a:t>
            </a:r>
            <a:r>
              <a:rPr lang="ar-SA" sz="3200" dirty="0" err="1">
                <a:solidFill>
                  <a:srgbClr val="FFFF00"/>
                </a:solidFill>
                <a:latin typeface="Arial" panose="020B0604020202020204" pitchFamily="34" charset="0"/>
                <a:cs typeface="Arial" panose="020B0604020202020204" pitchFamily="34" charset="0"/>
              </a:rPr>
              <a:t>أَبَدِيًّا</a:t>
            </a:r>
            <a:r>
              <a:rPr lang="ar-SA" sz="3200" dirty="0" err="1">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لاَ تَخْزَوْنَ وَلاَ تَخْجَلُونَ إِلَى </a:t>
            </a:r>
            <a:r>
              <a:rPr lang="ar-SA" sz="3200" dirty="0" err="1">
                <a:latin typeface="Arial" panose="020B0604020202020204" pitchFamily="34" charset="0"/>
                <a:cs typeface="Arial" panose="020B0604020202020204" pitchFamily="34" charset="0"/>
              </a:rPr>
              <a:t>دُهُورِ ٱلْأَبَدِ.</a:t>
            </a:r>
            <a:r>
              <a:rPr lang="ar-SA" sz="3200" dirty="0">
                <a:latin typeface="Arial" panose="020B0604020202020204" pitchFamily="34" charset="0"/>
                <a:cs typeface="Arial" panose="020B0604020202020204" pitchFamily="34" charset="0"/>
              </a:rPr>
              <a:t> </a:t>
            </a:r>
            <a:r>
              <a:rPr lang="ar-SA" sz="3200" dirty="0" err="1">
                <a:latin typeface="Arial" panose="020B0604020202020204" pitchFamily="34" charset="0"/>
                <a:cs typeface="Arial" panose="020B0604020202020204" pitchFamily="34" charset="0"/>
              </a:rPr>
              <a:t>”</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45: 17</a:t>
            </a:r>
            <a: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a:p>
            <a:pPr marL="0" marR="0" lvl="0" indent="0" algn="ctr" defTabSz="449263" rtl="0" eaLnBrk="0" fontAlgn="base" latinLnBrk="0" hangingPunct="0">
              <a:lnSpc>
                <a:spcPct val="100000"/>
              </a:lnSpc>
              <a:spcBef>
                <a:spcPct val="0"/>
              </a:spcBef>
              <a:spcAft>
                <a:spcPct val="0"/>
              </a:spcAft>
              <a:buClrTx/>
              <a:buSzTx/>
              <a:buFontTx/>
              <a:buNone/>
              <a:tabLst/>
              <a:defRPr/>
            </a:pPr>
            <a:b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lvl="0" rtl="1">
              <a:defRPr/>
            </a:pPr>
            <a:r>
              <a:rPr lang="ar-SA" sz="3200" dirty="0">
                <a:latin typeface="Arial" panose="020B0604020202020204" pitchFamily="34" charset="0"/>
                <a:cs typeface="Arial" panose="020B0604020202020204" pitchFamily="34" charset="0"/>
              </a:rPr>
              <a:t>”بِالرَّبِّ </a:t>
            </a:r>
            <a:r>
              <a:rPr lang="ar-SA" sz="3200" dirty="0" err="1">
                <a:solidFill>
                  <a:srgbClr val="FFFF00"/>
                </a:solidFill>
                <a:latin typeface="Arial" panose="020B0604020202020204" pitchFamily="34" charset="0"/>
                <a:cs typeface="Arial" panose="020B0604020202020204" pitchFamily="34" charset="0"/>
              </a:rPr>
              <a:t>يَتَبَرَّرُ</a:t>
            </a:r>
            <a:r>
              <a:rPr lang="ar-SA" sz="3200" dirty="0">
                <a:solidFill>
                  <a:srgbClr val="FFFF00"/>
                </a:solidFill>
                <a:latin typeface="Arial" panose="020B0604020202020204" pitchFamily="34" charset="0"/>
                <a:cs typeface="Arial" panose="020B0604020202020204" pitchFamily="34" charset="0"/>
              </a:rPr>
              <a:t> وَيَفْتَخِرُ كُلُّ نَسْلِ إِسْرَائِيلَ“</a:t>
            </a:r>
            <a:b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45: 25</a:t>
            </a:r>
            <a: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
        <p:nvSpPr>
          <p:cNvPr id="5" name="Rectangle 14">
            <a:extLst>
              <a:ext uri="{FF2B5EF4-FFF2-40B4-BE49-F238E27FC236}">
                <a16:creationId xmlns:a16="http://schemas.microsoft.com/office/drawing/2014/main" id="{C8BD6E45-0E5E-1041-BE0F-36AD74D477E7}"/>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461d</a:t>
            </a:r>
          </a:p>
        </p:txBody>
      </p:sp>
    </p:spTree>
    <p:extLst>
      <p:ext uri="{BB962C8B-B14F-4D97-AF65-F5344CB8AC3E}">
        <p14:creationId xmlns:p14="http://schemas.microsoft.com/office/powerpoint/2010/main" val="365568364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200" dirty="0">
                <a:solidFill>
                  <a:schemeClr val="tx1"/>
                </a:solidFill>
                <a:ea typeface="ＭＳ Ｐゴシック" charset="0"/>
              </a:rPr>
              <a:t>سوف يؤمن اليهود بعودة المسيح</a:t>
            </a:r>
            <a:endParaRPr lang="en-US" sz="32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980728"/>
            <a:ext cx="9144000" cy="5616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2800" dirty="0">
                <a:latin typeface="Arial" panose="020B0604020202020204" pitchFamily="34" charset="0"/>
                <a:cs typeface="Arial" panose="020B0604020202020204" pitchFamily="34" charset="0"/>
              </a:rPr>
              <a:t>”‏فَإِنَّهُ هكَذَا </a:t>
            </a:r>
            <a:r>
              <a:rPr lang="ar-SA" sz="2800" dirty="0" err="1">
                <a:latin typeface="Arial" panose="020B0604020202020204" pitchFamily="34" charset="0"/>
                <a:cs typeface="Arial" panose="020B0604020202020204" pitchFamily="34" charset="0"/>
              </a:rPr>
              <a:t>قَالَ ٱلرَّبُّ:</a:t>
            </a:r>
            <a:r>
              <a:rPr lang="ar-SA" sz="2800" dirty="0">
                <a:latin typeface="Arial" panose="020B0604020202020204" pitchFamily="34" charset="0"/>
                <a:cs typeface="Arial" panose="020B0604020202020204" pitchFamily="34" charset="0"/>
              </a:rPr>
              <a:t> </a:t>
            </a:r>
          </a:p>
          <a:p>
            <a:pPr rtl="1"/>
            <a:r>
              <a:rPr lang="ar-SA" sz="2800" dirty="0">
                <a:latin typeface="Arial" panose="020B0604020202020204" pitchFamily="34" charset="0"/>
                <a:cs typeface="Arial" panose="020B0604020202020204" pitchFamily="34" charset="0"/>
              </a:rPr>
              <a:t>مَجَّانًا </a:t>
            </a:r>
            <a:r>
              <a:rPr lang="ar-SA" sz="2800" dirty="0" err="1">
                <a:latin typeface="Arial" panose="020B0604020202020204" pitchFamily="34" charset="0"/>
                <a:cs typeface="Arial" panose="020B0604020202020204" pitchFamily="34" charset="0"/>
              </a:rPr>
              <a:t>بُعْتُمْ،</a:t>
            </a:r>
            <a:endParaRPr lang="ar-SA" sz="2800" dirty="0">
              <a:latin typeface="Arial" panose="020B0604020202020204" pitchFamily="34" charset="0"/>
              <a:cs typeface="Arial" panose="020B0604020202020204" pitchFamily="34" charset="0"/>
            </a:endParaRPr>
          </a:p>
          <a:p>
            <a:pPr rtl="1"/>
            <a:r>
              <a:rPr lang="ar-SA" sz="2800" dirty="0">
                <a:latin typeface="Arial" panose="020B0604020202020204" pitchFamily="34" charset="0"/>
                <a:cs typeface="Arial" panose="020B0604020202020204" pitchFamily="34" charset="0"/>
              </a:rPr>
              <a:t> وَبِلاَ فِضَّةٍ </a:t>
            </a:r>
            <a:r>
              <a:rPr lang="ar-SA" sz="2800" dirty="0" err="1">
                <a:solidFill>
                  <a:srgbClr val="FFFF00"/>
                </a:solidFill>
                <a:latin typeface="Arial" panose="020B0604020202020204" pitchFamily="34" charset="0"/>
                <a:cs typeface="Arial" panose="020B0604020202020204" pitchFamily="34" charset="0"/>
              </a:rPr>
              <a:t>تُفَكُّونَ.</a:t>
            </a:r>
            <a:r>
              <a:rPr lang="ar-SA" sz="2800" dirty="0">
                <a:latin typeface="Arial" panose="020B0604020202020204" pitchFamily="34" charset="0"/>
                <a:cs typeface="Arial" panose="020B0604020202020204" pitchFamily="34" charset="0"/>
              </a:rPr>
              <a:t> </a:t>
            </a:r>
            <a:r>
              <a:rPr lang="ar-SA" sz="2800" baseline="30000" dirty="0" err="1">
                <a:latin typeface="Arial" panose="020B0604020202020204" pitchFamily="34" charset="0"/>
                <a:cs typeface="Arial" panose="020B0604020202020204" pitchFamily="34" charset="0"/>
              </a:rPr>
              <a:t>‎</a:t>
            </a:r>
            <a:endParaRPr lang="ar-SA" sz="2800" baseline="30000" dirty="0">
              <a:latin typeface="Arial" panose="020B0604020202020204" pitchFamily="34" charset="0"/>
              <a:cs typeface="Arial" panose="020B0604020202020204" pitchFamily="34" charset="0"/>
            </a:endParaRPr>
          </a:p>
          <a:p>
            <a:pPr rtl="1"/>
            <a:endParaRPr lang="ar-SA" sz="2800" baseline="30000" dirty="0">
              <a:latin typeface="Arial" panose="020B0604020202020204" pitchFamily="34" charset="0"/>
              <a:cs typeface="Arial" panose="020B0604020202020204" pitchFamily="34" charset="0"/>
            </a:endParaRPr>
          </a:p>
          <a:p>
            <a:pPr rtl="1"/>
            <a:r>
              <a:rPr lang="ar-SA" sz="2800" baseline="30000" dirty="0">
                <a:latin typeface="Arial" panose="020B0604020202020204" pitchFamily="34" charset="0"/>
                <a:cs typeface="Arial" panose="020B0604020202020204" pitchFamily="34" charset="0"/>
              </a:rPr>
              <a:t>‎6</a:t>
            </a:r>
            <a:r>
              <a:rPr lang="ar-SA" sz="2800" dirty="0">
                <a:latin typeface="Arial" panose="020B0604020202020204" pitchFamily="34" charset="0"/>
                <a:cs typeface="Arial" panose="020B0604020202020204" pitchFamily="34" charset="0"/>
              </a:rPr>
              <a:t>‏ لِذلِكَ يَعْرِفُ </a:t>
            </a:r>
            <a:r>
              <a:rPr lang="ar-SA" sz="2800" dirty="0" err="1">
                <a:latin typeface="Arial" panose="020B0604020202020204" pitchFamily="34" charset="0"/>
                <a:cs typeface="Arial" panose="020B0604020202020204" pitchFamily="34" charset="0"/>
              </a:rPr>
              <a:t>شَعْبِيَ ٱسْمِي.</a:t>
            </a:r>
            <a:r>
              <a:rPr lang="ar-SA" sz="2800" dirty="0">
                <a:latin typeface="Arial" panose="020B0604020202020204" pitchFamily="34" charset="0"/>
                <a:cs typeface="Arial" panose="020B0604020202020204" pitchFamily="34" charset="0"/>
              </a:rPr>
              <a:t> لِذلِكَ </a:t>
            </a:r>
            <a:r>
              <a:rPr lang="ar-SA" sz="2800" dirty="0">
                <a:solidFill>
                  <a:srgbClr val="FFFF00"/>
                </a:solidFill>
                <a:latin typeface="Arial" panose="020B0604020202020204" pitchFamily="34" charset="0"/>
                <a:cs typeface="Arial" panose="020B0604020202020204" pitchFamily="34" charset="0"/>
              </a:rPr>
              <a:t>فِي </a:t>
            </a:r>
            <a:r>
              <a:rPr lang="ar-SA" sz="2800" dirty="0" err="1">
                <a:solidFill>
                  <a:srgbClr val="FFFF00"/>
                </a:solidFill>
                <a:latin typeface="Arial" panose="020B0604020202020204" pitchFamily="34" charset="0"/>
                <a:cs typeface="Arial" panose="020B0604020202020204" pitchFamily="34" charset="0"/>
              </a:rPr>
              <a:t>ذلِكَ </a:t>
            </a:r>
            <a:r>
              <a:rPr lang="ar-SA" sz="2800" dirty="0">
                <a:solidFill>
                  <a:srgbClr val="FFFF00"/>
                </a:solidFill>
                <a:latin typeface="Arial" panose="020B0604020202020204" pitchFamily="34" charset="0"/>
                <a:cs typeface="Arial" panose="020B0604020202020204" pitchFamily="34" charset="0"/>
              </a:rPr>
              <a:t>ٱلْيَوْمِ يَعْرِفُونَ أَنِّي أَنَا </a:t>
            </a:r>
            <a:r>
              <a:rPr lang="ar-SA" sz="2800" dirty="0" err="1">
                <a:solidFill>
                  <a:srgbClr val="FFFF00"/>
                </a:solidFill>
                <a:latin typeface="Arial" panose="020B0604020202020204" pitchFamily="34" charset="0"/>
                <a:cs typeface="Arial" panose="020B0604020202020204" pitchFamily="34" charset="0"/>
              </a:rPr>
              <a:t>هُوَ ٱلْمُتَكَلِّمُ</a:t>
            </a:r>
            <a:r>
              <a:rPr lang="ar-SA" sz="2800" dirty="0" err="1">
                <a:latin typeface="Arial" panose="020B0604020202020204" pitchFamily="34" charset="0"/>
                <a:cs typeface="Arial" panose="020B0604020202020204" pitchFamily="34" charset="0"/>
              </a:rPr>
              <a:t>.</a:t>
            </a:r>
            <a:r>
              <a:rPr lang="ar-SA" sz="2800" dirty="0">
                <a:latin typeface="Arial" panose="020B0604020202020204" pitchFamily="34" charset="0"/>
                <a:cs typeface="Arial" panose="020B0604020202020204" pitchFamily="34" charset="0"/>
              </a:rPr>
              <a:t> </a:t>
            </a:r>
            <a:r>
              <a:rPr lang="ar-SA" sz="2800" dirty="0" err="1">
                <a:latin typeface="Arial" panose="020B0604020202020204" pitchFamily="34" charset="0"/>
                <a:cs typeface="Arial" panose="020B0604020202020204" pitchFamily="34" charset="0"/>
              </a:rPr>
              <a:t>هأَنَذَا.</a:t>
            </a:r>
            <a:endParaRPr lang="ar-SA" sz="2800" dirty="0">
              <a:latin typeface="Arial" panose="020B0604020202020204" pitchFamily="34" charset="0"/>
              <a:cs typeface="Arial" panose="020B0604020202020204" pitchFamily="34" charset="0"/>
            </a:endParaRPr>
          </a:p>
          <a:p>
            <a:pPr rtl="1"/>
            <a:endParaRPr lang="he-IL" sz="2800" dirty="0">
              <a:latin typeface="Arial" panose="020B0604020202020204" pitchFamily="34" charset="0"/>
              <a:cs typeface="Arial" panose="020B0604020202020204" pitchFamily="34" charset="0"/>
            </a:endParaRPr>
          </a:p>
          <a:p>
            <a:pPr rtl="1"/>
            <a:r>
              <a:rPr lang="en-US" sz="2800" dirty="0">
                <a:latin typeface="Arial" panose="020B0604020202020204" pitchFamily="34" charset="0"/>
                <a:cs typeface="Arial" panose="020B0604020202020204" pitchFamily="34" charset="0"/>
              </a:rPr>
              <a:t>‎Is. 52:7‏ </a:t>
            </a:r>
            <a:r>
              <a:rPr lang="ar-SA" sz="2800" dirty="0">
                <a:latin typeface="Arial" panose="020B0604020202020204" pitchFamily="34" charset="0"/>
                <a:cs typeface="Arial" panose="020B0604020202020204" pitchFamily="34" charset="0"/>
              </a:rPr>
              <a:t>مَا أَجْمَلَ </a:t>
            </a:r>
            <a:r>
              <a:rPr lang="ar-SA" sz="2800" dirty="0" err="1">
                <a:latin typeface="Arial" panose="020B0604020202020204" pitchFamily="34" charset="0"/>
                <a:cs typeface="Arial" panose="020B0604020202020204" pitchFamily="34" charset="0"/>
              </a:rPr>
              <a:t>عَلَى </a:t>
            </a:r>
            <a:r>
              <a:rPr lang="ar-SA" sz="2800" dirty="0">
                <a:latin typeface="Arial" panose="020B0604020202020204" pitchFamily="34" charset="0"/>
                <a:cs typeface="Arial" panose="020B0604020202020204" pitchFamily="34" charset="0"/>
              </a:rPr>
              <a:t>ٱلْجِبَالِ </a:t>
            </a:r>
            <a:r>
              <a:rPr lang="ar-SA" sz="2800" dirty="0" err="1">
                <a:latin typeface="Arial" panose="020B0604020202020204" pitchFamily="34" charset="0"/>
                <a:cs typeface="Arial" panose="020B0604020202020204" pitchFamily="34" charset="0"/>
              </a:rPr>
              <a:t>قَدَمَيِ ٱلْمُبَشِّرِ،</a:t>
            </a:r>
            <a:endParaRPr lang="ar-SA" sz="2800" dirty="0">
              <a:latin typeface="Arial" panose="020B0604020202020204" pitchFamily="34" charset="0"/>
              <a:cs typeface="Arial" panose="020B0604020202020204" pitchFamily="34" charset="0"/>
            </a:endParaRPr>
          </a:p>
          <a:p>
            <a:pPr rtl="1"/>
            <a:r>
              <a:rPr lang="ar-SA" sz="2800" dirty="0">
                <a:latin typeface="Arial" panose="020B0604020202020204" pitchFamily="34" charset="0"/>
                <a:cs typeface="Arial" panose="020B0604020202020204" pitchFamily="34" charset="0"/>
              </a:rPr>
              <a:t> ٱلْمُخْبِرِ </a:t>
            </a:r>
            <a:r>
              <a:rPr lang="ar-SA" sz="2800" dirty="0" err="1">
                <a:latin typeface="Arial" panose="020B0604020202020204" pitchFamily="34" charset="0"/>
                <a:cs typeface="Arial" panose="020B0604020202020204" pitchFamily="34" charset="0"/>
              </a:rPr>
              <a:t>بِالسَّلاَمِ، </a:t>
            </a:r>
            <a:r>
              <a:rPr lang="ar-SA" sz="2800" dirty="0">
                <a:latin typeface="Arial" panose="020B0604020202020204" pitchFamily="34" charset="0"/>
                <a:cs typeface="Arial" panose="020B0604020202020204" pitchFamily="34" charset="0"/>
              </a:rPr>
              <a:t>ٱلْمُبَشِّرِ </a:t>
            </a:r>
            <a:r>
              <a:rPr lang="ar-SA" sz="2800" dirty="0" err="1">
                <a:latin typeface="Arial" panose="020B0604020202020204" pitchFamily="34" charset="0"/>
                <a:cs typeface="Arial" panose="020B0604020202020204" pitchFamily="34" charset="0"/>
              </a:rPr>
              <a:t>بِالْخَيْرِ، </a:t>
            </a:r>
            <a:r>
              <a:rPr lang="ar-SA" sz="2800" dirty="0">
                <a:latin typeface="Arial" panose="020B0604020202020204" pitchFamily="34" charset="0"/>
                <a:cs typeface="Arial" panose="020B0604020202020204" pitchFamily="34" charset="0"/>
              </a:rPr>
              <a:t>ٱلْمُخْبِرِ </a:t>
            </a:r>
            <a:r>
              <a:rPr lang="ar-SA" sz="2800" dirty="0" err="1">
                <a:latin typeface="Arial" panose="020B0604020202020204" pitchFamily="34" charset="0"/>
                <a:cs typeface="Arial" panose="020B0604020202020204" pitchFamily="34" charset="0"/>
              </a:rPr>
              <a:t>بِالْخَلاَصِ،</a:t>
            </a:r>
            <a:endParaRPr lang="ar-SA" sz="2800" dirty="0">
              <a:latin typeface="Arial" panose="020B0604020202020204" pitchFamily="34" charset="0"/>
              <a:cs typeface="Arial" panose="020B0604020202020204" pitchFamily="34" charset="0"/>
            </a:endParaRPr>
          </a:p>
          <a:p>
            <a:pPr rtl="1"/>
            <a:r>
              <a:rPr lang="ar-SA" sz="2800" dirty="0">
                <a:latin typeface="Arial" panose="020B0604020202020204" pitchFamily="34" charset="0"/>
                <a:cs typeface="Arial" panose="020B0604020202020204" pitchFamily="34" charset="0"/>
              </a:rPr>
              <a:t> ٱلْقَائِلِ لِصِهْيَوْنَ: قَدْ مَلَكَ </a:t>
            </a:r>
            <a:r>
              <a:rPr lang="ar-SA" sz="2800" dirty="0" err="1">
                <a:latin typeface="Arial" panose="020B0604020202020204" pitchFamily="34" charset="0"/>
                <a:cs typeface="Arial" panose="020B0604020202020204" pitchFamily="34" charset="0"/>
              </a:rPr>
              <a:t>إِلهُكِ!.</a:t>
            </a:r>
            <a:endParaRPr lang="ar-SA" sz="2800" dirty="0">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b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52: 3، 6-7</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
        <p:nvSpPr>
          <p:cNvPr id="5" name="Rectangle 14">
            <a:extLst>
              <a:ext uri="{FF2B5EF4-FFF2-40B4-BE49-F238E27FC236}">
                <a16:creationId xmlns:a16="http://schemas.microsoft.com/office/drawing/2014/main" id="{7BB99B84-3829-D34F-9474-37C5F88EB3EE}"/>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461d</a:t>
            </a:r>
          </a:p>
        </p:txBody>
      </p:sp>
    </p:spTree>
    <p:extLst>
      <p:ext uri="{BB962C8B-B14F-4D97-AF65-F5344CB8AC3E}">
        <p14:creationId xmlns:p14="http://schemas.microsoft.com/office/powerpoint/2010/main" val="282812560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en-SG" sz="3200" dirty="0">
                <a:solidFill>
                  <a:schemeClr val="tx1"/>
                </a:solidFill>
                <a:ea typeface="ＭＳ Ｐゴシック" charset="0"/>
              </a:rPr>
              <a:t>D.	 </a:t>
            </a:r>
            <a:r>
              <a:rPr lang="ar" sz="3200" dirty="0">
                <a:solidFill>
                  <a:schemeClr val="tx1"/>
                </a:solidFill>
                <a:ea typeface="ＭＳ Ｐゴシック" charset="0"/>
              </a:rPr>
              <a:t>استرداد إسرائيل روحيًا</a:t>
            </a:r>
            <a:endParaRPr lang="en-US" sz="32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dirty="0">
                <a:latin typeface="Arial" panose="020B0604020202020204" pitchFamily="34" charset="0"/>
                <a:cs typeface="Arial" panose="020B0604020202020204" pitchFamily="34" charset="0"/>
              </a:rPr>
              <a:t>”‏ أَشِيدِي تَرَنَّمِي مَعًا يَا خِرَبَ </a:t>
            </a:r>
            <a:r>
              <a:rPr lang="ar-SA" dirty="0" err="1">
                <a:latin typeface="Arial" panose="020B0604020202020204" pitchFamily="34" charset="0"/>
                <a:cs typeface="Arial" panose="020B0604020202020204" pitchFamily="34" charset="0"/>
              </a:rPr>
              <a:t>أُورُشَلِيمَ،</a:t>
            </a:r>
            <a:endParaRPr lang="ar-SA" dirty="0">
              <a:latin typeface="Arial" panose="020B0604020202020204" pitchFamily="34" charset="0"/>
              <a:cs typeface="Arial" panose="020B0604020202020204" pitchFamily="34" charset="0"/>
            </a:endParaRPr>
          </a:p>
          <a:p>
            <a:pPr rtl="1"/>
            <a:r>
              <a:rPr lang="ar-SA" dirty="0">
                <a:latin typeface="Arial" panose="020B0604020202020204" pitchFamily="34" charset="0"/>
                <a:cs typeface="Arial" panose="020B0604020202020204" pitchFamily="34" charset="0"/>
              </a:rPr>
              <a:t> </a:t>
            </a:r>
            <a:r>
              <a:rPr lang="ar-SA" dirty="0" err="1">
                <a:latin typeface="Arial" panose="020B0604020202020204" pitchFamily="34" charset="0"/>
                <a:cs typeface="Arial" panose="020B0604020202020204" pitchFamily="34" charset="0"/>
              </a:rPr>
              <a:t>لأَنَّ </a:t>
            </a:r>
            <a:r>
              <a:rPr lang="ar-SA" dirty="0">
                <a:latin typeface="Arial" panose="020B0604020202020204" pitchFamily="34" charset="0"/>
                <a:cs typeface="Arial" panose="020B0604020202020204" pitchFamily="34" charset="0"/>
              </a:rPr>
              <a:t>ٱلرَّبَّ قَدْ عَزَّى شَعْبَهُ.</a:t>
            </a:r>
          </a:p>
          <a:p>
            <a:pPr rtl="1"/>
            <a:r>
              <a:rPr lang="ar-SA" dirty="0">
                <a:latin typeface="Arial" panose="020B0604020202020204" pitchFamily="34" charset="0"/>
                <a:cs typeface="Arial" panose="020B0604020202020204" pitchFamily="34" charset="0"/>
              </a:rPr>
              <a:t> </a:t>
            </a:r>
            <a:r>
              <a:rPr lang="ar-SA" dirty="0">
                <a:solidFill>
                  <a:srgbClr val="FFFF00"/>
                </a:solidFill>
                <a:latin typeface="Arial" panose="020B0604020202020204" pitchFamily="34" charset="0"/>
                <a:cs typeface="Arial" panose="020B0604020202020204" pitchFamily="34" charset="0"/>
              </a:rPr>
              <a:t>فَدَى </a:t>
            </a:r>
            <a:r>
              <a:rPr lang="ar-SA" dirty="0" err="1">
                <a:solidFill>
                  <a:srgbClr val="FFFF00"/>
                </a:solidFill>
                <a:latin typeface="Arial" panose="020B0604020202020204" pitchFamily="34" charset="0"/>
                <a:cs typeface="Arial" panose="020B0604020202020204" pitchFamily="34" charset="0"/>
              </a:rPr>
              <a:t>أُورُشَلِيمَ</a:t>
            </a:r>
            <a:r>
              <a:rPr lang="ar-SA" dirty="0" err="1">
                <a:latin typeface="Arial" panose="020B0604020202020204" pitchFamily="34" charset="0"/>
                <a:cs typeface="Arial" panose="020B0604020202020204" pitchFamily="34" charset="0"/>
              </a:rPr>
              <a:t>.</a:t>
            </a:r>
            <a:r>
              <a:rPr lang="ar-SA" dirty="0">
                <a:latin typeface="Arial" panose="020B0604020202020204" pitchFamily="34" charset="0"/>
                <a:cs typeface="Arial" panose="020B0604020202020204" pitchFamily="34" charset="0"/>
              </a:rPr>
              <a:t> </a:t>
            </a:r>
          </a:p>
          <a:p>
            <a:pPr rtl="1"/>
            <a:r>
              <a:rPr lang="ar-SA" baseline="30000" dirty="0">
                <a:latin typeface="Arial" panose="020B0604020202020204" pitchFamily="34" charset="0"/>
                <a:cs typeface="Arial" panose="020B0604020202020204" pitchFamily="34" charset="0"/>
              </a:rPr>
              <a:t>‎10</a:t>
            </a:r>
            <a:r>
              <a:rPr lang="ar-SA" dirty="0">
                <a:latin typeface="Arial" panose="020B0604020202020204" pitchFamily="34" charset="0"/>
                <a:cs typeface="Arial" panose="020B0604020202020204" pitchFamily="34" charset="0"/>
              </a:rPr>
              <a:t>‏ قَدْ </a:t>
            </a:r>
            <a:r>
              <a:rPr lang="ar-SA" dirty="0" err="1">
                <a:latin typeface="Arial" panose="020B0604020202020204" pitchFamily="34" charset="0"/>
                <a:cs typeface="Arial" panose="020B0604020202020204" pitchFamily="34" charset="0"/>
              </a:rPr>
              <a:t>شَمَّرَ </a:t>
            </a:r>
            <a:r>
              <a:rPr lang="ar-SA" dirty="0">
                <a:latin typeface="Arial" panose="020B0604020202020204" pitchFamily="34" charset="0"/>
                <a:cs typeface="Arial" panose="020B0604020202020204" pitchFamily="34" charset="0"/>
              </a:rPr>
              <a:t>ٱلرَّبُّ عَنْ ذِرَاعِ قُدْسِهِ</a:t>
            </a:r>
          </a:p>
          <a:p>
            <a:pPr rtl="1"/>
            <a:r>
              <a:rPr lang="ar-SA" dirty="0">
                <a:latin typeface="Arial" panose="020B0604020202020204" pitchFamily="34" charset="0"/>
                <a:cs typeface="Arial" panose="020B0604020202020204" pitchFamily="34" charset="0"/>
              </a:rPr>
              <a:t> أَمَامَ عُيُونِ </a:t>
            </a:r>
            <a:r>
              <a:rPr lang="ar-SA" dirty="0" err="1">
                <a:latin typeface="Arial" panose="020B0604020202020204" pitchFamily="34" charset="0"/>
                <a:cs typeface="Arial" panose="020B0604020202020204" pitchFamily="34" charset="0"/>
              </a:rPr>
              <a:t>كُلِّ ٱلْأُمَمِ،</a:t>
            </a:r>
            <a:endParaRPr lang="ar-SA" dirty="0">
              <a:latin typeface="Arial" panose="020B0604020202020204" pitchFamily="34" charset="0"/>
              <a:cs typeface="Arial" panose="020B0604020202020204" pitchFamily="34" charset="0"/>
            </a:endParaRPr>
          </a:p>
          <a:p>
            <a:pPr rtl="1"/>
            <a:r>
              <a:rPr lang="ar-SA" dirty="0">
                <a:latin typeface="Arial" panose="020B0604020202020204" pitchFamily="34" charset="0"/>
                <a:cs typeface="Arial" panose="020B0604020202020204" pitchFamily="34" charset="0"/>
              </a:rPr>
              <a:t> فَتَرَى كُلُّ </a:t>
            </a:r>
            <a:r>
              <a:rPr lang="ar-SA" dirty="0" err="1">
                <a:latin typeface="Arial" panose="020B0604020202020204" pitchFamily="34" charset="0"/>
                <a:cs typeface="Arial" panose="020B0604020202020204" pitchFamily="34" charset="0"/>
              </a:rPr>
              <a:t>أَطْرَافِ </a:t>
            </a:r>
            <a:r>
              <a:rPr lang="ar-SA" dirty="0">
                <a:latin typeface="Arial" panose="020B0604020202020204" pitchFamily="34" charset="0"/>
                <a:cs typeface="Arial" panose="020B0604020202020204" pitchFamily="34" charset="0"/>
              </a:rPr>
              <a:t>ٱلْأَرْضِ</a:t>
            </a:r>
          </a:p>
          <a:p>
            <a:pPr rtl="1"/>
            <a:r>
              <a:rPr lang="ar-SA" dirty="0">
                <a:latin typeface="Arial" panose="020B0604020202020204" pitchFamily="34" charset="0"/>
                <a:cs typeface="Arial" panose="020B0604020202020204" pitchFamily="34" charset="0"/>
              </a:rPr>
              <a:t> خَلاَصَ إِلهِنَا.</a:t>
            </a:r>
          </a:p>
          <a:p>
            <a:pPr rtl="1"/>
            <a:endParaRPr lang="he-IL" dirty="0">
              <a:latin typeface="Arial" panose="020B0604020202020204" pitchFamily="34" charset="0"/>
              <a:cs typeface="Arial" panose="020B0604020202020204" pitchFamily="34" charset="0"/>
            </a:endParaRPr>
          </a:p>
          <a:p>
            <a:pPr rtl="1"/>
            <a:r>
              <a:rPr lang="en-US" dirty="0">
                <a:latin typeface="Arial" panose="020B0604020202020204" pitchFamily="34" charset="0"/>
                <a:cs typeface="Arial" panose="020B0604020202020204" pitchFamily="34" charset="0"/>
              </a:rPr>
              <a:t>‎Is. 52:11‏ </a:t>
            </a:r>
            <a:r>
              <a:rPr lang="ar-SA" dirty="0" err="1">
                <a:latin typeface="Arial" panose="020B0604020202020204" pitchFamily="34" charset="0"/>
                <a:cs typeface="Arial" panose="020B0604020202020204" pitchFamily="34" charset="0"/>
              </a:rPr>
              <a:t>اِعْتَزِلُوا، </a:t>
            </a:r>
            <a:r>
              <a:rPr lang="ar-SA" dirty="0">
                <a:latin typeface="Arial" panose="020B0604020202020204" pitchFamily="34" charset="0"/>
                <a:cs typeface="Arial" panose="020B0604020202020204" pitchFamily="34" charset="0"/>
              </a:rPr>
              <a:t>ٱ</a:t>
            </a:r>
            <a:r>
              <a:rPr lang="ar-SA" dirty="0" err="1">
                <a:latin typeface="Arial" panose="020B0604020202020204" pitchFamily="34" charset="0"/>
                <a:cs typeface="Arial" panose="020B0604020202020204" pitchFamily="34" charset="0"/>
              </a:rPr>
              <a:t>عْتَزِلُوا.</a:t>
            </a:r>
            <a:r>
              <a:rPr lang="ar-SA" dirty="0">
                <a:latin typeface="Arial" panose="020B0604020202020204" pitchFamily="34" charset="0"/>
                <a:cs typeface="Arial" panose="020B0604020202020204" pitchFamily="34" charset="0"/>
              </a:rPr>
              <a:t> ٱخْرُجُوا مِنْ هُنَاكَ.</a:t>
            </a:r>
          </a:p>
          <a:p>
            <a:pPr rtl="1"/>
            <a:r>
              <a:rPr lang="ar-SA" dirty="0">
                <a:latin typeface="Arial" panose="020B0604020202020204" pitchFamily="34" charset="0"/>
                <a:cs typeface="Arial" panose="020B0604020202020204" pitchFamily="34" charset="0"/>
              </a:rPr>
              <a:t> لاَ تَمَسُّوا نَجِسًا.</a:t>
            </a:r>
          </a:p>
          <a:p>
            <a:pPr rtl="1"/>
            <a:r>
              <a:rPr lang="ar-SA" dirty="0">
                <a:latin typeface="Arial" panose="020B0604020202020204" pitchFamily="34" charset="0"/>
                <a:cs typeface="Arial" panose="020B0604020202020204" pitchFamily="34" charset="0"/>
              </a:rPr>
              <a:t> ٱخْرُجُوا مِنْ </a:t>
            </a:r>
            <a:r>
              <a:rPr lang="ar-SA" dirty="0" err="1">
                <a:latin typeface="Arial" panose="020B0604020202020204" pitchFamily="34" charset="0"/>
                <a:cs typeface="Arial" panose="020B0604020202020204" pitchFamily="34" charset="0"/>
              </a:rPr>
              <a:t>وَسَطِهَا.</a:t>
            </a:r>
            <a:r>
              <a:rPr lang="ar-SA" dirty="0">
                <a:latin typeface="Arial" panose="020B0604020202020204" pitchFamily="34" charset="0"/>
                <a:cs typeface="Arial" panose="020B0604020202020204" pitchFamily="34" charset="0"/>
              </a:rPr>
              <a:t> </a:t>
            </a:r>
            <a:r>
              <a:rPr lang="ar-SA" dirty="0">
                <a:solidFill>
                  <a:srgbClr val="FFFF00"/>
                </a:solidFill>
                <a:latin typeface="Arial" panose="020B0604020202020204" pitchFamily="34" charset="0"/>
                <a:cs typeface="Arial" panose="020B0604020202020204" pitchFamily="34" charset="0"/>
              </a:rPr>
              <a:t>تَطَهَّرُوا</a:t>
            </a:r>
          </a:p>
          <a:p>
            <a:pPr rtl="1"/>
            <a:r>
              <a:rPr lang="ar-SA" dirty="0">
                <a:latin typeface="Arial" panose="020B0604020202020204" pitchFamily="34" charset="0"/>
                <a:cs typeface="Arial" panose="020B0604020202020204" pitchFamily="34" charset="0"/>
              </a:rPr>
              <a:t> يَا حَامِلِي </a:t>
            </a:r>
            <a:r>
              <a:rPr lang="ar-SA" dirty="0" err="1">
                <a:latin typeface="Arial" panose="020B0604020202020204" pitchFamily="34" charset="0"/>
                <a:cs typeface="Arial" panose="020B0604020202020204" pitchFamily="34" charset="0"/>
              </a:rPr>
              <a:t>آنِيَةِ ٱلرَّبِّ.</a:t>
            </a:r>
            <a:r>
              <a:rPr lang="ar-SA" dirty="0">
                <a:latin typeface="Arial" panose="020B0604020202020204" pitchFamily="34" charset="0"/>
                <a:cs typeface="Arial" panose="020B0604020202020204" pitchFamily="34" charset="0"/>
              </a:rPr>
              <a:t> </a:t>
            </a:r>
            <a:r>
              <a:rPr lang="ar-SA" dirty="0" err="1">
                <a:latin typeface="Arial" panose="020B0604020202020204" pitchFamily="34" charset="0"/>
                <a:cs typeface="Arial" panose="020B0604020202020204" pitchFamily="34" charset="0"/>
              </a:rPr>
              <a:t>”</a:t>
            </a:r>
            <a:endParaRPr lang="ar-SA" dirty="0">
              <a:latin typeface="Arial" panose="020B0604020202020204" pitchFamily="34" charset="0"/>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52: 9-11</a:t>
            </a:r>
            <a:r>
              <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
        <p:nvSpPr>
          <p:cNvPr id="5" name="Rectangle 14">
            <a:extLst>
              <a:ext uri="{FF2B5EF4-FFF2-40B4-BE49-F238E27FC236}">
                <a16:creationId xmlns:a16="http://schemas.microsoft.com/office/drawing/2014/main" id="{7ED8404B-3502-E844-9DCF-8C96A3065171}"/>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461d</a:t>
            </a:r>
          </a:p>
        </p:txBody>
      </p:sp>
    </p:spTree>
    <p:extLst>
      <p:ext uri="{BB962C8B-B14F-4D97-AF65-F5344CB8AC3E}">
        <p14:creationId xmlns:p14="http://schemas.microsoft.com/office/powerpoint/2010/main" val="153325272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200" dirty="0">
                <a:solidFill>
                  <a:schemeClr val="tx1"/>
                </a:solidFill>
                <a:ea typeface="ＭＳ Ｐゴシック" charset="0"/>
              </a:rPr>
              <a:t>سوف يؤمن اليهود بعودة المسيح</a:t>
            </a:r>
            <a:endParaRPr lang="en-US" sz="32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764704"/>
            <a:ext cx="9144000" cy="5904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dirty="0">
                <a:latin typeface="Arial" panose="020B0604020202020204" pitchFamily="34" charset="0"/>
                <a:cs typeface="Arial" panose="020B0604020202020204" pitchFamily="34" charset="0"/>
              </a:rPr>
              <a:t>‏ </a:t>
            </a:r>
            <a:r>
              <a:rPr lang="ar-SA" dirty="0" err="1">
                <a:latin typeface="Arial" panose="020B0604020202020204" pitchFamily="34" charset="0"/>
                <a:cs typeface="Arial" panose="020B0604020202020204" pitchFamily="34" charset="0"/>
              </a:rPr>
              <a:t>لُحَيْظَةً</a:t>
            </a:r>
            <a:r>
              <a:rPr lang="ar-SA" dirty="0">
                <a:latin typeface="Arial" panose="020B0604020202020204" pitchFamily="34" charset="0"/>
                <a:cs typeface="Arial" panose="020B0604020202020204" pitchFamily="34" charset="0"/>
              </a:rPr>
              <a:t> </a:t>
            </a:r>
            <a:r>
              <a:rPr lang="ar-SA" dirty="0" err="1">
                <a:latin typeface="Arial" panose="020B0604020202020204" pitchFamily="34" charset="0"/>
                <a:cs typeface="Arial" panose="020B0604020202020204" pitchFamily="34" charset="0"/>
              </a:rPr>
              <a:t>تَرَكْتُكِ،</a:t>
            </a:r>
            <a:endParaRPr lang="ar-SA" dirty="0">
              <a:latin typeface="Arial" panose="020B0604020202020204" pitchFamily="34" charset="0"/>
              <a:cs typeface="Arial" panose="020B0604020202020204" pitchFamily="34" charset="0"/>
            </a:endParaRPr>
          </a:p>
          <a:p>
            <a:pPr rtl="1"/>
            <a:r>
              <a:rPr lang="ar-SA" dirty="0">
                <a:latin typeface="Arial" panose="020B0604020202020204" pitchFamily="34" charset="0"/>
                <a:cs typeface="Arial" panose="020B0604020202020204" pitchFamily="34" charset="0"/>
              </a:rPr>
              <a:t> </a:t>
            </a:r>
            <a:r>
              <a:rPr lang="ar-SA" dirty="0" err="1">
                <a:latin typeface="Arial" panose="020B0604020202020204" pitchFamily="34" charset="0"/>
                <a:cs typeface="Arial" panose="020B0604020202020204" pitchFamily="34" charset="0"/>
              </a:rPr>
              <a:t>وَبِمَرَاحِمَ</a:t>
            </a:r>
            <a:r>
              <a:rPr lang="ar-SA" dirty="0">
                <a:latin typeface="Arial" panose="020B0604020202020204" pitchFamily="34" charset="0"/>
                <a:cs typeface="Arial" panose="020B0604020202020204" pitchFamily="34" charset="0"/>
              </a:rPr>
              <a:t> عَظِيمَةٍ </a:t>
            </a:r>
            <a:r>
              <a:rPr lang="ar-SA" dirty="0">
                <a:solidFill>
                  <a:srgbClr val="FFFF00"/>
                </a:solidFill>
                <a:latin typeface="Arial" panose="020B0604020202020204" pitchFamily="34" charset="0"/>
                <a:cs typeface="Arial" panose="020B0604020202020204" pitchFamily="34" charset="0"/>
              </a:rPr>
              <a:t>سَأَجْمَعُكِ.</a:t>
            </a:r>
          </a:p>
          <a:p>
            <a:pPr rtl="1"/>
            <a:r>
              <a:rPr lang="ar-SA" dirty="0">
                <a:latin typeface="Arial" panose="020B0604020202020204" pitchFamily="34" charset="0"/>
                <a:cs typeface="Arial" panose="020B0604020202020204" pitchFamily="34" charset="0"/>
              </a:rPr>
              <a:t> </a:t>
            </a:r>
            <a:r>
              <a:rPr lang="ar-SA" baseline="30000" dirty="0">
                <a:latin typeface="Arial" panose="020B0604020202020204" pitchFamily="34" charset="0"/>
                <a:cs typeface="Arial" panose="020B0604020202020204" pitchFamily="34" charset="0"/>
              </a:rPr>
              <a:t>‎8</a:t>
            </a:r>
            <a:r>
              <a:rPr lang="ar-SA" dirty="0">
                <a:latin typeface="Arial" panose="020B0604020202020204" pitchFamily="34" charset="0"/>
                <a:cs typeface="Arial" panose="020B0604020202020204" pitchFamily="34" charset="0"/>
              </a:rPr>
              <a:t>‏ </a:t>
            </a:r>
            <a:r>
              <a:rPr lang="ar-SA" dirty="0" err="1">
                <a:latin typeface="Arial" panose="020B0604020202020204" pitchFamily="34" charset="0"/>
                <a:cs typeface="Arial" panose="020B0604020202020204" pitchFamily="34" charset="0"/>
              </a:rPr>
              <a:t>بِفَيَضَانِ </a:t>
            </a:r>
            <a:r>
              <a:rPr lang="ar-SA" dirty="0">
                <a:latin typeface="Arial" panose="020B0604020202020204" pitchFamily="34" charset="0"/>
                <a:cs typeface="Arial" panose="020B0604020202020204" pitchFamily="34" charset="0"/>
              </a:rPr>
              <a:t>ٱلْغَضَبِ حَجَبْتُ وَجْهِي عَنْكِ </a:t>
            </a:r>
            <a:r>
              <a:rPr lang="ar-SA" dirty="0" err="1">
                <a:latin typeface="Arial" panose="020B0604020202020204" pitchFamily="34" charset="0"/>
                <a:cs typeface="Arial" panose="020B0604020202020204" pitchFamily="34" charset="0"/>
              </a:rPr>
              <a:t>لَحْظَةً،</a:t>
            </a:r>
            <a:endParaRPr lang="ar-SA" dirty="0">
              <a:latin typeface="Arial" panose="020B0604020202020204" pitchFamily="34" charset="0"/>
              <a:cs typeface="Arial" panose="020B0604020202020204" pitchFamily="34" charset="0"/>
            </a:endParaRPr>
          </a:p>
          <a:p>
            <a:pPr rtl="1"/>
            <a:r>
              <a:rPr lang="ar-SA" dirty="0">
                <a:latin typeface="Arial" panose="020B0604020202020204" pitchFamily="34" charset="0"/>
                <a:cs typeface="Arial" panose="020B0604020202020204" pitchFamily="34" charset="0"/>
              </a:rPr>
              <a:t> </a:t>
            </a:r>
            <a:r>
              <a:rPr lang="ar-SA" dirty="0">
                <a:solidFill>
                  <a:srgbClr val="FFFF00"/>
                </a:solidFill>
                <a:latin typeface="Arial" panose="020B0604020202020204" pitchFamily="34" charset="0"/>
                <a:cs typeface="Arial" panose="020B0604020202020204" pitchFamily="34" charset="0"/>
              </a:rPr>
              <a:t>وَبِإِحْسَانٍ أَبَدِيٍّ </a:t>
            </a:r>
            <a:r>
              <a:rPr lang="ar-SA" dirty="0" err="1">
                <a:solidFill>
                  <a:srgbClr val="FFFF00"/>
                </a:solidFill>
                <a:latin typeface="Arial" panose="020B0604020202020204" pitchFamily="34" charset="0"/>
                <a:cs typeface="Arial" panose="020B0604020202020204" pitchFamily="34" charset="0"/>
              </a:rPr>
              <a:t>أَرْحَمُكِ،</a:t>
            </a:r>
            <a:endParaRPr lang="ar-SA" dirty="0">
              <a:solidFill>
                <a:srgbClr val="FFFF00"/>
              </a:solidFill>
              <a:latin typeface="Arial" panose="020B0604020202020204" pitchFamily="34" charset="0"/>
              <a:cs typeface="Arial" panose="020B0604020202020204" pitchFamily="34" charset="0"/>
            </a:endParaRPr>
          </a:p>
          <a:p>
            <a:pPr rtl="1"/>
            <a:r>
              <a:rPr lang="ar-SA" dirty="0">
                <a:solidFill>
                  <a:srgbClr val="FFFF00"/>
                </a:solidFill>
                <a:latin typeface="Arial" panose="020B0604020202020204" pitchFamily="34" charset="0"/>
                <a:cs typeface="Arial" panose="020B0604020202020204" pitchFamily="34" charset="0"/>
              </a:rPr>
              <a:t> قَالَ </a:t>
            </a:r>
            <a:r>
              <a:rPr lang="ar-SA" dirty="0" err="1">
                <a:solidFill>
                  <a:srgbClr val="FFFF00"/>
                </a:solidFill>
                <a:latin typeface="Arial" panose="020B0604020202020204" pitchFamily="34" charset="0"/>
                <a:cs typeface="Arial" panose="020B0604020202020204" pitchFamily="34" charset="0"/>
              </a:rPr>
              <a:t>وَلِيُّكِ </a:t>
            </a:r>
            <a:r>
              <a:rPr lang="ar-SA" dirty="0">
                <a:solidFill>
                  <a:srgbClr val="FFFF00"/>
                </a:solidFill>
                <a:latin typeface="Arial" panose="020B0604020202020204" pitchFamily="34" charset="0"/>
                <a:cs typeface="Arial" panose="020B0604020202020204" pitchFamily="34" charset="0"/>
              </a:rPr>
              <a:t>ٱلرَّبُّ</a:t>
            </a:r>
            <a:r>
              <a:rPr lang="ar-SA" dirty="0">
                <a:latin typeface="Arial" panose="020B0604020202020204" pitchFamily="34" charset="0"/>
                <a:cs typeface="Arial" panose="020B0604020202020204" pitchFamily="34" charset="0"/>
              </a:rPr>
              <a:t>.</a:t>
            </a:r>
          </a:p>
          <a:p>
            <a:pPr rtl="1"/>
            <a:r>
              <a:rPr lang="ar-SA" dirty="0">
                <a:latin typeface="Arial" panose="020B0604020202020204" pitchFamily="34" charset="0"/>
                <a:cs typeface="Arial" panose="020B0604020202020204" pitchFamily="34" charset="0"/>
              </a:rPr>
              <a:t> </a:t>
            </a:r>
            <a:r>
              <a:rPr lang="ar-SA" baseline="30000" dirty="0">
                <a:latin typeface="Arial" panose="020B0604020202020204" pitchFamily="34" charset="0"/>
                <a:cs typeface="Arial" panose="020B0604020202020204" pitchFamily="34" charset="0"/>
              </a:rPr>
              <a:t>‎9</a:t>
            </a:r>
            <a:r>
              <a:rPr lang="ar-SA" dirty="0">
                <a:latin typeface="Arial" panose="020B0604020202020204" pitchFamily="34" charset="0"/>
                <a:cs typeface="Arial" panose="020B0604020202020204" pitchFamily="34" charset="0"/>
              </a:rPr>
              <a:t>‏ لأَنَّهُ كَمِيَاهِ نُوحٍ هٰ</a:t>
            </a:r>
            <a:r>
              <a:rPr lang="ar-SA" dirty="0" err="1">
                <a:latin typeface="Arial" panose="020B0604020202020204" pitchFamily="34" charset="0"/>
                <a:cs typeface="Arial" panose="020B0604020202020204" pitchFamily="34" charset="0"/>
              </a:rPr>
              <a:t>ذِهِ</a:t>
            </a:r>
            <a:r>
              <a:rPr lang="ar-SA" dirty="0">
                <a:latin typeface="Arial" panose="020B0604020202020204" pitchFamily="34" charset="0"/>
                <a:cs typeface="Arial" panose="020B0604020202020204" pitchFamily="34" charset="0"/>
              </a:rPr>
              <a:t> لِي.</a:t>
            </a:r>
          </a:p>
          <a:p>
            <a:pPr rtl="1"/>
            <a:r>
              <a:rPr lang="ar-SA" dirty="0">
                <a:latin typeface="Arial" panose="020B0604020202020204" pitchFamily="34" charset="0"/>
                <a:cs typeface="Arial" panose="020B0604020202020204" pitchFamily="34" charset="0"/>
              </a:rPr>
              <a:t> كَمَا حَلَفْتُ أَنْ لاَ تَعْبُرَ بَعْدُ مِيَاهُ نُوحٍ </a:t>
            </a:r>
            <a:r>
              <a:rPr lang="ar-SA" dirty="0" err="1">
                <a:latin typeface="Arial" panose="020B0604020202020204" pitchFamily="34" charset="0"/>
                <a:cs typeface="Arial" panose="020B0604020202020204" pitchFamily="34" charset="0"/>
              </a:rPr>
              <a:t>عَلَى ٱلْأَرْضِ،</a:t>
            </a:r>
            <a:endParaRPr lang="ar-SA" dirty="0">
              <a:latin typeface="Arial" panose="020B0604020202020204" pitchFamily="34" charset="0"/>
              <a:cs typeface="Arial" panose="020B0604020202020204" pitchFamily="34" charset="0"/>
            </a:endParaRPr>
          </a:p>
          <a:p>
            <a:pPr rtl="1"/>
            <a:r>
              <a:rPr lang="ar-SA" dirty="0">
                <a:latin typeface="Arial" panose="020B0604020202020204" pitchFamily="34" charset="0"/>
                <a:cs typeface="Arial" panose="020B0604020202020204" pitchFamily="34" charset="0"/>
              </a:rPr>
              <a:t> </a:t>
            </a:r>
            <a:r>
              <a:rPr lang="ar-SA" dirty="0">
                <a:solidFill>
                  <a:srgbClr val="FFFF00"/>
                </a:solidFill>
                <a:latin typeface="Arial" panose="020B0604020202020204" pitchFamily="34" charset="0"/>
                <a:cs typeface="Arial" panose="020B0604020202020204" pitchFamily="34" charset="0"/>
              </a:rPr>
              <a:t>هكَذَا حَلَفْتُ</a:t>
            </a:r>
          </a:p>
          <a:p>
            <a:pPr rtl="1"/>
            <a:r>
              <a:rPr lang="ar-SA" dirty="0">
                <a:solidFill>
                  <a:srgbClr val="FFFF00"/>
                </a:solidFill>
                <a:latin typeface="Arial" panose="020B0604020202020204" pitchFamily="34" charset="0"/>
                <a:cs typeface="Arial" panose="020B0604020202020204" pitchFamily="34" charset="0"/>
              </a:rPr>
              <a:t> أَنْ لاَ أَغْضَبَ عَلَيْكِ وَلاَ أَزْجُرَكِ.</a:t>
            </a:r>
          </a:p>
          <a:p>
            <a:pPr rtl="1"/>
            <a:r>
              <a:rPr lang="ar-SA" dirty="0">
                <a:latin typeface="Arial" panose="020B0604020202020204" pitchFamily="34" charset="0"/>
                <a:cs typeface="Arial" panose="020B0604020202020204" pitchFamily="34" charset="0"/>
              </a:rPr>
              <a:t> </a:t>
            </a:r>
            <a:r>
              <a:rPr lang="ar-SA" baseline="30000" dirty="0">
                <a:latin typeface="Arial" panose="020B0604020202020204" pitchFamily="34" charset="0"/>
                <a:cs typeface="Arial" panose="020B0604020202020204" pitchFamily="34" charset="0"/>
              </a:rPr>
              <a:t>‎10</a:t>
            </a:r>
            <a:r>
              <a:rPr lang="ar-SA" dirty="0">
                <a:latin typeface="Arial" panose="020B0604020202020204" pitchFamily="34" charset="0"/>
                <a:cs typeface="Arial" panose="020B0604020202020204" pitchFamily="34" charset="0"/>
              </a:rPr>
              <a:t>‏ </a:t>
            </a:r>
            <a:r>
              <a:rPr lang="ar-SA" dirty="0" err="1">
                <a:latin typeface="Arial" panose="020B0604020202020204" pitchFamily="34" charset="0"/>
                <a:cs typeface="Arial" panose="020B0604020202020204" pitchFamily="34" charset="0"/>
              </a:rPr>
              <a:t>فَإِنَّ </a:t>
            </a:r>
            <a:r>
              <a:rPr lang="ar-SA" dirty="0">
                <a:latin typeface="Arial" panose="020B0604020202020204" pitchFamily="34" charset="0"/>
                <a:cs typeface="Arial" panose="020B0604020202020204" pitchFamily="34" charset="0"/>
              </a:rPr>
              <a:t>ٱلْجِبَالَ </a:t>
            </a:r>
            <a:r>
              <a:rPr lang="ar-SA" dirty="0" err="1">
                <a:latin typeface="Arial" panose="020B0604020202020204" pitchFamily="34" charset="0"/>
                <a:cs typeface="Arial" panose="020B0604020202020204" pitchFamily="34" charset="0"/>
              </a:rPr>
              <a:t>تَزُولُ،</a:t>
            </a:r>
            <a:endParaRPr lang="ar-SA" dirty="0">
              <a:latin typeface="Arial" panose="020B0604020202020204" pitchFamily="34" charset="0"/>
              <a:cs typeface="Arial" panose="020B0604020202020204" pitchFamily="34" charset="0"/>
            </a:endParaRPr>
          </a:p>
          <a:p>
            <a:pPr rtl="1"/>
            <a:r>
              <a:rPr lang="ar-SA" dirty="0">
                <a:latin typeface="Arial" panose="020B0604020202020204" pitchFamily="34" charset="0"/>
                <a:cs typeface="Arial" panose="020B0604020202020204" pitchFamily="34" charset="0"/>
              </a:rPr>
              <a:t> وَٱلْآكَامَ </a:t>
            </a:r>
            <a:r>
              <a:rPr lang="ar-SA" dirty="0" err="1">
                <a:latin typeface="Arial" panose="020B0604020202020204" pitchFamily="34" charset="0"/>
                <a:cs typeface="Arial" panose="020B0604020202020204" pitchFamily="34" charset="0"/>
              </a:rPr>
              <a:t>تَتَزَعْزَعُ،</a:t>
            </a:r>
            <a:endParaRPr lang="ar-SA" dirty="0">
              <a:latin typeface="Arial" panose="020B0604020202020204" pitchFamily="34" charset="0"/>
              <a:cs typeface="Arial" panose="020B0604020202020204" pitchFamily="34" charset="0"/>
            </a:endParaRPr>
          </a:p>
          <a:p>
            <a:pPr rtl="1"/>
            <a:r>
              <a:rPr lang="ar-SA" dirty="0">
                <a:latin typeface="Arial" panose="020B0604020202020204" pitchFamily="34" charset="0"/>
                <a:cs typeface="Arial" panose="020B0604020202020204" pitchFamily="34" charset="0"/>
              </a:rPr>
              <a:t> أَمَّا </a:t>
            </a:r>
            <a:r>
              <a:rPr lang="ar-SA" dirty="0">
                <a:solidFill>
                  <a:srgbClr val="FFFF00"/>
                </a:solidFill>
                <a:latin typeface="Arial" panose="020B0604020202020204" pitchFamily="34" charset="0"/>
                <a:cs typeface="Arial" panose="020B0604020202020204" pitchFamily="34" charset="0"/>
              </a:rPr>
              <a:t>إِحْسَانِي فَلاَ يَزُولُ </a:t>
            </a:r>
            <a:r>
              <a:rPr lang="ar-SA" dirty="0" err="1">
                <a:latin typeface="Arial" panose="020B0604020202020204" pitchFamily="34" charset="0"/>
                <a:cs typeface="Arial" panose="020B0604020202020204" pitchFamily="34" charset="0"/>
              </a:rPr>
              <a:t>عَنْكِ،</a:t>
            </a:r>
            <a:endParaRPr lang="ar-SA" dirty="0">
              <a:latin typeface="Arial" panose="020B0604020202020204" pitchFamily="34" charset="0"/>
              <a:cs typeface="Arial" panose="020B0604020202020204" pitchFamily="34" charset="0"/>
            </a:endParaRPr>
          </a:p>
          <a:p>
            <a:pPr rtl="1"/>
            <a:r>
              <a:rPr lang="ar-SA" dirty="0">
                <a:latin typeface="Arial" panose="020B0604020202020204" pitchFamily="34" charset="0"/>
                <a:cs typeface="Arial" panose="020B0604020202020204" pitchFamily="34" charset="0"/>
              </a:rPr>
              <a:t> وَعَهْدُ سَلاَمِي لاَ </a:t>
            </a:r>
            <a:r>
              <a:rPr lang="ar-SA" dirty="0" err="1">
                <a:latin typeface="Arial" panose="020B0604020202020204" pitchFamily="34" charset="0"/>
                <a:cs typeface="Arial" panose="020B0604020202020204" pitchFamily="34" charset="0"/>
              </a:rPr>
              <a:t>يَتَزَعْزَعُ،</a:t>
            </a:r>
            <a:endParaRPr lang="ar-SA" dirty="0">
              <a:latin typeface="Arial" panose="020B0604020202020204" pitchFamily="34" charset="0"/>
              <a:cs typeface="Arial" panose="020B0604020202020204" pitchFamily="34" charset="0"/>
            </a:endParaRPr>
          </a:p>
          <a:p>
            <a:pPr rtl="1"/>
            <a:r>
              <a:rPr lang="ar-SA" dirty="0">
                <a:latin typeface="Arial" panose="020B0604020202020204" pitchFamily="34" charset="0"/>
                <a:cs typeface="Arial" panose="020B0604020202020204" pitchFamily="34" charset="0"/>
              </a:rPr>
              <a:t> قَالَ </a:t>
            </a:r>
            <a:r>
              <a:rPr lang="ar-SA" dirty="0" err="1">
                <a:latin typeface="Arial" panose="020B0604020202020204" pitchFamily="34" charset="0"/>
                <a:cs typeface="Arial" panose="020B0604020202020204" pitchFamily="34" charset="0"/>
              </a:rPr>
              <a:t>رَاحِمُكِ </a:t>
            </a:r>
            <a:r>
              <a:rPr lang="ar-SA" dirty="0">
                <a:latin typeface="Arial" panose="020B0604020202020204" pitchFamily="34" charset="0"/>
                <a:cs typeface="Arial" panose="020B0604020202020204" pitchFamily="34" charset="0"/>
              </a:rPr>
              <a:t>ٱلرَّبُّ.</a:t>
            </a:r>
          </a:p>
          <a:p>
            <a:pPr rtl="1"/>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r>
              <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54: 7- 10</a:t>
            </a:r>
            <a:r>
              <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
        <p:nvSpPr>
          <p:cNvPr id="5" name="Rectangle 14">
            <a:extLst>
              <a:ext uri="{FF2B5EF4-FFF2-40B4-BE49-F238E27FC236}">
                <a16:creationId xmlns:a16="http://schemas.microsoft.com/office/drawing/2014/main" id="{74A45ECD-2F00-064F-8C29-7D40D6DDE1E2}"/>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461d</a:t>
            </a:r>
          </a:p>
        </p:txBody>
      </p:sp>
    </p:spTree>
    <p:extLst>
      <p:ext uri="{BB962C8B-B14F-4D97-AF65-F5344CB8AC3E}">
        <p14:creationId xmlns:p14="http://schemas.microsoft.com/office/powerpoint/2010/main" val="75578125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2758544-F403-10C1-2148-D4CA9A792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4" y="2636912"/>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200" dirty="0">
                <a:solidFill>
                  <a:schemeClr val="tx1"/>
                </a:solidFill>
                <a:ea typeface="ＭＳ Ｐゴシック" charset="0"/>
              </a:rPr>
              <a:t>سوف يؤمن اليهود بعودة المسيح</a:t>
            </a:r>
            <a:endParaRPr lang="en-US" sz="32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844579"/>
            <a:ext cx="9144000" cy="26564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3600" dirty="0">
                <a:latin typeface="Arial" panose="020B0604020202020204" pitchFamily="34" charset="0"/>
                <a:cs typeface="Arial" panose="020B0604020202020204" pitchFamily="34" charset="0"/>
              </a:rPr>
              <a:t>”وَيُسَمُّونَهُمْ: شَعْبًا مُقَدَّسًا، مَفْدِيِّي </a:t>
            </a:r>
            <a:r>
              <a:rPr lang="ar-SA" sz="3600" dirty="0" err="1">
                <a:latin typeface="Arial" panose="020B0604020202020204" pitchFamily="34" charset="0"/>
                <a:cs typeface="Arial" panose="020B0604020202020204" pitchFamily="34" charset="0"/>
              </a:rPr>
              <a:t>ٱلرَّبِّ</a:t>
            </a:r>
            <a:r>
              <a:rPr lang="ar-SA" sz="3600" dirty="0">
                <a:latin typeface="Arial" panose="020B0604020202020204" pitchFamily="34" charset="0"/>
                <a:cs typeface="Arial" panose="020B0604020202020204" pitchFamily="34" charset="0"/>
              </a:rPr>
              <a:t>. </a:t>
            </a:r>
          </a:p>
          <a:p>
            <a:pPr lvl="0" rtl="1">
              <a:defRPr/>
            </a:pPr>
            <a:r>
              <a:rPr lang="ar-SA" sz="3600" dirty="0">
                <a:latin typeface="Arial" panose="020B0604020202020204" pitchFamily="34" charset="0"/>
                <a:cs typeface="Arial" panose="020B0604020202020204" pitchFamily="34" charset="0"/>
              </a:rPr>
              <a:t>وَأَنْتِ تُسَمَّيْنَ: </a:t>
            </a:r>
            <a:r>
              <a:rPr lang="ar-SA" sz="3600" dirty="0" err="1">
                <a:latin typeface="Arial" panose="020B0604020202020204" pitchFamily="34" charset="0"/>
                <a:cs typeface="Arial" panose="020B0604020202020204" pitchFamily="34" charset="0"/>
              </a:rPr>
              <a:t>ٱلْمَطْلُوبَةَ</a:t>
            </a:r>
            <a:r>
              <a:rPr lang="ar-SA" sz="3600" dirty="0">
                <a:latin typeface="Arial" panose="020B0604020202020204" pitchFamily="34" charset="0"/>
                <a:cs typeface="Arial" panose="020B0604020202020204" pitchFamily="34" charset="0"/>
              </a:rPr>
              <a:t>، ٱلْمَدِينَةَ غَيْرَ </a:t>
            </a:r>
            <a:r>
              <a:rPr lang="ar-SA" sz="3600" dirty="0" err="1">
                <a:latin typeface="Arial" panose="020B0604020202020204" pitchFamily="34" charset="0"/>
                <a:cs typeface="Arial" panose="020B0604020202020204" pitchFamily="34" charset="0"/>
              </a:rPr>
              <a:t>ٱلْمَهْجُورَةِ</a:t>
            </a:r>
            <a:r>
              <a:rPr lang="ar-SA" sz="3600" dirty="0">
                <a:latin typeface="Arial" panose="020B0604020202020204" pitchFamily="34" charset="0"/>
                <a:cs typeface="Arial" panose="020B0604020202020204" pitchFamily="34" charset="0"/>
              </a:rPr>
              <a:t>.“</a:t>
            </a:r>
            <a:br>
              <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62: 12</a:t>
            </a:r>
            <a:r>
              <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
        <p:nvSpPr>
          <p:cNvPr id="5" name="Rectangle 14">
            <a:extLst>
              <a:ext uri="{FF2B5EF4-FFF2-40B4-BE49-F238E27FC236}">
                <a16:creationId xmlns:a16="http://schemas.microsoft.com/office/drawing/2014/main" id="{5C016821-8F73-EC43-B05C-755F083A6583}"/>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461d</a:t>
            </a:r>
          </a:p>
        </p:txBody>
      </p:sp>
    </p:spTree>
    <p:extLst>
      <p:ext uri="{BB962C8B-B14F-4D97-AF65-F5344CB8AC3E}">
        <p14:creationId xmlns:p14="http://schemas.microsoft.com/office/powerpoint/2010/main" val="282476021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200" dirty="0">
                <a:solidFill>
                  <a:schemeClr val="tx1"/>
                </a:solidFill>
                <a:ea typeface="ＭＳ Ｐゴシック" charset="0"/>
              </a:rPr>
              <a:t>سوف يؤمن اليهود بعودة المسيح</a:t>
            </a:r>
            <a:endParaRPr lang="ar" sz="3200" dirty="0">
              <a:solidFill>
                <a:schemeClr val="tx1"/>
              </a:solidFill>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70789" y="1340769"/>
            <a:ext cx="8640960" cy="43204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تطهر بحكم الله قبل الملكوت (1: 25؛ 4: 2-4؛ 29: 1-4؛ 30: 26 ب؛ 31: 6-7)</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إعادة تجمّع إسرائيل ووحدتها من جديد في الأرض (11:10-13, 15-16; 43:1, 5; 49:6; 61:4; 65:8-9)</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منتصرة على الأعداء (2: 12-21؛ 11: 14؛ 24: 21-23؛ 41:11-14؛ 45: 14؛ 61: 2؛ 66 :14ب)</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خالية من القمع (14: 3-6؛ 42: 6-7؛ 49: 8-9)</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مؤمنة بالمسيح (2: 5؛ 10: 20-22؛ 25: 8-9؛ 26: 2؛ 29: 23؛ 40: 9؛ 45: 17، 25؛ 52: 3، 6-7، 9-11؛ 54: 7-10؛ 62: 12).</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مغفورة لها ومفتداة ومبررة (1: 25-27؛ 2: 3؛ 4: 3-4؛ 33: 24؛ 44: 22-24؛ 45: 25؛ 48: 17؛ 63: 16)</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مباركة ومجزية من قبل المسيح (19: 25؛ 40: 10؛ 62: 11؛ 61: 8)</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متعزية "مواساة" من قبل المسيح (12: 1-2؛ 40: 1-2، 11؛ 49: 12؛ 51: 3؛ 65: 18-19؛ 66: 11-13)</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إسرائيل ممتلئة / ممكّنة بالروح القدس كما لم يحدث من قبل (32:15; 44:3; 59:21)</a:t>
            </a:r>
          </a:p>
          <a:p>
            <a:pPr marL="406400" lvl="0" indent="-406400" algn="r" rtl="1">
              <a:buFont typeface="+mj-lt"/>
              <a:buAutoNum type="arabicPeriod"/>
            </a:pPr>
            <a:r>
              <a:rPr lang="ar" sz="1800" dirty="0">
                <a:effectLst/>
                <a:latin typeface="Arial" panose="020B0604020202020204" pitchFamily="34" charset="0"/>
                <a:cs typeface="Arial" panose="020B0604020202020204" pitchFamily="34" charset="0"/>
              </a:rPr>
              <a:t>عهود إسرائيل التي تم الوفاء بها (42: 6؛ 49: 8؛ 54: 10؛ 61:8)</a:t>
            </a:r>
          </a:p>
        </p:txBody>
      </p:sp>
      <p:sp>
        <p:nvSpPr>
          <p:cNvPr id="6" name="Rectangle 2">
            <a:extLst>
              <a:ext uri="{FF2B5EF4-FFF2-40B4-BE49-F238E27FC236}">
                <a16:creationId xmlns:a16="http://schemas.microsoft.com/office/drawing/2014/main" id="{B6F17E95-3099-DE4D-A27E-515E641F1F90}"/>
              </a:ext>
            </a:extLst>
          </p:cNvPr>
          <p:cNvSpPr txBox="1">
            <a:spLocks noChangeArrowheads="1"/>
          </p:cNvSpPr>
          <p:nvPr/>
        </p:nvSpPr>
        <p:spPr bwMode="auto">
          <a:xfrm>
            <a:off x="467544" y="5661248"/>
            <a:ext cx="7704856" cy="11974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6400" lvl="0" indent="-406400" algn="r" rtl="1">
              <a:buFont typeface="+mj-lt"/>
              <a:buAutoNum type="alphaLcPeriod"/>
            </a:pPr>
            <a:r>
              <a:rPr lang="ar" sz="1800" dirty="0">
                <a:effectLst/>
                <a:latin typeface="Arial" panose="020B0604020202020204" pitchFamily="34" charset="0"/>
                <a:cs typeface="Arial" panose="020B0604020202020204" pitchFamily="34" charset="0"/>
              </a:rPr>
              <a:t>العهد الإبراهيمي (19:25؛ 41: 8-10)</a:t>
            </a:r>
          </a:p>
          <a:p>
            <a:pPr marL="406400" lvl="0" indent="-406400" algn="r" rtl="1">
              <a:buFont typeface="+mj-lt"/>
              <a:buAutoNum type="alphaLcPeriod"/>
            </a:pPr>
            <a:r>
              <a:rPr lang="ar" sz="1800" dirty="0">
                <a:effectLst/>
                <a:latin typeface="Arial" panose="020B0604020202020204" pitchFamily="34" charset="0"/>
                <a:cs typeface="Arial" panose="020B0604020202020204" pitchFamily="34" charset="0"/>
              </a:rPr>
              <a:t>العهد الداوودي (9:7؛ 11: 1-2؛ 55:3)</a:t>
            </a:r>
          </a:p>
          <a:p>
            <a:pPr marL="406400" lvl="0" indent="-406400" algn="r" rtl="1">
              <a:buFont typeface="+mj-lt"/>
              <a:buAutoNum type="alphaLcPeriod"/>
            </a:pPr>
            <a:r>
              <a:rPr lang="ar" sz="1800" dirty="0">
                <a:effectLst/>
                <a:latin typeface="Arial" panose="020B0604020202020204" pitchFamily="34" charset="0"/>
                <a:cs typeface="Arial" panose="020B0604020202020204" pitchFamily="34" charset="0"/>
              </a:rPr>
              <a:t>الأرض (11:11-16؛ 65:9)</a:t>
            </a:r>
          </a:p>
          <a:p>
            <a:pPr marL="406400" lvl="0" indent="-406400" algn="r" rtl="1">
              <a:buFont typeface="+mj-lt"/>
              <a:buAutoNum type="alphaLcPeriod"/>
            </a:pPr>
            <a:r>
              <a:rPr lang="ar" sz="1800" dirty="0">
                <a:effectLst/>
                <a:latin typeface="Arial" panose="020B0604020202020204" pitchFamily="34" charset="0"/>
                <a:cs typeface="Arial" panose="020B0604020202020204" pitchFamily="34" charset="0"/>
              </a:rPr>
              <a:t>العهد جديد (32:15; 44:3; 49:6; 59:21; 66:22)</a:t>
            </a:r>
          </a:p>
        </p:txBody>
      </p:sp>
      <p:sp>
        <p:nvSpPr>
          <p:cNvPr id="9" name="Rectangle 14">
            <a:extLst>
              <a:ext uri="{FF2B5EF4-FFF2-40B4-BE49-F238E27FC236}">
                <a16:creationId xmlns:a16="http://schemas.microsoft.com/office/drawing/2014/main" id="{6C7423E2-88B7-DA4B-9EA7-712FCDCF731E}"/>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461d</a:t>
            </a:r>
          </a:p>
        </p:txBody>
      </p:sp>
      <p:sp>
        <p:nvSpPr>
          <p:cNvPr id="2" name="Rectangle 1">
            <a:extLst>
              <a:ext uri="{FF2B5EF4-FFF2-40B4-BE49-F238E27FC236}">
                <a16:creationId xmlns:a16="http://schemas.microsoft.com/office/drawing/2014/main" id="{29BD6650-F11B-4645-954C-448A9A2954B4}"/>
              </a:ext>
            </a:extLst>
          </p:cNvPr>
          <p:cNvSpPr/>
          <p:nvPr/>
        </p:nvSpPr>
        <p:spPr bwMode="auto">
          <a:xfrm>
            <a:off x="0" y="3083768"/>
            <a:ext cx="8711749" cy="461665"/>
          </a:xfrm>
          <a:prstGeom prst="rect">
            <a:avLst/>
          </a:prstGeom>
          <a:no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406B524-E9E3-8441-43DC-22148D11386F}"/>
              </a:ext>
            </a:extLst>
          </p:cNvPr>
          <p:cNvSpPr txBox="1"/>
          <p:nvPr/>
        </p:nvSpPr>
        <p:spPr>
          <a:xfrm>
            <a:off x="4023856" y="879103"/>
            <a:ext cx="4634344" cy="461665"/>
          </a:xfrm>
          <a:prstGeom prst="rect">
            <a:avLst/>
          </a:prstGeom>
          <a:noFill/>
        </p:spPr>
        <p:txBody>
          <a:bodyPr wrap="square">
            <a:spAutoFit/>
          </a:bodyPr>
          <a:lstStyle/>
          <a:p>
            <a:pPr algn="r" rtl="1"/>
            <a:r>
              <a:rPr lang="en-SG" sz="2400" b="1" dirty="0">
                <a:latin typeface="Arial" panose="020B0604020202020204" pitchFamily="34" charset="0"/>
                <a:ea typeface="ＭＳ Ｐゴシック" charset="0"/>
                <a:cs typeface="Arial" panose="020B0604020202020204" pitchFamily="34" charset="0"/>
              </a:rPr>
              <a:t>D.	 </a:t>
            </a:r>
            <a:r>
              <a:rPr lang="ar" sz="2400" b="1" dirty="0">
                <a:latin typeface="Arial" panose="020B0604020202020204" pitchFamily="34" charset="0"/>
                <a:ea typeface="ＭＳ Ｐゴシック" charset="0"/>
                <a:cs typeface="Arial" panose="020B0604020202020204" pitchFamily="34" charset="0"/>
              </a:rPr>
              <a:t>استرداد إسرائيل روحيًا</a:t>
            </a:r>
            <a:endParaRPr lang="en-US" b="1" dirty="0">
              <a:latin typeface="Arial" panose="020B0604020202020204" pitchFamily="34" charset="0"/>
            </a:endParaRPr>
          </a:p>
        </p:txBody>
      </p:sp>
    </p:spTree>
    <p:extLst>
      <p:ext uri="{BB962C8B-B14F-4D97-AF65-F5344CB8AC3E}">
        <p14:creationId xmlns:p14="http://schemas.microsoft.com/office/powerpoint/2010/main" val="1727955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إشعياء</a:t>
            </a:r>
            <a:r>
              <a:rPr lang="ar-SA" sz="8800" dirty="0">
                <a:solidFill>
                  <a:schemeClr val="tx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٦٢</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834073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30075" y="1012310"/>
            <a:ext cx="9144000" cy="5873074"/>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b="1" dirty="0">
              <a:solidFill>
                <a:srgbClr val="FFFFFF"/>
              </a:solidFill>
              <a:latin typeface="Arial" panose="020B0604020202020204" pitchFamily="34" charset="0"/>
              <a:cs typeface="Arial" panose="020B0604020202020204" pitchFamily="34" charset="0"/>
            </a:endParaRPr>
          </a:p>
        </p:txBody>
      </p:sp>
      <p:sp>
        <p:nvSpPr>
          <p:cNvPr id="123907" name="Rectangle 3"/>
          <p:cNvSpPr>
            <a:spLocks noChangeArrowheads="1"/>
          </p:cNvSpPr>
          <p:nvPr/>
        </p:nvSpPr>
        <p:spPr bwMode="auto">
          <a:xfrm>
            <a:off x="-33945" y="5307081"/>
            <a:ext cx="9144000" cy="107721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algn="just" rtl="1"/>
            <a:r>
              <a:rPr lang="ar-SA" sz="3200" b="1"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”7</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“وَلاَ تَدَعُوهُ يَسْكُتُ، حَتَّى يُثَبِّتَ وَيَجْعَلَ أُورُشَلِيمَ تَسْبِيحَةً فِي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ٱلْأَرْضِ</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(إشعياء 62: 6- 7)</a:t>
            </a:r>
            <a:endPar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a:cs typeface="Arial" panose="020B0604020202020204" pitchFamily="34" charset="0"/>
            </a:endParaRPr>
          </a:p>
        </p:txBody>
      </p:sp>
      <p:sp>
        <p:nvSpPr>
          <p:cNvPr id="5" name="Rectangle 3"/>
          <p:cNvSpPr>
            <a:spLocks noChangeArrowheads="1"/>
          </p:cNvSpPr>
          <p:nvPr/>
        </p:nvSpPr>
        <p:spPr bwMode="auto">
          <a:xfrm>
            <a:off x="0" y="-33172"/>
            <a:ext cx="9144000" cy="107721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algn="just" rtl="1"/>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"عَلَى أَسْوَارِكِ يَا أُورُشَلِيمُ أَقَمْتُ حُرَّاسًا لاَ يَسْكُتُونَ كُلَّ ٱلنَّهَارِ وَكُلَّ ٱللَّيْلِ عَلَى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ٱلدَّوَامِ</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يَا ذَاكِرِي ٱلرَّبِّ لاَ تَسْكُتُوا،"</a:t>
            </a:r>
          </a:p>
        </p:txBody>
      </p:sp>
    </p:spTree>
    <p:extLst>
      <p:ext uri="{BB962C8B-B14F-4D97-AF65-F5344CB8AC3E}">
        <p14:creationId xmlns:p14="http://schemas.microsoft.com/office/powerpoint/2010/main" val="30032690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5978"/>
            <a:ext cx="9138382" cy="6853787"/>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b="1" dirty="0">
              <a:solidFill>
                <a:srgbClr val="FFFFFF"/>
              </a:solidFill>
              <a:latin typeface="Arial" panose="020B0604020202020204" pitchFamily="34" charset="0"/>
            </a:endParaRPr>
          </a:p>
        </p:txBody>
      </p:sp>
      <p:sp>
        <p:nvSpPr>
          <p:cNvPr id="123907" name="Rectangle 3"/>
          <p:cNvSpPr>
            <a:spLocks noChangeArrowheads="1"/>
          </p:cNvSpPr>
          <p:nvPr/>
        </p:nvSpPr>
        <p:spPr bwMode="auto">
          <a:xfrm>
            <a:off x="9228" y="23427"/>
            <a:ext cx="9134771" cy="156966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pPr algn="just" rtl="1"/>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حَلَفَ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ٱلرَّبُّ بِيَمِينِهِ وَبِذِرَاعِ عِزَّتِهِ قَائِلاً: إِنِّي لاَ أَدْفَعُ بَعْدُ قَمْحَكِ مَأْكَلاً لأَعْدَائِكِ، وَلاَ يَشْرَبُ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بَنُو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ٱلْغُرَبَاءِ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خَمْرَكِ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ٱلَّتِي تَعِبْتِ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فِيهَا.</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br>
              <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mn-ea"/>
                <a:cs typeface="Arial" panose="020B0604020202020204" pitchFamily="34" charset="0"/>
              </a:rPr>
            </a:b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mn-ea"/>
                <a:cs typeface="Arial" panose="020B0604020202020204" pitchFamily="34" charset="0"/>
              </a:rPr>
              <a:t>(إشعياء 62: 8)</a:t>
            </a:r>
            <a:endPar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313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561" y="0"/>
            <a:ext cx="4716439" cy="6858000"/>
          </a:xfrm>
          <a:prstGeom prst="rect">
            <a:avLst/>
          </a:prstGeom>
        </p:spPr>
      </p:pic>
      <p:sp>
        <p:nvSpPr>
          <p:cNvPr id="900098" name="Rectangle 2"/>
          <p:cNvSpPr>
            <a:spLocks noGrp="1" noChangeArrowheads="1"/>
          </p:cNvSpPr>
          <p:nvPr>
            <p:ph type="ctrTitle"/>
          </p:nvPr>
        </p:nvSpPr>
        <p:spPr>
          <a:xfrm>
            <a:off x="0" y="58938"/>
            <a:ext cx="4572000" cy="6828531"/>
          </a:xfrm>
          <a:effectLst>
            <a:outerShdw blurRad="63500" dist="35921" dir="2700000" algn="ctr" rotWithShape="0">
              <a:schemeClr val="tx2">
                <a:alpha val="74998"/>
              </a:schemeClr>
            </a:outerShdw>
          </a:effectLst>
        </p:spPr>
        <p:txBody>
          <a:bodyPr anchor="ctr"/>
          <a:lstStyle/>
          <a:p>
            <a:pPr rtl="1">
              <a:defRPr/>
            </a:pPr>
            <a:r>
              <a:rPr lang="ar-SA" sz="3600" dirty="0"/>
              <a:t>”اِسْتَيْقِظْ يَا سَيْفُ</a:t>
            </a:r>
            <a:br>
              <a:rPr lang="ar-SA" sz="3600" dirty="0"/>
            </a:br>
            <a:r>
              <a:rPr lang="ar-SA" sz="3600" dirty="0"/>
              <a:t> عَلَى رَاعِيَّ، وَعَلَى رَجُلِ رِفْقَتِي، يَقُولُ </a:t>
            </a:r>
            <a:r>
              <a:rPr lang="ar-SA" sz="3600" dirty="0" err="1"/>
              <a:t>رَبُّ ٱلْجُنُودِ.</a:t>
            </a:r>
            <a:r>
              <a:rPr lang="ar-SA" sz="3600" dirty="0"/>
              <a:t> </a:t>
            </a:r>
            <a:r>
              <a:rPr lang="ar-SA" sz="3600" dirty="0" err="1"/>
              <a:t>اِضْرِبِ </a:t>
            </a:r>
            <a:r>
              <a:rPr lang="ar-SA" sz="3600" dirty="0"/>
              <a:t>ٱلرَّاعِيَ </a:t>
            </a:r>
            <a:r>
              <a:rPr lang="ar-SA" sz="3600" dirty="0" err="1"/>
              <a:t>فَتَتَشَتَّتَ </a:t>
            </a:r>
            <a:r>
              <a:rPr lang="ar-SA" sz="3600" dirty="0"/>
              <a:t>ٱلْغَنَمُ، وَأَرُدُّ يَدِي </a:t>
            </a:r>
            <a:r>
              <a:rPr lang="ar-SA" sz="3600" dirty="0" err="1"/>
              <a:t>عَلَى ٱلصِّغَارِ.</a:t>
            </a:r>
            <a:r>
              <a:rPr lang="ar-SA" sz="3600" dirty="0"/>
              <a:t> </a:t>
            </a:r>
            <a:r>
              <a:rPr lang="ar-SA" sz="3600" baseline="30000" dirty="0"/>
              <a:t>8</a:t>
            </a:r>
            <a:r>
              <a:rPr lang="ar-SA" sz="3600" dirty="0"/>
              <a:t> وَيَكُونُ فِي </a:t>
            </a:r>
            <a:r>
              <a:rPr lang="ar-SA" sz="3600" dirty="0" err="1"/>
              <a:t>كُلِّ </a:t>
            </a:r>
            <a:r>
              <a:rPr lang="ar-SA" sz="3600" dirty="0"/>
              <a:t>ٱلْأَرْضِ، </a:t>
            </a:r>
            <a:r>
              <a:rPr lang="ar-SA" sz="3600" dirty="0" err="1"/>
              <a:t>يَقُولُ </a:t>
            </a:r>
            <a:r>
              <a:rPr lang="ar-SA" sz="3600" dirty="0"/>
              <a:t>ٱلرَّبُّ، </a:t>
            </a:r>
            <a:r>
              <a:rPr lang="ar-SA" sz="3600" dirty="0">
                <a:solidFill>
                  <a:srgbClr val="FFFF00"/>
                </a:solidFill>
              </a:rPr>
              <a:t>أَنَّ ثُلْثَيْنِ مِنْهَا يُقْطَعَانِ وَيَمُوتَانِ،</a:t>
            </a:r>
            <a:r>
              <a:rPr lang="ar-SA" sz="3600" dirty="0"/>
              <a:t> وَٱلثُّلْثَ يَبْقَى </a:t>
            </a:r>
            <a:r>
              <a:rPr lang="ar-SA" sz="3600" dirty="0" err="1"/>
              <a:t>فِيهَا.</a:t>
            </a:r>
            <a:r>
              <a:rPr lang="ar-SA" sz="3600" dirty="0"/>
              <a:t> </a:t>
            </a:r>
            <a:r>
              <a:rPr lang="ar-SA" sz="3600" dirty="0" err="1"/>
              <a:t>”</a:t>
            </a:r>
            <a:br>
              <a:rPr lang="ar-SA" sz="3600" dirty="0"/>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(زكريا 13: 7-8</a:t>
            </a:r>
            <a:r>
              <a:rPr lang="ar-SA" sz="3600" dirty="0" err="1">
                <a:effectLst>
                  <a:glow rad="127000">
                    <a:schemeClr val="tx1"/>
                  </a:glow>
                </a:effectLst>
                <a:ea typeface="ＭＳ Ｐゴシック" charset="0"/>
              </a:rPr>
              <a:t>).</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5959014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4909033"/>
            <a:ext cx="9144000" cy="194896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سي</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حفظ</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أولئك الذين يثقون به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 ٤٠-٦٦)</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5794"/>
            <a:ext cx="9120187" cy="170768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8000" dirty="0">
                <a:effectLst>
                  <a:glow rad="127000">
                    <a:schemeClr val="tx1"/>
                  </a:glow>
                </a:effectLst>
                <a:ea typeface="ＭＳ Ｐゴシック" charset="0"/>
              </a:rPr>
              <a:t>كن كاملاً</a:t>
            </a:r>
            <a:endParaRPr lang="en-US" sz="8000" dirty="0">
              <a:effectLst>
                <a:glow rad="127000">
                  <a:schemeClr val="tx1"/>
                </a:glow>
              </a:effectLst>
              <a:ea typeface="ＭＳ Ｐゴシック" charset="0"/>
            </a:endParaRP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522787" y="3125787"/>
            <a:ext cx="3478237"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28595" y="3959225"/>
            <a:ext cx="4144991"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٤٠-٦٦</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73574" y="3959225"/>
            <a:ext cx="37417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76800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27" y="0"/>
            <a:ext cx="9128373" cy="6957392"/>
          </a:xfrm>
          <a:prstGeom prst="rect">
            <a:avLst/>
          </a:prstGeom>
        </p:spPr>
      </p:pic>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t"/>
          <a:lstStyle/>
          <a:p>
            <a:pPr rtl="1">
              <a:defRPr/>
            </a:pP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وَأُدْخِلُ </a:t>
            </a: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ٱلثُّلْثَ </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فِي ٱلنَّارِ،</a:t>
            </a:r>
            <a:b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وَأَمْحَصُهُمْ </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كَمَحْصِ ٱلْفِضَّةِ،</a:t>
            </a:r>
            <a:b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وَأَمْتَحِنُهُمُ </a:t>
            </a: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ٱ</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مْتِحَانَ</a:t>
            </a: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ٱلذَّهَبِ.</a:t>
            </a:r>
            <a:b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هُوَ يَدْعُو بِاسْمِي وَأَنَا </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أُجِيبُهُ.</a:t>
            </a:r>
            <a:b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أَقُولُ: هُوَ شَعْبِي، وَهُوَ </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يَقُولُ: </a:t>
            </a: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ٱلرَّبُّ إِلهِي.</a:t>
            </a: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cs typeface="ＭＳ Ｐゴシック" charset="0"/>
              </a:rPr>
            </a:b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cs typeface="ＭＳ Ｐゴシック" charset="0"/>
              </a:rPr>
              <a:t>(زكريا 13: 9</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cs typeface="ＭＳ Ｐゴシック" charset="0"/>
              </a:rPr>
              <a:t>)</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cs typeface="ＭＳ Ｐゴシック" charset="0"/>
            </a:endParaRPr>
          </a:p>
        </p:txBody>
      </p:sp>
    </p:spTree>
    <p:extLst>
      <p:ext uri="{BB962C8B-B14F-4D97-AF65-F5344CB8AC3E}">
        <p14:creationId xmlns:p14="http://schemas.microsoft.com/office/powerpoint/2010/main" val="223956533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600" dirty="0">
                <a:solidFill>
                  <a:schemeClr val="tx1"/>
                </a:solidFill>
                <a:ea typeface="ＭＳ Ｐゴシック" charset="0"/>
              </a:rPr>
              <a:t>بقية فقط من </a:t>
            </a:r>
            <a:r>
              <a:rPr lang="ar-SA" sz="3600" dirty="0">
                <a:solidFill>
                  <a:schemeClr val="tx1"/>
                </a:solidFill>
                <a:effectLst/>
                <a:ea typeface="ＭＳ Ｐゴシック" charset="0"/>
              </a:rPr>
              <a:t>اليهود ستخلص</a:t>
            </a:r>
            <a:endParaRPr lang="en-US" sz="36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3200" dirty="0">
                <a:latin typeface="Arial" panose="020B0604020202020204" pitchFamily="34" charset="0"/>
                <a:cs typeface="Arial" panose="020B0604020202020204" pitchFamily="34" charset="0"/>
              </a:rPr>
              <a:t> وَكَمَا سَبَقَ إشعياء فَقَالَ: </a:t>
            </a:r>
          </a:p>
          <a:p>
            <a:pPr lvl="0" rtl="1">
              <a:defRPr/>
            </a:pPr>
            <a:r>
              <a:rPr lang="ar-SA" sz="3200" dirty="0">
                <a:latin typeface="Arial" panose="020B0604020202020204" pitchFamily="34" charset="0"/>
                <a:cs typeface="Arial" panose="020B0604020202020204" pitchFamily="34" charset="0"/>
              </a:rPr>
              <a:t>لَوْلاَ أَنَّ </a:t>
            </a:r>
            <a:r>
              <a:rPr lang="ar-SA" sz="3200" dirty="0" err="1">
                <a:latin typeface="Arial" panose="020B0604020202020204" pitchFamily="34" charset="0"/>
                <a:cs typeface="Arial" panose="020B0604020202020204" pitchFamily="34" charset="0"/>
              </a:rPr>
              <a:t>رَبَّ </a:t>
            </a:r>
            <a:r>
              <a:rPr lang="ar-SA" sz="3200" dirty="0">
                <a:latin typeface="Arial" panose="020B0604020202020204" pitchFamily="34" charset="0"/>
                <a:cs typeface="Arial" panose="020B0604020202020204" pitchFamily="34" charset="0"/>
              </a:rPr>
              <a:t>ٱلْجُنُودِ </a:t>
            </a:r>
          </a:p>
          <a:p>
            <a:pPr lvl="0" rtl="1">
              <a:defRPr/>
            </a:pPr>
            <a:r>
              <a:rPr lang="ar-SA" sz="3200" dirty="0">
                <a:solidFill>
                  <a:srgbClr val="FFFF00"/>
                </a:solidFill>
                <a:latin typeface="Arial" panose="020B0604020202020204" pitchFamily="34" charset="0"/>
                <a:cs typeface="Arial" panose="020B0604020202020204" pitchFamily="34" charset="0"/>
              </a:rPr>
              <a:t>أَبْقَى لَنَا نَسْلاً </a:t>
            </a:r>
          </a:p>
          <a:p>
            <a:pPr lvl="0" rtl="1">
              <a:defRPr/>
            </a:pPr>
            <a:r>
              <a:rPr lang="ar-SA" sz="3200" dirty="0">
                <a:latin typeface="Arial" panose="020B0604020202020204" pitchFamily="34" charset="0"/>
                <a:cs typeface="Arial" panose="020B0604020202020204" pitchFamily="34" charset="0"/>
              </a:rPr>
              <a:t>لَصِرْنَا مِثْلَ </a:t>
            </a:r>
            <a:r>
              <a:rPr lang="ar-SA" sz="3200" dirty="0" err="1">
                <a:latin typeface="Arial" panose="020B0604020202020204" pitchFamily="34" charset="0"/>
                <a:cs typeface="Arial" panose="020B0604020202020204" pitchFamily="34" charset="0"/>
              </a:rPr>
              <a:t>سَدُومَ</a:t>
            </a:r>
            <a:endParaRPr lang="ar-SA" sz="3200" dirty="0">
              <a:latin typeface="Arial" panose="020B0604020202020204" pitchFamily="34" charset="0"/>
              <a:cs typeface="Arial" panose="020B0604020202020204" pitchFamily="34" charset="0"/>
            </a:endParaRPr>
          </a:p>
          <a:p>
            <a:pPr lvl="0" rtl="1">
              <a:defRPr/>
            </a:pPr>
            <a:r>
              <a:rPr lang="ar-SA" sz="3200" dirty="0">
                <a:latin typeface="Arial" panose="020B0604020202020204" pitchFamily="34" charset="0"/>
                <a:cs typeface="Arial" panose="020B0604020202020204" pitchFamily="34" charset="0"/>
              </a:rPr>
              <a:t> وَشَابَهْنَا </a:t>
            </a:r>
            <a:r>
              <a:rPr lang="ar-SA" sz="3200" dirty="0" err="1">
                <a:latin typeface="Arial" panose="020B0604020202020204" pitchFamily="34" charset="0"/>
                <a:cs typeface="Arial" panose="020B0604020202020204" pitchFamily="34" charset="0"/>
              </a:rPr>
              <a:t>عَمُورَةَ.</a:t>
            </a:r>
            <a:b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lang="ar-SA" sz="3200" dirty="0">
                <a:latin typeface="Arial" panose="020B0604020202020204" pitchFamily="34" charset="0"/>
                <a:cs typeface="Arial" panose="020B0604020202020204" pitchFamily="34" charset="0"/>
              </a:rPr>
              <a:t>(رومية 9: 29، يقتبس إشعياء 1: 9 الترجمة السبعينية)</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029787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ar-SA" sz="3600" dirty="0">
                <a:solidFill>
                  <a:schemeClr val="tx1"/>
                </a:solidFill>
                <a:ea typeface="ＭＳ Ｐゴシック" charset="0"/>
              </a:rPr>
              <a:t>بقية فقط من اليهود ستخلص</a:t>
            </a:r>
            <a:endParaRPr lang="en-US" sz="36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3600" dirty="0">
                <a:latin typeface="Arial" panose="020B0604020202020204" pitchFamily="34" charset="0"/>
                <a:cs typeface="Arial" panose="020B0604020202020204" pitchFamily="34" charset="0"/>
              </a:rPr>
              <a:t>”كَمَا هُوَ مَكْتُوبٌ: هَا أَنَا أَضَعُ فِي صِهْيَوْنَ</a:t>
            </a:r>
          </a:p>
          <a:p>
            <a:pPr lvl="0" rtl="1">
              <a:defRPr/>
            </a:pPr>
            <a:r>
              <a:rPr lang="ar-SA" sz="3600" dirty="0">
                <a:latin typeface="Arial" panose="020B0604020202020204" pitchFamily="34" charset="0"/>
                <a:cs typeface="Arial" panose="020B0604020202020204" pitchFamily="34" charset="0"/>
              </a:rPr>
              <a:t> </a:t>
            </a:r>
            <a:r>
              <a:rPr lang="ar-SA" sz="3600" dirty="0">
                <a:solidFill>
                  <a:srgbClr val="FFFF00"/>
                </a:solidFill>
                <a:latin typeface="Arial" panose="020B0604020202020204" pitchFamily="34" charset="0"/>
                <a:cs typeface="Arial" panose="020B0604020202020204" pitchFamily="34" charset="0"/>
              </a:rPr>
              <a:t>حَجَرَ صَدْمَةٍ وَصَخْرَةَ </a:t>
            </a:r>
            <a:r>
              <a:rPr lang="ar-SA" sz="3600" dirty="0" err="1">
                <a:solidFill>
                  <a:srgbClr val="FFFF00"/>
                </a:solidFill>
                <a:latin typeface="Arial" panose="020B0604020202020204" pitchFamily="34" charset="0"/>
                <a:cs typeface="Arial" panose="020B0604020202020204" pitchFamily="34" charset="0"/>
              </a:rPr>
              <a:t>عَثْرَةٍ</a:t>
            </a:r>
            <a:r>
              <a:rPr lang="ar-SA" sz="3600" dirty="0" err="1">
                <a:latin typeface="Arial" panose="020B0604020202020204" pitchFamily="34" charset="0"/>
                <a:cs typeface="Arial" panose="020B0604020202020204" pitchFamily="34" charset="0"/>
              </a:rPr>
              <a:t>،</a:t>
            </a:r>
            <a:endParaRPr lang="ar-SA" sz="3600" dirty="0">
              <a:latin typeface="Arial" panose="020B0604020202020204" pitchFamily="34" charset="0"/>
              <a:cs typeface="Arial" panose="020B0604020202020204" pitchFamily="34" charset="0"/>
            </a:endParaRPr>
          </a:p>
          <a:p>
            <a:pPr lvl="0" rtl="1">
              <a:defRPr/>
            </a:pPr>
            <a:r>
              <a:rPr lang="ar-SA" sz="3600" dirty="0">
                <a:latin typeface="Arial" panose="020B0604020202020204" pitchFamily="34" charset="0"/>
                <a:cs typeface="Arial" panose="020B0604020202020204" pitchFamily="34" charset="0"/>
              </a:rPr>
              <a:t> وَكُلُّ مَنْ يُؤْمِنُ </a:t>
            </a:r>
            <a:r>
              <a:rPr lang="ar-SA" sz="3600" dirty="0" err="1">
                <a:latin typeface="Arial" panose="020B0604020202020204" pitchFamily="34" charset="0"/>
                <a:cs typeface="Arial" panose="020B0604020202020204" pitchFamily="34" charset="0"/>
              </a:rPr>
              <a:t>بِهِ</a:t>
            </a:r>
            <a:r>
              <a:rPr lang="ar-SA" sz="3600" dirty="0">
                <a:latin typeface="Arial" panose="020B0604020202020204" pitchFamily="34" charset="0"/>
                <a:cs typeface="Arial" panose="020B0604020202020204" pitchFamily="34" charset="0"/>
              </a:rPr>
              <a:t> لاَ </a:t>
            </a:r>
            <a:r>
              <a:rPr lang="ar-SA" sz="3600" dirty="0" err="1">
                <a:latin typeface="Arial" panose="020B0604020202020204" pitchFamily="34" charset="0"/>
                <a:cs typeface="Arial" panose="020B0604020202020204" pitchFamily="34" charset="0"/>
              </a:rPr>
              <a:t>يُخْزَى.</a:t>
            </a:r>
            <a:r>
              <a:rPr lang="ar-SA" sz="3600" dirty="0">
                <a:latin typeface="Arial" panose="020B0604020202020204" pitchFamily="34" charset="0"/>
                <a:cs typeface="Arial" panose="020B0604020202020204" pitchFamily="34" charset="0"/>
              </a:rPr>
              <a:t> </a:t>
            </a:r>
            <a:br>
              <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lang="ar-SA" sz="3600" dirty="0">
                <a:latin typeface="Arial" panose="020B0604020202020204" pitchFamily="34" charset="0"/>
                <a:cs typeface="Arial" panose="020B0604020202020204" pitchFamily="34" charset="0"/>
              </a:rPr>
              <a:t>(رومية9: 33، يقتبس إشعياء 8: 14؛ الترجمة السبعينية)</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34959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ar-SA" sz="3600" dirty="0">
                <a:solidFill>
                  <a:schemeClr val="tx1"/>
                </a:solidFill>
                <a:ea typeface="ＭＳ Ｐゴシック" charset="0"/>
              </a:rPr>
              <a:t>بقية فقط من اليهود ستخلص</a:t>
            </a:r>
            <a:endParaRPr lang="en-US" sz="36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2800" dirty="0">
                <a:latin typeface="Arial" panose="020B0604020202020204" pitchFamily="34" charset="0"/>
                <a:cs typeface="Arial" panose="020B0604020202020204" pitchFamily="34" charset="0"/>
              </a:rPr>
              <a:t>وَإشعياء يَصْرُخُ مِنْ جِهَةِ إِسْرَائِيلَ:</a:t>
            </a:r>
          </a:p>
          <a:p>
            <a:pPr rtl="1"/>
            <a:r>
              <a:rPr lang="ar-SA" sz="2800" dirty="0">
                <a:latin typeface="Arial" panose="020B0604020202020204" pitchFamily="34" charset="0"/>
                <a:cs typeface="Arial" panose="020B0604020202020204" pitchFamily="34" charset="0"/>
              </a:rPr>
              <a:t> وَإِنْ كَانَ عَدَدُ بَنِي إِسْرَائِيلَ </a:t>
            </a:r>
            <a:r>
              <a:rPr lang="ar-SA" sz="2800" dirty="0" err="1">
                <a:latin typeface="Arial" panose="020B0604020202020204" pitchFamily="34" charset="0"/>
                <a:cs typeface="Arial" panose="020B0604020202020204" pitchFamily="34" charset="0"/>
              </a:rPr>
              <a:t>كَرَمْلِ ٱلْبَحْرِ،</a:t>
            </a:r>
            <a:endParaRPr lang="ar-SA" sz="2800" dirty="0">
              <a:latin typeface="Arial" panose="020B0604020202020204" pitchFamily="34" charset="0"/>
              <a:cs typeface="Arial" panose="020B0604020202020204" pitchFamily="34" charset="0"/>
            </a:endParaRPr>
          </a:p>
          <a:p>
            <a:pPr rtl="1"/>
            <a:r>
              <a:rPr lang="ar-SA" sz="2800" dirty="0">
                <a:solidFill>
                  <a:srgbClr val="FFFF00"/>
                </a:solidFill>
                <a:latin typeface="Arial" panose="020B0604020202020204" pitchFamily="34" charset="0"/>
                <a:cs typeface="Arial" panose="020B0604020202020204" pitchFamily="34" charset="0"/>
              </a:rPr>
              <a:t> فَـٱلْبَقِيَّةُ سَتَخْلُصُ</a:t>
            </a:r>
            <a:r>
              <a:rPr lang="ar-SA" sz="2800" dirty="0">
                <a:latin typeface="Arial" panose="020B0604020202020204" pitchFamily="34" charset="0"/>
                <a:cs typeface="Arial" panose="020B0604020202020204" pitchFamily="34" charset="0"/>
              </a:rPr>
              <a:t>.</a:t>
            </a:r>
          </a:p>
          <a:p>
            <a:pPr rtl="1"/>
            <a:r>
              <a:rPr lang="ar-SA" sz="2800" dirty="0">
                <a:latin typeface="Arial" panose="020B0604020202020204" pitchFamily="34" charset="0"/>
                <a:cs typeface="Arial" panose="020B0604020202020204" pitchFamily="34" charset="0"/>
              </a:rPr>
              <a:t> </a:t>
            </a:r>
            <a:r>
              <a:rPr lang="ar-SA" sz="2800" baseline="30000" dirty="0">
                <a:latin typeface="Arial" panose="020B0604020202020204" pitchFamily="34" charset="0"/>
                <a:cs typeface="Arial" panose="020B0604020202020204" pitchFamily="34" charset="0"/>
              </a:rPr>
              <a:t>28</a:t>
            </a:r>
            <a:r>
              <a:rPr lang="ar-SA" sz="2800" dirty="0">
                <a:latin typeface="Arial" panose="020B0604020202020204" pitchFamily="34" charset="0"/>
                <a:cs typeface="Arial" panose="020B0604020202020204" pitchFamily="34" charset="0"/>
              </a:rPr>
              <a:t> لأَنـَّهُ مُتَمِّمُ أَمْرٍ وَقَاضٍ </a:t>
            </a:r>
            <a:r>
              <a:rPr lang="ar-SA" sz="2800" dirty="0" err="1">
                <a:latin typeface="Arial" panose="020B0604020202020204" pitchFamily="34" charset="0"/>
                <a:cs typeface="Arial" panose="020B0604020202020204" pitchFamily="34" charset="0"/>
              </a:rPr>
              <a:t>بِـٱلْبِرِّ.</a:t>
            </a:r>
            <a:r>
              <a:rPr lang="ar-SA" sz="2800" dirty="0">
                <a:latin typeface="Arial" panose="020B0604020202020204" pitchFamily="34" charset="0"/>
                <a:cs typeface="Arial" panose="020B0604020202020204" pitchFamily="34" charset="0"/>
              </a:rPr>
              <a:t> </a:t>
            </a:r>
          </a:p>
          <a:p>
            <a:pPr rtl="1"/>
            <a:r>
              <a:rPr lang="ar-SA" sz="2800" dirty="0" err="1">
                <a:latin typeface="Arial" panose="020B0604020202020204" pitchFamily="34" charset="0"/>
                <a:cs typeface="Arial" panose="020B0604020202020204" pitchFamily="34" charset="0"/>
              </a:rPr>
              <a:t>لأَنَّ </a:t>
            </a:r>
            <a:r>
              <a:rPr lang="ar-SA" sz="2800" dirty="0">
                <a:latin typeface="Arial" panose="020B0604020202020204" pitchFamily="34" charset="0"/>
                <a:cs typeface="Arial" panose="020B0604020202020204" pitchFamily="34" charset="0"/>
              </a:rPr>
              <a:t>ٱلرَّبَّ يَصْنَعُ أَمْراً مَقْضِيّاً </a:t>
            </a:r>
            <a:r>
              <a:rPr lang="ar-SA" sz="2800" dirty="0" err="1">
                <a:latin typeface="Arial" panose="020B0604020202020204" pitchFamily="34" charset="0"/>
                <a:cs typeface="Arial" panose="020B0604020202020204" pitchFamily="34" charset="0"/>
              </a:rPr>
              <a:t>بِهِ</a:t>
            </a:r>
            <a:r>
              <a:rPr lang="ar-SA" sz="2800" dirty="0">
                <a:latin typeface="Arial" panose="020B0604020202020204" pitchFamily="34" charset="0"/>
                <a:cs typeface="Arial" panose="020B0604020202020204" pitchFamily="34" charset="0"/>
              </a:rPr>
              <a:t> </a:t>
            </a:r>
            <a:r>
              <a:rPr lang="ar-SA" sz="2800" dirty="0" err="1">
                <a:latin typeface="Arial" panose="020B0604020202020204" pitchFamily="34" charset="0"/>
                <a:cs typeface="Arial" panose="020B0604020202020204" pitchFamily="34" charset="0"/>
              </a:rPr>
              <a:t>عَلَى ٱلْأَرْضِ.</a:t>
            </a:r>
            <a:r>
              <a:rPr lang="ar-SA" sz="2800" dirty="0">
                <a:latin typeface="Arial" panose="020B0604020202020204" pitchFamily="34" charset="0"/>
                <a:cs typeface="Arial" panose="020B0604020202020204" pitchFamily="34" charset="0"/>
              </a:rPr>
              <a:t> </a:t>
            </a:r>
          </a:p>
          <a:p>
            <a:pPr marL="0" marR="0" lvl="0" indent="0" algn="ctr" defTabSz="449263" rtl="1" eaLnBrk="0" fontAlgn="base" latinLnBrk="0" hangingPunct="0">
              <a:lnSpc>
                <a:spcPct val="100000"/>
              </a:lnSpc>
              <a:spcBef>
                <a:spcPct val="0"/>
              </a:spcBef>
              <a:spcAft>
                <a:spcPct val="0"/>
              </a:spcAft>
              <a:buClrTx/>
              <a:buSzTx/>
              <a:buFontTx/>
              <a:buNone/>
              <a:tabLst/>
              <a:defRPr/>
            </a:pPr>
            <a:b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lang="ar-SA" sz="2800" dirty="0">
                <a:latin typeface="Arial" panose="020B0604020202020204" pitchFamily="34" charset="0"/>
                <a:cs typeface="Arial" panose="020B0604020202020204" pitchFamily="34" charset="0"/>
              </a:rPr>
              <a:t>(رومية 9: 27-28، يقتبس إشعياء 10: 22- 23 الترجمة السبعينية)</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33350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600" dirty="0">
                <a:solidFill>
                  <a:schemeClr val="tx1"/>
                </a:solidFill>
                <a:ea typeface="ＭＳ Ｐゴシック" charset="0"/>
              </a:rPr>
              <a:t>بقية فقط من اليهود ستخلص</a:t>
            </a:r>
            <a:endParaRPr lang="en-US" sz="36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2800" dirty="0" err="1">
                <a:latin typeface="Arial" panose="020B0604020202020204" pitchFamily="34" charset="0"/>
                <a:cs typeface="Arial" panose="020B0604020202020204" pitchFamily="34" charset="0"/>
              </a:rPr>
              <a:t>”فَمَاذَا؟</a:t>
            </a:r>
            <a:endParaRPr lang="ar-SA" sz="2800" dirty="0">
              <a:latin typeface="Arial" panose="020B0604020202020204" pitchFamily="34" charset="0"/>
              <a:cs typeface="Arial" panose="020B0604020202020204" pitchFamily="34" charset="0"/>
            </a:endParaRPr>
          </a:p>
          <a:p>
            <a:pPr rtl="1"/>
            <a:r>
              <a:rPr lang="ar-SA" sz="2800" dirty="0">
                <a:latin typeface="Arial" panose="020B0604020202020204" pitchFamily="34" charset="0"/>
                <a:cs typeface="Arial" panose="020B0604020202020204" pitchFamily="34" charset="0"/>
              </a:rPr>
              <a:t> مَا يَطْلُبُهُ </a:t>
            </a:r>
            <a:r>
              <a:rPr lang="ar-SA" sz="2800" dirty="0">
                <a:solidFill>
                  <a:srgbClr val="FFFF00"/>
                </a:solidFill>
                <a:latin typeface="Arial" panose="020B0604020202020204" pitchFamily="34" charset="0"/>
                <a:cs typeface="Arial" panose="020B0604020202020204" pitchFamily="34" charset="0"/>
              </a:rPr>
              <a:t>إِسْرَائِيلُ ذَلِكَ لَمْ </a:t>
            </a:r>
            <a:r>
              <a:rPr lang="ar-SA" sz="2800" dirty="0" err="1">
                <a:solidFill>
                  <a:srgbClr val="FFFF00"/>
                </a:solidFill>
                <a:latin typeface="Arial" panose="020B0604020202020204" pitchFamily="34" charset="0"/>
                <a:cs typeface="Arial" panose="020B0604020202020204" pitchFamily="34" charset="0"/>
              </a:rPr>
              <a:t>يَنَلْهُ،</a:t>
            </a:r>
            <a:endParaRPr lang="ar-SA" sz="2800" dirty="0">
              <a:solidFill>
                <a:srgbClr val="FFFF00"/>
              </a:solidFill>
              <a:latin typeface="Arial" panose="020B0604020202020204" pitchFamily="34" charset="0"/>
              <a:cs typeface="Arial" panose="020B0604020202020204" pitchFamily="34" charset="0"/>
            </a:endParaRPr>
          </a:p>
          <a:p>
            <a:pPr rtl="1"/>
            <a:r>
              <a:rPr lang="ar-SA" sz="2800" dirty="0">
                <a:solidFill>
                  <a:srgbClr val="FFFF00"/>
                </a:solidFill>
                <a:latin typeface="Arial" panose="020B0604020202020204" pitchFamily="34" charset="0"/>
                <a:cs typeface="Arial" panose="020B0604020202020204" pitchFamily="34" charset="0"/>
              </a:rPr>
              <a:t> </a:t>
            </a:r>
            <a:r>
              <a:rPr lang="ar-SA" sz="2800" dirty="0" err="1">
                <a:latin typeface="Arial" panose="020B0604020202020204" pitchFamily="34" charset="0"/>
                <a:cs typeface="Arial" panose="020B0604020202020204" pitchFamily="34" charset="0"/>
              </a:rPr>
              <a:t>وَلَكِنِ </a:t>
            </a:r>
            <a:r>
              <a:rPr lang="ar-SA" sz="2800" dirty="0">
                <a:solidFill>
                  <a:srgbClr val="FFFF00"/>
                </a:solidFill>
                <a:latin typeface="Arial" panose="020B0604020202020204" pitchFamily="34" charset="0"/>
                <a:cs typeface="Arial" panose="020B0604020202020204" pitchFamily="34" charset="0"/>
              </a:rPr>
              <a:t>ٱلْمُخْتَارُونَ نَالُوهُ</a:t>
            </a:r>
            <a:r>
              <a:rPr lang="ar-SA" sz="2800" dirty="0">
                <a:latin typeface="Arial" panose="020B0604020202020204" pitchFamily="34" charset="0"/>
                <a:cs typeface="Arial" panose="020B0604020202020204" pitchFamily="34" charset="0"/>
              </a:rPr>
              <a:t>.</a:t>
            </a:r>
          </a:p>
          <a:p>
            <a:pPr rtl="1"/>
            <a:r>
              <a:rPr lang="ar-SA" sz="2800" dirty="0">
                <a:latin typeface="Arial" panose="020B0604020202020204" pitchFamily="34" charset="0"/>
                <a:cs typeface="Arial" panose="020B0604020202020204" pitchFamily="34" charset="0"/>
              </a:rPr>
              <a:t> </a:t>
            </a:r>
            <a:r>
              <a:rPr lang="ar-SA" sz="2800" dirty="0" err="1">
                <a:latin typeface="Arial" panose="020B0604020202020204" pitchFamily="34" charset="0"/>
                <a:cs typeface="Arial" panose="020B0604020202020204" pitchFamily="34" charset="0"/>
              </a:rPr>
              <a:t>وَأَمَّا </a:t>
            </a:r>
            <a:r>
              <a:rPr lang="ar-SA" sz="2800" dirty="0">
                <a:latin typeface="Arial" panose="020B0604020202020204" pitchFamily="34" charset="0"/>
                <a:cs typeface="Arial" panose="020B0604020202020204" pitchFamily="34" charset="0"/>
              </a:rPr>
              <a:t>ٱلْبَاقُونَ </a:t>
            </a:r>
            <a:r>
              <a:rPr lang="ar-SA" sz="2800" dirty="0" err="1">
                <a:solidFill>
                  <a:srgbClr val="FFFF00"/>
                </a:solidFill>
                <a:latin typeface="Arial" panose="020B0604020202020204" pitchFamily="34" charset="0"/>
                <a:cs typeface="Arial" panose="020B0604020202020204" pitchFamily="34" charset="0"/>
              </a:rPr>
              <a:t>فَتَقَسَّوْا</a:t>
            </a:r>
            <a:r>
              <a:rPr lang="ar-SA" sz="2800" dirty="0" err="1">
                <a:latin typeface="Arial" panose="020B0604020202020204" pitchFamily="34" charset="0"/>
                <a:cs typeface="Arial" panose="020B0604020202020204" pitchFamily="34" charset="0"/>
              </a:rPr>
              <a:t>،</a:t>
            </a:r>
            <a:endParaRPr lang="ar-SA" sz="2800" dirty="0">
              <a:latin typeface="Arial" panose="020B0604020202020204" pitchFamily="34" charset="0"/>
              <a:cs typeface="Arial" panose="020B0604020202020204" pitchFamily="34" charset="0"/>
            </a:endParaRPr>
          </a:p>
          <a:p>
            <a:pPr rtl="1"/>
            <a:endParaRPr lang="ar-SA" sz="2800" dirty="0">
              <a:latin typeface="Arial" panose="020B0604020202020204" pitchFamily="34" charset="0"/>
              <a:cs typeface="Arial" panose="020B0604020202020204" pitchFamily="34" charset="0"/>
            </a:endParaRPr>
          </a:p>
          <a:p>
            <a:pPr rtl="1"/>
            <a:r>
              <a:rPr lang="ar-SA" sz="2800" dirty="0">
                <a:latin typeface="Arial" panose="020B0604020202020204" pitchFamily="34" charset="0"/>
                <a:cs typeface="Arial" panose="020B0604020202020204" pitchFamily="34" charset="0"/>
              </a:rPr>
              <a:t> </a:t>
            </a:r>
            <a:r>
              <a:rPr lang="ar-SA" sz="2800" baseline="30000" dirty="0">
                <a:latin typeface="Arial" panose="020B0604020202020204" pitchFamily="34" charset="0"/>
                <a:cs typeface="Arial" panose="020B0604020202020204" pitchFamily="34" charset="0"/>
              </a:rPr>
              <a:t>8</a:t>
            </a:r>
            <a:r>
              <a:rPr lang="ar-SA" sz="2800" dirty="0">
                <a:latin typeface="Arial" panose="020B0604020202020204" pitchFamily="34" charset="0"/>
                <a:cs typeface="Arial" panose="020B0604020202020204" pitchFamily="34" charset="0"/>
              </a:rPr>
              <a:t> كَمَا هُوَ مَكْتُوبٌ: </a:t>
            </a:r>
            <a:r>
              <a:rPr lang="ar-SA" sz="2800" dirty="0" err="1">
                <a:latin typeface="Arial" panose="020B0604020202020204" pitchFamily="34" charset="0"/>
                <a:cs typeface="Arial" panose="020B0604020202020204" pitchFamily="34" charset="0"/>
              </a:rPr>
              <a:t>أَعْطَاهُمُ </a:t>
            </a:r>
            <a:r>
              <a:rPr lang="ar-SA" sz="2800" dirty="0">
                <a:latin typeface="Arial" panose="020B0604020202020204" pitchFamily="34" charset="0"/>
                <a:cs typeface="Arial" panose="020B0604020202020204" pitchFamily="34" charset="0"/>
              </a:rPr>
              <a:t>ٱ</a:t>
            </a:r>
            <a:r>
              <a:rPr lang="ar-SA" sz="2800" dirty="0" err="1">
                <a:latin typeface="Arial" panose="020B0604020202020204" pitchFamily="34" charset="0"/>
                <a:cs typeface="Arial" panose="020B0604020202020204" pitchFamily="34" charset="0"/>
              </a:rPr>
              <a:t>لل</a:t>
            </a:r>
            <a:r>
              <a:rPr lang="ar-SA" sz="2800" dirty="0">
                <a:latin typeface="Arial" panose="020B0604020202020204" pitchFamily="34" charset="0"/>
                <a:cs typeface="Arial" panose="020B0604020202020204" pitchFamily="34" charset="0"/>
              </a:rPr>
              <a:t>ّٰهُ رُوحَ </a:t>
            </a:r>
            <a:r>
              <a:rPr lang="ar-SA" sz="2800" dirty="0" err="1">
                <a:latin typeface="Arial" panose="020B0604020202020204" pitchFamily="34" charset="0"/>
                <a:cs typeface="Arial" panose="020B0604020202020204" pitchFamily="34" charset="0"/>
              </a:rPr>
              <a:t>سُبَاتٍ،</a:t>
            </a:r>
            <a:endParaRPr lang="ar-SA" sz="2800" dirty="0">
              <a:latin typeface="Arial" panose="020B0604020202020204" pitchFamily="34" charset="0"/>
              <a:cs typeface="Arial" panose="020B0604020202020204" pitchFamily="34" charset="0"/>
            </a:endParaRPr>
          </a:p>
          <a:p>
            <a:pPr rtl="1"/>
            <a:r>
              <a:rPr lang="ar-SA" sz="2800" dirty="0">
                <a:latin typeface="Arial" panose="020B0604020202020204" pitchFamily="34" charset="0"/>
                <a:cs typeface="Arial" panose="020B0604020202020204" pitchFamily="34" charset="0"/>
              </a:rPr>
              <a:t> وَعُيُوناً </a:t>
            </a:r>
            <a:r>
              <a:rPr lang="ar-SA" sz="2800" dirty="0">
                <a:solidFill>
                  <a:srgbClr val="FFFF00"/>
                </a:solidFill>
                <a:latin typeface="Arial" panose="020B0604020202020204" pitchFamily="34" charset="0"/>
                <a:cs typeface="Arial" panose="020B0604020202020204" pitchFamily="34" charset="0"/>
              </a:rPr>
              <a:t>حَتَّى لاَ </a:t>
            </a:r>
            <a:r>
              <a:rPr lang="ar-SA" sz="2800" dirty="0" err="1">
                <a:solidFill>
                  <a:srgbClr val="FFFF00"/>
                </a:solidFill>
                <a:latin typeface="Arial" panose="020B0604020202020204" pitchFamily="34" charset="0"/>
                <a:cs typeface="Arial" panose="020B0604020202020204" pitchFamily="34" charset="0"/>
              </a:rPr>
              <a:t>يُبْصِرُوا</a:t>
            </a:r>
            <a:r>
              <a:rPr lang="ar-SA" sz="2800" dirty="0" err="1">
                <a:latin typeface="Arial" panose="020B0604020202020204" pitchFamily="34" charset="0"/>
                <a:cs typeface="Arial" panose="020B0604020202020204" pitchFamily="34" charset="0"/>
              </a:rPr>
              <a:t>،</a:t>
            </a:r>
            <a:endParaRPr lang="ar-SA" sz="2800" dirty="0">
              <a:latin typeface="Arial" panose="020B0604020202020204" pitchFamily="34" charset="0"/>
              <a:cs typeface="Arial" panose="020B0604020202020204" pitchFamily="34" charset="0"/>
            </a:endParaRPr>
          </a:p>
          <a:p>
            <a:pPr rtl="1"/>
            <a:r>
              <a:rPr lang="ar-SA" sz="2800" dirty="0">
                <a:latin typeface="Arial" panose="020B0604020202020204" pitchFamily="34" charset="0"/>
                <a:cs typeface="Arial" panose="020B0604020202020204" pitchFamily="34" charset="0"/>
              </a:rPr>
              <a:t> وَآذَاناً حَتَّى </a:t>
            </a:r>
            <a:r>
              <a:rPr lang="ar-SA" sz="2800" dirty="0">
                <a:solidFill>
                  <a:srgbClr val="FFFF00"/>
                </a:solidFill>
                <a:latin typeface="Arial" panose="020B0604020202020204" pitchFamily="34" charset="0"/>
                <a:cs typeface="Arial" panose="020B0604020202020204" pitchFamily="34" charset="0"/>
              </a:rPr>
              <a:t>لاَ يَسْمَعُوا </a:t>
            </a:r>
            <a:r>
              <a:rPr lang="ar-SA" sz="2800" dirty="0">
                <a:latin typeface="Arial" panose="020B0604020202020204" pitchFamily="34" charset="0"/>
                <a:cs typeface="Arial" panose="020B0604020202020204" pitchFamily="34" charset="0"/>
              </a:rPr>
              <a:t>إِلَى </a:t>
            </a:r>
            <a:r>
              <a:rPr lang="ar-SA" sz="2800" dirty="0" err="1">
                <a:latin typeface="Arial" panose="020B0604020202020204" pitchFamily="34" charset="0"/>
                <a:cs typeface="Arial" panose="020B0604020202020204" pitchFamily="34" charset="0"/>
              </a:rPr>
              <a:t>هَذَا ٱلْيَوْمِ.““</a:t>
            </a:r>
            <a:endParaRPr lang="ar-SA" sz="2800" dirty="0">
              <a:latin typeface="Arial" panose="020B0604020202020204" pitchFamily="34" charset="0"/>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b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lang="ar-SA" sz="2800" dirty="0">
                <a:latin typeface="Arial" panose="020B0604020202020204" pitchFamily="34" charset="0"/>
                <a:cs typeface="Arial" panose="020B0604020202020204" pitchFamily="34" charset="0"/>
              </a:rPr>
              <a:t>(رومية 11: 7-8، يقتبس إشعياء 29: 10، تث 29: 4)</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95993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600" dirty="0">
                <a:solidFill>
                  <a:schemeClr val="tx1"/>
                </a:solidFill>
                <a:ea typeface="ＭＳ Ｐゴシック" charset="0"/>
              </a:rPr>
              <a:t>بقية فقط من اليهود ستخلص</a:t>
            </a:r>
            <a:endParaRPr lang="en-US" sz="36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2800" dirty="0">
                <a:latin typeface="Arial" panose="020B0604020202020204" pitchFamily="34" charset="0"/>
                <a:cs typeface="Arial" panose="020B0604020202020204" pitchFamily="34" charset="0"/>
              </a:rPr>
              <a:t>لأَنـَّهُ </a:t>
            </a:r>
            <a:r>
              <a:rPr lang="ar-SA" sz="2800" dirty="0" err="1">
                <a:latin typeface="Arial" panose="020B0604020202020204" pitchFamily="34" charset="0"/>
                <a:cs typeface="Arial" panose="020B0604020202020204" pitchFamily="34" charset="0"/>
              </a:rPr>
              <a:t>مَكْتُوبٌ:</a:t>
            </a:r>
            <a:endParaRPr lang="ar-SA" sz="2800" dirty="0">
              <a:latin typeface="Arial" panose="020B0604020202020204" pitchFamily="34" charset="0"/>
              <a:cs typeface="Arial" panose="020B0604020202020204" pitchFamily="34" charset="0"/>
            </a:endParaRPr>
          </a:p>
          <a:p>
            <a:pPr lvl="0" rtl="1">
              <a:defRPr/>
            </a:pPr>
            <a:endParaRPr lang="ar-SA" sz="2800" dirty="0">
              <a:latin typeface="Arial" panose="020B0604020202020204" pitchFamily="34" charset="0"/>
              <a:cs typeface="Arial" panose="020B0604020202020204" pitchFamily="34" charset="0"/>
            </a:endParaRPr>
          </a:p>
          <a:p>
            <a:pPr lvl="0" rtl="1">
              <a:defRPr/>
            </a:pPr>
            <a:r>
              <a:rPr lang="ar-SA" sz="2800" dirty="0">
                <a:latin typeface="Arial" panose="020B0604020202020204" pitchFamily="34" charset="0"/>
                <a:cs typeface="Arial" panose="020B0604020202020204" pitchFamily="34" charset="0"/>
              </a:rPr>
              <a:t> أَنَا حَيٌّ، </a:t>
            </a:r>
            <a:r>
              <a:rPr lang="ar-SA" sz="2800" dirty="0" err="1">
                <a:latin typeface="Arial" panose="020B0604020202020204" pitchFamily="34" charset="0"/>
                <a:cs typeface="Arial" panose="020B0604020202020204" pitchFamily="34" charset="0"/>
              </a:rPr>
              <a:t>يَقُولُ ٱلرَّبُّ،</a:t>
            </a:r>
            <a:endParaRPr lang="ar-SA" sz="2800" dirty="0">
              <a:latin typeface="Arial" panose="020B0604020202020204" pitchFamily="34" charset="0"/>
              <a:cs typeface="Arial" panose="020B0604020202020204" pitchFamily="34" charset="0"/>
            </a:endParaRPr>
          </a:p>
          <a:p>
            <a:pPr lvl="0" rtl="1">
              <a:defRPr/>
            </a:pPr>
            <a:r>
              <a:rPr lang="ar-SA" sz="2800" dirty="0">
                <a:latin typeface="Arial" panose="020B0604020202020204" pitchFamily="34" charset="0"/>
                <a:cs typeface="Arial" panose="020B0604020202020204" pitchFamily="34" charset="0"/>
              </a:rPr>
              <a:t> إِنـَّهُ لِي سَتَجْثُو كُلُّ </a:t>
            </a:r>
            <a:r>
              <a:rPr lang="ar-SA" sz="2800" dirty="0" err="1">
                <a:latin typeface="Arial" panose="020B0604020202020204" pitchFamily="34" charset="0"/>
                <a:cs typeface="Arial" panose="020B0604020202020204" pitchFamily="34" charset="0"/>
              </a:rPr>
              <a:t>رُكْبَةٍ،</a:t>
            </a:r>
            <a:endParaRPr lang="ar-SA" sz="2800" dirty="0">
              <a:latin typeface="Arial" panose="020B0604020202020204" pitchFamily="34" charset="0"/>
              <a:cs typeface="Arial" panose="020B0604020202020204" pitchFamily="34" charset="0"/>
            </a:endParaRPr>
          </a:p>
          <a:p>
            <a:pPr lvl="0" rtl="1">
              <a:defRPr/>
            </a:pPr>
            <a:r>
              <a:rPr lang="ar-SA" sz="2800" dirty="0">
                <a:latin typeface="Arial" panose="020B0604020202020204" pitchFamily="34" charset="0"/>
                <a:cs typeface="Arial" panose="020B0604020202020204" pitchFamily="34" charset="0"/>
              </a:rPr>
              <a:t> </a:t>
            </a:r>
            <a:r>
              <a:rPr lang="ar-SA" sz="2800" dirty="0">
                <a:solidFill>
                  <a:srgbClr val="FFFF00"/>
                </a:solidFill>
                <a:latin typeface="Arial" panose="020B0604020202020204" pitchFamily="34" charset="0"/>
                <a:cs typeface="Arial" panose="020B0604020202020204" pitchFamily="34" charset="0"/>
              </a:rPr>
              <a:t>وَكُلُّ لِسَانٍ </a:t>
            </a:r>
            <a:r>
              <a:rPr lang="ar-SA" sz="2800" dirty="0" err="1">
                <a:solidFill>
                  <a:srgbClr val="FFFF00"/>
                </a:solidFill>
                <a:latin typeface="Arial" panose="020B0604020202020204" pitchFamily="34" charset="0"/>
                <a:cs typeface="Arial" panose="020B0604020202020204" pitchFamily="34" charset="0"/>
              </a:rPr>
              <a:t>سَيَحْمَدُ </a:t>
            </a:r>
            <a:r>
              <a:rPr lang="ar-SA" sz="2800" dirty="0">
                <a:solidFill>
                  <a:srgbClr val="FFFF00"/>
                </a:solidFill>
                <a:latin typeface="Arial" panose="020B0604020202020204" pitchFamily="34" charset="0"/>
                <a:cs typeface="Arial" panose="020B0604020202020204" pitchFamily="34" charset="0"/>
              </a:rPr>
              <a:t>ٱ</a:t>
            </a:r>
            <a:r>
              <a:rPr lang="ar-SA" sz="2800" dirty="0" err="1">
                <a:solidFill>
                  <a:srgbClr val="FFFF00"/>
                </a:solidFill>
                <a:latin typeface="Arial" panose="020B0604020202020204" pitchFamily="34" charset="0"/>
                <a:cs typeface="Arial" panose="020B0604020202020204" pitchFamily="34" charset="0"/>
              </a:rPr>
              <a:t>لل</a:t>
            </a:r>
            <a:r>
              <a:rPr lang="ar-SA" sz="2800" dirty="0">
                <a:solidFill>
                  <a:srgbClr val="FFFF00"/>
                </a:solidFill>
                <a:latin typeface="Arial" panose="020B0604020202020204" pitchFamily="34" charset="0"/>
                <a:cs typeface="Arial" panose="020B0604020202020204" pitchFamily="34" charset="0"/>
              </a:rPr>
              <a:t>ّٰهَ</a:t>
            </a:r>
            <a:r>
              <a:rPr lang="ar-SA" sz="2800" dirty="0">
                <a:latin typeface="Arial" panose="020B0604020202020204" pitchFamily="34" charset="0"/>
                <a:cs typeface="Arial" panose="020B0604020202020204" pitchFamily="34" charset="0"/>
              </a:rPr>
              <a:t>.</a:t>
            </a:r>
            <a:b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lang="ar-SA" sz="2800" dirty="0">
                <a:latin typeface="Arial" panose="020B0604020202020204" pitchFamily="34" charset="0"/>
                <a:cs typeface="Arial" panose="020B0604020202020204" pitchFamily="34" charset="0"/>
              </a:rPr>
              <a:t>(رومية 14: 11، يقتبس إشعياء 49: 18؛ 55: 23 الترجمة السبعينية)</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14876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600" dirty="0">
                <a:solidFill>
                  <a:schemeClr val="tx1"/>
                </a:solidFill>
                <a:ea typeface="ＭＳ Ｐゴシック" charset="0"/>
              </a:rPr>
              <a:t>بقية فقط من اليهود ستخلص</a:t>
            </a:r>
            <a:endParaRPr lang="en-US" sz="36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2800" dirty="0">
                <a:latin typeface="Arial" panose="020B0604020202020204" pitchFamily="34" charset="0"/>
                <a:cs typeface="Arial" panose="020B0604020202020204" pitchFamily="34" charset="0"/>
              </a:rPr>
              <a:t>”وَهَكَذَا سَيَخْلُصُ جَمِيعُ </a:t>
            </a:r>
            <a:r>
              <a:rPr lang="ar-SA" sz="2800" dirty="0" err="1">
                <a:latin typeface="Arial" panose="020B0604020202020204" pitchFamily="34" charset="0"/>
                <a:cs typeface="Arial" panose="020B0604020202020204" pitchFamily="34" charset="0"/>
              </a:rPr>
              <a:t>إِسْرَائِيلَ.</a:t>
            </a:r>
            <a:r>
              <a:rPr lang="ar-SA" sz="2800" dirty="0">
                <a:latin typeface="Arial" panose="020B0604020202020204" pitchFamily="34" charset="0"/>
                <a:cs typeface="Arial" panose="020B0604020202020204" pitchFamily="34" charset="0"/>
              </a:rPr>
              <a:t> كَمَا هُوَ </a:t>
            </a:r>
            <a:r>
              <a:rPr lang="ar-SA" sz="2800" dirty="0" err="1">
                <a:latin typeface="Arial" panose="020B0604020202020204" pitchFamily="34" charset="0"/>
                <a:cs typeface="Arial" panose="020B0604020202020204" pitchFamily="34" charset="0"/>
              </a:rPr>
              <a:t>مَكْتُوبٌ:</a:t>
            </a:r>
            <a:r>
              <a:rPr lang="ar-SA" sz="2800" dirty="0">
                <a:latin typeface="Arial" panose="020B0604020202020204" pitchFamily="34" charset="0"/>
                <a:cs typeface="Arial" panose="020B0604020202020204" pitchFamily="34" charset="0"/>
              </a:rPr>
              <a:t> </a:t>
            </a:r>
          </a:p>
          <a:p>
            <a:pPr rtl="1"/>
            <a:endParaRPr lang="ar-SA" sz="2800" dirty="0">
              <a:latin typeface="Arial" panose="020B0604020202020204" pitchFamily="34" charset="0"/>
              <a:cs typeface="Arial" panose="020B0604020202020204" pitchFamily="34" charset="0"/>
            </a:endParaRPr>
          </a:p>
          <a:p>
            <a:pPr rtl="1"/>
            <a:r>
              <a:rPr lang="ar-SA" sz="2800" dirty="0">
                <a:latin typeface="Arial" panose="020B0604020202020204" pitchFamily="34" charset="0"/>
                <a:cs typeface="Arial" panose="020B0604020202020204" pitchFamily="34" charset="0"/>
              </a:rPr>
              <a:t>سَيَخْرُجُ مِنْ </a:t>
            </a:r>
            <a:r>
              <a:rPr lang="ar-SA" sz="2800" dirty="0" err="1">
                <a:latin typeface="Arial" panose="020B0604020202020204" pitchFamily="34" charset="0"/>
                <a:cs typeface="Arial" panose="020B0604020202020204" pitchFamily="34" charset="0"/>
              </a:rPr>
              <a:t>صِهْيَوْنَ </a:t>
            </a:r>
            <a:r>
              <a:rPr lang="ar-SA" sz="2800" dirty="0">
                <a:latin typeface="Arial" panose="020B0604020202020204" pitchFamily="34" charset="0"/>
                <a:cs typeface="Arial" panose="020B0604020202020204" pitchFamily="34" charset="0"/>
              </a:rPr>
              <a:t>ٱلْمُنْقِذُ</a:t>
            </a:r>
          </a:p>
          <a:p>
            <a:pPr rtl="1"/>
            <a:r>
              <a:rPr lang="ar-SA" sz="2800" dirty="0">
                <a:latin typeface="Arial" panose="020B0604020202020204" pitchFamily="34" charset="0"/>
                <a:cs typeface="Arial" panose="020B0604020202020204" pitchFamily="34" charset="0"/>
              </a:rPr>
              <a:t> </a:t>
            </a:r>
            <a:r>
              <a:rPr lang="ar-SA" sz="2800" dirty="0" err="1">
                <a:latin typeface="Arial" panose="020B0604020202020204" pitchFamily="34" charset="0"/>
                <a:cs typeface="Arial" panose="020B0604020202020204" pitchFamily="34" charset="0"/>
              </a:rPr>
              <a:t>وَيَرُدُّ </a:t>
            </a:r>
            <a:r>
              <a:rPr lang="ar-SA" sz="2800" dirty="0">
                <a:latin typeface="Arial" panose="020B0604020202020204" pitchFamily="34" charset="0"/>
                <a:cs typeface="Arial" panose="020B0604020202020204" pitchFamily="34" charset="0"/>
              </a:rPr>
              <a:t>ٱلْفُجُورَ عَنْ يَعْقُوبَ.</a:t>
            </a:r>
          </a:p>
          <a:p>
            <a:pPr rtl="1"/>
            <a:r>
              <a:rPr lang="ar-SA" sz="2800" dirty="0">
                <a:latin typeface="Arial" panose="020B0604020202020204" pitchFamily="34" charset="0"/>
                <a:cs typeface="Arial" panose="020B0604020202020204" pitchFamily="34" charset="0"/>
              </a:rPr>
              <a:t> </a:t>
            </a:r>
            <a:r>
              <a:rPr lang="ar-SA" sz="2800" baseline="30000" dirty="0">
                <a:latin typeface="Arial" panose="020B0604020202020204" pitchFamily="34" charset="0"/>
                <a:cs typeface="Arial" panose="020B0604020202020204" pitchFamily="34" charset="0"/>
              </a:rPr>
              <a:t>27</a:t>
            </a:r>
            <a:r>
              <a:rPr lang="ar-SA" sz="2800" dirty="0">
                <a:latin typeface="Arial" panose="020B0604020202020204" pitchFamily="34" charset="0"/>
                <a:cs typeface="Arial" panose="020B0604020202020204" pitchFamily="34" charset="0"/>
              </a:rPr>
              <a:t> وَهَذَا </a:t>
            </a:r>
            <a:r>
              <a:rPr lang="ar-SA" sz="2800" dirty="0" err="1">
                <a:latin typeface="Arial" panose="020B0604020202020204" pitchFamily="34" charset="0"/>
                <a:cs typeface="Arial" panose="020B0604020202020204" pitchFamily="34" charset="0"/>
              </a:rPr>
              <a:t>هُوَ </a:t>
            </a:r>
            <a:r>
              <a:rPr lang="ar-SA" sz="2800" dirty="0">
                <a:latin typeface="Arial" panose="020B0604020202020204" pitchFamily="34" charset="0"/>
                <a:cs typeface="Arial" panose="020B0604020202020204" pitchFamily="34" charset="0"/>
              </a:rPr>
              <a:t>ٱلْعَهْدُ مِنْ قِبَلِي</a:t>
            </a:r>
          </a:p>
          <a:p>
            <a:pPr rtl="1"/>
            <a:r>
              <a:rPr lang="ar-SA" sz="2800" dirty="0">
                <a:latin typeface="Arial" panose="020B0604020202020204" pitchFamily="34" charset="0"/>
                <a:cs typeface="Arial" panose="020B0604020202020204" pitchFamily="34" charset="0"/>
              </a:rPr>
              <a:t> لَهُمْ مَتَى نَزَعْتُ </a:t>
            </a:r>
            <a:r>
              <a:rPr lang="ar-SA" sz="2800" dirty="0" err="1">
                <a:latin typeface="Arial" panose="020B0604020202020204" pitchFamily="34" charset="0"/>
                <a:cs typeface="Arial" panose="020B0604020202020204" pitchFamily="34" charset="0"/>
              </a:rPr>
              <a:t>خَطَايَاهُمْ.““</a:t>
            </a:r>
            <a:endParaRPr lang="ar-SA" sz="2800" dirty="0">
              <a:latin typeface="Arial" panose="020B0604020202020204" pitchFamily="34" charset="0"/>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b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lang="ar-SA" sz="2800" dirty="0">
                <a:latin typeface="Arial" panose="020B0604020202020204" pitchFamily="34" charset="0"/>
                <a:cs typeface="Arial" panose="020B0604020202020204" pitchFamily="34" charset="0"/>
              </a:rPr>
              <a:t>(رومية 11: 26-27، يقتبس إشعياء 59: 20-21 الترجمة السبعينية)</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0582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rtl="1">
              <a:defRPr/>
            </a:pPr>
            <a:r>
              <a:rPr lang="ar-SA" sz="3600" dirty="0">
                <a:solidFill>
                  <a:schemeClr val="tx1"/>
                </a:solidFill>
                <a:ea typeface="ＭＳ Ｐゴシック" charset="0"/>
              </a:rPr>
              <a:t>بقية فقط من اليهود ستخلص</a:t>
            </a:r>
            <a:endParaRPr lang="en-US" sz="3600" dirty="0">
              <a:solidFill>
                <a:schemeClr val="tx1"/>
              </a:solidFill>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3200" dirty="0">
                <a:latin typeface="Arial" panose="020B0604020202020204" pitchFamily="34" charset="0"/>
                <a:cs typeface="Arial" panose="020B0604020202020204" pitchFamily="34" charset="0"/>
              </a:rPr>
              <a:t>أَمَّا مِنْ جِهَةِ إِسْرَائِيلَ </a:t>
            </a:r>
            <a:r>
              <a:rPr lang="ar-SA" sz="3200" dirty="0" err="1">
                <a:latin typeface="Arial" panose="020B0604020202020204" pitchFamily="34" charset="0"/>
                <a:cs typeface="Arial" panose="020B0604020202020204" pitchFamily="34" charset="0"/>
              </a:rPr>
              <a:t>فَيَقُولُ:</a:t>
            </a:r>
            <a:endParaRPr lang="ar-SA" sz="3200" dirty="0">
              <a:latin typeface="Arial" panose="020B0604020202020204" pitchFamily="34" charset="0"/>
              <a:cs typeface="Arial" panose="020B0604020202020204" pitchFamily="34" charset="0"/>
            </a:endParaRPr>
          </a:p>
          <a:p>
            <a:pPr lvl="0" rtl="1">
              <a:defRPr/>
            </a:pPr>
            <a:endParaRPr lang="ar-SA" sz="3200" dirty="0">
              <a:latin typeface="Arial" panose="020B0604020202020204" pitchFamily="34" charset="0"/>
              <a:cs typeface="Arial" panose="020B0604020202020204" pitchFamily="34" charset="0"/>
            </a:endParaRPr>
          </a:p>
          <a:p>
            <a:pPr lvl="0" rtl="1">
              <a:defRPr/>
            </a:pPr>
            <a:r>
              <a:rPr lang="ar-SA" sz="3200" dirty="0">
                <a:latin typeface="Arial" panose="020B0604020202020204" pitchFamily="34" charset="0"/>
                <a:cs typeface="Arial" panose="020B0604020202020204" pitchFamily="34" charset="0"/>
              </a:rPr>
              <a:t> </a:t>
            </a:r>
            <a:r>
              <a:rPr lang="ar-SA" sz="3200" dirty="0" err="1">
                <a:latin typeface="Arial" panose="020B0604020202020204" pitchFamily="34" charset="0"/>
                <a:cs typeface="Arial" panose="020B0604020202020204" pitchFamily="34" charset="0"/>
              </a:rPr>
              <a:t>طُولَ </a:t>
            </a:r>
            <a:r>
              <a:rPr lang="ar-SA" sz="3200" dirty="0">
                <a:latin typeface="Arial" panose="020B0604020202020204" pitchFamily="34" charset="0"/>
                <a:cs typeface="Arial" panose="020B0604020202020204" pitchFamily="34" charset="0"/>
              </a:rPr>
              <a:t>ٱلنَّهَارِ بَسَطْتُ يَدَيَّ</a:t>
            </a:r>
          </a:p>
          <a:p>
            <a:pPr lvl="0" rtl="1">
              <a:defRPr/>
            </a:pPr>
            <a:r>
              <a:rPr lang="ar-SA" sz="3200" dirty="0">
                <a:latin typeface="Arial" panose="020B0604020202020204" pitchFamily="34" charset="0"/>
                <a:cs typeface="Arial" panose="020B0604020202020204" pitchFamily="34" charset="0"/>
              </a:rPr>
              <a:t> إِلَى شَعْبٍ </a:t>
            </a:r>
            <a:r>
              <a:rPr lang="ar-SA" sz="3200" dirty="0">
                <a:solidFill>
                  <a:srgbClr val="FFFF00"/>
                </a:solidFill>
                <a:latin typeface="Arial" panose="020B0604020202020204" pitchFamily="34" charset="0"/>
                <a:cs typeface="Arial" panose="020B0604020202020204" pitchFamily="34" charset="0"/>
              </a:rPr>
              <a:t>مُعَانِدٍ وَمُقَاوِمٍ</a:t>
            </a:r>
            <a:r>
              <a:rPr lang="ar-SA" sz="3200" dirty="0">
                <a:latin typeface="Arial" panose="020B0604020202020204" pitchFamily="34" charset="0"/>
                <a:cs typeface="Arial" panose="020B0604020202020204" pitchFamily="34" charset="0"/>
              </a:rPr>
              <a:t>.</a:t>
            </a:r>
            <a:br>
              <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lang="ar-SA" sz="3200" dirty="0">
                <a:latin typeface="Arial" panose="020B0604020202020204" pitchFamily="34" charset="0"/>
                <a:cs typeface="Arial" panose="020B0604020202020204" pitchFamily="34" charset="0"/>
              </a:rPr>
              <a:t>(رومية 10: 21، يقتبس إشعياء 65: 2 الترجمة السبعينية)</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95538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إشعياء </a:t>
            </a:r>
            <a:r>
              <a:rPr lang="ar-SA" sz="8800" dirty="0">
                <a:solidFill>
                  <a:schemeClr val="bg1"/>
                </a:solidFill>
                <a:ea typeface="Osaka" charset="0"/>
                <a:cs typeface="Arial" panose="020B0604020202020204" pitchFamily="34" charset="0"/>
              </a:rPr>
              <a:t>٦٣</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2437481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illennial Reign of Jesus Christ | United Church of God">
            <a:extLst>
              <a:ext uri="{FF2B5EF4-FFF2-40B4-BE49-F238E27FC236}">
                <a16:creationId xmlns:a16="http://schemas.microsoft.com/office/drawing/2014/main" id="{17066959-0FC0-4744-8213-4D006C9F4C2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5140" b="4259"/>
          <a:stretch/>
        </p:blipFill>
        <p:spPr bwMode="auto">
          <a:xfrm>
            <a:off x="-2952" y="1313384"/>
            <a:ext cx="9144000" cy="55446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296144"/>
          </a:xfrm>
          <a:solidFill>
            <a:schemeClr val="tx1"/>
          </a:solidFill>
          <a:effectLst/>
        </p:spPr>
        <p:txBody>
          <a:bodyPr anchor="ctr"/>
          <a:lstStyle/>
          <a:p>
            <a:pPr>
              <a:defRPr/>
            </a:pPr>
            <a:r>
              <a:rPr lang="ar" sz="2800" dirty="0">
                <a:ea typeface="ＭＳ Ｐゴシック" charset="0"/>
              </a:rPr>
              <a:t>إن استعادة إسرائيل المجيدة في الملك الألفي تكشف أن الله سوف يفي بكل الوعود في العهد الإبراهيمي (</a:t>
            </a:r>
            <a:r>
              <a:rPr lang="ar-SA" sz="2800" dirty="0">
                <a:ea typeface="ＭＳ Ｐゴシック" charset="0"/>
              </a:rPr>
              <a:t>إشعياء</a:t>
            </a:r>
            <a:r>
              <a:rPr lang="ar" sz="2800" dirty="0">
                <a:ea typeface="ＭＳ Ｐゴシック" charset="0"/>
              </a:rPr>
              <a:t> 60-66).</a:t>
            </a:r>
          </a:p>
        </p:txBody>
      </p:sp>
      <p:sp>
        <p:nvSpPr>
          <p:cNvPr id="5" name="Rectangle 2">
            <a:extLst>
              <a:ext uri="{FF2B5EF4-FFF2-40B4-BE49-F238E27FC236}">
                <a16:creationId xmlns:a16="http://schemas.microsoft.com/office/drawing/2014/main" id="{B3B85A5F-579B-E24B-A574-C079D256D940}"/>
              </a:ext>
            </a:extLst>
          </p:cNvPr>
          <p:cNvSpPr txBox="1">
            <a:spLocks noChangeArrowheads="1"/>
          </p:cNvSpPr>
          <p:nvPr/>
        </p:nvSpPr>
        <p:spPr bwMode="auto">
          <a:xfrm>
            <a:off x="36512" y="1266297"/>
            <a:ext cx="9144000" cy="899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6075" indent="-346075" algn="r" rtl="1">
              <a:buFont typeface="+mj-lt"/>
              <a:buAutoNum type="arabicPeriod"/>
              <a:defRPr/>
            </a:pPr>
            <a:r>
              <a:rPr lang="ar" dirty="0">
                <a:latin typeface="Arial" panose="020B0604020202020204" pitchFamily="34" charset="0"/>
                <a:cs typeface="Arial" panose="020B0604020202020204" pitchFamily="34" charset="0"/>
              </a:rPr>
              <a:t>الله يعد إسرائيل بمستقبل مجيد من الازدهار والسلام في المملكة (</a:t>
            </a:r>
            <a:r>
              <a:rPr lang="ar-SA" dirty="0">
                <a:latin typeface="Arial" panose="020B0604020202020204" pitchFamily="34" charset="0"/>
                <a:cs typeface="Arial" panose="020B0604020202020204" pitchFamily="34" charset="0"/>
              </a:rPr>
              <a:t>إشعياء</a:t>
            </a:r>
            <a:r>
              <a:rPr lang="ar" dirty="0">
                <a:latin typeface="Arial" panose="020B0604020202020204" pitchFamily="34" charset="0"/>
                <a:cs typeface="Arial" panose="020B0604020202020204" pitchFamily="34" charset="0"/>
              </a:rPr>
              <a:t> 60).</a:t>
            </a:r>
          </a:p>
        </p:txBody>
      </p:sp>
      <p:sp>
        <p:nvSpPr>
          <p:cNvPr id="6" name="Rectangle 2">
            <a:extLst>
              <a:ext uri="{FF2B5EF4-FFF2-40B4-BE49-F238E27FC236}">
                <a16:creationId xmlns:a16="http://schemas.microsoft.com/office/drawing/2014/main" id="{C81392CF-AFF0-CC49-8631-2F2049731AFF}"/>
              </a:ext>
            </a:extLst>
          </p:cNvPr>
          <p:cNvSpPr txBox="1">
            <a:spLocks noChangeArrowheads="1"/>
          </p:cNvSpPr>
          <p:nvPr/>
        </p:nvSpPr>
        <p:spPr bwMode="auto">
          <a:xfrm>
            <a:off x="36512" y="2181273"/>
            <a:ext cx="9144000" cy="9929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6075" lvl="0" indent="-346075" algn="r" rtl="1">
              <a:buFont typeface="+mj-lt"/>
              <a:buAutoNum type="arabicPeriod" startAt="2"/>
              <a:defRPr/>
            </a:pPr>
            <a:r>
              <a:rPr lang="ar-SA" dirty="0">
                <a:latin typeface="Arial" panose="020B0604020202020204" pitchFamily="34" charset="0"/>
                <a:cs typeface="Arial" panose="020B0604020202020204" pitchFamily="34" charset="0"/>
              </a:rPr>
              <a:t>يعد الله أن الخادم سوف يجهز أورشليم للآب لبدء الألفية (61: 1-63: 6).</a:t>
            </a:r>
          </a:p>
        </p:txBody>
      </p:sp>
      <p:sp>
        <p:nvSpPr>
          <p:cNvPr id="7" name="Rectangle 2">
            <a:extLst>
              <a:ext uri="{FF2B5EF4-FFF2-40B4-BE49-F238E27FC236}">
                <a16:creationId xmlns:a16="http://schemas.microsoft.com/office/drawing/2014/main" id="{77ABDC20-FF0F-7E4B-8238-BE52F22FBAB7}"/>
              </a:ext>
            </a:extLst>
          </p:cNvPr>
          <p:cNvSpPr txBox="1">
            <a:spLocks noChangeArrowheads="1"/>
          </p:cNvSpPr>
          <p:nvPr/>
        </p:nvSpPr>
        <p:spPr bwMode="auto">
          <a:xfrm>
            <a:off x="36512" y="3189408"/>
            <a:ext cx="9144000" cy="9280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6075" lvl="0" indent="-346075" algn="r" rtl="1">
              <a:buFont typeface="+mj-lt"/>
              <a:buAutoNum type="arabicPeriod" startAt="3"/>
              <a:defRPr/>
            </a:pPr>
            <a:r>
              <a:rPr lang="ar-SA" dirty="0">
                <a:solidFill>
                  <a:srgbClr val="FFFF00"/>
                </a:solidFill>
                <a:latin typeface="Arial" panose="020B0604020202020204" pitchFamily="34" charset="0"/>
                <a:cs typeface="Arial" panose="020B0604020202020204" pitchFamily="34" charset="0"/>
              </a:rPr>
              <a:t>تصلي بقية إسرائيل من أجل المغفرة والاسترداد، مما يؤدي إلى إجابة الله بالدينونة والاسترداد (63: 7-65: 25).</a:t>
            </a:r>
          </a:p>
        </p:txBody>
      </p:sp>
      <p:sp>
        <p:nvSpPr>
          <p:cNvPr id="9" name="Rectangle 2">
            <a:extLst>
              <a:ext uri="{FF2B5EF4-FFF2-40B4-BE49-F238E27FC236}">
                <a16:creationId xmlns:a16="http://schemas.microsoft.com/office/drawing/2014/main" id="{CFAA1590-0D6F-6A40-84F9-D106C0679B70}"/>
              </a:ext>
            </a:extLst>
          </p:cNvPr>
          <p:cNvSpPr txBox="1">
            <a:spLocks noChangeArrowheads="1"/>
          </p:cNvSpPr>
          <p:nvPr/>
        </p:nvSpPr>
        <p:spPr bwMode="auto">
          <a:xfrm>
            <a:off x="35496" y="4132591"/>
            <a:ext cx="8682478" cy="16207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dirty="0">
                <a:solidFill>
                  <a:srgbClr val="FFFF00"/>
                </a:solidFill>
                <a:latin typeface="Arial" panose="020B0604020202020204" pitchFamily="34" charset="0"/>
                <a:cs typeface="Arial" panose="020B0604020202020204" pitchFamily="34" charset="0"/>
              </a:rPr>
              <a:t>أ. </a:t>
            </a:r>
            <a:r>
              <a:rPr lang="ar" dirty="0">
                <a:solidFill>
                  <a:srgbClr val="FFFF00"/>
                </a:solidFill>
                <a:latin typeface="Arial" panose="020B0604020202020204" pitchFamily="34" charset="0"/>
                <a:cs typeface="Arial" panose="020B0604020202020204" pitchFamily="34" charset="0"/>
              </a:rPr>
              <a:t>تصلي بقية إسرائيل لأجل الغفران من تمرد الماضي ومن أجل الاسترداد المستقبلي بنعمة الله (63: 7- 64: 12).</a:t>
            </a:r>
          </a:p>
          <a:p>
            <a:pPr lvl="0" algn="r" rtl="1">
              <a:defRPr/>
            </a:pPr>
            <a:r>
              <a:rPr lang="ar-SA" dirty="0">
                <a:solidFill>
                  <a:srgbClr val="FFFF00"/>
                </a:solidFill>
                <a:latin typeface="Arial" panose="020B0604020202020204" pitchFamily="34" charset="0"/>
                <a:cs typeface="Arial" panose="020B0604020202020204" pitchFamily="34" charset="0"/>
              </a:rPr>
              <a:t>ب. </a:t>
            </a:r>
            <a:r>
              <a:rPr lang="ar" dirty="0">
                <a:solidFill>
                  <a:srgbClr val="FFFF00"/>
                </a:solidFill>
                <a:latin typeface="Arial" panose="020B0604020202020204" pitchFamily="34" charset="0"/>
                <a:cs typeface="Arial" panose="020B0604020202020204" pitchFamily="34" charset="0"/>
              </a:rPr>
              <a:t>يعطي الله أسبابه لدينونته الشعب ولكن أيضا يعطي الوعد بالاسترداد في الألفية (65).</a:t>
            </a:r>
            <a:endParaRPr kumimoji="0" lang="en-US" sz="44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6898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5058" name="Picture 1"/>
          <p:cNvSpPr>
            <a:spLocks noChangeAspect="1"/>
          </p:cNvSpPr>
          <p:nvPr/>
        </p:nvSpPr>
        <p:spPr bwMode="auto">
          <a:xfrm>
            <a:off x="0" y="368300"/>
            <a:ext cx="9144000" cy="6099175"/>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كلمة 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2768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الإسترداد</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5062" name="Text Box 24"/>
          <p:cNvSpPr txBox="1">
            <a:spLocks noChangeArrowheads="1"/>
          </p:cNvSpPr>
          <p:nvPr/>
        </p:nvSpPr>
        <p:spPr bwMode="auto">
          <a:xfrm>
            <a:off x="8389938" y="65088"/>
            <a:ext cx="698500" cy="831850"/>
          </a:xfrm>
          <a:prstGeom prst="rect">
            <a:avLst/>
          </a:prstGeom>
          <a:noFill/>
          <a:ln w="9525">
            <a:noFill/>
            <a:miter lim="800000"/>
            <a:headEnd/>
            <a:tailEnd/>
          </a:ln>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343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819577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4480560" y="857250"/>
            <a:ext cx="4663440" cy="5143500"/>
          </a:xfrm>
          <a:prstGeom prst="rect">
            <a:avLst/>
          </a:prstGeom>
        </p:spPr>
      </p:pic>
      <p:sp>
        <p:nvSpPr>
          <p:cNvPr id="2" name="Rectangle 1"/>
          <p:cNvSpPr/>
          <p:nvPr/>
        </p:nvSpPr>
        <p:spPr>
          <a:xfrm>
            <a:off x="0" y="404664"/>
            <a:ext cx="4427984" cy="5262979"/>
          </a:xfrm>
          <a:prstGeom prst="rect">
            <a:avLst/>
          </a:prstGeom>
          <a:solidFill>
            <a:schemeClr val="tx1"/>
          </a:solidFill>
        </p:spPr>
        <p:txBody>
          <a:bodyPr wrap="square">
            <a:spAutoFit/>
          </a:bodyPr>
          <a:lstStyle/>
          <a:p>
            <a:pPr algn="just" rtl="1"/>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”‏مَنْ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ذَا </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ٱلْآتِي مِنْ أَدُومَ، بِثِيَابٍ حُمْرٍ مِنْ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بُصْرَةَ؟</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هٰذَا </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ٱلْبَهِيُّ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بِمَلاَبِسِهِ، </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لْمُتَعَظِّمُ</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بِكَثْرَةِ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قُوَّتِهِ.</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أَنَا </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ٱلْمُتَكَلِّمُ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بِالْبِرِّ، </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ٱلْعَظِيمُ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لِلْخَلاَصِ.</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b="1"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‎2</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مَا بَالُ لِبَاسِكَ مُحَمَّرٌ، وَثِيَابُكَ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كَدَائِسِ</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ٱلْمِعْصَرَةِ؟</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b="1"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‎3</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قَدْ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دُسْتُ </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ٱلْمِعْصَرَةَ وَحْدِي،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وَمِنَ </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ٱلشُّعُوبِ لَمْ يَكُنْ مَعِي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أَحَدٌ.</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فَدُسْتُهُمْ بِغَضَبِي، وَوَطِئْتُهُمْ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بِغَيْظِي.</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فَرُشَّ عَصِيرُهُمْ عَلَى ثِيَابِي، فَلَطَخْتُ كُلَّ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مَلاَبِسِي.</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b="1"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‎4</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لأَنَّ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يَوْمَ </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ٱلنَّقْمَةِ فِي قَلْبِي، وَسَنَةَ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مَفْدِيِّيَّ</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قَدْ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أَتَتْ.</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b="1"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‎5</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فَنَظَرْتُ وَلَمْ يَكُنْ مُعِينٌ، وَتَحَيَّرْتُ إِذْ لَمْ يَكُنْ عَاضِدٌ، فَخَلَّصَتْ لِي ذِرَاعِي، وَغَيْظِي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عَضَدَنِي.</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b="1"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‎6</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فَدُسْتُ شُعُوبًا بِغَضَبِي وَأَسْكَرْتُهُمْ بِغَيْظِي، وَأَجْرَيْتُ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عَلَى </a:t>
            </a:r>
            <a:r>
              <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ٱلْأَرْضِ </a:t>
            </a:r>
            <a:r>
              <a:rPr lang="ar-SA"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عَصِيرَهُمْ.“</a:t>
            </a:r>
            <a:endParaRPr lang="ar-SA"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ndParaRPr>
          </a:p>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SA"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Narrow" charset="0"/>
                <a:ea typeface="Arial Narrow" charset="0"/>
                <a:cs typeface="Arial Narrow" charset="0"/>
              </a:rPr>
              <a:t>(إشعياء 63: 1- 6)</a:t>
            </a:r>
            <a:endParaRPr kumimoji="0" lang="en-US"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37855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الجدول الزمنيُّ للملكوت والعهود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Osaka" charset="0"/>
                <a:cs typeface="Arial" panose="020B0604020202020204" pitchFamily="34" charset="0"/>
              </a:rPr>
              <a:t>إشعياء ٦٤</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765457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extLst>
              <p:ext uri="{D42A27DB-BD31-4B8C-83A1-F6EECF244321}">
                <p14:modId xmlns:p14="http://schemas.microsoft.com/office/powerpoint/2010/main" val="3322376118"/>
              </p:ext>
            </p:extLst>
          </p:nvPr>
        </p:nvGraphicFramePr>
        <p:xfrm>
          <a:off x="3059832" y="3573016"/>
          <a:ext cx="4032448" cy="396240"/>
        </p:xfrm>
        <a:graphic>
          <a:graphicData uri="http://schemas.openxmlformats.org/drawingml/2006/table">
            <a:tbl>
              <a:tblPr bandRow="1">
                <a:tableStyleId>{C083E6E3-FA7D-4D7B-A595-EF9225AFEA82}</a:tableStyleId>
              </a:tblPr>
              <a:tblGrid>
                <a:gridCol w="129614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r>
                        <a:rPr lang="ar-SA" sz="1000" b="1" i="0" spc="0" dirty="0">
                          <a:solidFill>
                            <a:srgbClr val="FFFFFF"/>
                          </a:solidFill>
                          <a:latin typeface="Arial" panose="020B0604020202020204" pitchFamily="34" charset="0"/>
                          <a:ea typeface="华文楷体"/>
                          <a:cs typeface="Arial" panose="020B0604020202020204" pitchFamily="34" charset="0"/>
                        </a:rPr>
                        <a:t>إسرائيل</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endParaRPr lang="ar-SA" sz="1000" b="1" i="0" spc="0" dirty="0">
                        <a:solidFill>
                          <a:srgbClr val="FFFFFF"/>
                        </a:solidFill>
                        <a:latin typeface="Arial" panose="020B0604020202020204" pitchFamily="34" charset="0"/>
                        <a:ea typeface="华文楷体"/>
                        <a:cs typeface="Arial" panose="020B0604020202020204" pitchFamily="34" charset="0"/>
                      </a:endParaRPr>
                    </a:p>
                    <a:p>
                      <a:pPr algn="ctr"/>
                      <a:r>
                        <a:rPr lang="ar-SA" sz="1000" b="1" i="0" spc="0" dirty="0">
                          <a:solidFill>
                            <a:srgbClr val="FFFFFF"/>
                          </a:solidFill>
                          <a:latin typeface="Arial" panose="020B0604020202020204" pitchFamily="34" charset="0"/>
                          <a:ea typeface="华文楷体"/>
                          <a:cs typeface="Arial" panose="020B0604020202020204" pitchFamily="34" charset="0"/>
                        </a:rPr>
                        <a:t>أزمنة</a:t>
                      </a:r>
                      <a:r>
                        <a:rPr lang="ar-SA" sz="1000" b="1" i="0" spc="0" baseline="0" dirty="0">
                          <a:solidFill>
                            <a:srgbClr val="FFFFFF"/>
                          </a:solidFill>
                          <a:latin typeface="Arial" panose="020B0604020202020204" pitchFamily="34" charset="0"/>
                          <a:ea typeface="华文楷体"/>
                          <a:cs typeface="Arial" panose="020B0604020202020204" pitchFamily="34" charset="0"/>
                        </a:rPr>
                        <a:t> الأمم</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aphicFrame>
        <p:nvGraphicFramePr>
          <p:cNvPr id="56" name="Table 55"/>
          <p:cNvGraphicFramePr>
            <a:graphicFrameLocks noGrp="1"/>
          </p:cNvGraphicFramePr>
          <p:nvPr>
            <p:extLst>
              <p:ext uri="{D42A27DB-BD31-4B8C-83A1-F6EECF244321}">
                <p14:modId xmlns:p14="http://schemas.microsoft.com/office/powerpoint/2010/main" val="2969569662"/>
              </p:ext>
            </p:extLst>
          </p:nvPr>
        </p:nvGraphicFramePr>
        <p:xfrm>
          <a:off x="3059832" y="4149080"/>
          <a:ext cx="4896544" cy="864096"/>
        </p:xfrm>
        <a:graphic>
          <a:graphicData uri="http://schemas.openxmlformats.org/drawingml/2006/table">
            <a:tbl>
              <a:tblPr bandRow="1">
                <a:tableStyleId>{C083E6E3-FA7D-4D7B-A595-EF9225AFEA82}</a:tableStyleId>
              </a:tblPr>
              <a:tblGrid>
                <a:gridCol w="4896544">
                  <a:extLst>
                    <a:ext uri="{9D8B030D-6E8A-4147-A177-3AD203B41FA5}">
                      <a16:colId xmlns:a16="http://schemas.microsoft.com/office/drawing/2014/main" val="20000"/>
                    </a:ext>
                  </a:extLst>
                </a:gridCol>
              </a:tblGrid>
              <a:tr h="864096">
                <a:tc>
                  <a:txBody>
                    <a:bodyPr/>
                    <a:lstStyle/>
                    <a:p>
                      <a:pPr algn="l"/>
                      <a:endParaRPr lang="en-US" sz="1000" b="1" i="0" spc="0" dirty="0">
                        <a:solidFill>
                          <a:srgbClr val="FFFFFF"/>
                        </a:solidFill>
                        <a:latin typeface="Arial" panose="020B0604020202020204" pitchFamily="34" charset="0"/>
                        <a:ea typeface="华文楷体"/>
                        <a:cs typeface="Arial" panose="020B0604020202020204" pitchFamily="34" charset="0"/>
                      </a:endParaRPr>
                    </a:p>
                    <a:p>
                      <a:pPr algn="l"/>
                      <a:endParaRPr lang="en-US" sz="1000" b="1" i="0" spc="0" dirty="0">
                        <a:solidFill>
                          <a:srgbClr val="FFFFFF"/>
                        </a:solidFill>
                        <a:latin typeface="Arial" panose="020B0604020202020204" pitchFamily="34" charset="0"/>
                        <a:ea typeface="华文楷体"/>
                        <a:cs typeface="Arial" panose="020B0604020202020204" pitchFamily="34" charset="0"/>
                      </a:endParaRPr>
                    </a:p>
                    <a:p>
                      <a:pPr algn="l"/>
                      <a:r>
                        <a:rPr lang="ar-SA" sz="1000" b="1" i="0" spc="0" dirty="0">
                          <a:solidFill>
                            <a:srgbClr val="FFFFFF"/>
                          </a:solidFill>
                          <a:latin typeface="Arial" panose="020B0604020202020204" pitchFamily="34" charset="0"/>
                          <a:ea typeface="华文楷体"/>
                          <a:cs typeface="Arial" panose="020B0604020202020204" pitchFamily="34" charset="0"/>
                        </a:rPr>
                        <a:t>العهد</a:t>
                      </a:r>
                      <a:r>
                        <a:rPr lang="ar-SA" sz="1000" b="1" i="0" spc="0" baseline="0" dirty="0">
                          <a:solidFill>
                            <a:srgbClr val="FFFFFF"/>
                          </a:solidFill>
                          <a:latin typeface="Arial" panose="020B0604020202020204" pitchFamily="34" charset="0"/>
                          <a:ea typeface="华文楷体"/>
                          <a:cs typeface="Arial" panose="020B0604020202020204" pitchFamily="34" charset="0"/>
                        </a:rPr>
                        <a:t> الإبراهيمي           </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2330019594"/>
              </p:ext>
            </p:extLst>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SA" altLang="zh-CN" sz="1000" b="1" i="0" kern="1200" spc="0" dirty="0">
                          <a:solidFill>
                            <a:schemeClr val="bg1"/>
                          </a:solidFill>
                          <a:latin typeface="Arial" panose="020B0604020202020204" pitchFamily="34" charset="0"/>
                          <a:ea typeface="华文楷体"/>
                          <a:cs typeface="Arial" panose="020B0604020202020204" pitchFamily="34" charset="0"/>
                        </a:rPr>
                        <a:t>عدن</a:t>
                      </a:r>
                      <a:endParaRPr lang="en-US" altLang="zh-CN" sz="1000" b="1" i="0" kern="1200" spc="0" dirty="0">
                        <a:solidFill>
                          <a:schemeClr val="bg1"/>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SA" sz="1050" b="1" i="0" kern="1200" spc="0" dirty="0">
                          <a:solidFill>
                            <a:srgbClr val="FFFFFF"/>
                          </a:solidFill>
                          <a:latin typeface="Arial" panose="020B0604020202020204" pitchFamily="34" charset="0"/>
                          <a:cs typeface="Arial" panose="020B0604020202020204" pitchFamily="34" charset="0"/>
                        </a:rPr>
                        <a:t>الضمير</a:t>
                      </a:r>
                      <a:br>
                        <a:rPr lang="en-US" sz="1000" b="1" i="0" spc="0" dirty="0">
                          <a:solidFill>
                            <a:srgbClr val="FFFFFF"/>
                          </a:solidFill>
                          <a:latin typeface="Arial" panose="020B0604020202020204" pitchFamily="34" charset="0"/>
                          <a:cs typeface="Arial" panose="020B0604020202020204" pitchFamily="34" charset="0"/>
                        </a:rPr>
                      </a:br>
                      <a:endParaRPr lang="en-US" sz="1000" b="1" i="0" spc="0" dirty="0">
                        <a:solidFill>
                          <a:srgbClr val="FFFFFF"/>
                        </a:solidFill>
                        <a:latin typeface="Arial" panose="020B0604020202020204" pitchFamily="34" charset="0"/>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686306117"/>
              </p:ext>
            </p:extLst>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ar-SA" sz="1000" b="1" i="0" spc="0" dirty="0">
                          <a:solidFill>
                            <a:srgbClr val="FFFFFF"/>
                          </a:solidFill>
                          <a:latin typeface="Arial" panose="020B0604020202020204" pitchFamily="34" charset="0"/>
                          <a:ea typeface="华文楷体"/>
                          <a:cs typeface="Arial" panose="020B0604020202020204" pitchFamily="34" charset="0"/>
                        </a:rPr>
                        <a:t>الحكومة</a:t>
                      </a:r>
                      <a:r>
                        <a:rPr lang="ar-SA" sz="1000" b="1" i="0" spc="0" baseline="0" dirty="0">
                          <a:solidFill>
                            <a:srgbClr val="FFFFFF"/>
                          </a:solidFill>
                          <a:latin typeface="Arial" panose="020B0604020202020204" pitchFamily="34" charset="0"/>
                          <a:ea typeface="华文楷体"/>
                          <a:cs typeface="Arial" panose="020B0604020202020204" pitchFamily="34" charset="0"/>
                        </a:rPr>
                        <a:t> البشرية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1999887617"/>
              </p:ext>
            </p:extLst>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الآباء</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القضاة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الملوك</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الأنبياء</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المسيح</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i="0" spc="0" dirty="0">
                          <a:solidFill>
                            <a:srgbClr val="FFFFFF"/>
                          </a:solidFill>
                          <a:latin typeface="Arial" panose="020B0604020202020204" pitchFamily="34" charset="0"/>
                          <a:ea typeface="华文楷体"/>
                          <a:cs typeface="Arial" panose="020B0604020202020204" pitchFamily="34" charset="0"/>
                        </a:rPr>
                        <a:t>نعمة</a:t>
                      </a: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3399800136"/>
              </p:ext>
            </p:extLst>
          </p:nvPr>
        </p:nvGraphicFramePr>
        <p:xfrm>
          <a:off x="7030351" y="2924944"/>
          <a:ext cx="1087786" cy="288032"/>
        </p:xfrm>
        <a:graphic>
          <a:graphicData uri="http://schemas.openxmlformats.org/drawingml/2006/table">
            <a:tbl>
              <a:tblPr bandRow="1">
                <a:tableStyleId>{C083E6E3-FA7D-4D7B-A595-EF9225AFEA82}</a:tableStyleId>
              </a:tblPr>
              <a:tblGrid>
                <a:gridCol w="1087786">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المملكة</a:t>
                      </a:r>
                      <a:r>
                        <a:rPr lang="ar-SA" sz="1000" b="1" i="0" spc="0" baseline="0" dirty="0">
                          <a:solidFill>
                            <a:srgbClr val="FFFFFF"/>
                          </a:solidFill>
                          <a:latin typeface="Arial" panose="020B0604020202020204" pitchFamily="34" charset="0"/>
                          <a:ea typeface="华文楷体"/>
                          <a:cs typeface="Arial" panose="020B0604020202020204" pitchFamily="34" charset="0"/>
                        </a:rPr>
                        <a:t> الألفية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ar-SA" altLang="zh-CN" sz="3600" dirty="0">
                <a:solidFill>
                  <a:schemeClr val="bg1"/>
                </a:solidFill>
                <a:cs typeface="Arial" panose="020B0604020202020204" pitchFamily="34" charset="0"/>
              </a:rPr>
              <a:t>ملكوت الله</a:t>
            </a:r>
            <a:endParaRPr kumimoji="1" lang="en-US" altLang="zh-CN" sz="3600" dirty="0">
              <a:solidFill>
                <a:schemeClr val="bg1"/>
              </a:solidFill>
              <a:ea typeface="华文楷体"/>
              <a:cs typeface="Arial" panose="020B0604020202020204" pitchFamily="34" charset="0"/>
            </a:endParaRPr>
          </a:p>
        </p:txBody>
      </p:sp>
      <p:sp>
        <p:nvSpPr>
          <p:cNvPr id="238595" name="Text Box 5"/>
          <p:cNvSpPr txBox="1">
            <a:spLocks noChangeArrowheads="1"/>
          </p:cNvSpPr>
          <p:nvPr/>
        </p:nvSpPr>
        <p:spPr bwMode="auto">
          <a:xfrm>
            <a:off x="8481282" y="0"/>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460</a:t>
            </a:r>
          </a:p>
        </p:txBody>
      </p:sp>
      <p:sp>
        <p:nvSpPr>
          <p:cNvPr id="238597" name="Text Box 52"/>
          <p:cNvSpPr txBox="1">
            <a:spLocks noChangeArrowheads="1"/>
          </p:cNvSpPr>
          <p:nvPr/>
        </p:nvSpPr>
        <p:spPr bwMode="auto">
          <a:xfrm>
            <a:off x="3131121" y="6477000"/>
            <a:ext cx="5834062" cy="27699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Adapted from J. Dwight Pentecost, Thy Kingdom Come,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الملكوت الأبدي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مملكة الشيطان المزيفة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الخط الخلاصي</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المملكة الإلهية على الأرض</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4" name="Rectangle 23"/>
          <p:cNvSpPr/>
          <p:nvPr/>
        </p:nvSpPr>
        <p:spPr>
          <a:xfrm>
            <a:off x="323528"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altLang="zh-CN" sz="1800" b="1" dirty="0">
                <a:solidFill>
                  <a:srgbClr val="000000"/>
                </a:solidFill>
                <a:latin typeface="Arial" panose="020B0604020202020204" pitchFamily="34" charset="0"/>
                <a:ea typeface="华文楷体"/>
                <a:cs typeface="Arial" panose="020B0604020202020204" pitchFamily="34" charset="0"/>
              </a:rPr>
              <a:t>العهود </a:t>
            </a:r>
            <a:endPar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37" name="Rectangle 36"/>
          <p:cNvSpPr/>
          <p:nvPr/>
        </p:nvSpPr>
        <p:spPr>
          <a:xfrm>
            <a:off x="827584" y="5013176"/>
            <a:ext cx="4180508" cy="4320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التدابير( إمتحان الطاعة) </a:t>
            </a:r>
          </a:p>
        </p:txBody>
      </p:sp>
      <p:graphicFrame>
        <p:nvGraphicFramePr>
          <p:cNvPr id="46" name="Table 45"/>
          <p:cNvGraphicFramePr>
            <a:graphicFrameLocks noGrp="1"/>
          </p:cNvGraphicFramePr>
          <p:nvPr>
            <p:extLst>
              <p:ext uri="{D42A27DB-BD31-4B8C-83A1-F6EECF244321}">
                <p14:modId xmlns:p14="http://schemas.microsoft.com/office/powerpoint/2010/main" val="1266810838"/>
              </p:ext>
            </p:extLst>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SA" altLang="zh-CN" sz="1000" b="1" i="0" kern="1200" spc="0" dirty="0">
                          <a:solidFill>
                            <a:schemeClr val="bg1"/>
                          </a:solidFill>
                          <a:latin typeface="Arial" panose="020B0604020202020204" pitchFamily="34" charset="0"/>
                          <a:ea typeface="华文楷体"/>
                          <a:cs typeface="Arial" panose="020B0604020202020204" pitchFamily="34" charset="0"/>
                        </a:rPr>
                        <a:t>البراءة</a:t>
                      </a:r>
                      <a:endParaRPr lang="en-US" altLang="zh-CN" sz="1000" b="1" i="0" kern="1200" spc="0" dirty="0">
                        <a:solidFill>
                          <a:schemeClr val="bg1"/>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SA" sz="1050" b="1" i="0" kern="1200" spc="0" dirty="0">
                          <a:solidFill>
                            <a:srgbClr val="FFFFFF"/>
                          </a:solidFill>
                          <a:latin typeface="Arial" panose="020B0604020202020204" pitchFamily="34" charset="0"/>
                          <a:cs typeface="Arial" panose="020B0604020202020204" pitchFamily="34" charset="0"/>
                        </a:rPr>
                        <a:t>الضمير</a:t>
                      </a:r>
                      <a:endParaRPr lang="en-US" sz="1000" b="1" i="0" spc="0" dirty="0">
                        <a:solidFill>
                          <a:srgbClr val="FFFFFF"/>
                        </a:solidFill>
                        <a:latin typeface="Arial" panose="020B0604020202020204" pitchFamily="34" charset="0"/>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940749604"/>
              </p:ext>
            </p:extLst>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ar-SA" sz="1000" b="1" i="0" spc="0" dirty="0">
                          <a:solidFill>
                            <a:srgbClr val="FFFFFF"/>
                          </a:solidFill>
                          <a:latin typeface="Arial" panose="020B0604020202020204" pitchFamily="34" charset="0"/>
                          <a:ea typeface="华文楷体"/>
                          <a:cs typeface="Arial" panose="020B0604020202020204" pitchFamily="34" charset="0"/>
                        </a:rPr>
                        <a:t>الحكومة</a:t>
                      </a:r>
                    </a:p>
                    <a:p>
                      <a:pPr marL="0" indent="0" algn="ctr"/>
                      <a:r>
                        <a:rPr lang="ar-SA" sz="1000" b="1" i="0" spc="0" dirty="0">
                          <a:solidFill>
                            <a:srgbClr val="FFFFFF"/>
                          </a:solidFill>
                          <a:latin typeface="Arial" panose="020B0604020202020204" pitchFamily="34" charset="0"/>
                          <a:ea typeface="华文楷体"/>
                          <a:cs typeface="Arial" panose="020B0604020202020204" pitchFamily="34" charset="0"/>
                        </a:rPr>
                        <a:t>البشرية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extLst>
              <p:ext uri="{D42A27DB-BD31-4B8C-83A1-F6EECF244321}">
                <p14:modId xmlns:p14="http://schemas.microsoft.com/office/powerpoint/2010/main" val="856476070"/>
              </p:ext>
            </p:extLst>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الوعد</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الناموس</a:t>
                      </a:r>
                      <a:r>
                        <a:rPr lang="ar-SA" sz="1000" b="1" i="0" spc="0" baseline="0" dirty="0">
                          <a:solidFill>
                            <a:srgbClr val="FFFFFF"/>
                          </a:solidFill>
                          <a:latin typeface="Arial" panose="020B0604020202020204" pitchFamily="34" charset="0"/>
                          <a:ea typeface="华文楷体"/>
                          <a:cs typeface="Arial" panose="020B0604020202020204" pitchFamily="34" charset="0"/>
                        </a:rPr>
                        <a:t> (غلا 3: 19)</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i="0" spc="0" dirty="0">
                          <a:solidFill>
                            <a:srgbClr val="FFFFFF"/>
                          </a:solidFill>
                          <a:latin typeface="Arial" panose="020B0604020202020204" pitchFamily="34" charset="0"/>
                          <a:ea typeface="华文楷体"/>
                          <a:cs typeface="Arial" panose="020B0604020202020204" pitchFamily="34" charset="0"/>
                        </a:rPr>
                        <a:t>النعمة</a:t>
                      </a: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extLst>
              <p:ext uri="{D42A27DB-BD31-4B8C-83A1-F6EECF244321}">
                <p14:modId xmlns:p14="http://schemas.microsoft.com/office/powerpoint/2010/main" val="856675185"/>
              </p:ext>
            </p:extLst>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المملكة</a:t>
                      </a:r>
                      <a:r>
                        <a:rPr lang="ar-SA" sz="1000" b="1" i="0" spc="0" baseline="0" dirty="0">
                          <a:solidFill>
                            <a:srgbClr val="FFFFFF"/>
                          </a:solidFill>
                          <a:latin typeface="Arial" panose="020B0604020202020204" pitchFamily="34" charset="0"/>
                          <a:ea typeface="华文楷体"/>
                          <a:cs typeface="Arial" panose="020B0604020202020204" pitchFamily="34" charset="0"/>
                        </a:rPr>
                        <a:t> الألفية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1456212470"/>
              </p:ext>
            </p:extLst>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العهد الجديد</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extLst>
              <p:ext uri="{D42A27DB-BD31-4B8C-83A1-F6EECF244321}">
                <p14:modId xmlns:p14="http://schemas.microsoft.com/office/powerpoint/2010/main" val="1081811867"/>
              </p:ext>
            </p:extLst>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العهد الداوودي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extLst>
              <p:ext uri="{D42A27DB-BD31-4B8C-83A1-F6EECF244321}">
                <p14:modId xmlns:p14="http://schemas.microsoft.com/office/powerpoint/2010/main" val="447776025"/>
              </p:ext>
            </p:extLst>
          </p:nvPr>
        </p:nvGraphicFramePr>
        <p:xfrm>
          <a:off x="3555788" y="4149080"/>
          <a:ext cx="4256572" cy="288032"/>
        </p:xfrm>
        <a:graphic>
          <a:graphicData uri="http://schemas.openxmlformats.org/drawingml/2006/table">
            <a:tbl>
              <a:tblPr bandRow="1">
                <a:tableStyleId>{C083E6E3-FA7D-4D7B-A595-EF9225AFEA82}</a:tableStyleId>
              </a:tblPr>
              <a:tblGrid>
                <a:gridCol w="4256572">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أرض الموعد  </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pic>
        <p:nvPicPr>
          <p:cNvPr id="238606" name="Picture 2386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Tree>
    <p:extLst>
      <p:ext uri="{BB962C8B-B14F-4D97-AF65-F5344CB8AC3E}">
        <p14:creationId xmlns:p14="http://schemas.microsoft.com/office/powerpoint/2010/main" val="376011036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إشعياء </a:t>
            </a:r>
            <a:r>
              <a:rPr lang="ar-SA" sz="8800" dirty="0">
                <a:solidFill>
                  <a:schemeClr val="bg1"/>
                </a:solidFill>
                <a:ea typeface="Osaka" charset="0"/>
                <a:cs typeface="Arial" panose="020B0604020202020204" pitchFamily="34" charset="0"/>
              </a:rPr>
              <a:t>٦٥</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4054296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392113" y="533400"/>
            <a:ext cx="8553450" cy="586957"/>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000"/>
              </a:spcBef>
              <a:buClr>
                <a:srgbClr val="FFFFFF"/>
              </a:buClr>
              <a:buSzPct val="100000"/>
              <a:buFont typeface="Arial" charset="0"/>
              <a:buNone/>
              <a:defRPr/>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اللاهوت في سفر إشعياء</a:t>
            </a:r>
            <a:endParaRPr lang="en-GB"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90562" name="Text Box 2"/>
          <p:cNvSpPr txBox="1">
            <a:spLocks noChangeArrowheads="1"/>
          </p:cNvSpPr>
          <p:nvPr/>
        </p:nvSpPr>
        <p:spPr bwMode="auto">
          <a:xfrm>
            <a:off x="392113" y="1295400"/>
            <a:ext cx="8470900" cy="460375"/>
          </a:xfrm>
          <a:prstGeom prst="rect">
            <a:avLst/>
          </a:prstGeom>
          <a:blipFill dpi="0" rotWithShape="0">
            <a:blip r:embed="rId3"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ar-SA" b="1" dirty="0">
                <a:solidFill>
                  <a:srgbClr val="FFFFFF"/>
                </a:solidFill>
                <a:latin typeface="Arial" panose="020B0604020202020204" pitchFamily="34" charset="0"/>
                <a:cs typeface="Arial" panose="020B0604020202020204" pitchFamily="34" charset="0"/>
              </a:rPr>
              <a:t>أمور أخروية</a:t>
            </a:r>
            <a:r>
              <a:rPr lang="en-GB" b="1" dirty="0">
                <a:solidFill>
                  <a:srgbClr val="FFFFFF"/>
                </a:solidFill>
                <a:latin typeface="Arial" panose="020B0604020202020204" pitchFamily="34" charset="0"/>
                <a:cs typeface="Arial" panose="020B0604020202020204" pitchFamily="34" charset="0"/>
              </a:rPr>
              <a:t> (cont</a:t>
            </a:r>
            <a:r>
              <a:rPr lang="uk-UA" altLang="ja-JP" b="1" dirty="0">
                <a:solidFill>
                  <a:srgbClr val="FFFFFF"/>
                </a:solidFill>
                <a:latin typeface="Arial" panose="020B0604020202020204" pitchFamily="34" charset="0"/>
                <a:cs typeface="Arial" panose="020B0604020202020204" pitchFamily="34" charset="0"/>
              </a:rPr>
              <a:t>'</a:t>
            </a:r>
            <a:r>
              <a:rPr lang="en-GB" altLang="ja-JP" b="1" dirty="0">
                <a:solidFill>
                  <a:srgbClr val="FFFFFF"/>
                </a:solidFill>
                <a:latin typeface="Arial" panose="020B0604020202020204" pitchFamily="34" charset="0"/>
                <a:cs typeface="Arial" panose="020B0604020202020204" pitchFamily="34" charset="0"/>
              </a:rPr>
              <a:t>d)</a:t>
            </a:r>
            <a:endParaRPr lang="en-GB" b="1" dirty="0">
              <a:solidFill>
                <a:srgbClr val="FFFFFF"/>
              </a:solidFill>
              <a:latin typeface="Arial" panose="020B0604020202020204" pitchFamily="34" charset="0"/>
              <a:cs typeface="Arial" panose="020B0604020202020204" pitchFamily="34" charset="0"/>
            </a:endParaRPr>
          </a:p>
        </p:txBody>
      </p:sp>
      <p:sp>
        <p:nvSpPr>
          <p:cNvPr id="1090563" name="Rectangle 3"/>
          <p:cNvSpPr>
            <a:spLocks noChangeArrowheads="1"/>
          </p:cNvSpPr>
          <p:nvPr/>
        </p:nvSpPr>
        <p:spPr bwMode="auto">
          <a:xfrm>
            <a:off x="315913" y="1143000"/>
            <a:ext cx="8718550" cy="7620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b="1" dirty="0">
              <a:latin typeface="Arial" panose="020B0604020202020204" pitchFamily="34" charset="0"/>
            </a:endParaRPr>
          </a:p>
        </p:txBody>
      </p:sp>
      <p:sp>
        <p:nvSpPr>
          <p:cNvPr id="1090564" name="Text Box 4"/>
          <p:cNvSpPr txBox="1">
            <a:spLocks noChangeArrowheads="1"/>
          </p:cNvSpPr>
          <p:nvPr/>
        </p:nvSpPr>
        <p:spPr bwMode="auto">
          <a:xfrm>
            <a:off x="392113" y="2651125"/>
            <a:ext cx="8388350" cy="3082512"/>
          </a:xfrm>
          <a:prstGeom prst="rect">
            <a:avLst/>
          </a:prstGeom>
          <a:blipFill dpi="0" rotWithShape="0">
            <a:blip r:embed="rId3" cstate="print"/>
            <a:srcRect/>
            <a:tile tx="0" ty="0" sx="100000" sy="100000" flip="none" algn="tl"/>
          </a:blipFill>
          <a:ln>
            <a:noFill/>
          </a:ln>
          <a:effectLst>
            <a:outerShdw dist="17819" dir="2700000" algn="ctr" rotWithShape="0">
              <a:srgbClr val="000000">
                <a:alpha val="75014"/>
              </a:srgbClr>
            </a:outerShdw>
          </a:effectLst>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793750" indent="-35560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cs typeface="ＭＳ Ｐゴシック" charset="0"/>
              </a:defRPr>
            </a:lvl1pPr>
            <a:lvl2pPr marL="742950" indent="-28575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2pPr>
            <a:lvl3pPr marL="1143000" indent="-22860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3pPr>
            <a:lvl4pPr marL="1600200" indent="-22860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4pPr>
            <a:lvl5pPr marL="2057400" indent="-22860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9pPr>
          </a:lstStyle>
          <a:p>
            <a:pPr algn="r" rtl="1" eaLnBrk="1" hangingPunct="1">
              <a:spcBef>
                <a:spcPts val="1250"/>
              </a:spcBef>
              <a:buClr>
                <a:srgbClr val="FFFFFF"/>
              </a:buClr>
              <a:buSzPct val="100000"/>
              <a:buFont typeface="Arial" charset="0"/>
              <a:buNone/>
            </a:pP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خلق أشياء </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جديدة </a:t>
            </a: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(65:17</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a:t>
            </a: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تجديد السماء والأرض بعد عودة المسيح 2 </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ثانية </a:t>
            </a: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(24: </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19-23 </a:t>
            </a: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34: 4</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t>
            </a:r>
            <a:endPar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algn="r" rtl="1" eaLnBrk="1" hangingPunct="1">
              <a:spcBef>
                <a:spcPts val="1250"/>
              </a:spcBef>
              <a:buClr>
                <a:srgbClr val="FFFFFF"/>
              </a:buClr>
              <a:buSzPct val="100000"/>
              <a:buFont typeface="Arial" charset="0"/>
              <a:buNone/>
            </a:pP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خلق أورشليم </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الجديدة </a:t>
            </a: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(65: 17-18</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t>
            </a:r>
            <a:endPar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algn="r" rtl="1" eaLnBrk="1" hangingPunct="1">
              <a:spcBef>
                <a:spcPts val="1250"/>
              </a:spcBef>
              <a:buClr>
                <a:srgbClr val="FFFFFF"/>
              </a:buClr>
              <a:buSzPct val="100000"/>
              <a:buFont typeface="Arial" charset="0"/>
              <a:buNone/>
            </a:pP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روعة أورشليم </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الجديدة </a:t>
            </a: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(60: 13</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t>
            </a:r>
            <a:endPar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algn="r" rtl="1" eaLnBrk="1" hangingPunct="1">
              <a:spcBef>
                <a:spcPts val="1250"/>
              </a:spcBef>
              <a:buClr>
                <a:srgbClr val="FFFFFF"/>
              </a:buClr>
              <a:buSzPct val="100000"/>
              <a:buFont typeface="Arial" charset="0"/>
              <a:buNone/>
            </a:pP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غياب الدموع </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والحزن </a:t>
            </a: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(25: 8؛ 35: 10</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t>
            </a:r>
            <a:endPar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algn="r" rtl="1" eaLnBrk="1" hangingPunct="1">
              <a:spcBef>
                <a:spcPts val="1250"/>
              </a:spcBef>
              <a:buClr>
                <a:srgbClr val="FFFFFF"/>
              </a:buClr>
              <a:buSzPct val="100000"/>
              <a:buFont typeface="Arial" charset="0"/>
              <a:buNone/>
            </a:pP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طول العمر وانخفاض في </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الوفيات </a:t>
            </a: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(25: 8; 65: 20</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t>
            </a:r>
            <a:endPar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algn="r" rtl="1" eaLnBrk="1" hangingPunct="1">
              <a:spcBef>
                <a:spcPts val="1250"/>
              </a:spcBef>
              <a:buClr>
                <a:srgbClr val="FFFFFF"/>
              </a:buClr>
              <a:buSzPct val="100000"/>
              <a:buFont typeface="Arial" charset="0"/>
              <a:buNone/>
            </a:pP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غياب الضوء من الشمس </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والقمر </a:t>
            </a: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(24: 23؛ 60: 19-20</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t>
            </a:r>
            <a:endParaRPr lang="en-GB"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90565" name="Text Box 5"/>
          <p:cNvSpPr txBox="1">
            <a:spLocks noChangeArrowheads="1"/>
          </p:cNvSpPr>
          <p:nvPr/>
        </p:nvSpPr>
        <p:spPr bwMode="auto">
          <a:xfrm>
            <a:off x="315913" y="2057400"/>
            <a:ext cx="8553450" cy="396875"/>
          </a:xfrm>
          <a:prstGeom prst="rect">
            <a:avLst/>
          </a:prstGeom>
          <a:blipFill dpi="0" rotWithShape="0">
            <a:blip r:embed="rId3"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marL="836613" indent="-836613"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cs typeface="ＭＳ Ｐゴシック" charset="0"/>
              </a:defRPr>
            </a:lvl1pPr>
            <a:lvl2pPr marL="742950" indent="-285750"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2pPr>
            <a:lvl3pPr marL="1143000" indent="-228600"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3pPr>
            <a:lvl4pPr marL="1600200" indent="-228600"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4pPr>
            <a:lvl5pPr marL="2057400" indent="-228600"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9pPr>
          </a:lstStyle>
          <a:p>
            <a:pPr algn="ctr" rtl="1" eaLnBrk="1" hangingPunct="1">
              <a:spcBef>
                <a:spcPts val="1250"/>
              </a:spcBef>
              <a:buClr>
                <a:srgbClr val="FFFFFF"/>
              </a:buClr>
              <a:buSzPct val="100000"/>
              <a:buFont typeface="Arial" charset="0"/>
              <a:buNone/>
            </a:pP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3.</a:t>
            </a: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السماء الجديدة والأرض </a:t>
            </a:r>
            <a:r>
              <a:rPr lang="ar-SA" sz="2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الجديدة </a:t>
            </a:r>
            <a:r>
              <a:rPr lang="ar-SA"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أورشليم الجديدة</a:t>
            </a:r>
            <a:endParaRPr lang="en-GB"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609600" y="533400"/>
            <a:ext cx="7924800" cy="586957"/>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000"/>
              </a:spcBef>
              <a:buClr>
                <a:srgbClr val="FFFFFF"/>
              </a:buClr>
              <a:buSzPct val="100000"/>
              <a:buFont typeface="Arial" charset="0"/>
              <a:buNone/>
              <a:defRPr/>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اللاهوت في سفر إشعياء</a:t>
            </a:r>
            <a:endParaRPr lang="en-GB"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92610" name="Text Box 2"/>
          <p:cNvSpPr txBox="1">
            <a:spLocks noChangeArrowheads="1"/>
          </p:cNvSpPr>
          <p:nvPr/>
        </p:nvSpPr>
        <p:spPr bwMode="auto">
          <a:xfrm>
            <a:off x="609600" y="1295400"/>
            <a:ext cx="7848600" cy="460375"/>
          </a:xfrm>
          <a:prstGeom prst="rect">
            <a:avLst/>
          </a:prstGeom>
          <a:blipFill dpi="0" rotWithShape="0">
            <a:blip r:embed="rId3"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ar-SA" b="1" dirty="0">
                <a:solidFill>
                  <a:srgbClr val="FFFFFF"/>
                </a:solidFill>
                <a:latin typeface="Arial" panose="020B0604020202020204" pitchFamily="34" charset="0"/>
                <a:cs typeface="Arial" panose="020B0604020202020204" pitchFamily="34" charset="0"/>
              </a:rPr>
              <a:t>أمور أخروية</a:t>
            </a:r>
            <a:r>
              <a:rPr lang="en-GB" b="1" dirty="0">
                <a:solidFill>
                  <a:srgbClr val="FFFFFF"/>
                </a:solidFill>
                <a:latin typeface="Arial" panose="020B0604020202020204" pitchFamily="34" charset="0"/>
                <a:cs typeface="Arial" panose="020B0604020202020204" pitchFamily="34" charset="0"/>
              </a:rPr>
              <a:t> (cont</a:t>
            </a:r>
            <a:r>
              <a:rPr lang="uk-UA" altLang="ja-JP" b="1" dirty="0">
                <a:solidFill>
                  <a:srgbClr val="FFFFFF"/>
                </a:solidFill>
                <a:latin typeface="Arial" panose="020B0604020202020204" pitchFamily="34" charset="0"/>
                <a:cs typeface="Arial" panose="020B0604020202020204" pitchFamily="34" charset="0"/>
              </a:rPr>
              <a:t>'</a:t>
            </a:r>
            <a:r>
              <a:rPr lang="en-GB" altLang="ja-JP" b="1" dirty="0">
                <a:solidFill>
                  <a:srgbClr val="FFFFFF"/>
                </a:solidFill>
                <a:latin typeface="Arial" panose="020B0604020202020204" pitchFamily="34" charset="0"/>
                <a:cs typeface="Arial" panose="020B0604020202020204" pitchFamily="34" charset="0"/>
              </a:rPr>
              <a:t>d)</a:t>
            </a:r>
            <a:endParaRPr lang="en-GB" b="1" dirty="0">
              <a:solidFill>
                <a:srgbClr val="FFFFFF"/>
              </a:solidFill>
              <a:latin typeface="Arial" panose="020B0604020202020204" pitchFamily="34" charset="0"/>
              <a:cs typeface="Arial" panose="020B0604020202020204" pitchFamily="34" charset="0"/>
            </a:endParaRPr>
          </a:p>
        </p:txBody>
      </p:sp>
      <p:sp>
        <p:nvSpPr>
          <p:cNvPr id="1092611" name="Rectangle 3"/>
          <p:cNvSpPr>
            <a:spLocks noChangeArrowheads="1"/>
          </p:cNvSpPr>
          <p:nvPr/>
        </p:nvSpPr>
        <p:spPr bwMode="auto">
          <a:xfrm>
            <a:off x="533400" y="1143000"/>
            <a:ext cx="8077200" cy="7620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b="1" dirty="0">
              <a:latin typeface="Arial" panose="020B0604020202020204" pitchFamily="34" charset="0"/>
              <a:cs typeface="Arial" panose="020B0604020202020204" pitchFamily="34" charset="0"/>
            </a:endParaRPr>
          </a:p>
        </p:txBody>
      </p:sp>
      <p:sp>
        <p:nvSpPr>
          <p:cNvPr id="1092612" name="Text Box 4"/>
          <p:cNvSpPr txBox="1">
            <a:spLocks noChangeArrowheads="1"/>
          </p:cNvSpPr>
          <p:nvPr/>
        </p:nvSpPr>
        <p:spPr bwMode="auto">
          <a:xfrm>
            <a:off x="609600" y="2057400"/>
            <a:ext cx="8001000" cy="4177683"/>
          </a:xfrm>
          <a:prstGeom prst="rect">
            <a:avLst/>
          </a:prstGeom>
          <a:blipFill dpi="0" rotWithShape="0">
            <a:blip r:embed="rId3"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250"/>
              </a:spcBef>
              <a:buClr>
                <a:srgbClr val="FFFFFF"/>
              </a:buClr>
              <a:buSzPct val="100000"/>
              <a:buFont typeface="Arial" charset="0"/>
              <a:buNone/>
            </a:pPr>
            <a:endParaRPr lang="en-GB" b="1" dirty="0">
              <a:solidFill>
                <a:srgbClr val="FFFFFF"/>
              </a:solidFill>
              <a:latin typeface="Arial" panose="020B0604020202020204" pitchFamily="34" charset="0"/>
              <a:cs typeface="Arial" panose="020B0604020202020204" pitchFamily="34" charset="0"/>
            </a:endParaRPr>
          </a:p>
          <a:p>
            <a:pPr algn="r" rtl="1" eaLnBrk="1" hangingPunct="1">
              <a:spcBef>
                <a:spcPts val="1125"/>
              </a:spcBef>
              <a:buClr>
                <a:srgbClr val="FFFFFF"/>
              </a:buClr>
              <a:buSzPct val="100000"/>
              <a:buFont typeface="Arial" charset="0"/>
              <a:buNone/>
            </a:pPr>
            <a:r>
              <a:rPr lang="ar-SA" b="1" dirty="0">
                <a:solidFill>
                  <a:srgbClr val="FFFFFF"/>
                </a:solidFill>
                <a:latin typeface="Arial" panose="020B0604020202020204" pitchFamily="34" charset="0"/>
                <a:cs typeface="Arial" panose="020B0604020202020204" pitchFamily="34" charset="0"/>
              </a:rPr>
              <a:t>- نار أبدي (34: 10؛ 66: 24)</a:t>
            </a:r>
          </a:p>
          <a:p>
            <a:pPr algn="r" rtl="1" eaLnBrk="1" hangingPunct="1">
              <a:spcBef>
                <a:spcPts val="1125"/>
              </a:spcBef>
              <a:buClr>
                <a:srgbClr val="FFFFFF"/>
              </a:buClr>
              <a:buSzPct val="100000"/>
              <a:buFont typeface="Arial" charset="0"/>
              <a:buNone/>
            </a:pPr>
            <a:r>
              <a:rPr lang="ar-SA" b="1" dirty="0">
                <a:solidFill>
                  <a:srgbClr val="FFFFFF"/>
                </a:solidFill>
                <a:latin typeface="Arial" panose="020B0604020202020204" pitchFamily="34" charset="0"/>
                <a:cs typeface="Arial" panose="020B0604020202020204" pitchFamily="34" charset="0"/>
              </a:rPr>
              <a:t>	-- العذاب </a:t>
            </a:r>
            <a:r>
              <a:rPr lang="ar-SA" b="1" dirty="0" err="1">
                <a:solidFill>
                  <a:srgbClr val="FFFFFF"/>
                </a:solidFill>
                <a:latin typeface="Arial" panose="020B0604020202020204" pitchFamily="34" charset="0"/>
                <a:cs typeface="Arial" panose="020B0604020202020204" pitchFamily="34" charset="0"/>
              </a:rPr>
              <a:t>الأبدي </a:t>
            </a:r>
            <a:r>
              <a:rPr lang="ar-SA" b="1" dirty="0">
                <a:solidFill>
                  <a:srgbClr val="FFFFFF"/>
                </a:solidFill>
                <a:latin typeface="Arial" panose="020B0604020202020204" pitchFamily="34" charset="0"/>
                <a:cs typeface="Arial" panose="020B0604020202020204" pitchFamily="34" charset="0"/>
              </a:rPr>
              <a:t>(50: 11</a:t>
            </a:r>
            <a:r>
              <a:rPr lang="ar-SA" b="1" dirty="0" err="1">
                <a:solidFill>
                  <a:srgbClr val="FFFFFF"/>
                </a:solidFill>
                <a:latin typeface="Arial" panose="020B0604020202020204" pitchFamily="34" charset="0"/>
                <a:cs typeface="Arial" panose="020B0604020202020204" pitchFamily="34" charset="0"/>
              </a:rPr>
              <a:t>)</a:t>
            </a:r>
            <a:r>
              <a:rPr lang="en-GB" sz="2000" b="1" dirty="0">
                <a:solidFill>
                  <a:srgbClr val="FFFFFF"/>
                </a:solidFill>
                <a:latin typeface="Arial" panose="020B0604020202020204" pitchFamily="34" charset="0"/>
                <a:cs typeface="Arial" panose="020B0604020202020204" pitchFamily="34" charset="0"/>
              </a:rPr>
              <a:t>	</a:t>
            </a:r>
          </a:p>
          <a:p>
            <a:pPr eaLnBrk="1" hangingPunct="1">
              <a:spcBef>
                <a:spcPts val="1125"/>
              </a:spcBef>
              <a:buClr>
                <a:srgbClr val="FFFFFF"/>
              </a:buClr>
              <a:buSzPct val="100000"/>
              <a:buFont typeface="Arial" charset="0"/>
              <a:buNone/>
            </a:pPr>
            <a:endParaRPr lang="en-GB" sz="2000" b="1" dirty="0">
              <a:solidFill>
                <a:srgbClr val="FFFFFF"/>
              </a:solidFill>
              <a:latin typeface="Arial" panose="020B0604020202020204" pitchFamily="34" charset="0"/>
              <a:cs typeface="Arial" panose="020B0604020202020204" pitchFamily="34" charset="0"/>
            </a:endParaRPr>
          </a:p>
          <a:p>
            <a:pPr eaLnBrk="1" hangingPunct="1">
              <a:spcBef>
                <a:spcPts val="1125"/>
              </a:spcBef>
              <a:buClr>
                <a:srgbClr val="FFFFFF"/>
              </a:buClr>
              <a:buSzPct val="100000"/>
              <a:buFont typeface="Arial" charset="0"/>
              <a:buNone/>
            </a:pPr>
            <a:endParaRPr lang="en-GB" sz="2000" b="1" dirty="0">
              <a:solidFill>
                <a:srgbClr val="FFFFFF"/>
              </a:solidFill>
              <a:latin typeface="Arial" panose="020B0604020202020204" pitchFamily="34" charset="0"/>
              <a:cs typeface="Arial" panose="020B0604020202020204" pitchFamily="34" charset="0"/>
            </a:endParaRPr>
          </a:p>
          <a:p>
            <a:pPr eaLnBrk="1" hangingPunct="1">
              <a:spcBef>
                <a:spcPts val="1125"/>
              </a:spcBef>
              <a:buClr>
                <a:srgbClr val="FFFFFF"/>
              </a:buClr>
              <a:buSzPct val="100000"/>
              <a:buFont typeface="Arial" charset="0"/>
              <a:buNone/>
            </a:pPr>
            <a:endParaRPr lang="en-GB" sz="2000" b="1" dirty="0">
              <a:solidFill>
                <a:srgbClr val="FFFFFF"/>
              </a:solidFill>
              <a:latin typeface="Arial" panose="020B0604020202020204" pitchFamily="34" charset="0"/>
              <a:cs typeface="Arial" panose="020B0604020202020204" pitchFamily="34" charset="0"/>
            </a:endParaRPr>
          </a:p>
          <a:p>
            <a:pPr eaLnBrk="1" hangingPunct="1">
              <a:spcBef>
                <a:spcPts val="1125"/>
              </a:spcBef>
              <a:buClr>
                <a:srgbClr val="FFFFFF"/>
              </a:buClr>
              <a:buSzPct val="100000"/>
              <a:buFont typeface="Arial" charset="0"/>
              <a:buNone/>
            </a:pPr>
            <a:endParaRPr lang="en-GB" sz="2000" b="1" dirty="0">
              <a:solidFill>
                <a:srgbClr val="FFFFFF"/>
              </a:solidFill>
              <a:latin typeface="Arial" panose="020B0604020202020204" pitchFamily="34" charset="0"/>
              <a:cs typeface="Arial" panose="020B0604020202020204" pitchFamily="34" charset="0"/>
            </a:endParaRPr>
          </a:p>
          <a:p>
            <a:pPr eaLnBrk="1" hangingPunct="1">
              <a:spcBef>
                <a:spcPts val="1125"/>
              </a:spcBef>
              <a:buClr>
                <a:srgbClr val="FFFFFF"/>
              </a:buClr>
              <a:buSzPct val="100000"/>
              <a:buFont typeface="Arial" charset="0"/>
              <a:buNone/>
            </a:pPr>
            <a:endParaRPr lang="en-GB" sz="2000" b="1" dirty="0">
              <a:solidFill>
                <a:srgbClr val="FFFFFF"/>
              </a:solidFill>
              <a:latin typeface="Arial" panose="020B0604020202020204" pitchFamily="34" charset="0"/>
              <a:cs typeface="Arial" panose="020B0604020202020204" pitchFamily="34" charset="0"/>
            </a:endParaRPr>
          </a:p>
          <a:p>
            <a:pPr eaLnBrk="1" hangingPunct="1">
              <a:spcBef>
                <a:spcPts val="1125"/>
              </a:spcBef>
              <a:buClr>
                <a:srgbClr val="FFFFFF"/>
              </a:buClr>
              <a:buSzPct val="100000"/>
              <a:buFont typeface="Arial" charset="0"/>
              <a:buNone/>
            </a:pPr>
            <a:endParaRPr lang="en-GB" sz="2000" b="1" dirty="0">
              <a:solidFill>
                <a:srgbClr val="FFFFFF"/>
              </a:solidFill>
              <a:latin typeface="Arial" panose="020B0604020202020204" pitchFamily="34" charset="0"/>
              <a:cs typeface="Arial" panose="020B0604020202020204" pitchFamily="34" charset="0"/>
            </a:endParaRPr>
          </a:p>
        </p:txBody>
      </p:sp>
      <p:sp>
        <p:nvSpPr>
          <p:cNvPr id="76805" name="Text Box 5"/>
          <p:cNvSpPr txBox="1">
            <a:spLocks noChangeArrowheads="1"/>
          </p:cNvSpPr>
          <p:nvPr/>
        </p:nvSpPr>
        <p:spPr bwMode="auto">
          <a:xfrm>
            <a:off x="609600" y="1981200"/>
            <a:ext cx="8153400" cy="473075"/>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rtl="1" eaLnBrk="1" hangingPunct="1">
              <a:lnSpc>
                <a:spcPct val="80000"/>
              </a:lnSpc>
              <a:buClr>
                <a:srgbClr val="FFFFFF"/>
              </a:buClr>
              <a:buSzPct val="100000"/>
              <a:buFont typeface="Arial" charset="0"/>
              <a:buNone/>
              <a:defRPr/>
            </a:pPr>
            <a:r>
              <a:rPr lang="ar-SA"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دينونة</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أبدية</a:t>
            </a:r>
            <a:endParaRPr lang="en-GB"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7825" name="Oval 1"/>
          <p:cNvSpPr>
            <a:spLocks noChangeArrowheads="1"/>
          </p:cNvSpPr>
          <p:nvPr/>
        </p:nvSpPr>
        <p:spPr bwMode="auto">
          <a:xfrm>
            <a:off x="2590800" y="1905000"/>
            <a:ext cx="2590800" cy="1600200"/>
          </a:xfrm>
          <a:prstGeom prst="ellipse">
            <a:avLst/>
          </a:prstGeom>
          <a:blipFill dpi="0" rotWithShape="0">
            <a:blip r:embed="rId3"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b="1" dirty="0">
              <a:latin typeface="Arial" panose="020B0604020202020204" pitchFamily="34" charset="0"/>
              <a:cs typeface="Arial" panose="020B0604020202020204" pitchFamily="34" charset="0"/>
            </a:endParaRPr>
          </a:p>
        </p:txBody>
      </p:sp>
      <p:sp>
        <p:nvSpPr>
          <p:cNvPr id="1094659" name="Text Box 2"/>
          <p:cNvSpPr txBox="1">
            <a:spLocks noChangeArrowheads="1"/>
          </p:cNvSpPr>
          <p:nvPr/>
        </p:nvSpPr>
        <p:spPr bwMode="auto">
          <a:xfrm>
            <a:off x="762000" y="314325"/>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ar-SA" sz="4400" b="1" dirty="0">
                <a:solidFill>
                  <a:srgbClr val="FFFFFF"/>
                </a:solidFill>
                <a:latin typeface="Arial" panose="020B0604020202020204" pitchFamily="34" charset="0"/>
                <a:cs typeface="Arial" panose="020B0604020202020204" pitchFamily="34" charset="0"/>
              </a:rPr>
              <a:t>الأخرويات في سفر إشعياء</a:t>
            </a:r>
            <a:endParaRPr lang="en-GB" sz="4400" b="1" dirty="0">
              <a:solidFill>
                <a:srgbClr val="FFFFFF"/>
              </a:solidFill>
              <a:latin typeface="Arial" panose="020B0604020202020204" pitchFamily="34" charset="0"/>
              <a:cs typeface="Arial" panose="020B0604020202020204" pitchFamily="34" charset="0"/>
            </a:endParaRPr>
          </a:p>
        </p:txBody>
      </p:sp>
      <p:sp>
        <p:nvSpPr>
          <p:cNvPr id="1094660" name="Line 3"/>
          <p:cNvSpPr>
            <a:spLocks noChangeShapeType="1"/>
          </p:cNvSpPr>
          <p:nvPr/>
        </p:nvSpPr>
        <p:spPr bwMode="auto">
          <a:xfrm>
            <a:off x="914400" y="3581400"/>
            <a:ext cx="7315200" cy="1588"/>
          </a:xfrm>
          <a:prstGeom prst="line">
            <a:avLst/>
          </a:prstGeom>
          <a:noFill/>
          <a:ln w="57240">
            <a:solidFill>
              <a:srgbClr val="FFFF66"/>
            </a:solidFill>
            <a:miter lim="800000"/>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77828" name="Text Box 4"/>
          <p:cNvSpPr txBox="1">
            <a:spLocks noChangeArrowheads="1"/>
          </p:cNvSpPr>
          <p:nvPr/>
        </p:nvSpPr>
        <p:spPr bwMode="auto">
          <a:xfrm>
            <a:off x="228600" y="4038600"/>
            <a:ext cx="1616075" cy="925511"/>
          </a:xfrm>
          <a:prstGeom prst="rect">
            <a:avLst/>
          </a:prstGeom>
          <a:solidFill>
            <a:srgbClr val="362D6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rtl="1" eaLnBrk="1" hangingPunct="1">
              <a:buClr>
                <a:srgbClr val="FFFFFF"/>
              </a:buClr>
              <a:buSzPct val="100000"/>
              <a:buFont typeface="Arial" charset="0"/>
              <a:buNone/>
              <a:defRPr/>
            </a:pPr>
            <a:r>
              <a:rPr lang="ar-SA"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اضطهاد إسرائيل يقودها إلى فهم الخطيئة</a:t>
            </a:r>
            <a:endParaRPr lang="en-GB"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7829" name="Text Box 5"/>
          <p:cNvSpPr txBox="1">
            <a:spLocks noChangeArrowheads="1"/>
          </p:cNvSpPr>
          <p:nvPr/>
        </p:nvSpPr>
        <p:spPr bwMode="auto">
          <a:xfrm>
            <a:off x="2362200" y="3886200"/>
            <a:ext cx="1616075" cy="1479509"/>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rtl="1" eaLnBrk="1" hangingPunct="1">
              <a:buClr>
                <a:srgbClr val="FFFFFF"/>
              </a:buClr>
              <a:buSzPct val="100000"/>
              <a:buFont typeface="Arial" charset="0"/>
              <a:buNone/>
            </a:pPr>
            <a:r>
              <a:rPr lang="ar-SA" sz="1800" b="1" dirty="0">
                <a:solidFill>
                  <a:srgbClr val="FFFFFF"/>
                </a:solidFill>
                <a:latin typeface="Arial" panose="020B0604020202020204" pitchFamily="34" charset="0"/>
                <a:cs typeface="Arial" panose="020B0604020202020204" pitchFamily="34" charset="0"/>
              </a:rPr>
              <a:t>اصرخوا إلى الله من أجل:</a:t>
            </a:r>
          </a:p>
          <a:p>
            <a:pPr algn="r" rtl="1" eaLnBrk="1" hangingPunct="1">
              <a:buClr>
                <a:srgbClr val="FFFFFF"/>
              </a:buClr>
              <a:buSzPct val="100000"/>
              <a:buFont typeface="Arial" charset="0"/>
              <a:buNone/>
            </a:pPr>
            <a:r>
              <a:rPr lang="ar-SA" sz="1800" b="1" dirty="0">
                <a:solidFill>
                  <a:srgbClr val="FFFFFF"/>
                </a:solidFill>
                <a:latin typeface="Arial" panose="020B0604020202020204" pitchFamily="34" charset="0"/>
                <a:cs typeface="Arial" panose="020B0604020202020204" pitchFamily="34" charset="0"/>
              </a:rPr>
              <a:t>• الغفران</a:t>
            </a:r>
          </a:p>
          <a:p>
            <a:pPr algn="r" rtl="1" eaLnBrk="1" hangingPunct="1">
              <a:buClr>
                <a:srgbClr val="FFFFFF"/>
              </a:buClr>
              <a:buSzPct val="100000"/>
              <a:buFont typeface="Arial" charset="0"/>
              <a:buNone/>
            </a:pPr>
            <a:r>
              <a:rPr lang="ar-SA" sz="1800" b="1" dirty="0">
                <a:solidFill>
                  <a:srgbClr val="FFFFFF"/>
                </a:solidFill>
                <a:latin typeface="Arial" panose="020B0604020202020204" pitchFamily="34" charset="0"/>
                <a:cs typeface="Arial" panose="020B0604020202020204" pitchFamily="34" charset="0"/>
              </a:rPr>
              <a:t>• الخلاص (طلب التدخل)</a:t>
            </a:r>
            <a:endParaRPr lang="en-GB" sz="1800" b="1" dirty="0">
              <a:solidFill>
                <a:srgbClr val="FFFFFF"/>
              </a:solidFill>
              <a:latin typeface="Arial" panose="020B0604020202020204" pitchFamily="34" charset="0"/>
              <a:cs typeface="Arial" panose="020B0604020202020204" pitchFamily="34" charset="0"/>
            </a:endParaRPr>
          </a:p>
        </p:txBody>
      </p:sp>
      <p:sp>
        <p:nvSpPr>
          <p:cNvPr id="77830" name="Text Box 6"/>
          <p:cNvSpPr txBox="1">
            <a:spLocks noChangeArrowheads="1"/>
          </p:cNvSpPr>
          <p:nvPr/>
        </p:nvSpPr>
        <p:spPr bwMode="auto">
          <a:xfrm>
            <a:off x="4396085" y="3886200"/>
            <a:ext cx="1616075" cy="120251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l" eaLnBrk="1" hangingPunct="1">
              <a:buClr>
                <a:srgbClr val="FFFFFF"/>
              </a:buClr>
              <a:buSzPct val="100000"/>
            </a:pPr>
            <a:r>
              <a:rPr lang="ar-SA" sz="1800" b="1" dirty="0">
                <a:solidFill>
                  <a:srgbClr val="FFFFFF"/>
                </a:solidFill>
                <a:latin typeface="Arial" panose="020B0604020202020204" pitchFamily="34" charset="0"/>
                <a:cs typeface="Arial" panose="020B0604020202020204" pitchFamily="34" charset="0"/>
              </a:rPr>
              <a:t>ظهور مجد الله:</a:t>
            </a:r>
          </a:p>
          <a:p>
            <a:pPr algn="l" eaLnBrk="1" hangingPunct="1">
              <a:buClr>
                <a:srgbClr val="FFFFFF"/>
              </a:buClr>
              <a:buSzPct val="100000"/>
            </a:pPr>
            <a:r>
              <a:rPr lang="ar-SA" sz="1800" b="1" dirty="0">
                <a:solidFill>
                  <a:srgbClr val="FFFFFF"/>
                </a:solidFill>
                <a:latin typeface="Arial" panose="020B0604020202020204" pitchFamily="34" charset="0"/>
                <a:cs typeface="Arial" panose="020B0604020202020204" pitchFamily="34" charset="0"/>
              </a:rPr>
              <a:t>• العهد الجديد</a:t>
            </a:r>
          </a:p>
          <a:p>
            <a:pPr algn="l" eaLnBrk="1" hangingPunct="1">
              <a:buClr>
                <a:srgbClr val="FFFFFF"/>
              </a:buClr>
              <a:buSzPct val="100000"/>
            </a:pPr>
            <a:r>
              <a:rPr lang="ar-SA" sz="1800" b="1" dirty="0">
                <a:solidFill>
                  <a:srgbClr val="FFFFFF"/>
                </a:solidFill>
                <a:latin typeface="Arial" panose="020B0604020202020204" pitchFamily="34" charset="0"/>
                <a:cs typeface="Arial" panose="020B0604020202020204" pitchFamily="34" charset="0"/>
              </a:rPr>
              <a:t>• الأعداء يدانون</a:t>
            </a:r>
          </a:p>
          <a:p>
            <a:pPr algn="l" eaLnBrk="1" hangingPunct="1">
              <a:buClr>
                <a:srgbClr val="FFFFFF"/>
              </a:buClr>
              <a:buSzPct val="100000"/>
            </a:pPr>
            <a:r>
              <a:rPr lang="ar-SA" sz="1800" b="1" dirty="0">
                <a:solidFill>
                  <a:srgbClr val="FFFFFF"/>
                </a:solidFill>
                <a:latin typeface="Arial" panose="020B0604020202020204" pitchFamily="34" charset="0"/>
                <a:cs typeface="Arial" panose="020B0604020202020204" pitchFamily="34" charset="0"/>
              </a:rPr>
              <a:t>(مُنحَ التدخل)</a:t>
            </a:r>
            <a:endParaRPr lang="en-GB" sz="1800" b="1" dirty="0">
              <a:solidFill>
                <a:srgbClr val="FFFFFF"/>
              </a:solidFill>
              <a:latin typeface="Arial" panose="020B0604020202020204" pitchFamily="34" charset="0"/>
              <a:cs typeface="Arial" panose="020B0604020202020204" pitchFamily="34" charset="0"/>
            </a:endParaRPr>
          </a:p>
        </p:txBody>
      </p:sp>
      <p:sp>
        <p:nvSpPr>
          <p:cNvPr id="77831" name="Text Box 7"/>
          <p:cNvSpPr txBox="1">
            <a:spLocks noChangeArrowheads="1"/>
          </p:cNvSpPr>
          <p:nvPr/>
        </p:nvSpPr>
        <p:spPr bwMode="auto">
          <a:xfrm>
            <a:off x="6553200" y="3886200"/>
            <a:ext cx="1981200" cy="120251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marL="174625" indent="-174625"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cs typeface="ＭＳ Ｐゴシック" charset="0"/>
              </a:defRPr>
            </a:lvl1pPr>
            <a:lvl2pPr marL="742950" indent="-285750"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2pPr>
            <a:lvl3pPr marL="1143000" indent="-228600"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3pPr>
            <a:lvl4pPr marL="1600200" indent="-228600"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4pPr>
            <a:lvl5pPr marL="2057400" indent="-228600"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9pPr>
          </a:lstStyle>
          <a:p>
            <a:pPr algn="r" rtl="1" eaLnBrk="1" hangingPunct="1">
              <a:buClr>
                <a:srgbClr val="FFFFFF"/>
              </a:buClr>
              <a:buSzPct val="100000"/>
              <a:buFont typeface="Arial" charset="0"/>
              <a:buChar char="•"/>
            </a:pPr>
            <a:r>
              <a:rPr lang="ar-SA" sz="1800" b="1" dirty="0">
                <a:solidFill>
                  <a:srgbClr val="FFFFFF"/>
                </a:solidFill>
                <a:latin typeface="Arial" panose="020B0604020202020204" pitchFamily="34" charset="0"/>
                <a:cs typeface="Arial" panose="020B0604020202020204" pitchFamily="34" charset="0"/>
              </a:rPr>
              <a:t>استعادة الأمة</a:t>
            </a:r>
          </a:p>
          <a:p>
            <a:pPr algn="r" rtl="1" eaLnBrk="1" hangingPunct="1">
              <a:buClr>
                <a:srgbClr val="FFFFFF"/>
              </a:buClr>
              <a:buSzPct val="100000"/>
              <a:buFont typeface="Arial" charset="0"/>
              <a:buChar char="•"/>
            </a:pPr>
            <a:r>
              <a:rPr lang="ar-SA" sz="1800" b="1" dirty="0">
                <a:solidFill>
                  <a:srgbClr val="FFFFFF"/>
                </a:solidFill>
                <a:latin typeface="Arial" panose="020B0604020202020204" pitchFamily="34" charset="0"/>
                <a:cs typeface="Arial" panose="020B0604020202020204" pitchFamily="34" charset="0"/>
              </a:rPr>
              <a:t>الشفاء البدني</a:t>
            </a:r>
          </a:p>
          <a:p>
            <a:pPr algn="r" rtl="1" eaLnBrk="1" hangingPunct="1">
              <a:buClr>
                <a:srgbClr val="FFFFFF"/>
              </a:buClr>
              <a:buSzPct val="100000"/>
              <a:buFont typeface="Arial" charset="0"/>
              <a:buChar char="•"/>
            </a:pPr>
            <a:r>
              <a:rPr lang="ar-SA" sz="1800" b="1" dirty="0">
                <a:solidFill>
                  <a:srgbClr val="FFFFFF"/>
                </a:solidFill>
                <a:latin typeface="Arial" panose="020B0604020202020204" pitchFamily="34" charset="0"/>
                <a:cs typeface="Arial" panose="020B0604020202020204" pitchFamily="34" charset="0"/>
              </a:rPr>
              <a:t>استعادة الأرض</a:t>
            </a:r>
          </a:p>
          <a:p>
            <a:pPr algn="r" rtl="1" eaLnBrk="1" hangingPunct="1">
              <a:buClr>
                <a:srgbClr val="FFFFFF"/>
              </a:buClr>
              <a:buSzPct val="100000"/>
              <a:buFont typeface="Arial" charset="0"/>
              <a:buChar char="•"/>
            </a:pPr>
            <a:r>
              <a:rPr lang="ar-SA" sz="1800" b="1" dirty="0">
                <a:solidFill>
                  <a:srgbClr val="FFFFFF"/>
                </a:solidFill>
                <a:latin typeface="Arial" panose="020B0604020202020204" pitchFamily="34" charset="0"/>
                <a:cs typeface="Arial" panose="020B0604020202020204" pitchFamily="34" charset="0"/>
              </a:rPr>
              <a:t>السلام العالمي</a:t>
            </a:r>
            <a:endParaRPr lang="en-GB" sz="1800" b="1" dirty="0">
              <a:solidFill>
                <a:srgbClr val="FFFFFF"/>
              </a:solidFill>
              <a:latin typeface="Arial" panose="020B0604020202020204" pitchFamily="34" charset="0"/>
              <a:cs typeface="Arial" panose="020B0604020202020204" pitchFamily="34" charset="0"/>
            </a:endParaRPr>
          </a:p>
        </p:txBody>
      </p:sp>
      <p:sp>
        <p:nvSpPr>
          <p:cNvPr id="77832" name="Text Box 8"/>
          <p:cNvSpPr txBox="1">
            <a:spLocks noChangeArrowheads="1"/>
          </p:cNvSpPr>
          <p:nvPr/>
        </p:nvSpPr>
        <p:spPr bwMode="auto">
          <a:xfrm>
            <a:off x="2906713" y="2212975"/>
            <a:ext cx="2057400"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Arial" charset="0"/>
              <a:buNone/>
            </a:pPr>
            <a:r>
              <a:rPr lang="ar-SA" sz="5400" b="1" dirty="0">
                <a:solidFill>
                  <a:srgbClr val="000000"/>
                </a:solidFill>
                <a:latin typeface="Arial" panose="020B0604020202020204" pitchFamily="34" charset="0"/>
                <a:cs typeface="Arial" panose="020B0604020202020204" pitchFamily="34" charset="0"/>
              </a:rPr>
              <a:t>الله</a:t>
            </a:r>
            <a:endParaRPr lang="en-GB" sz="5400" b="1" dirty="0">
              <a:solidFill>
                <a:srgbClr val="000000"/>
              </a:solidFill>
              <a:latin typeface="Arial" panose="020B0604020202020204" pitchFamily="34" charset="0"/>
              <a:cs typeface="Arial" panose="020B0604020202020204" pitchFamily="34" charset="0"/>
            </a:endParaRPr>
          </a:p>
        </p:txBody>
      </p:sp>
      <p:sp>
        <p:nvSpPr>
          <p:cNvPr id="77833" name="AutoShape 9"/>
          <p:cNvSpPr>
            <a:spLocks noChangeArrowheads="1"/>
          </p:cNvSpPr>
          <p:nvPr/>
        </p:nvSpPr>
        <p:spPr bwMode="auto">
          <a:xfrm>
            <a:off x="1905000" y="4114800"/>
            <a:ext cx="381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36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7834" name="AutoShape 10"/>
          <p:cNvSpPr>
            <a:spLocks noChangeArrowheads="1"/>
          </p:cNvSpPr>
          <p:nvPr/>
        </p:nvSpPr>
        <p:spPr bwMode="auto">
          <a:xfrm rot="-5400000">
            <a:off x="2665413" y="3162300"/>
            <a:ext cx="381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36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7835" name="AutoShape 11"/>
          <p:cNvSpPr>
            <a:spLocks noChangeArrowheads="1"/>
          </p:cNvSpPr>
          <p:nvPr/>
        </p:nvSpPr>
        <p:spPr bwMode="auto">
          <a:xfrm>
            <a:off x="6096000" y="4114800"/>
            <a:ext cx="381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36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7836" name="AutoShape 12"/>
          <p:cNvSpPr>
            <a:spLocks noChangeArrowheads="1"/>
          </p:cNvSpPr>
          <p:nvPr/>
        </p:nvSpPr>
        <p:spPr bwMode="auto">
          <a:xfrm rot="5400000">
            <a:off x="4764088" y="3163888"/>
            <a:ext cx="381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36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94670" name="Rectangle 13"/>
          <p:cNvSpPr>
            <a:spLocks noChangeArrowheads="1"/>
          </p:cNvSpPr>
          <p:nvPr/>
        </p:nvSpPr>
        <p:spPr bwMode="auto">
          <a:xfrm>
            <a:off x="762000" y="914400"/>
            <a:ext cx="7772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rtl="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sz="2000" b="1" dirty="0">
                <a:solidFill>
                  <a:srgbClr val="FFFFFF"/>
                </a:solidFill>
                <a:latin typeface="Arial" panose="020B0604020202020204" pitchFamily="34" charset="0"/>
                <a:cs typeface="Arial" panose="020B0604020202020204" pitchFamily="34" charset="0"/>
              </a:rPr>
              <a:t>مقتبس من جون مارتن، كلية دالاس اللاهوتية</a:t>
            </a:r>
            <a:endParaRPr lang="en-GB" sz="2000" b="1" dirty="0">
              <a:solidFill>
                <a:srgbClr val="FFFFFF"/>
              </a:solidFill>
              <a:latin typeface="Arial" panose="020B0604020202020204" pitchFamily="34" charset="0"/>
              <a:cs typeface="Arial" panose="020B0604020202020204" pitchFamily="34" charset="0"/>
            </a:endParaRP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FFFFFF"/>
                </a:solidFill>
                <a:latin typeface="Arial" panose="020B0604020202020204" pitchFamily="34" charset="0"/>
                <a:cs typeface="Arial" panose="020B0604020202020204" pitchFamily="34" charset="0"/>
              </a:rPr>
              <a:t>469</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77828"/>
                                        </p:tgtEl>
                                        <p:attrNameLst>
                                          <p:attrName>style.visibility</p:attrName>
                                        </p:attrNameLst>
                                      </p:cBhvr>
                                      <p:to>
                                        <p:strVal val="visible"/>
                                      </p:to>
                                    </p:set>
                                    <p:animEffect transition="in" filter="dissolve">
                                      <p:cBhvr additive="repl">
                                        <p:cTn id="7" dur="500"/>
                                        <p:tgtEl>
                                          <p:spTgt spid="77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additive="repl">
                                        <p:cTn id="11" dur="1" fill="hold">
                                          <p:stCondLst>
                                            <p:cond delay="0"/>
                                          </p:stCondLst>
                                        </p:cTn>
                                        <p:tgtEl>
                                          <p:spTgt spid="77833"/>
                                        </p:tgtEl>
                                        <p:attrNameLst>
                                          <p:attrName>style.visibility</p:attrName>
                                        </p:attrNameLst>
                                      </p:cBhvr>
                                      <p:to>
                                        <p:strVal val="visible"/>
                                      </p:to>
                                    </p:set>
                                    <p:animEffect transition="in" filter="wipe(left)">
                                      <p:cBhvr additive="repl">
                                        <p:cTn id="12" dur="500"/>
                                        <p:tgtEl>
                                          <p:spTgt spid="77833"/>
                                        </p:tgtEl>
                                      </p:cBhvr>
                                    </p:animEffect>
                                  </p:childTnLst>
                                </p:cTn>
                              </p:par>
                            </p:childTnLst>
                          </p:cTn>
                        </p:par>
                        <p:par>
                          <p:cTn id="13" fill="hold" nodeType="afterGroup">
                            <p:stCondLst>
                              <p:cond delay="500"/>
                            </p:stCondLst>
                            <p:childTnLst>
                              <p:par>
                                <p:cTn id="14" presetID="9" presetClass="entr" fill="hold" nodeType="afterEffect">
                                  <p:stCondLst>
                                    <p:cond delay="0"/>
                                  </p:stCondLst>
                                  <p:childTnLst>
                                    <p:set>
                                      <p:cBhvr additive="repl">
                                        <p:cTn id="15" dur="1" fill="hold">
                                          <p:stCondLst>
                                            <p:cond delay="0"/>
                                          </p:stCondLst>
                                        </p:cTn>
                                        <p:tgtEl>
                                          <p:spTgt spid="77829"/>
                                        </p:tgtEl>
                                        <p:attrNameLst>
                                          <p:attrName>style.visibility</p:attrName>
                                        </p:attrNameLst>
                                      </p:cBhvr>
                                      <p:to>
                                        <p:strVal val="visible"/>
                                      </p:to>
                                    </p:set>
                                    <p:animEffect transition="in" filter="dissolve">
                                      <p:cBhvr additive="repl">
                                        <p:cTn id="16" dur="500"/>
                                        <p:tgtEl>
                                          <p:spTgt spid="778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additive="repl">
                                        <p:cTn id="20" dur="1" fill="hold">
                                          <p:stCondLst>
                                            <p:cond delay="0"/>
                                          </p:stCondLst>
                                        </p:cTn>
                                        <p:tgtEl>
                                          <p:spTgt spid="77834"/>
                                        </p:tgtEl>
                                        <p:attrNameLst>
                                          <p:attrName>style.visibility</p:attrName>
                                        </p:attrNameLst>
                                      </p:cBhvr>
                                      <p:to>
                                        <p:strVal val="visible"/>
                                      </p:to>
                                    </p:set>
                                    <p:animEffect transition="in" filter="wipe(down)">
                                      <p:cBhvr additive="repl">
                                        <p:cTn id="21" dur="500"/>
                                        <p:tgtEl>
                                          <p:spTgt spid="77834"/>
                                        </p:tgtEl>
                                      </p:cBhvr>
                                    </p:animEffect>
                                  </p:childTnLst>
                                </p:cTn>
                              </p:par>
                            </p:childTnLst>
                          </p:cTn>
                        </p:par>
                        <p:par>
                          <p:cTn id="22" fill="hold" nodeType="afterGroup">
                            <p:stCondLst>
                              <p:cond delay="500"/>
                            </p:stCondLst>
                            <p:childTnLst>
                              <p:par>
                                <p:cTn id="23" presetID="9" presetClass="entr" fill="hold" grpId="0" nodeType="afterEffect">
                                  <p:stCondLst>
                                    <p:cond delay="0"/>
                                  </p:stCondLst>
                                  <p:childTnLst>
                                    <p:set>
                                      <p:cBhvr additive="repl">
                                        <p:cTn id="24" dur="1" fill="hold">
                                          <p:stCondLst>
                                            <p:cond delay="0"/>
                                          </p:stCondLst>
                                        </p:cTn>
                                        <p:tgtEl>
                                          <p:spTgt spid="77825"/>
                                        </p:tgtEl>
                                        <p:attrNameLst>
                                          <p:attrName>style.visibility</p:attrName>
                                        </p:attrNameLst>
                                      </p:cBhvr>
                                      <p:to>
                                        <p:strVal val="visible"/>
                                      </p:to>
                                    </p:set>
                                    <p:animEffect transition="in" filter="dissolve">
                                      <p:cBhvr additive="repl">
                                        <p:cTn id="25" dur="500"/>
                                        <p:tgtEl>
                                          <p:spTgt spid="77825"/>
                                        </p:tgtEl>
                                      </p:cBhvr>
                                    </p:animEffect>
                                  </p:childTnLst>
                                </p:cTn>
                              </p:par>
                            </p:childTnLst>
                          </p:cTn>
                        </p:par>
                        <p:par>
                          <p:cTn id="26" fill="hold" nodeType="afterGroup">
                            <p:stCondLst>
                              <p:cond delay="1000"/>
                            </p:stCondLst>
                            <p:childTnLst>
                              <p:par>
                                <p:cTn id="27" presetID="9" presetClass="entr" fill="hold" nodeType="afterEffect">
                                  <p:stCondLst>
                                    <p:cond delay="0"/>
                                  </p:stCondLst>
                                  <p:childTnLst>
                                    <p:set>
                                      <p:cBhvr additive="repl">
                                        <p:cTn id="28" dur="1" fill="hold">
                                          <p:stCondLst>
                                            <p:cond delay="0"/>
                                          </p:stCondLst>
                                        </p:cTn>
                                        <p:tgtEl>
                                          <p:spTgt spid="77832"/>
                                        </p:tgtEl>
                                        <p:attrNameLst>
                                          <p:attrName>style.visibility</p:attrName>
                                        </p:attrNameLst>
                                      </p:cBhvr>
                                      <p:to>
                                        <p:strVal val="visible"/>
                                      </p:to>
                                    </p:set>
                                    <p:animEffect transition="in" filter="dissolve">
                                      <p:cBhvr additive="repl">
                                        <p:cTn id="29" dur="500"/>
                                        <p:tgtEl>
                                          <p:spTgt spid="7783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additive="repl">
                                        <p:cTn id="33" dur="1" fill="hold">
                                          <p:stCondLst>
                                            <p:cond delay="0"/>
                                          </p:stCondLst>
                                        </p:cTn>
                                        <p:tgtEl>
                                          <p:spTgt spid="77836"/>
                                        </p:tgtEl>
                                        <p:attrNameLst>
                                          <p:attrName>style.visibility</p:attrName>
                                        </p:attrNameLst>
                                      </p:cBhvr>
                                      <p:to>
                                        <p:strVal val="visible"/>
                                      </p:to>
                                    </p:set>
                                    <p:animEffect transition="in" filter="wipe(up)">
                                      <p:cBhvr additive="repl">
                                        <p:cTn id="34" dur="500"/>
                                        <p:tgtEl>
                                          <p:spTgt spid="77836"/>
                                        </p:tgtEl>
                                      </p:cBhvr>
                                    </p:animEffect>
                                  </p:childTnLst>
                                </p:cTn>
                              </p:par>
                            </p:childTnLst>
                          </p:cTn>
                        </p:par>
                        <p:par>
                          <p:cTn id="35" fill="hold" nodeType="afterGroup">
                            <p:stCondLst>
                              <p:cond delay="500"/>
                            </p:stCondLst>
                            <p:childTnLst>
                              <p:par>
                                <p:cTn id="36" presetID="9" presetClass="entr" fill="hold" nodeType="afterEffect">
                                  <p:stCondLst>
                                    <p:cond delay="0"/>
                                  </p:stCondLst>
                                  <p:childTnLst>
                                    <p:set>
                                      <p:cBhvr additive="repl">
                                        <p:cTn id="37" dur="1" fill="hold">
                                          <p:stCondLst>
                                            <p:cond delay="0"/>
                                          </p:stCondLst>
                                        </p:cTn>
                                        <p:tgtEl>
                                          <p:spTgt spid="77830"/>
                                        </p:tgtEl>
                                        <p:attrNameLst>
                                          <p:attrName>style.visibility</p:attrName>
                                        </p:attrNameLst>
                                      </p:cBhvr>
                                      <p:to>
                                        <p:strVal val="visible"/>
                                      </p:to>
                                    </p:set>
                                    <p:animEffect transition="in" filter="dissolve">
                                      <p:cBhvr additive="repl">
                                        <p:cTn id="38" dur="500"/>
                                        <p:tgtEl>
                                          <p:spTgt spid="7783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additive="repl">
                                        <p:cTn id="42" dur="1" fill="hold">
                                          <p:stCondLst>
                                            <p:cond delay="0"/>
                                          </p:stCondLst>
                                        </p:cTn>
                                        <p:tgtEl>
                                          <p:spTgt spid="77835"/>
                                        </p:tgtEl>
                                        <p:attrNameLst>
                                          <p:attrName>style.visibility</p:attrName>
                                        </p:attrNameLst>
                                      </p:cBhvr>
                                      <p:to>
                                        <p:strVal val="visible"/>
                                      </p:to>
                                    </p:set>
                                    <p:animEffect transition="in" filter="wipe(left)">
                                      <p:cBhvr additive="repl">
                                        <p:cTn id="43" dur="500"/>
                                        <p:tgtEl>
                                          <p:spTgt spid="77835"/>
                                        </p:tgtEl>
                                      </p:cBhvr>
                                    </p:animEffect>
                                  </p:childTnLst>
                                </p:cTn>
                              </p:par>
                            </p:childTnLst>
                          </p:cTn>
                        </p:par>
                        <p:par>
                          <p:cTn id="44" fill="hold" nodeType="afterGroup">
                            <p:stCondLst>
                              <p:cond delay="500"/>
                            </p:stCondLst>
                            <p:childTnLst>
                              <p:par>
                                <p:cTn id="45" presetID="9" presetClass="entr" fill="hold" nodeType="afterEffect">
                                  <p:stCondLst>
                                    <p:cond delay="0"/>
                                  </p:stCondLst>
                                  <p:childTnLst>
                                    <p:set>
                                      <p:cBhvr additive="repl">
                                        <p:cTn id="46" dur="1" fill="hold">
                                          <p:stCondLst>
                                            <p:cond delay="0"/>
                                          </p:stCondLst>
                                        </p:cTn>
                                        <p:tgtEl>
                                          <p:spTgt spid="77831"/>
                                        </p:tgtEl>
                                        <p:attrNameLst>
                                          <p:attrName>style.visibility</p:attrName>
                                        </p:attrNameLst>
                                      </p:cBhvr>
                                      <p:to>
                                        <p:strVal val="visible"/>
                                      </p:to>
                                    </p:set>
                                    <p:animEffect transition="in" filter="dissolve">
                                      <p:cBhvr additive="repl">
                                        <p:cTn id="47" dur="500"/>
                                        <p:tgtEl>
                                          <p:spTgt spid="77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5" grpId="0" animBg="1"/>
      <p:bldP spid="77833" grpId="0" animBg="1"/>
      <p:bldP spid="77834" grpId="0" animBg="1"/>
      <p:bldP spid="77835" grpId="0" animBg="1"/>
      <p:bldP spid="7783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13898" y="44624"/>
            <a:ext cx="9130101" cy="5708800"/>
          </a:xfrm>
          <a:prstGeom prst="rect">
            <a:avLst/>
          </a:prstGeom>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ar-SA" sz="3200" kern="1200" dirty="0">
                <a:solidFill>
                  <a:schemeClr val="bg1"/>
                </a:solidFill>
                <a:effectLst>
                  <a:glow rad="228600">
                    <a:schemeClr val="tx1"/>
                  </a:glow>
                </a:effectLst>
                <a:ea typeface="ＭＳ Ｐゴシック"/>
              </a:rPr>
              <a:t>إشعياء 65: 17-18أ</a:t>
            </a:r>
            <a:endParaRPr lang="en-US" sz="2800" dirty="0">
              <a:solidFill>
                <a:schemeClr val="bg1"/>
              </a:solidFill>
              <a:effectLst>
                <a:glow rad="228600">
                  <a:schemeClr val="tx1"/>
                </a:glow>
              </a:effectLst>
            </a:endParaRPr>
          </a:p>
        </p:txBody>
      </p:sp>
      <p:sp>
        <p:nvSpPr>
          <p:cNvPr id="8" name="Rectangle 3"/>
          <p:cNvSpPr>
            <a:spLocks noChangeArrowheads="1"/>
          </p:cNvSpPr>
          <p:nvPr/>
        </p:nvSpPr>
        <p:spPr bwMode="auto">
          <a:xfrm>
            <a:off x="-13898" y="135080"/>
            <a:ext cx="9144000" cy="193899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”لأَنِّي </a:t>
            </a:r>
            <a:r>
              <a:rPr kumimoji="0" lang="ar-SA" sz="4000" b="1" u="none" strike="noStrike" kern="1200" cap="none" spc="0" normalizeH="0" baseline="0" noProof="0" dirty="0" err="1">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هأَنَذَا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خَالِقٌ سَمَاوَاتٍ جَدِيدَةً وَأَرْضًا جَدِيدَةً، فَلاَ تُذْكَرُ ٱلْأُولَى وَلاَ تَخْطُرُ عَلَى بَال. 18 بَلِ </a:t>
            </a:r>
            <a:r>
              <a:rPr kumimoji="0" lang="ar-SA" sz="4000" b="1" u="none" strike="noStrike" kern="1200" cap="none" spc="0" normalizeH="0" baseline="0" noProof="0" dirty="0" err="1">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ٱفْرَحُوا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a:t>
            </a:r>
            <a:r>
              <a:rPr kumimoji="0" lang="ar-SA" sz="4000" b="1" u="none" strike="noStrike" kern="1200" cap="none" spc="0" normalizeH="0" baseline="0" noProof="0" dirty="0" err="1">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وَٱبْتَهِجُوا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إِلَى ٱلْأَبَدِ فِي مَا أَنَا خَالِقٌ،“ </a:t>
            </a:r>
          </a:p>
        </p:txBody>
      </p:sp>
    </p:spTree>
    <p:extLst>
      <p:ext uri="{BB962C8B-B14F-4D97-AF65-F5344CB8AC3E}">
        <p14:creationId xmlns:p14="http://schemas.microsoft.com/office/powerpoint/2010/main" val="21223576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0" y="2276872"/>
            <a:ext cx="9137412" cy="4568706"/>
          </a:xfrm>
          <a:prstGeom prst="rect">
            <a:avLst/>
          </a:prstGeom>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ar-SA" sz="3200" kern="1200" dirty="0">
                <a:solidFill>
                  <a:schemeClr val="bg1"/>
                </a:solidFill>
                <a:effectLst>
                  <a:glow rad="228600">
                    <a:schemeClr val="tx1"/>
                  </a:glow>
                </a:effectLst>
                <a:ea typeface="ＭＳ Ｐゴシック"/>
              </a:rPr>
              <a:t>إشعياء</a:t>
            </a:r>
            <a:r>
              <a:rPr lang="ar-SA" sz="3200" kern="1200" dirty="0">
                <a:effectLst>
                  <a:glow rad="228600">
                    <a:schemeClr val="tx1"/>
                  </a:glow>
                </a:effectLst>
                <a:ea typeface="ＭＳ Ｐゴシック"/>
              </a:rPr>
              <a:t> 65: 18ب- 19</a:t>
            </a:r>
            <a:endParaRPr lang="en-US" sz="2800"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234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ctr" rtl="1"/>
            <a:r>
              <a:rPr lang="ar-SA"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لأَنِّي </a:t>
            </a:r>
            <a:r>
              <a:rPr lang="ar-SA" sz="44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هأَنَذَا</a:t>
            </a:r>
            <a:r>
              <a:rPr lang="ar-SA"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خَالِقٌ أُورُشَلِيمَ بَهْجَةً وَشَعْبَهَا </a:t>
            </a:r>
            <a:r>
              <a:rPr lang="ar-SA" sz="44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فَرَحًا.</a:t>
            </a:r>
            <a:r>
              <a:rPr lang="ar-SA"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sz="4400" b="1"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19</a:t>
            </a:r>
            <a:r>
              <a:rPr lang="ar-SA"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فَأَبْتَهِجُ بِأُورُشَلِيمَ وَأَفْرَحُ بِشَعْبِي، وَلاَ يُسْمَعُ بَعْدُ فِيهَا صَوْتُ بُكَاءٍ وَلاَ صَوْتُ صُرَاخٍ.</a:t>
            </a:r>
          </a:p>
        </p:txBody>
      </p:sp>
    </p:spTree>
    <p:extLst>
      <p:ext uri="{BB962C8B-B14F-4D97-AF65-F5344CB8AC3E}">
        <p14:creationId xmlns:p14="http://schemas.microsoft.com/office/powerpoint/2010/main" val="3753799191"/>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extLst>
            <a:ext uri="{909E8E84-426E-40dd-AFC4-6F175D3DCCD1}"/>
            <a:ext uri="{91240B29-F687-4f45-9708-019B960494DF}"/>
            <a:ext uri="{FAA26D3D-D897-4be2-8F04-BA451C77F1D7}"/>
          </a:extLst>
        </p:spPr>
        <p:txBody>
          <a:bodyPr/>
          <a:lstStyle/>
          <a:p>
            <a:pPr>
              <a:defRPr/>
            </a:pPr>
            <a:r>
              <a:rPr lang="ar-JO" sz="4800" dirty="0">
                <a:effectLst>
                  <a:glow rad="101600">
                    <a:schemeClr val="tx1">
                      <a:alpha val="99000"/>
                    </a:schemeClr>
                  </a:glow>
                </a:effectLst>
              </a:rPr>
              <a:t>الموضوع</a:t>
            </a:r>
            <a:endParaRPr lang="en-US" sz="4800" dirty="0">
              <a:effectLst>
                <a:glow rad="101600">
                  <a:schemeClr val="tx1">
                    <a:alpha val="99000"/>
                  </a:schemeClr>
                </a:glow>
              </a:effectLst>
            </a:endParaRPr>
          </a:p>
        </p:txBody>
      </p:sp>
      <p:sp>
        <p:nvSpPr>
          <p:cNvPr id="3" name="Title 1"/>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468842"/>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إسترداد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النظام المخلوق</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6085" name="Text Box 3"/>
          <p:cNvSpPr txBox="1">
            <a:spLocks noChangeArrowheads="1"/>
          </p:cNvSpPr>
          <p:nvPr/>
        </p:nvSpPr>
        <p:spPr bwMode="auto">
          <a:xfrm>
            <a:off x="8143875" y="44450"/>
            <a:ext cx="895350" cy="461963"/>
          </a:xfrm>
          <a:prstGeom prst="rect">
            <a:avLst/>
          </a:prstGeom>
          <a:noFill/>
          <a:ln w="9525">
            <a:no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7" name="Rectangle 2"/>
          <p:cNvSpPr txBox="1">
            <a:spLocks noChangeArrowheads="1"/>
          </p:cNvSpPr>
          <p:nvPr/>
        </p:nvSpPr>
        <p:spPr bwMode="auto">
          <a:xfrm>
            <a:off x="0" y="5920006"/>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06207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7"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en-US">
              <a:solidFill>
                <a:srgbClr val="FFFFFF"/>
              </a:solidFill>
              <a:latin typeface="Comic Sans MS" charset="0"/>
            </a:endParaRPr>
          </a:p>
        </p:txBody>
      </p:sp>
      <p:pic>
        <p:nvPicPr>
          <p:cNvPr id="1125378"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988" y="0"/>
            <a:ext cx="8097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7388" y="5818956"/>
            <a:ext cx="9171388" cy="1039044"/>
          </a:xfrm>
        </p:spPr>
        <p:txBody>
          <a:bodyPr/>
          <a:lstStyle/>
          <a:p>
            <a:pPr algn="ctr" rtl="1" eaLnBrk="1" hangingPunct="1">
              <a:defRPr/>
            </a:pPr>
            <a:r>
              <a:rPr lang="ar-SA" sz="2800" b="1" i="0" kern="1200" dirty="0">
                <a:solidFill>
                  <a:schemeClr val="bg1"/>
                </a:solidFill>
                <a:effectLst>
                  <a:glow rad="228600">
                    <a:schemeClr val="tx1"/>
                  </a:glow>
                </a:effectLst>
                <a:latin typeface="Arial" panose="020B0604020202020204" pitchFamily="34" charset="0"/>
                <a:cs typeface="Arial" panose="020B0604020202020204" pitchFamily="34" charset="0"/>
              </a:rPr>
              <a:t>حياة طويلة بشكل مذهل (إشعياء 65:20)!</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2125579" y="0"/>
            <a:ext cx="7018421" cy="193899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p>
            <a:pPr algn="ctr" defTabSz="457200" rtl="1" fontAlgn="auto">
              <a:spcBef>
                <a:spcPts val="0"/>
              </a:spcBef>
              <a:spcAft>
                <a:spcPts val="0"/>
              </a:spcAft>
            </a:pP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لاَ يَكُونُ بَعْدُ هُنَاكَ طِفْلُ أَيَّامٍ، وَلاَ شَيْخٌ لَمْ يُكْمِلْ أَيَّامَهُ. لأَنَّ </a:t>
            </a:r>
            <a:r>
              <a:rPr lang="ar-SA" sz="4000" b="1" dirty="0" err="1">
                <a:solidFill>
                  <a:srgbClr val="FFFFFF"/>
                </a:solidFill>
                <a:effectLst>
                  <a:glow rad="228600">
                    <a:srgbClr val="000000">
                      <a:satMod val="175000"/>
                    </a:srgbClr>
                  </a:glow>
                </a:effectLst>
                <a:latin typeface="Arial" panose="020B0604020202020204" pitchFamily="34" charset="0"/>
                <a:cs typeface="Arial" panose="020B0604020202020204" pitchFamily="34" charset="0"/>
              </a:rPr>
              <a:t>ٱلصَّبِيَّ</a:t>
            </a: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يَمُوتُ ٱبْنَ مِئَةِ سَنَةٍ، </a:t>
            </a:r>
            <a:r>
              <a:rPr lang="ar-SA" sz="4000" b="1" dirty="0" err="1">
                <a:solidFill>
                  <a:srgbClr val="FFFFFF"/>
                </a:solidFill>
                <a:effectLst>
                  <a:glow rad="228600">
                    <a:srgbClr val="000000">
                      <a:satMod val="175000"/>
                    </a:srgbClr>
                  </a:glow>
                </a:effectLst>
                <a:latin typeface="Arial" panose="020B0604020202020204" pitchFamily="34" charset="0"/>
                <a:cs typeface="Arial" panose="020B0604020202020204" pitchFamily="34" charset="0"/>
              </a:rPr>
              <a:t>وَٱلْخَاطِئُ</a:t>
            </a: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يُلْعَنُ ٱبْنَ مِئَةِ سَنَةٍ.</a:t>
            </a:r>
            <a:endParaRPr lang="en-GB"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FFFFFF"/>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FFFFFF"/>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656150" y="3524250"/>
            <a:ext cx="147217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حقبة الكنيسة</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775" name="Text Box 7"/>
          <p:cNvSpPr txBox="1">
            <a:spLocks noChangeArrowheads="1"/>
          </p:cNvSpPr>
          <p:nvPr/>
        </p:nvSpPr>
        <p:spPr bwMode="auto">
          <a:xfrm>
            <a:off x="3029763" y="3500438"/>
            <a:ext cx="272412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الملك الألفي</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(إشعياء 2: 4؛ 65: 20)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778" name="Line 10"/>
          <p:cNvSpPr>
            <a:spLocks noChangeShapeType="1"/>
          </p:cNvSpPr>
          <p:nvPr/>
        </p:nvSpPr>
        <p:spPr bwMode="auto">
          <a:xfrm>
            <a:off x="2555875" y="2636838"/>
            <a:ext cx="3175" cy="692150"/>
          </a:xfrm>
          <a:prstGeom prst="line">
            <a:avLst/>
          </a:prstGeom>
          <a:noFill/>
          <a:ln w="57150" cmpd="sng">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1119255" y="1681163"/>
            <a:ext cx="287800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(إشعياء 60: 2؛ 61: 11)</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780" name="Text Box 12"/>
          <p:cNvSpPr txBox="1">
            <a:spLocks noChangeArrowheads="1"/>
          </p:cNvSpPr>
          <p:nvPr/>
        </p:nvSpPr>
        <p:spPr bwMode="auto">
          <a:xfrm>
            <a:off x="2678706" y="4995863"/>
            <a:ext cx="3426236" cy="1387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defPPr>
              <a:defRPr lang="en-GB"/>
            </a:defPPr>
            <a:lvl1pPr algn="ctr" eaLnBrk="1" hangingPunct="1">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FFFFFF"/>
                </a:solidFill>
                <a:cs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سماوات جديدة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وأرض جديدة بحسب إشعياء</a:t>
            </a:r>
            <a:br>
              <a:rPr kumimoji="0" lang="en-GB"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GB"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SA"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إشعياء 54- 66</a:t>
            </a:r>
            <a:r>
              <a:rPr kumimoji="0" lang="en-GB"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p>
        </p:txBody>
      </p:sp>
      <p:sp>
        <p:nvSpPr>
          <p:cNvPr id="32783" name="Line 15"/>
          <p:cNvSpPr>
            <a:spLocks noChangeShapeType="1"/>
          </p:cNvSpPr>
          <p:nvPr/>
        </p:nvSpPr>
        <p:spPr bwMode="auto">
          <a:xfrm flipV="1">
            <a:off x="4391025" y="4375150"/>
            <a:ext cx="1588" cy="638175"/>
          </a:xfrm>
          <a:prstGeom prst="line">
            <a:avLst/>
          </a:prstGeom>
          <a:noFill/>
          <a:ln w="57150" cmpd="sng">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6516688" cy="4762"/>
          </a:xfrm>
          <a:prstGeom prst="line">
            <a:avLst/>
          </a:prstGeom>
          <a:noFill/>
          <a:ln w="76320">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1098761" name="Title 18"/>
          <p:cNvSpPr>
            <a:spLocks noGrp="1"/>
          </p:cNvSpPr>
          <p:nvPr>
            <p:ph type="title" idx="4294967295"/>
          </p:nvPr>
        </p:nvSpPr>
        <p:spPr>
          <a:xfrm>
            <a:off x="0" y="0"/>
            <a:ext cx="9144000" cy="914400"/>
          </a:xfrm>
          <a:solidFill>
            <a:srgbClr val="000000"/>
          </a:solidFill>
        </p:spPr>
        <p:txBody>
          <a:bodyPr/>
          <a:lstStyle/>
          <a:p>
            <a:r>
              <a:rPr lang="ar-SA" sz="3200" dirty="0" err="1">
                <a:solidFill>
                  <a:srgbClr val="FFFF00"/>
                </a:solidFill>
                <a:ea typeface="ＭＳ Ｐゴシック" charset="0"/>
              </a:rPr>
              <a:t>إثنان</a:t>
            </a:r>
            <a:r>
              <a:rPr lang="ar-SA" sz="3200" dirty="0">
                <a:solidFill>
                  <a:srgbClr val="FFFF00"/>
                </a:solidFill>
                <a:ea typeface="ＭＳ Ｐゴシック" charset="0"/>
              </a:rPr>
              <a:t>: </a:t>
            </a:r>
            <a:r>
              <a:rPr lang="ar-SA" sz="32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سماوات جديدة وأرض جديدة</a:t>
            </a:r>
            <a:endParaRPr lang="en-US" sz="3200" dirty="0">
              <a:ea typeface="ＭＳ Ｐゴシック" charset="0"/>
            </a:endParaRPr>
          </a:p>
        </p:txBody>
      </p:sp>
      <p:sp>
        <p:nvSpPr>
          <p:cNvPr id="19" name="Line 10"/>
          <p:cNvSpPr>
            <a:spLocks noChangeShapeType="1"/>
          </p:cNvSpPr>
          <p:nvPr/>
        </p:nvSpPr>
        <p:spPr bwMode="auto">
          <a:xfrm flipH="1">
            <a:off x="6156325" y="2636838"/>
            <a:ext cx="14288" cy="730250"/>
          </a:xfrm>
          <a:prstGeom prst="line">
            <a:avLst/>
          </a:prstGeom>
          <a:noFill/>
          <a:ln w="57150" cmpd="sng">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4067175" y="1681163"/>
            <a:ext cx="38893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العرش الأبيض العظيم</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رؤ</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20: 11- 14</a:t>
            </a:r>
            <a:r>
              <a:rPr kumimoji="0" lang="ar-SA"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8764"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473</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2" name="Text Box 12"/>
          <p:cNvSpPr txBox="1">
            <a:spLocks noChangeArrowheads="1"/>
          </p:cNvSpPr>
          <p:nvPr/>
        </p:nvSpPr>
        <p:spPr bwMode="auto">
          <a:xfrm>
            <a:off x="6370585" y="4995863"/>
            <a:ext cx="2738548" cy="224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defPPr>
              <a:defRPr lang="en-GB"/>
            </a:defPPr>
            <a:lvl1pPr algn="ctr" eaLnBrk="1" hangingPunct="1">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FFFFFF"/>
                </a:solidFill>
                <a:cs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سماوات جديدة وأرض</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جديدة بحسب يوحنا</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SA" sz="2800" u="none" strike="noStrike" kern="1200" cap="none" spc="0" normalizeH="0" baseline="0" noProof="0" dirty="0" err="1">
                <a:ln>
                  <a:noFill/>
                </a:ln>
                <a:solidFill>
                  <a:srgbClr val="FFFF00"/>
                </a:solidFill>
                <a:effectLst/>
                <a:uLnTx/>
                <a:uFillTx/>
                <a:latin typeface="Arial" panose="020B0604020202020204" pitchFamily="34" charset="0"/>
                <a:ea typeface="ＭＳ Ｐゴシック" charset="0"/>
                <a:cs typeface="Arial" panose="020B0604020202020204" pitchFamily="34" charset="0"/>
              </a:rPr>
              <a:t>رؤ</a:t>
            </a:r>
            <a:r>
              <a:rPr kumimoji="0" lang="ar-SA"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21: 22</a:t>
            </a:r>
            <a:r>
              <a:rPr kumimoji="0" lang="ar-SA" sz="2800" u="none" strike="noStrike" kern="1200" cap="none" spc="0" normalizeH="0" baseline="0" noProof="0" dirty="0" err="1">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ar-SA"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SA"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 name="Line 15"/>
          <p:cNvSpPr>
            <a:spLocks noChangeShapeType="1"/>
          </p:cNvSpPr>
          <p:nvPr/>
        </p:nvSpPr>
        <p:spPr bwMode="auto">
          <a:xfrm flipV="1">
            <a:off x="7775575" y="4375150"/>
            <a:ext cx="1588" cy="638175"/>
          </a:xfrm>
          <a:prstGeom prst="line">
            <a:avLst/>
          </a:prstGeom>
          <a:noFill/>
          <a:ln w="57150" cmpd="sng">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24" name="Text Box 7"/>
          <p:cNvSpPr txBox="1">
            <a:spLocks noChangeArrowheads="1"/>
          </p:cNvSpPr>
          <p:nvPr/>
        </p:nvSpPr>
        <p:spPr bwMode="auto">
          <a:xfrm>
            <a:off x="7047495" y="3500438"/>
            <a:ext cx="1457748"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الحالة الأبدية</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رؤ22</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5</a:t>
            </a: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42" name="Picture 3" descr="rev 21 newearth3.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205913"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43" name="Rectangle 3"/>
          <p:cNvSpPr>
            <a:spLocks noGrp="1" noChangeArrowheads="1"/>
          </p:cNvSpPr>
          <p:nvPr>
            <p:ph type="ctrTitle"/>
          </p:nvPr>
        </p:nvSpPr>
        <p:spPr>
          <a:xfrm>
            <a:off x="5791316" y="287338"/>
            <a:ext cx="3352685" cy="6310312"/>
          </a:xfrm>
        </p:spPr>
        <p:txBody>
          <a:bodyPr/>
          <a:lstStyle/>
          <a:p>
            <a:pPr rtl="1"/>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ثُمَّ رَأَيْتُ سَمَاءً جَدِيدَةً وَأَرْضاً جَدِيدَةً، </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لأَنَّ ٱلسَّمَاءَ </a:t>
            </a: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ٱلْأُولَى </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وَٱلْأَرْضَ </a:t>
            </a: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ٱلْأُولَى </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مَضَتَا،</a:t>
            </a:r>
            <a:b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رؤ21</a:t>
            </a: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1أ)</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endParaRPr>
          </a:p>
        </p:txBody>
      </p:sp>
      <p:sp>
        <p:nvSpPr>
          <p:cNvPr id="5" name="Text Box 1041"/>
          <p:cNvSpPr txBox="1">
            <a:spLocks noChangeArrowheads="1"/>
          </p:cNvSpPr>
          <p:nvPr/>
        </p:nvSpPr>
        <p:spPr bwMode="auto">
          <a:xfrm>
            <a:off x="8431844" y="489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1041">
            <a:extLst>
              <a:ext uri="{FF2B5EF4-FFF2-40B4-BE49-F238E27FC236}">
                <a16:creationId xmlns:a16="http://schemas.microsoft.com/office/drawing/2014/main" id="{67B0DFB4-2D11-2E4E-8DEE-C41ACE5041F7}"/>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NTS 449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529497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rtl="1" eaLnBrk="1" hangingPunct="1">
              <a:defRPr/>
            </a:pP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إشعياء مقابل يوحنّا في مصطلح</a:t>
            </a:r>
            <a:b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b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السماو</a:t>
            </a:r>
            <a:r>
              <a:rPr lang="ar-SA" sz="3200" kern="1200" dirty="0">
                <a:solidFill>
                  <a:srgbClr val="FFFF00"/>
                </a:solidFill>
                <a:effectLst>
                  <a:outerShdw blurRad="38100" dist="38100" dir="2700000" algn="tl" rotWithShape="0">
                    <a:srgbClr val="000000"/>
                  </a:outerShdw>
                </a:effectLst>
                <a:latin typeface="Arial" panose="020B0604020202020204" pitchFamily="34" charset="0"/>
                <a:cs typeface="Arial" panose="020B0604020202020204" pitchFamily="34" charset="0"/>
              </a:rPr>
              <a:t>ات</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الجديدة والأرض الجديدة</a:t>
            </a:r>
            <a:endParaRPr lang="en-US" sz="36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61117623"/>
              </p:ext>
            </p:extLst>
          </p:nvPr>
        </p:nvGraphicFramePr>
        <p:xfrm>
          <a:off x="0" y="1364426"/>
          <a:ext cx="9144000" cy="4800878"/>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1239191">
                <a:tc>
                  <a:txBody>
                    <a:bodyPr/>
                    <a:lstStyle/>
                    <a:p>
                      <a:pPr algn="ctr"/>
                      <a:endParaRPr lang="en-US" sz="2800" b="1" i="0" dirty="0">
                        <a:latin typeface="Arial" panose="020B0604020202020204" pitchFamily="34" charset="0"/>
                        <a:cs typeface="Arial" panose="020B0604020202020204" pitchFamily="34" charset="0"/>
                      </a:endParaRPr>
                    </a:p>
                  </a:txBody>
                  <a:tcPr anchor="ctr">
                    <a:solidFill>
                      <a:srgbClr val="000000"/>
                    </a:solidFill>
                  </a:tcPr>
                </a:tc>
                <a:tc>
                  <a:txBody>
                    <a:bodyPr/>
                    <a:lstStyle/>
                    <a:p>
                      <a:pPr marL="0" marR="0" algn="ctr">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السماوات الجديدة والأرض الجديدة في إشعياء</a:t>
                      </a:r>
                      <a:endParaRPr lang="en-US" sz="2400" b="1" i="0" dirty="0">
                        <a:effectLst/>
                        <a:latin typeface="Arial" panose="020B0604020202020204" pitchFamily="34" charset="0"/>
                        <a:ea typeface="Times"/>
                        <a:cs typeface="Arial" panose="020B0604020202020204" pitchFamily="34" charset="0"/>
                      </a:endParaRPr>
                    </a:p>
                    <a:p>
                      <a:pPr marL="0" marR="0" algn="ctr">
                        <a:spcBef>
                          <a:spcPts val="0"/>
                        </a:spcBef>
                        <a:spcAft>
                          <a:spcPts val="0"/>
                        </a:spcAft>
                      </a:pPr>
                      <a:r>
                        <a:rPr lang="en-US" sz="2400" b="1" i="0" dirty="0">
                          <a:solidFill>
                            <a:srgbClr val="FFFFFF"/>
                          </a:solidFill>
                          <a:effectLst/>
                          <a:latin typeface="Arial" panose="020B0604020202020204" pitchFamily="34" charset="0"/>
                          <a:ea typeface="Times"/>
                          <a:cs typeface="Arial" panose="020B0604020202020204" pitchFamily="34" charset="0"/>
                        </a:rPr>
                        <a:t>(</a:t>
                      </a:r>
                      <a:r>
                        <a:rPr lang="ar-SA" sz="2400" b="1" i="0" dirty="0">
                          <a:solidFill>
                            <a:srgbClr val="FFFFFF"/>
                          </a:solidFill>
                          <a:effectLst/>
                          <a:latin typeface="Arial" panose="020B0604020202020204" pitchFamily="34" charset="0"/>
                          <a:ea typeface="Times"/>
                          <a:cs typeface="Arial" panose="020B0604020202020204" pitchFamily="34" charset="0"/>
                        </a:rPr>
                        <a:t>إشعياء 65: 17؛ 66: 22</a:t>
                      </a:r>
                      <a:r>
                        <a:rPr lang="en-US" sz="2400" b="1" i="0" dirty="0">
                          <a:solidFill>
                            <a:srgbClr val="FFFFFF"/>
                          </a:solidFill>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nchor="ctr">
                    <a:solidFill>
                      <a:srgbClr val="000000"/>
                    </a:solidFill>
                  </a:tcPr>
                </a:tc>
                <a:tc>
                  <a:txBody>
                    <a:bodyPr/>
                    <a:lstStyle/>
                    <a:p>
                      <a:pPr marL="0" marR="63500" algn="ctr">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السماوات الجديدة والأرض الجديدة في يوحنا</a:t>
                      </a: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r>
                        <a:rPr lang="en-US" sz="2400" b="1" i="0" dirty="0">
                          <a:solidFill>
                            <a:srgbClr val="FFFFFF"/>
                          </a:solidFill>
                          <a:effectLst/>
                          <a:latin typeface="Arial" panose="020B0604020202020204" pitchFamily="34" charset="0"/>
                          <a:ea typeface="Times"/>
                          <a:cs typeface="Arial" panose="020B0604020202020204" pitchFamily="34" charset="0"/>
                        </a:rPr>
                        <a:t>(</a:t>
                      </a:r>
                      <a:r>
                        <a:rPr lang="ar-SA" sz="2400" b="1" i="0" dirty="0" err="1">
                          <a:solidFill>
                            <a:srgbClr val="FFFFFF"/>
                          </a:solidFill>
                          <a:effectLst/>
                          <a:latin typeface="Arial" panose="020B0604020202020204" pitchFamily="34" charset="0"/>
                          <a:ea typeface="Times"/>
                          <a:cs typeface="Arial" panose="020B0604020202020204" pitchFamily="34" charset="0"/>
                        </a:rPr>
                        <a:t>رؤ</a:t>
                      </a:r>
                      <a:r>
                        <a:rPr lang="ar-SA" sz="2400" b="1" i="0" dirty="0">
                          <a:solidFill>
                            <a:srgbClr val="FFFFFF"/>
                          </a:solidFill>
                          <a:effectLst/>
                          <a:latin typeface="Arial" panose="020B0604020202020204" pitchFamily="34" charset="0"/>
                          <a:ea typeface="Times"/>
                          <a:cs typeface="Arial" panose="020B0604020202020204" pitchFamily="34" charset="0"/>
                        </a:rPr>
                        <a:t> 21: 1</a:t>
                      </a:r>
                      <a:r>
                        <a:rPr lang="en-US" sz="2400" b="1" i="0" dirty="0">
                          <a:solidFill>
                            <a:srgbClr val="FFFFFF"/>
                          </a:solidFill>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nchor="ctr">
                    <a:solidFill>
                      <a:srgbClr val="000000"/>
                    </a:solidFill>
                  </a:tcPr>
                </a:tc>
                <a:extLst>
                  <a:ext uri="{0D108BD9-81ED-4DB2-BD59-A6C34878D82A}">
                    <a16:rowId xmlns:a16="http://schemas.microsoft.com/office/drawing/2014/main" val="10000"/>
                  </a:ext>
                </a:extLst>
              </a:tr>
              <a:tr h="826127">
                <a:tc>
                  <a:txBody>
                    <a:bodyPr/>
                    <a:lstStyle/>
                    <a:p>
                      <a:pPr marL="0" marR="63500" algn="ctr" rtl="1">
                        <a:spcBef>
                          <a:spcPts val="0"/>
                        </a:spcBef>
                        <a:spcAft>
                          <a:spcPts val="0"/>
                        </a:spcAft>
                      </a:pPr>
                      <a:r>
                        <a:rPr lang="ar-SA" sz="2400" b="1" i="0" dirty="0" err="1">
                          <a:effectLst/>
                          <a:latin typeface="Arial" panose="020B0604020202020204" pitchFamily="34" charset="0"/>
                          <a:ea typeface="Times"/>
                          <a:cs typeface="Arial" panose="020B0604020202020204" pitchFamily="34" charset="0"/>
                        </a:rPr>
                        <a:t>المصطلح </a:t>
                      </a:r>
                      <a:r>
                        <a:rPr lang="ar-SA" sz="2400" b="1" i="0" dirty="0">
                          <a:effectLst/>
                          <a:latin typeface="Arial" panose="020B0604020202020204" pitchFamily="34" charset="0"/>
                          <a:ea typeface="Times"/>
                          <a:cs typeface="Arial" panose="020B0604020202020204" pitchFamily="34" charset="0"/>
                        </a:rPr>
                        <a:t>(الإنجليزي</a:t>
                      </a:r>
                      <a:r>
                        <a:rPr lang="ar-SA" sz="2400" b="1" i="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nchor="ctr"/>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جمع: سماوات جديدة</a:t>
                      </a:r>
                      <a:r>
                        <a:rPr lang="en-US" sz="2400" b="1" i="0" dirty="0">
                          <a:effectLst/>
                          <a:latin typeface="Arial" panose="020B0604020202020204" pitchFamily="34" charset="0"/>
                          <a:ea typeface="Times"/>
                          <a:cs typeface="Arial" panose="020B0604020202020204" pitchFamily="34" charset="0"/>
                        </a:rPr>
                        <a:t> </a:t>
                      </a:r>
                    </a:p>
                  </a:txBody>
                  <a:tcPr marL="50800" marR="50800" marT="0" marB="0" anchor="ctr"/>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مفرد: سماء جديدة</a:t>
                      </a:r>
                      <a:r>
                        <a:rPr lang="en-US" sz="2400" b="1" i="0" dirty="0">
                          <a:effectLst/>
                          <a:latin typeface="Arial" panose="020B0604020202020204" pitchFamily="34" charset="0"/>
                          <a:ea typeface="Times"/>
                          <a:cs typeface="Arial" panose="020B0604020202020204" pitchFamily="34" charset="0"/>
                        </a:rPr>
                        <a:t> </a:t>
                      </a:r>
                    </a:p>
                  </a:txBody>
                  <a:tcPr marL="50800" marR="50800" marT="0" marB="0" anchor="ctr"/>
                </a:tc>
                <a:extLst>
                  <a:ext uri="{0D108BD9-81ED-4DB2-BD59-A6C34878D82A}">
                    <a16:rowId xmlns:a16="http://schemas.microsoft.com/office/drawing/2014/main" val="10001"/>
                  </a:ext>
                </a:extLst>
              </a:tr>
              <a:tr h="670242">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الفترة الزمنية</a:t>
                      </a:r>
                      <a:endParaRPr lang="en-US" sz="2400" b="1" i="0" dirty="0">
                        <a:effectLst/>
                        <a:latin typeface="Arial" panose="020B0604020202020204" pitchFamily="34" charset="0"/>
                        <a:ea typeface="Times"/>
                        <a:cs typeface="Arial" panose="020B0604020202020204" pitchFamily="34" charset="0"/>
                      </a:endParaRPr>
                    </a:p>
                  </a:txBody>
                  <a:tcPr marL="50800" marR="50800" marT="0" marB="0" anchor="ctr"/>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الألفية</a:t>
                      </a:r>
                    </a:p>
                  </a:txBody>
                  <a:tcPr marL="50800" marR="50800" marT="0" marB="0" anchor="ctr"/>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الحالة الأبدية</a:t>
                      </a:r>
                      <a:r>
                        <a:rPr lang="en-US" sz="2400" b="1" i="0" dirty="0">
                          <a:effectLst/>
                          <a:latin typeface="Arial" panose="020B0604020202020204" pitchFamily="34" charset="0"/>
                          <a:ea typeface="Times"/>
                          <a:cs typeface="Arial" panose="020B0604020202020204" pitchFamily="34" charset="0"/>
                        </a:rPr>
                        <a:t> </a:t>
                      </a:r>
                    </a:p>
                  </a:txBody>
                  <a:tcPr marL="50800" marR="50800" marT="0" marB="0" anchor="ctr"/>
                </a:tc>
                <a:extLst>
                  <a:ext uri="{0D108BD9-81ED-4DB2-BD59-A6C34878D82A}">
                    <a16:rowId xmlns:a16="http://schemas.microsoft.com/office/drawing/2014/main" val="10002"/>
                  </a:ext>
                </a:extLst>
              </a:tr>
              <a:tr h="826127">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طول أعمار السكان</a:t>
                      </a:r>
                      <a:endParaRPr lang="en-US" sz="2400" b="1" i="0" dirty="0">
                        <a:effectLst/>
                        <a:latin typeface="Arial" panose="020B0604020202020204" pitchFamily="34" charset="0"/>
                        <a:ea typeface="Times"/>
                        <a:cs typeface="Arial" panose="020B0604020202020204" pitchFamily="34" charset="0"/>
                      </a:endParaRPr>
                    </a:p>
                  </a:txBody>
                  <a:tcPr marL="50800" marR="50800" marT="0" marB="0" anchor="ctr"/>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تمديد الحياة ولكن</a:t>
                      </a:r>
                      <a:r>
                        <a:rPr lang="ar-SA" sz="2400" b="1" i="0" baseline="0" dirty="0">
                          <a:effectLst/>
                          <a:latin typeface="Arial" panose="020B0604020202020204" pitchFamily="34" charset="0"/>
                          <a:ea typeface="Times"/>
                          <a:cs typeface="Arial" panose="020B0604020202020204" pitchFamily="34" charset="0"/>
                        </a:rPr>
                        <a:t> ليس إلى ما</a:t>
                      </a:r>
                      <a:r>
                        <a:rPr lang="ar-SA" sz="2400" b="1" i="0" dirty="0">
                          <a:effectLst/>
                          <a:latin typeface="Arial" panose="020B0604020202020204" pitchFamily="34" charset="0"/>
                          <a:ea typeface="Times"/>
                          <a:cs typeface="Arial" panose="020B0604020202020204" pitchFamily="34" charset="0"/>
                        </a:rPr>
                        <a:t> لا نهاية </a:t>
                      </a:r>
                      <a:r>
                        <a:rPr lang="ar-SA" sz="2400" b="1" i="0" dirty="0" err="1">
                          <a:effectLst/>
                          <a:latin typeface="Arial" panose="020B0604020202020204" pitchFamily="34" charset="0"/>
                          <a:ea typeface="Times"/>
                          <a:cs typeface="Arial" panose="020B0604020202020204" pitchFamily="34" charset="0"/>
                        </a:rPr>
                        <a:t>لها </a:t>
                      </a:r>
                      <a:r>
                        <a:rPr lang="ar-SA" sz="2400" b="1" i="0" dirty="0">
                          <a:effectLst/>
                          <a:latin typeface="Arial" panose="020B0604020202020204" pitchFamily="34" charset="0"/>
                          <a:ea typeface="Times"/>
                          <a:cs typeface="Arial" panose="020B0604020202020204" pitchFamily="34" charset="0"/>
                        </a:rPr>
                        <a:t>(65: 20</a:t>
                      </a:r>
                      <a:r>
                        <a:rPr lang="ar-SA" sz="2400" b="1" i="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nchor="ctr"/>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حياة أبدية</a:t>
                      </a:r>
                      <a:endParaRPr lang="en-US" sz="2400" b="1" i="0" dirty="0">
                        <a:effectLst/>
                        <a:latin typeface="Arial" panose="020B0604020202020204" pitchFamily="34" charset="0"/>
                        <a:ea typeface="Times"/>
                        <a:cs typeface="Arial" panose="020B0604020202020204" pitchFamily="34" charset="0"/>
                      </a:endParaRPr>
                    </a:p>
                  </a:txBody>
                  <a:tcPr marL="50800" marR="50800" marT="0" marB="0" anchor="ctr"/>
                </a:tc>
                <a:extLst>
                  <a:ext uri="{0D108BD9-81ED-4DB2-BD59-A6C34878D82A}">
                    <a16:rowId xmlns:a16="http://schemas.microsoft.com/office/drawing/2014/main" val="10003"/>
                  </a:ext>
                </a:extLst>
              </a:tr>
              <a:tr h="1239191">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الموت</a:t>
                      </a:r>
                      <a:endParaRPr lang="en-US" sz="2400" b="1" i="0" dirty="0">
                        <a:effectLst/>
                        <a:latin typeface="Arial" panose="020B0604020202020204" pitchFamily="34" charset="0"/>
                        <a:ea typeface="Times"/>
                        <a:cs typeface="Arial" panose="020B0604020202020204" pitchFamily="34" charset="0"/>
                      </a:endParaRPr>
                    </a:p>
                  </a:txBody>
                  <a:tcPr marL="50800" marR="50800" marT="0" marB="0" anchor="ctr"/>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ممكن، على الرغم من أن الموت في سن 100 سنة هو </a:t>
                      </a:r>
                      <a:r>
                        <a:rPr lang="en-US" sz="2400" b="1" i="0" dirty="0">
                          <a:effectLst/>
                          <a:latin typeface="Arial" panose="020B0604020202020204" pitchFamily="34" charset="0"/>
                          <a:ea typeface="Times"/>
                          <a:cs typeface="Arial" panose="020B0604020202020204" pitchFamily="34" charset="0"/>
                        </a:rPr>
                        <a:t>"</a:t>
                      </a:r>
                      <a:r>
                        <a:rPr lang="ar-SA" sz="2400" b="1" i="0" dirty="0">
                          <a:effectLst/>
                          <a:latin typeface="Arial" panose="020B0604020202020204" pitchFamily="34" charset="0"/>
                          <a:ea typeface="Times"/>
                          <a:cs typeface="Arial" panose="020B0604020202020204" pitchFamily="34" charset="0"/>
                        </a:rPr>
                        <a:t>الشباب" (65: 20؛ راجع 66: 24)!</a:t>
                      </a:r>
                      <a:endParaRPr lang="en-US" sz="2400" b="1" i="0" dirty="0">
                        <a:effectLst/>
                        <a:latin typeface="Arial" panose="020B0604020202020204" pitchFamily="34" charset="0"/>
                        <a:ea typeface="Times"/>
                        <a:cs typeface="Arial" panose="020B0604020202020204" pitchFamily="34" charset="0"/>
                      </a:endParaRPr>
                    </a:p>
                  </a:txBody>
                  <a:tcPr marL="50800" marR="50800" marT="0" marB="0" anchor="ctr"/>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لا موت (إشعياء 21: 4) كما تم إبطال الموت في الحكم على العرش الأبيض العظيم (إشعياء 20: 14)</a:t>
                      </a:r>
                      <a:r>
                        <a:rPr lang="en-US" sz="2400" b="1" i="0" dirty="0">
                          <a:effectLst/>
                          <a:latin typeface="Arial" panose="020B0604020202020204" pitchFamily="34" charset="0"/>
                          <a:ea typeface="Times"/>
                          <a:cs typeface="Arial" panose="020B0604020202020204" pitchFamily="34" charset="0"/>
                        </a:rPr>
                        <a:t> </a:t>
                      </a:r>
                    </a:p>
                  </a:txBody>
                  <a:tcPr marL="50800" marR="50800" marT="0" marB="0" anchor="ctr"/>
                </a:tc>
                <a:extLst>
                  <a:ext uri="{0D108BD9-81ED-4DB2-BD59-A6C34878D82A}">
                    <a16:rowId xmlns:a16="http://schemas.microsoft.com/office/drawing/2014/main" val="10004"/>
                  </a:ext>
                </a:extLst>
              </a:tr>
            </a:tbl>
          </a:graphicData>
        </a:graphic>
      </p:graphicFrame>
      <p:sp>
        <p:nvSpPr>
          <p:cNvPr id="5" name="Text Box 1041">
            <a:extLst>
              <a:ext uri="{FF2B5EF4-FFF2-40B4-BE49-F238E27FC236}">
                <a16:creationId xmlns:a16="http://schemas.microsoft.com/office/drawing/2014/main" id="{9732805E-C7FF-EE47-8700-E9E17D0919C7}"/>
              </a:ext>
            </a:extLst>
          </p:cNvPr>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041">
            <a:extLst>
              <a:ext uri="{FF2B5EF4-FFF2-40B4-BE49-F238E27FC236}">
                <a16:creationId xmlns:a16="http://schemas.microsoft.com/office/drawing/2014/main" id="{7D239361-0A45-1F43-9BEC-F7F3AB25EF3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NTS 449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941931"/>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إشعياء مقابل يوحنّا في مصطلح السماو</a:t>
            </a:r>
            <a:r>
              <a:rPr lang="ar-SA" sz="3200" kern="1200" dirty="0">
                <a:solidFill>
                  <a:srgbClr val="FFFF00"/>
                </a:solidFill>
                <a:effectLst>
                  <a:outerShdw blurRad="38100" dist="38100" dir="2700000" algn="tl" rotWithShape="0">
                    <a:srgbClr val="000000"/>
                  </a:outerShdw>
                </a:effectLst>
                <a:latin typeface="Arial" panose="020B0604020202020204" pitchFamily="34" charset="0"/>
                <a:cs typeface="Arial" panose="020B0604020202020204" pitchFamily="34" charset="0"/>
              </a:rPr>
              <a:t>ات</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الجديدة والأرض الجديدة</a:t>
            </a:r>
            <a:endParaRPr lang="en-US" sz="36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0" y="1364426"/>
          <a:ext cx="9144000" cy="4663440"/>
        </p:xfrm>
        <a:graphic>
          <a:graphicData uri="http://schemas.openxmlformats.org/drawingml/2006/table">
            <a:tbl>
              <a:tblPr firstRow="1" bandRow="1">
                <a:tableStyleId>{0660B408-B3CF-4A94-85FC-2B1E0A45F4A2}</a:tableStyleId>
              </a:tblPr>
              <a:tblGrid>
                <a:gridCol w="3635896">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1979712">
                  <a:extLst>
                    <a:ext uri="{9D8B030D-6E8A-4147-A177-3AD203B41FA5}">
                      <a16:colId xmlns:a16="http://schemas.microsoft.com/office/drawing/2014/main" val="20002"/>
                    </a:ext>
                  </a:extLst>
                </a:gridCol>
              </a:tblGrid>
              <a:tr h="701026">
                <a:tc>
                  <a:txBody>
                    <a:bodyPr/>
                    <a:lstStyle/>
                    <a:p>
                      <a:pPr algn="ctr" rtl="1"/>
                      <a:r>
                        <a:rPr lang="ar-SA" sz="2800" b="1" i="0" dirty="0">
                          <a:latin typeface="Arial" panose="020B0604020202020204" pitchFamily="34" charset="0"/>
                          <a:cs typeface="Arial" panose="020B0604020202020204" pitchFamily="34" charset="0"/>
                        </a:rPr>
                        <a:t>السماء الجديدة والأرض الجديدة بحسب يوحنا</a:t>
                      </a:r>
                    </a:p>
                    <a:p>
                      <a:pPr algn="ctr" rtl="1"/>
                      <a:r>
                        <a:rPr lang="ar-SA" sz="2800" b="1" i="0" dirty="0">
                          <a:latin typeface="Arial" panose="020B0604020202020204" pitchFamily="34" charset="0"/>
                          <a:cs typeface="Arial" panose="020B0604020202020204" pitchFamily="34" charset="0"/>
                        </a:rPr>
                        <a:t>(</a:t>
                      </a:r>
                      <a:r>
                        <a:rPr lang="ar-SA" sz="2800" b="1" i="0" dirty="0" err="1">
                          <a:latin typeface="Arial" panose="020B0604020202020204" pitchFamily="34" charset="0"/>
                          <a:cs typeface="Arial" panose="020B0604020202020204" pitchFamily="34" charset="0"/>
                        </a:rPr>
                        <a:t>رؤ</a:t>
                      </a:r>
                      <a:r>
                        <a:rPr lang="ar-SA" sz="2800" b="1" i="0" dirty="0">
                          <a:latin typeface="Arial" panose="020B0604020202020204" pitchFamily="34" charset="0"/>
                          <a:cs typeface="Arial" panose="020B0604020202020204" pitchFamily="34" charset="0"/>
                        </a:rPr>
                        <a:t> 21: 1</a:t>
                      </a:r>
                      <a:r>
                        <a:rPr lang="ar-SA" sz="2800" b="1" i="0" dirty="0" err="1">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solidFill>
                      <a:srgbClr val="000000"/>
                    </a:solidFill>
                  </a:tcPr>
                </a:tc>
                <a:tc>
                  <a:txBody>
                    <a:bodyPr/>
                    <a:lstStyle/>
                    <a:p>
                      <a:pPr marL="0" marR="0" algn="ctr">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السماوات الجديدة والأرض الجديدة بحسب إشعياء</a:t>
                      </a:r>
                      <a:r>
                        <a:rPr lang="en-US" sz="2400" b="1" i="0" dirty="0">
                          <a:solidFill>
                            <a:srgbClr val="FFFFFF"/>
                          </a:solidFill>
                          <a:effectLst/>
                          <a:latin typeface="Arial" panose="020B0604020202020204" pitchFamily="34" charset="0"/>
                          <a:ea typeface="Times"/>
                          <a:cs typeface="Arial" panose="020B0604020202020204" pitchFamily="34" charset="0"/>
                        </a:rPr>
                        <a:t> </a:t>
                      </a:r>
                      <a:endParaRPr lang="en-US" sz="2400" b="1" i="0" dirty="0">
                        <a:effectLst/>
                        <a:latin typeface="Arial" panose="020B0604020202020204" pitchFamily="34" charset="0"/>
                        <a:ea typeface="Times"/>
                        <a:cs typeface="Arial" panose="020B0604020202020204" pitchFamily="34" charset="0"/>
                      </a:endParaRPr>
                    </a:p>
                    <a:p>
                      <a:pPr marL="0" marR="0" algn="ctr" rtl="1">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(إشعياء 65: 17؛ 66: 22)</a:t>
                      </a:r>
                      <a:endParaRPr lang="en-US" sz="2400" b="1" i="0" dirty="0">
                        <a:effectLst/>
                        <a:latin typeface="Arial" panose="020B0604020202020204" pitchFamily="34" charset="0"/>
                        <a:ea typeface="Times"/>
                        <a:cs typeface="Arial" panose="020B0604020202020204" pitchFamily="34" charset="0"/>
                      </a:endParaRPr>
                    </a:p>
                  </a:txBody>
                  <a:tcPr marL="50800" marR="50800" marT="0" marB="0">
                    <a:solidFill>
                      <a:srgbClr val="000000"/>
                    </a:solidFill>
                  </a:tcPr>
                </a:tc>
                <a:tc>
                  <a:txBody>
                    <a:bodyPr/>
                    <a:lstStyle/>
                    <a:p>
                      <a:pPr marL="0" marR="63500" algn="ctr">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lgn="r" rtl="1">
                        <a:spcBef>
                          <a:spcPts val="0"/>
                        </a:spcBef>
                        <a:spcAft>
                          <a:spcPts val="0"/>
                        </a:spcAft>
                      </a:pPr>
                      <a:r>
                        <a:rPr lang="ar-SA" sz="2400" b="1" i="0" dirty="0" err="1">
                          <a:effectLst/>
                          <a:latin typeface="Arial" panose="020B0604020202020204" pitchFamily="34" charset="0"/>
                          <a:ea typeface="Times"/>
                          <a:cs typeface="Arial" panose="020B0604020202020204" pitchFamily="34" charset="0"/>
                        </a:rPr>
                        <a:t>مستحيل </a:t>
                      </a:r>
                      <a:r>
                        <a:rPr lang="ar-SA" sz="2400" b="1" i="0" dirty="0">
                          <a:effectLst/>
                          <a:latin typeface="Arial" panose="020B0604020202020204" pitchFamily="34" charset="0"/>
                          <a:ea typeface="Times"/>
                          <a:cs typeface="Arial" panose="020B0604020202020204" pitchFamily="34" charset="0"/>
                        </a:rPr>
                        <a:t>(متى 22: 30</a:t>
                      </a:r>
                      <a:r>
                        <a:rPr lang="ar-SA" sz="2400" b="1" i="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r" rtl="1">
                        <a:spcBef>
                          <a:spcPts val="0"/>
                        </a:spcBef>
                        <a:spcAft>
                          <a:spcPts val="0"/>
                        </a:spcAft>
                      </a:pPr>
                      <a:r>
                        <a:rPr lang="ar-SA" sz="2400" b="1" i="0" dirty="0" err="1">
                          <a:effectLst/>
                          <a:latin typeface="Arial" panose="020B0604020202020204" pitchFamily="34" charset="0"/>
                          <a:ea typeface="Times"/>
                          <a:cs typeface="Arial" panose="020B0604020202020204" pitchFamily="34" charset="0"/>
                        </a:rPr>
                        <a:t>ممكن </a:t>
                      </a:r>
                      <a:r>
                        <a:rPr lang="ar-SA" sz="2400" b="1" i="0" dirty="0">
                          <a:effectLst/>
                          <a:latin typeface="Arial" panose="020B0604020202020204" pitchFamily="34" charset="0"/>
                          <a:ea typeface="Times"/>
                          <a:cs typeface="Arial" panose="020B0604020202020204" pitchFamily="34" charset="0"/>
                        </a:rPr>
                        <a:t>(65: 23</a:t>
                      </a:r>
                      <a:r>
                        <a:rPr lang="ar-SA" sz="2400" b="1" i="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الزواج والأطفال</a:t>
                      </a:r>
                      <a:endParaRPr lang="en-US" sz="2400" b="1" i="0" dirty="0">
                        <a:effectLst/>
                        <a:latin typeface="Arial" panose="020B0604020202020204" pitchFamily="34" charset="0"/>
                        <a:ea typeface="Times"/>
                        <a:cs typeface="Arial" panose="020B0604020202020204" pitchFamily="34" charset="0"/>
                      </a:endParaRPr>
                    </a:p>
                    <a:p>
                      <a:pPr marL="0" marR="63500">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1"/>
                  </a:ext>
                </a:extLst>
              </a:tr>
              <a:tr h="701026">
                <a:tc>
                  <a:txBody>
                    <a:bodyPr/>
                    <a:lstStyle/>
                    <a:p>
                      <a:pPr marL="0" marR="63500" algn="r" rtl="1">
                        <a:spcBef>
                          <a:spcPts val="0"/>
                        </a:spcBef>
                        <a:spcAft>
                          <a:spcPts val="0"/>
                        </a:spcAft>
                      </a:pPr>
                      <a:r>
                        <a:rPr lang="ar-SA" sz="2400" b="1" i="0" u="none" dirty="0">
                          <a:effectLst/>
                          <a:latin typeface="Arial" panose="020B0604020202020204" pitchFamily="34" charset="0"/>
                          <a:ea typeface="Times"/>
                          <a:cs typeface="Arial" panose="020B0604020202020204" pitchFamily="34" charset="0"/>
                        </a:rPr>
                        <a:t>أعلن المسيح أنه سيعد مكانًا </a:t>
                      </a:r>
                      <a:r>
                        <a:rPr lang="ar-SA" sz="2400" b="1" i="0" u="none" dirty="0" err="1">
                          <a:effectLst/>
                          <a:latin typeface="Arial" panose="020B0604020202020204" pitchFamily="34" charset="0"/>
                          <a:ea typeface="Times"/>
                          <a:cs typeface="Arial" panose="020B0604020202020204" pitchFamily="34" charset="0"/>
                        </a:rPr>
                        <a:t>لنا </a:t>
                      </a:r>
                      <a:r>
                        <a:rPr lang="ar-SA" sz="2400" b="1" i="0" u="none" dirty="0">
                          <a:effectLst/>
                          <a:latin typeface="Arial" panose="020B0604020202020204" pitchFamily="34" charset="0"/>
                          <a:ea typeface="Times"/>
                          <a:cs typeface="Arial" panose="020B0604020202020204" pitchFamily="34" charset="0"/>
                        </a:rPr>
                        <a:t>(يوحنا 14: 1</a:t>
                      </a:r>
                      <a:r>
                        <a:rPr lang="ar-SA" sz="2400" b="1" i="0" u="none" dirty="0" err="1">
                          <a:effectLst/>
                          <a:latin typeface="Arial" panose="020B0604020202020204" pitchFamily="34" charset="0"/>
                          <a:ea typeface="Times"/>
                          <a:cs typeface="Arial" panose="020B0604020202020204" pitchFamily="34" charset="0"/>
                        </a:rPr>
                        <a:t>).</a:t>
                      </a:r>
                      <a:endParaRPr lang="en-US" sz="2400" b="1" i="0" u="none"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بناء المنازل وزراعة مزارع </a:t>
                      </a:r>
                      <a:r>
                        <a:rPr lang="ar-SA" sz="2400" b="1" i="0" dirty="0" err="1">
                          <a:effectLst/>
                          <a:latin typeface="Arial" panose="020B0604020202020204" pitchFamily="34" charset="0"/>
                          <a:ea typeface="Times"/>
                          <a:cs typeface="Arial" panose="020B0604020202020204" pitchFamily="34" charset="0"/>
                        </a:rPr>
                        <a:t>الكروم </a:t>
                      </a:r>
                      <a:r>
                        <a:rPr lang="ar-SA" sz="2400" b="1" i="0" dirty="0">
                          <a:effectLst/>
                          <a:latin typeface="Arial" panose="020B0604020202020204" pitchFamily="34" charset="0"/>
                          <a:ea typeface="Times"/>
                          <a:cs typeface="Arial" panose="020B0604020202020204" pitchFamily="34" charset="0"/>
                        </a:rPr>
                        <a:t>(65: 21</a:t>
                      </a:r>
                      <a:r>
                        <a:rPr lang="ar-SA" sz="2400" b="1" i="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النشاط</a:t>
                      </a:r>
                      <a:endParaRPr lang="en-US" sz="2400" b="1" i="0" dirty="0">
                        <a:effectLst/>
                        <a:latin typeface="Arial" panose="020B0604020202020204" pitchFamily="34" charset="0"/>
                        <a:ea typeface="Times"/>
                        <a:cs typeface="Arial" panose="020B0604020202020204" pitchFamily="34" charset="0"/>
                      </a:endParaRPr>
                    </a:p>
                    <a:p>
                      <a:pPr marL="0" marR="63500">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2"/>
                  </a:ext>
                </a:extLst>
              </a:tr>
              <a:tr h="701026">
                <a:tc>
                  <a:txBody>
                    <a:bodyPr/>
                    <a:lstStyle/>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لا توجد ملاحظات عن الحيوانات من يوحنّا أو أي نصّ آخر يتحدث</a:t>
                      </a:r>
                      <a:r>
                        <a:rPr lang="ar-SA" sz="2400" b="1" i="0" baseline="0" dirty="0">
                          <a:effectLst/>
                          <a:latin typeface="Arial" panose="020B0604020202020204" pitchFamily="34" charset="0"/>
                          <a:ea typeface="Times"/>
                          <a:cs typeface="Arial" panose="020B0604020202020204" pitchFamily="34" charset="0"/>
                        </a:rPr>
                        <a:t> عن </a:t>
                      </a:r>
                      <a:r>
                        <a:rPr lang="ar-SA" sz="2400" b="1" i="0" baseline="0" dirty="0" err="1">
                          <a:effectLst/>
                          <a:latin typeface="Arial" panose="020B0604020202020204" pitchFamily="34" charset="0"/>
                          <a:ea typeface="Times"/>
                          <a:cs typeface="Arial" panose="020B0604020202020204" pitchFamily="34" charset="0"/>
                        </a:rPr>
                        <a:t>السّماء.</a:t>
                      </a:r>
                      <a:r>
                        <a:rPr lang="ar-SA" sz="2400" b="1" i="0" baseline="0" dirty="0">
                          <a:effectLst/>
                          <a:latin typeface="Arial" panose="020B0604020202020204" pitchFamily="34" charset="0"/>
                          <a:ea typeface="Times"/>
                          <a:cs typeface="Arial" panose="020B0604020202020204" pitchFamily="34" charset="0"/>
                        </a:rPr>
                        <a:t> </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التعايش السلمي للحيوانات </a:t>
                      </a:r>
                      <a:r>
                        <a:rPr lang="ar-SA" sz="2400" b="1" i="0" dirty="0" err="1">
                          <a:effectLst/>
                          <a:latin typeface="Arial" panose="020B0604020202020204" pitchFamily="34" charset="0"/>
                          <a:ea typeface="Times"/>
                          <a:cs typeface="Arial" panose="020B0604020202020204" pitchFamily="34" charset="0"/>
                        </a:rPr>
                        <a:t>المفترسة</a:t>
                      </a:r>
                      <a:r>
                        <a:rPr lang="ar-SA" sz="2400" b="1" i="0" baseline="0" dirty="0" err="1">
                          <a:effectLst/>
                          <a:latin typeface="Arial" panose="020B0604020202020204" pitchFamily="34" charset="0"/>
                          <a:ea typeface="Times"/>
                          <a:cs typeface="Arial" panose="020B0604020202020204" pitchFamily="34" charset="0"/>
                        </a:rPr>
                        <a:t> </a:t>
                      </a:r>
                      <a:r>
                        <a:rPr lang="ar-SA" sz="2400" b="1" i="0" baseline="0" dirty="0">
                          <a:effectLst/>
                          <a:latin typeface="Arial" panose="020B0604020202020204" pitchFamily="34" charset="0"/>
                          <a:ea typeface="Times"/>
                          <a:cs typeface="Arial" panose="020B0604020202020204" pitchFamily="34" charset="0"/>
                        </a:rPr>
                        <a:t>(65: </a:t>
                      </a:r>
                      <a:r>
                        <a:rPr lang="ar-SA" sz="2400" b="1" i="0" baseline="0" dirty="0" err="1">
                          <a:effectLst/>
                          <a:latin typeface="Arial" panose="020B0604020202020204" pitchFamily="34" charset="0"/>
                          <a:ea typeface="Times"/>
                          <a:cs typeface="Arial" panose="020B0604020202020204" pitchFamily="34" charset="0"/>
                        </a:rPr>
                        <a:t>25ب</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نشاط الحيوانات</a:t>
                      </a:r>
                      <a:endParaRPr lang="en-US" sz="2400" b="1" i="0" dirty="0">
                        <a:effectLst/>
                        <a:latin typeface="Arial" panose="020B0604020202020204" pitchFamily="34" charset="0"/>
                        <a:ea typeface="Times"/>
                        <a:cs typeface="Arial" panose="020B0604020202020204" pitchFamily="34" charset="0"/>
                      </a:endParaRPr>
                    </a:p>
                    <a:p>
                      <a:pPr marL="0" marR="63500">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3"/>
                  </a:ext>
                </a:extLst>
              </a:tr>
              <a:tr h="701026">
                <a:tc>
                  <a:txBody>
                    <a:bodyPr/>
                    <a:lstStyle/>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التركيز</a:t>
                      </a:r>
                      <a:r>
                        <a:rPr lang="ar-SA" sz="2400" b="1" i="0" baseline="0" dirty="0">
                          <a:effectLst/>
                          <a:latin typeface="Arial" panose="020B0604020202020204" pitchFamily="34" charset="0"/>
                          <a:ea typeface="Times"/>
                          <a:cs typeface="Arial" panose="020B0604020202020204" pitchFamily="34" charset="0"/>
                        </a:rPr>
                        <a:t> على أورشليم </a:t>
                      </a:r>
                      <a:r>
                        <a:rPr lang="ar-SA" sz="2400" b="1" i="0" baseline="0" dirty="0" err="1">
                          <a:effectLst/>
                          <a:latin typeface="Arial" panose="020B0604020202020204" pitchFamily="34" charset="0"/>
                          <a:ea typeface="Times"/>
                          <a:cs typeface="Arial" panose="020B0604020202020204" pitchFamily="34" charset="0"/>
                        </a:rPr>
                        <a:t>الجديدة </a:t>
                      </a:r>
                      <a:r>
                        <a:rPr lang="ar-SA" sz="2400" b="1" i="0" baseline="0" dirty="0">
                          <a:effectLst/>
                          <a:latin typeface="Arial" panose="020B0604020202020204" pitchFamily="34" charset="0"/>
                          <a:ea typeface="Times"/>
                          <a:cs typeface="Arial" panose="020B0604020202020204" pitchFamily="34" charset="0"/>
                        </a:rPr>
                        <a:t>(</a:t>
                      </a:r>
                      <a:r>
                        <a:rPr lang="ar-SA" sz="2400" b="1" i="0" baseline="0" dirty="0" err="1">
                          <a:effectLst/>
                          <a:latin typeface="Arial" panose="020B0604020202020204" pitchFamily="34" charset="0"/>
                          <a:ea typeface="Times"/>
                          <a:cs typeface="Arial" panose="020B0604020202020204" pitchFamily="34" charset="0"/>
                        </a:rPr>
                        <a:t>رؤ</a:t>
                      </a:r>
                      <a:r>
                        <a:rPr lang="ar-SA" sz="2400" b="1" i="0" baseline="0" dirty="0">
                          <a:effectLst/>
                          <a:latin typeface="Arial" panose="020B0604020202020204" pitchFamily="34" charset="0"/>
                          <a:ea typeface="Times"/>
                          <a:cs typeface="Arial" panose="020B0604020202020204" pitchFamily="34" charset="0"/>
                        </a:rPr>
                        <a:t> 20: 21</a:t>
                      </a:r>
                      <a:r>
                        <a:rPr lang="ar-SA" sz="2400" b="1" i="0" baseline="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حماية الله في مدينة </a:t>
                      </a:r>
                      <a:r>
                        <a:rPr lang="ar-SA" sz="2400" b="1" i="0" dirty="0" err="1">
                          <a:effectLst/>
                          <a:latin typeface="Arial" panose="020B0604020202020204" pitchFamily="34" charset="0"/>
                          <a:ea typeface="Times"/>
                          <a:cs typeface="Arial" panose="020B0604020202020204" pitchFamily="34" charset="0"/>
                        </a:rPr>
                        <a:t>أورشليم</a:t>
                      </a:r>
                      <a:r>
                        <a:rPr lang="ar-SA" sz="2400" b="1" i="0" baseline="0" dirty="0" err="1">
                          <a:effectLst/>
                          <a:latin typeface="Arial" panose="020B0604020202020204" pitchFamily="34" charset="0"/>
                          <a:ea typeface="Times"/>
                          <a:cs typeface="Arial" panose="020B0604020202020204" pitchFamily="34" charset="0"/>
                        </a:rPr>
                        <a:t> </a:t>
                      </a:r>
                      <a:r>
                        <a:rPr lang="ar-SA" sz="2400" b="1" i="0" baseline="0" dirty="0">
                          <a:effectLst/>
                          <a:latin typeface="Arial" panose="020B0604020202020204" pitchFamily="34" charset="0"/>
                          <a:ea typeface="Times"/>
                          <a:cs typeface="Arial" panose="020B0604020202020204" pitchFamily="34" charset="0"/>
                        </a:rPr>
                        <a:t>(65: </a:t>
                      </a:r>
                      <a:r>
                        <a:rPr lang="ar-SA" sz="2400" b="1" i="0" baseline="0" dirty="0" err="1">
                          <a:effectLst/>
                          <a:latin typeface="Arial" panose="020B0604020202020204" pitchFamily="34" charset="0"/>
                          <a:ea typeface="Times"/>
                          <a:cs typeface="Arial" panose="020B0604020202020204" pitchFamily="34" charset="0"/>
                        </a:rPr>
                        <a:t>25ب)</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بخصوص</a:t>
                      </a:r>
                      <a:r>
                        <a:rPr lang="ar-SA" sz="2400" b="1" i="0" baseline="0" dirty="0">
                          <a:effectLst/>
                          <a:latin typeface="Arial" panose="020B0604020202020204" pitchFamily="34" charset="0"/>
                          <a:ea typeface="Times"/>
                          <a:cs typeface="Arial" panose="020B0604020202020204" pitchFamily="34" charset="0"/>
                        </a:rPr>
                        <a:t> المدينة</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extLst>
                  <a:ext uri="{0D108BD9-81ED-4DB2-BD59-A6C34878D82A}">
                    <a16:rowId xmlns:a16="http://schemas.microsoft.com/office/drawing/2014/main" val="10004"/>
                  </a:ext>
                </a:extLst>
              </a:tr>
            </a:tbl>
          </a:graphicData>
        </a:graphic>
      </p:graphicFrame>
      <p:sp>
        <p:nvSpPr>
          <p:cNvPr id="5" name="Text Box 1041">
            <a:extLst>
              <a:ext uri="{FF2B5EF4-FFF2-40B4-BE49-F238E27FC236}">
                <a16:creationId xmlns:a16="http://schemas.microsoft.com/office/drawing/2014/main" id="{3D236386-2004-D84F-B7F6-BC22B7DC3566}"/>
              </a:ext>
            </a:extLst>
          </p:cNvPr>
          <p:cNvSpPr txBox="1">
            <a:spLocks noChangeArrowheads="1"/>
          </p:cNvSpPr>
          <p:nvPr/>
        </p:nvSpPr>
        <p:spPr bwMode="auto">
          <a:xfrm>
            <a:off x="8431844" y="489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041">
            <a:extLst>
              <a:ext uri="{FF2B5EF4-FFF2-40B4-BE49-F238E27FC236}">
                <a16:creationId xmlns:a16="http://schemas.microsoft.com/office/drawing/2014/main" id="{2308EF0A-A1C0-0049-8B32-A9F5E07E5C6B}"/>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NTS 449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427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إشعياء مقابل يوحنّا في مصطلح</a:t>
            </a:r>
            <a:b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b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السماو</a:t>
            </a:r>
            <a:r>
              <a:rPr lang="ar-SA" sz="3200" kern="1200" dirty="0">
                <a:solidFill>
                  <a:srgbClr val="FFFF00"/>
                </a:solidFill>
                <a:effectLst>
                  <a:outerShdw blurRad="38100" dist="38100" dir="2700000" algn="tl" rotWithShape="0">
                    <a:srgbClr val="000000"/>
                  </a:outerShdw>
                </a:effectLst>
                <a:latin typeface="Arial" panose="020B0604020202020204" pitchFamily="34" charset="0"/>
                <a:cs typeface="Arial" panose="020B0604020202020204" pitchFamily="34" charset="0"/>
              </a:rPr>
              <a:t>ات</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الجديدة والأرض الجديدة</a:t>
            </a:r>
            <a:endParaRPr lang="en-US" sz="36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0" y="1364426"/>
          <a:ext cx="9144000" cy="4358640"/>
        </p:xfrm>
        <a:graphic>
          <a:graphicData uri="http://schemas.openxmlformats.org/drawingml/2006/table">
            <a:tbl>
              <a:tblPr firstRow="1" bandRow="1">
                <a:tableStyleId>{0660B408-B3CF-4A94-85FC-2B1E0A45F4A2}</a:tableStyleId>
              </a:tblPr>
              <a:tblGrid>
                <a:gridCol w="3707904">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gridCol w="1835696">
                  <a:extLst>
                    <a:ext uri="{9D8B030D-6E8A-4147-A177-3AD203B41FA5}">
                      <a16:colId xmlns:a16="http://schemas.microsoft.com/office/drawing/2014/main" val="20002"/>
                    </a:ext>
                  </a:extLst>
                </a:gridCol>
              </a:tblGrid>
              <a:tr h="701026">
                <a:tc>
                  <a:txBody>
                    <a:bodyPr/>
                    <a:lstStyle/>
                    <a:p>
                      <a:pPr algn="ctr" rtl="1"/>
                      <a:r>
                        <a:rPr lang="ar-SA" sz="2800" b="1" i="0" dirty="0">
                          <a:latin typeface="Arial" panose="020B0604020202020204" pitchFamily="34" charset="0"/>
                          <a:cs typeface="Arial" panose="020B0604020202020204" pitchFamily="34" charset="0"/>
                        </a:rPr>
                        <a:t>السماء الجديدة والأرض الجديدة بحسب يوحنا</a:t>
                      </a:r>
                    </a:p>
                    <a:p>
                      <a:pPr algn="ctr" rtl="1"/>
                      <a:r>
                        <a:rPr lang="ar-SA" sz="2800" b="1" i="0" dirty="0">
                          <a:latin typeface="Arial" panose="020B0604020202020204" pitchFamily="34" charset="0"/>
                          <a:cs typeface="Arial" panose="020B0604020202020204" pitchFamily="34" charset="0"/>
                        </a:rPr>
                        <a:t>(</a:t>
                      </a:r>
                      <a:r>
                        <a:rPr lang="ar-SA" sz="2800" b="1" i="0" dirty="0" err="1">
                          <a:latin typeface="Arial" panose="020B0604020202020204" pitchFamily="34" charset="0"/>
                          <a:cs typeface="Arial" panose="020B0604020202020204" pitchFamily="34" charset="0"/>
                        </a:rPr>
                        <a:t>رؤ</a:t>
                      </a:r>
                      <a:r>
                        <a:rPr lang="ar-SA" sz="2800" b="1" i="0" dirty="0">
                          <a:latin typeface="Arial" panose="020B0604020202020204" pitchFamily="34" charset="0"/>
                          <a:cs typeface="Arial" panose="020B0604020202020204" pitchFamily="34" charset="0"/>
                        </a:rPr>
                        <a:t> 21: 1</a:t>
                      </a:r>
                      <a:r>
                        <a:rPr lang="ar-SA" sz="2800" b="1" i="0" dirty="0" err="1">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p>
                      <a:pPr algn="r" rtl="1"/>
                      <a:endParaRPr lang="en-US" sz="2800" b="1" i="0" dirty="0">
                        <a:latin typeface="Arial" panose="020B0604020202020204" pitchFamily="34" charset="0"/>
                        <a:cs typeface="Arial" panose="020B0604020202020204" pitchFamily="34" charset="0"/>
                      </a:endParaRPr>
                    </a:p>
                  </a:txBody>
                  <a:tcPr>
                    <a:solidFill>
                      <a:srgbClr val="000000"/>
                    </a:solidFill>
                  </a:tcPr>
                </a:tc>
                <a:tc>
                  <a:txBody>
                    <a:bodyPr/>
                    <a:lstStyle/>
                    <a:p>
                      <a:pPr marL="0" marR="0" algn="ctr">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السماوات الجديدة والأرض الجديدة بحسب إشعياء</a:t>
                      </a:r>
                      <a:r>
                        <a:rPr lang="en-US" sz="2400" b="1" i="0" dirty="0">
                          <a:solidFill>
                            <a:srgbClr val="FFFFFF"/>
                          </a:solidFill>
                          <a:effectLst/>
                          <a:latin typeface="Arial" panose="020B0604020202020204" pitchFamily="34" charset="0"/>
                          <a:ea typeface="Times"/>
                          <a:cs typeface="Arial" panose="020B0604020202020204" pitchFamily="34" charset="0"/>
                        </a:rPr>
                        <a:t> </a:t>
                      </a:r>
                      <a:endParaRPr lang="en-US" sz="2400" b="1" i="0" dirty="0">
                        <a:effectLst/>
                        <a:latin typeface="Arial" panose="020B0604020202020204" pitchFamily="34" charset="0"/>
                        <a:ea typeface="Times"/>
                        <a:cs typeface="Arial" panose="020B0604020202020204" pitchFamily="34" charset="0"/>
                      </a:endParaRPr>
                    </a:p>
                    <a:p>
                      <a:pPr marL="0" marR="0" algn="ctr" rtl="1">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(إشعياء 65: 17؛ 66: 22)</a:t>
                      </a:r>
                      <a:endParaRPr lang="en-US" sz="2400" b="1" i="0" dirty="0">
                        <a:effectLst/>
                        <a:latin typeface="Arial" panose="020B0604020202020204" pitchFamily="34" charset="0"/>
                        <a:ea typeface="Times"/>
                        <a:cs typeface="Arial" panose="020B0604020202020204" pitchFamily="34" charset="0"/>
                      </a:endParaRPr>
                    </a:p>
                  </a:txBody>
                  <a:tcPr marL="50800" marR="50800" marT="0" marB="0">
                    <a:solidFill>
                      <a:srgbClr val="000000"/>
                    </a:solidFill>
                  </a:tcPr>
                </a:tc>
                <a:tc>
                  <a:txBody>
                    <a:bodyPr/>
                    <a:lstStyle/>
                    <a:p>
                      <a:pPr marL="0" marR="63500" algn="ctr">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مجد الله سيوفّر</a:t>
                      </a:r>
                      <a:r>
                        <a:rPr lang="ar-SA" sz="2400" b="1" i="0" baseline="0" dirty="0">
                          <a:effectLst/>
                          <a:latin typeface="Arial" panose="020B0604020202020204" pitchFamily="34" charset="0"/>
                          <a:ea typeface="Times"/>
                          <a:cs typeface="Arial" panose="020B0604020202020204" pitchFamily="34" charset="0"/>
                        </a:rPr>
                        <a:t> النور للأمم (21: 23-24)</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r" rtl="1">
                        <a:spcBef>
                          <a:spcPts val="0"/>
                        </a:spcBef>
                        <a:spcAft>
                          <a:spcPts val="0"/>
                        </a:spcAft>
                      </a:pPr>
                      <a:r>
                        <a:rPr lang="ar-SA" sz="2400" b="1" i="0" dirty="0" err="1">
                          <a:effectLst/>
                          <a:latin typeface="Arial" panose="020B0604020202020204" pitchFamily="34" charset="0"/>
                          <a:ea typeface="Times"/>
                          <a:cs typeface="Arial" panose="020B0604020202020204" pitchFamily="34" charset="0"/>
                        </a:rPr>
                        <a:t>سيجلبوا</a:t>
                      </a:r>
                      <a:r>
                        <a:rPr lang="ar-SA" sz="2400" b="1" i="0" baseline="0" dirty="0">
                          <a:effectLst/>
                          <a:latin typeface="Arial" panose="020B0604020202020204" pitchFamily="34" charset="0"/>
                          <a:ea typeface="Times"/>
                          <a:cs typeface="Arial" panose="020B0604020202020204" pitchFamily="34" charset="0"/>
                        </a:rPr>
                        <a:t> إلى أورشليم ليروا مجد </a:t>
                      </a:r>
                      <a:r>
                        <a:rPr lang="ar-SA" sz="2400" b="1" i="0" baseline="0" dirty="0" err="1">
                          <a:effectLst/>
                          <a:latin typeface="Arial" panose="020B0604020202020204" pitchFamily="34" charset="0"/>
                          <a:ea typeface="Times"/>
                          <a:cs typeface="Arial" panose="020B0604020202020204" pitchFamily="34" charset="0"/>
                        </a:rPr>
                        <a:t>الله.</a:t>
                      </a:r>
                      <a:r>
                        <a:rPr lang="ar-SA" sz="2400" b="1" i="0" baseline="0" dirty="0">
                          <a:effectLst/>
                          <a:latin typeface="Arial" panose="020B0604020202020204" pitchFamily="34" charset="0"/>
                          <a:ea typeface="Times"/>
                          <a:cs typeface="Arial" panose="020B0604020202020204" pitchFamily="34" charset="0"/>
                        </a:rPr>
                        <a:t> (66: 18-20؛ زكريا14: 16-19</a:t>
                      </a:r>
                      <a:r>
                        <a:rPr lang="ar-SA" sz="2400" b="1" i="0" baseline="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اجتماع الأمم</a:t>
                      </a:r>
                      <a:endParaRPr lang="en-US" sz="2400" b="1" i="0" dirty="0">
                        <a:effectLst/>
                        <a:latin typeface="Arial" panose="020B0604020202020204" pitchFamily="34" charset="0"/>
                        <a:ea typeface="Times"/>
                        <a:cs typeface="Arial" panose="020B0604020202020204" pitchFamily="34" charset="0"/>
                      </a:endParaRPr>
                    </a:p>
                    <a:p>
                      <a:pPr marL="0" marR="63500">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1"/>
                  </a:ext>
                </a:extLst>
              </a:tr>
              <a:tr h="701026">
                <a:tc>
                  <a:txBody>
                    <a:bodyPr/>
                    <a:lstStyle/>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لا يوجد </a:t>
                      </a:r>
                      <a:r>
                        <a:rPr lang="ar-SA" sz="2400" b="1" i="0" dirty="0" err="1">
                          <a:effectLst/>
                          <a:latin typeface="Arial" panose="020B0604020202020204" pitchFamily="34" charset="0"/>
                          <a:ea typeface="Times"/>
                          <a:cs typeface="Arial" panose="020B0604020202020204" pitchFamily="34" charset="0"/>
                        </a:rPr>
                        <a:t>هيكل </a:t>
                      </a:r>
                      <a:r>
                        <a:rPr lang="ar-SA" sz="2400" b="1" i="0" dirty="0">
                          <a:effectLst/>
                          <a:latin typeface="Arial" panose="020B0604020202020204" pitchFamily="34" charset="0"/>
                          <a:ea typeface="Times"/>
                          <a:cs typeface="Arial" panose="020B0604020202020204" pitchFamily="34" charset="0"/>
                        </a:rPr>
                        <a:t>(21: 22)، وبالتتابع</a:t>
                      </a:r>
                      <a:r>
                        <a:rPr lang="ar-SA" sz="2400" b="1" i="0" baseline="0" dirty="0">
                          <a:effectLst/>
                          <a:latin typeface="Arial" panose="020B0604020202020204" pitchFamily="34" charset="0"/>
                          <a:ea typeface="Times"/>
                          <a:cs typeface="Arial" panose="020B0604020202020204" pitchFamily="34" charset="0"/>
                        </a:rPr>
                        <a:t> لا حاجة للكهنة.</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يوجد هيكل، وكهنة، </a:t>
                      </a:r>
                      <a:r>
                        <a:rPr lang="ar-SA" sz="2400" b="1" i="0" dirty="0" err="1">
                          <a:effectLst/>
                          <a:latin typeface="Arial" panose="020B0604020202020204" pitchFamily="34" charset="0"/>
                          <a:ea typeface="Times"/>
                          <a:cs typeface="Arial" panose="020B0604020202020204" pitchFamily="34" charset="0"/>
                        </a:rPr>
                        <a:t>ولاويين</a:t>
                      </a:r>
                      <a:r>
                        <a:rPr lang="ar-SA" sz="2400" b="1" i="0" dirty="0">
                          <a:effectLst/>
                          <a:latin typeface="Arial" panose="020B0604020202020204" pitchFamily="34" charset="0"/>
                          <a:ea typeface="Times"/>
                          <a:cs typeface="Arial" panose="020B0604020202020204" pitchFamily="34" charset="0"/>
                        </a:rPr>
                        <a:t> (66: 20-21؛ </a:t>
                      </a:r>
                      <a:r>
                        <a:rPr lang="ar-SA" sz="2400" b="1" i="0" dirty="0" err="1">
                          <a:effectLst/>
                          <a:latin typeface="Arial" panose="020B0604020202020204" pitchFamily="34" charset="0"/>
                          <a:ea typeface="Times"/>
                          <a:cs typeface="Arial" panose="020B0604020202020204" pitchFamily="34" charset="0"/>
                        </a:rPr>
                        <a:t>حزقيال</a:t>
                      </a:r>
                      <a:r>
                        <a:rPr lang="ar-SA" sz="2400" b="1" i="0" dirty="0">
                          <a:effectLst/>
                          <a:latin typeface="Arial" panose="020B0604020202020204" pitchFamily="34" charset="0"/>
                          <a:ea typeface="Times"/>
                          <a:cs typeface="Arial" panose="020B0604020202020204" pitchFamily="34" charset="0"/>
                        </a:rPr>
                        <a:t> 40-43</a:t>
                      </a:r>
                      <a:r>
                        <a:rPr lang="ar-SA" sz="2400" b="1" i="0" dirty="0" err="1">
                          <a:effectLst/>
                          <a:latin typeface="Arial" panose="020B0604020202020204" pitchFamily="34" charset="0"/>
                          <a:ea typeface="Times"/>
                          <a:cs typeface="Arial" panose="020B0604020202020204" pitchFamily="34" charset="0"/>
                        </a:rPr>
                        <a:t>)</a:t>
                      </a:r>
                      <a:endParaRPr lang="ar-SA"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الكهنوت والهيكل</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extLst>
                  <a:ext uri="{0D108BD9-81ED-4DB2-BD59-A6C34878D82A}">
                    <a16:rowId xmlns:a16="http://schemas.microsoft.com/office/drawing/2014/main" val="10002"/>
                  </a:ext>
                </a:extLst>
              </a:tr>
              <a:tr h="701026">
                <a:tc>
                  <a:txBody>
                    <a:bodyPr/>
                    <a:lstStyle/>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لا حاجة لها لأنه لا توجد حاجة للراحة في الأبدية</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قمر جديد والسبت</a:t>
                      </a:r>
                    </a:p>
                    <a:p>
                      <a:pPr marL="0" marR="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 (56: 6-7؛ 66: 23</a:t>
                      </a:r>
                      <a:r>
                        <a:rPr lang="ar-SA" sz="2400" b="1" i="0" dirty="0" err="1">
                          <a:effectLst/>
                          <a:latin typeface="Arial" panose="020B0604020202020204" pitchFamily="34" charset="0"/>
                          <a:ea typeface="Times"/>
                          <a:cs typeface="Arial" panose="020B0604020202020204" pitchFamily="34" charset="0"/>
                        </a:rPr>
                        <a:t>)</a:t>
                      </a:r>
                      <a:endParaRPr lang="ar-SA"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الاحتفالات</a:t>
                      </a:r>
                      <a:endParaRPr lang="en-US" sz="2400" b="1" i="0" dirty="0">
                        <a:effectLst/>
                        <a:latin typeface="Arial" panose="020B0604020202020204" pitchFamily="34" charset="0"/>
                        <a:ea typeface="Times"/>
                        <a:cs typeface="Arial" panose="020B0604020202020204" pitchFamily="34" charset="0"/>
                      </a:endParaRPr>
                    </a:p>
                    <a:p>
                      <a:pPr marL="0" marR="63500">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3"/>
                  </a:ext>
                </a:extLst>
              </a:tr>
            </a:tbl>
          </a:graphicData>
        </a:graphic>
      </p:graphicFrame>
      <p:sp>
        <p:nvSpPr>
          <p:cNvPr id="5" name="Text Box 1041">
            <a:extLst>
              <a:ext uri="{FF2B5EF4-FFF2-40B4-BE49-F238E27FC236}">
                <a16:creationId xmlns:a16="http://schemas.microsoft.com/office/drawing/2014/main" id="{0BF29C1D-7163-4F45-BB33-601C86B90B01}"/>
              </a:ext>
            </a:extLst>
          </p:cNvPr>
          <p:cNvSpPr txBox="1">
            <a:spLocks noChangeArrowheads="1"/>
          </p:cNvSpPr>
          <p:nvPr/>
        </p:nvSpPr>
        <p:spPr bwMode="auto">
          <a:xfrm>
            <a:off x="8431844" y="489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041">
            <a:extLst>
              <a:ext uri="{FF2B5EF4-FFF2-40B4-BE49-F238E27FC236}">
                <a16:creationId xmlns:a16="http://schemas.microsoft.com/office/drawing/2014/main" id="{9263A003-FFD1-FA46-B037-CB507544E5C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NTS 449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478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إشعياء مقابل يوحنّا في مصطلح</a:t>
            </a:r>
            <a:b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b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السماو</a:t>
            </a:r>
            <a:r>
              <a:rPr lang="ar-SA" sz="3200" kern="1200" dirty="0">
                <a:solidFill>
                  <a:srgbClr val="FFFF00"/>
                </a:solidFill>
                <a:effectLst>
                  <a:outerShdw blurRad="38100" dist="38100" dir="2700000" algn="tl" rotWithShape="0">
                    <a:srgbClr val="000000"/>
                  </a:outerShdw>
                </a:effectLst>
                <a:latin typeface="Arial" panose="020B0604020202020204" pitchFamily="34" charset="0"/>
                <a:cs typeface="Arial" panose="020B0604020202020204" pitchFamily="34" charset="0"/>
              </a:rPr>
              <a:t>ات</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الجديدة والأرض الجديدة</a:t>
            </a:r>
            <a:endParaRPr lang="en-US" sz="36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0" y="1364426"/>
          <a:ext cx="9144000" cy="4724400"/>
        </p:xfrm>
        <a:graphic>
          <a:graphicData uri="http://schemas.openxmlformats.org/drawingml/2006/table">
            <a:tbl>
              <a:tblPr firstRow="1" bandRow="1">
                <a:tableStyleId>{0660B408-B3CF-4A94-85FC-2B1E0A45F4A2}</a:tableStyleId>
              </a:tblPr>
              <a:tblGrid>
                <a:gridCol w="3563888">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gridCol w="2123728">
                  <a:extLst>
                    <a:ext uri="{9D8B030D-6E8A-4147-A177-3AD203B41FA5}">
                      <a16:colId xmlns:a16="http://schemas.microsoft.com/office/drawing/2014/main" val="20002"/>
                    </a:ext>
                  </a:extLst>
                </a:gridCol>
              </a:tblGrid>
              <a:tr h="701026">
                <a:tc>
                  <a:txBody>
                    <a:bodyPr/>
                    <a:lstStyle/>
                    <a:p>
                      <a:pPr algn="ctr" rtl="1"/>
                      <a:r>
                        <a:rPr lang="ar-SA" sz="2800" b="1" i="0" dirty="0">
                          <a:latin typeface="Arial" panose="020B0604020202020204" pitchFamily="34" charset="0"/>
                          <a:cs typeface="Arial" panose="020B0604020202020204" pitchFamily="34" charset="0"/>
                        </a:rPr>
                        <a:t>السماء الجديدة والأرض الجديدة بحسب يوحنا</a:t>
                      </a:r>
                    </a:p>
                    <a:p>
                      <a:pPr algn="ctr" rtl="1"/>
                      <a:r>
                        <a:rPr lang="ar-SA" sz="2800" b="1" i="0" dirty="0">
                          <a:latin typeface="Arial" panose="020B0604020202020204" pitchFamily="34" charset="0"/>
                          <a:cs typeface="Arial" panose="020B0604020202020204" pitchFamily="34" charset="0"/>
                        </a:rPr>
                        <a:t>(</a:t>
                      </a:r>
                      <a:r>
                        <a:rPr lang="ar-SA" sz="2800" b="1" i="0" dirty="0" err="1">
                          <a:latin typeface="Arial" panose="020B0604020202020204" pitchFamily="34" charset="0"/>
                          <a:cs typeface="Arial" panose="020B0604020202020204" pitchFamily="34" charset="0"/>
                        </a:rPr>
                        <a:t>رؤ</a:t>
                      </a:r>
                      <a:r>
                        <a:rPr lang="ar-SA" sz="2800" b="1" i="0" dirty="0">
                          <a:latin typeface="Arial" panose="020B0604020202020204" pitchFamily="34" charset="0"/>
                          <a:cs typeface="Arial" panose="020B0604020202020204" pitchFamily="34" charset="0"/>
                        </a:rPr>
                        <a:t> 21: 1</a:t>
                      </a:r>
                      <a:r>
                        <a:rPr lang="ar-SA" sz="2800" b="1" i="0" dirty="0" err="1">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p>
                      <a:pPr algn="ctr" rtl="1"/>
                      <a:endParaRPr lang="en-US" sz="2800" dirty="0"/>
                    </a:p>
                  </a:txBody>
                  <a:tcPr>
                    <a:solidFill>
                      <a:srgbClr val="000000"/>
                    </a:solidFill>
                  </a:tcPr>
                </a:tc>
                <a:tc>
                  <a:txBody>
                    <a:bodyPr/>
                    <a:lstStyle/>
                    <a:p>
                      <a:pPr marL="0" marR="0" algn="ctr">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السماوات الجديدة والأرض الجديدة بحسب إشعياء</a:t>
                      </a:r>
                      <a:r>
                        <a:rPr lang="en-US" sz="2400" b="1" i="0" dirty="0">
                          <a:solidFill>
                            <a:srgbClr val="FFFFFF"/>
                          </a:solidFill>
                          <a:effectLst/>
                          <a:latin typeface="Arial" panose="020B0604020202020204" pitchFamily="34" charset="0"/>
                          <a:ea typeface="Times"/>
                          <a:cs typeface="Arial" panose="020B0604020202020204" pitchFamily="34" charset="0"/>
                        </a:rPr>
                        <a:t> </a:t>
                      </a:r>
                      <a:endParaRPr lang="en-US" sz="2400" b="1" i="0" dirty="0">
                        <a:effectLst/>
                        <a:latin typeface="Arial" panose="020B0604020202020204" pitchFamily="34" charset="0"/>
                        <a:ea typeface="Times"/>
                        <a:cs typeface="Arial" panose="020B0604020202020204" pitchFamily="34" charset="0"/>
                      </a:endParaRPr>
                    </a:p>
                    <a:p>
                      <a:pPr marL="0" marR="0" algn="ctr" rtl="1">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(إشعياء 65: 17؛ 66: 22)</a:t>
                      </a:r>
                      <a:endParaRPr lang="en-US" sz="2400" b="1" i="0" dirty="0">
                        <a:effectLst/>
                        <a:latin typeface="Arial" panose="020B0604020202020204" pitchFamily="34" charset="0"/>
                        <a:ea typeface="Times"/>
                        <a:cs typeface="Arial" panose="020B0604020202020204" pitchFamily="34" charset="0"/>
                      </a:endParaRPr>
                    </a:p>
                  </a:txBody>
                  <a:tcPr marL="50800" marR="50800" marT="0" marB="0">
                    <a:solidFill>
                      <a:srgbClr val="000000"/>
                    </a:solidFill>
                  </a:tcPr>
                </a:tc>
                <a:tc>
                  <a:txBody>
                    <a:bodyPr/>
                    <a:lstStyle/>
                    <a:p>
                      <a:pPr marL="0" marR="63500" algn="ctr">
                        <a:spcBef>
                          <a:spcPts val="0"/>
                        </a:spcBef>
                        <a:spcAft>
                          <a:spcPts val="0"/>
                        </a:spcAft>
                      </a:pPr>
                      <a:endParaRPr lang="en-US" sz="2400" dirty="0">
                        <a:effectLst/>
                        <a:latin typeface="Times"/>
                        <a:ea typeface="Times"/>
                        <a:cs typeface="Times New Roman"/>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lgn="r" rtl="1">
                        <a:spcBef>
                          <a:spcPts val="0"/>
                        </a:spcBef>
                        <a:spcAft>
                          <a:spcPts val="0"/>
                        </a:spcAft>
                      </a:pPr>
                      <a:r>
                        <a:rPr lang="ar-SA" sz="2400" b="1" i="0" dirty="0">
                          <a:effectLst/>
                          <a:latin typeface="Arial" panose="020B0604020202020204" pitchFamily="34" charset="0"/>
                          <a:ea typeface="Times"/>
                          <a:cs typeface="Times New Roman"/>
                        </a:rPr>
                        <a:t>ألغيت،</a:t>
                      </a:r>
                      <a:r>
                        <a:rPr lang="ar-SA" sz="2400" b="1" i="0" baseline="0" dirty="0">
                          <a:effectLst/>
                          <a:latin typeface="Arial" panose="020B0604020202020204" pitchFamily="34" charset="0"/>
                          <a:ea typeface="Times"/>
                          <a:cs typeface="Times New Roman"/>
                        </a:rPr>
                        <a:t> وبالتالي الحديث عن استراحة السبت هو أمر سخيف</a:t>
                      </a:r>
                      <a:endParaRPr lang="en-US" sz="2400" b="1" i="0" dirty="0">
                        <a:effectLst/>
                        <a:latin typeface="Arial" panose="020B0604020202020204" pitchFamily="34" charset="0"/>
                        <a:ea typeface="Times"/>
                        <a:cs typeface="Times New Roman"/>
                      </a:endParaRPr>
                    </a:p>
                    <a:p>
                      <a:pPr marL="0" marR="63500" algn="r" rtl="1">
                        <a:spcBef>
                          <a:spcPts val="0"/>
                        </a:spcBef>
                        <a:spcAft>
                          <a:spcPts val="0"/>
                        </a:spcAft>
                      </a:pPr>
                      <a:endParaRPr lang="en-US" sz="2400" b="1" dirty="0">
                        <a:effectLst/>
                        <a:latin typeface="Times"/>
                        <a:ea typeface="Times"/>
                        <a:cs typeface="Times New Roman"/>
                      </a:endParaRPr>
                    </a:p>
                  </a:txBody>
                  <a:tcPr marL="50800" marR="50800" marT="0" marB="0"/>
                </a:tc>
                <a:tc>
                  <a:txBody>
                    <a:bodyPr/>
                    <a:lstStyle/>
                    <a:p>
                      <a:pPr marL="0" marR="0">
                        <a:spcBef>
                          <a:spcPts val="0"/>
                        </a:spcBef>
                        <a:spcAft>
                          <a:spcPts val="0"/>
                        </a:spcAft>
                      </a:pPr>
                      <a:endParaRPr lang="en-US" sz="2400" b="1" i="0" dirty="0">
                        <a:effectLst/>
                        <a:latin typeface="Arial" panose="020B0604020202020204" pitchFamily="34" charset="0"/>
                        <a:ea typeface="Times"/>
                        <a:cs typeface="Times New Roman"/>
                      </a:endParaRPr>
                    </a:p>
                    <a:p>
                      <a:pPr marL="0" marR="0" algn="r" rtl="1">
                        <a:spcBef>
                          <a:spcPts val="0"/>
                        </a:spcBef>
                        <a:spcAft>
                          <a:spcPts val="0"/>
                        </a:spcAft>
                      </a:pPr>
                      <a:r>
                        <a:rPr lang="ar-SA" sz="2400" b="1" i="0" dirty="0">
                          <a:effectLst/>
                          <a:latin typeface="Arial" panose="020B0604020202020204" pitchFamily="34" charset="0"/>
                          <a:ea typeface="Times"/>
                          <a:cs typeface="Times New Roman"/>
                        </a:rPr>
                        <a:t>لا يزال</a:t>
                      </a:r>
                      <a:r>
                        <a:rPr lang="ar-SA" sz="2400" b="1" i="0" baseline="0" dirty="0">
                          <a:effectLst/>
                          <a:latin typeface="Arial" panose="020B0604020202020204" pitchFamily="34" charset="0"/>
                          <a:ea typeface="Times"/>
                          <a:cs typeface="Times New Roman"/>
                        </a:rPr>
                        <a:t> موجودًا</a:t>
                      </a:r>
                      <a:endParaRPr lang="en-US" sz="2400" b="1" dirty="0">
                        <a:effectLst/>
                        <a:latin typeface="Times"/>
                        <a:ea typeface="Times"/>
                        <a:cs typeface="Times New Roman"/>
                      </a:endParaRPr>
                    </a:p>
                  </a:txBody>
                  <a:tcPr marL="50800" marR="50800" marT="0" marB="0"/>
                </a:tc>
                <a:tc>
                  <a:txBody>
                    <a:bodyPr/>
                    <a:lstStyle/>
                    <a:p>
                      <a:pPr marL="0" marR="63500">
                        <a:spcBef>
                          <a:spcPts val="0"/>
                        </a:spcBef>
                        <a:spcAft>
                          <a:spcPts val="0"/>
                        </a:spcAft>
                      </a:pPr>
                      <a:endParaRPr lang="en-US" sz="2400" b="1" i="0" dirty="0">
                        <a:effectLst/>
                        <a:latin typeface="Arial" panose="020B0604020202020204" pitchFamily="34" charset="0"/>
                        <a:ea typeface="Times"/>
                        <a:cs typeface="Times New Roman"/>
                      </a:endParaRPr>
                    </a:p>
                    <a:p>
                      <a:pPr marL="0" marR="63500" algn="r" rtl="1">
                        <a:spcBef>
                          <a:spcPts val="0"/>
                        </a:spcBef>
                        <a:spcAft>
                          <a:spcPts val="0"/>
                        </a:spcAft>
                      </a:pPr>
                      <a:r>
                        <a:rPr lang="ar-SA" sz="2400" b="1" i="0" dirty="0">
                          <a:effectLst/>
                          <a:latin typeface="Arial" panose="020B0604020202020204" pitchFamily="34" charset="0"/>
                          <a:ea typeface="Times"/>
                          <a:cs typeface="Times New Roman"/>
                        </a:rPr>
                        <a:t>الوقت</a:t>
                      </a:r>
                      <a:endParaRPr lang="en-US" sz="2400" b="1" i="0" dirty="0">
                        <a:effectLst/>
                        <a:latin typeface="Arial" panose="020B0604020202020204" pitchFamily="34" charset="0"/>
                        <a:ea typeface="Times"/>
                        <a:cs typeface="Times New Roman"/>
                      </a:endParaRPr>
                    </a:p>
                    <a:p>
                      <a:pPr marL="0" marR="63500">
                        <a:spcBef>
                          <a:spcPts val="0"/>
                        </a:spcBef>
                        <a:spcAft>
                          <a:spcPts val="0"/>
                        </a:spcAft>
                      </a:pPr>
                      <a:endParaRPr lang="en-US" sz="2400" b="1" dirty="0">
                        <a:effectLst/>
                        <a:latin typeface="Times"/>
                        <a:ea typeface="Times"/>
                        <a:cs typeface="Times New Roman"/>
                      </a:endParaRPr>
                    </a:p>
                    <a:p>
                      <a:pPr marL="0" marR="63500">
                        <a:spcBef>
                          <a:spcPts val="0"/>
                        </a:spcBef>
                        <a:spcAft>
                          <a:spcPts val="0"/>
                        </a:spcAft>
                      </a:pPr>
                      <a:r>
                        <a:rPr lang="en-US" sz="2400" b="1" i="0" dirty="0">
                          <a:effectLst/>
                          <a:latin typeface="Arial" panose="020B0604020202020204" pitchFamily="34" charset="0"/>
                          <a:ea typeface="Times"/>
                          <a:cs typeface="Times New Roman"/>
                        </a:rPr>
                        <a:t> </a:t>
                      </a:r>
                      <a:endParaRPr lang="en-US" sz="2400" b="1" dirty="0">
                        <a:effectLst/>
                        <a:latin typeface="Times"/>
                        <a:ea typeface="Times"/>
                        <a:cs typeface="Times New Roman"/>
                      </a:endParaRP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عرش </a:t>
                      </a:r>
                      <a:r>
                        <a:rPr lang="ar-SA" sz="2400" b="1" i="0" dirty="0" err="1">
                          <a:effectLst/>
                          <a:latin typeface="Arial" panose="020B0604020202020204" pitchFamily="34" charset="0"/>
                          <a:ea typeface="Times"/>
                          <a:cs typeface="Arial" panose="020B0604020202020204" pitchFamily="34" charset="0"/>
                        </a:rPr>
                        <a:t>الله </a:t>
                      </a:r>
                      <a:r>
                        <a:rPr lang="ar-SA" sz="2400" b="1" i="0" dirty="0">
                          <a:effectLst/>
                          <a:latin typeface="Arial" panose="020B0604020202020204" pitchFamily="34" charset="0"/>
                          <a:ea typeface="Times"/>
                          <a:cs typeface="Arial" panose="020B0604020202020204" pitchFamily="34" charset="0"/>
                        </a:rPr>
                        <a:t>(22: 3-4</a:t>
                      </a:r>
                      <a:r>
                        <a:rPr lang="ar-SA" sz="2400" b="1" i="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p>
                      <a:pPr marL="0" marR="63500">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p>
                      <a:pPr marL="0" marR="63500">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p>
                      <a:pPr marL="0" marR="0" algn="r" rtl="1">
                        <a:spcBef>
                          <a:spcPts val="0"/>
                        </a:spcBef>
                        <a:spcAft>
                          <a:spcPts val="0"/>
                        </a:spcAft>
                      </a:pPr>
                      <a:r>
                        <a:rPr lang="ar-SA" sz="2400" b="1" i="0" dirty="0" err="1">
                          <a:effectLst/>
                          <a:latin typeface="Arial" panose="020B0604020202020204" pitchFamily="34" charset="0"/>
                          <a:ea typeface="Times"/>
                          <a:cs typeface="Arial" panose="020B0604020202020204" pitchFamily="34" charset="0"/>
                        </a:rPr>
                        <a:t>أورشليم </a:t>
                      </a:r>
                      <a:r>
                        <a:rPr lang="ar-SA" sz="2400" b="1" i="0" dirty="0">
                          <a:effectLst/>
                          <a:latin typeface="Arial" panose="020B0604020202020204" pitchFamily="34" charset="0"/>
                          <a:ea typeface="Times"/>
                          <a:cs typeface="Arial" panose="020B0604020202020204" pitchFamily="34" charset="0"/>
                        </a:rPr>
                        <a:t>(65: 23</a:t>
                      </a:r>
                      <a:r>
                        <a:rPr lang="ar-SA" sz="2400" b="1" i="0" dirty="0" err="1">
                          <a:effectLst/>
                          <a:latin typeface="Arial" panose="020B0604020202020204" pitchFamily="34" charset="0"/>
                          <a:ea typeface="Times"/>
                          <a:cs typeface="Arial" panose="020B0604020202020204" pitchFamily="34" charset="0"/>
                        </a:rPr>
                        <a:t>)</a:t>
                      </a:r>
                      <a:endParaRPr lang="ar-SA"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p>
                      <a:pPr marL="0" marR="63500" algn="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مكان العبادة</a:t>
                      </a:r>
                      <a:endParaRPr lang="en-US" sz="2400" b="1" i="0" dirty="0">
                        <a:effectLst/>
                        <a:latin typeface="Arial" panose="020B0604020202020204" pitchFamily="34" charset="0"/>
                        <a:ea typeface="Times"/>
                        <a:cs typeface="Arial" panose="020B0604020202020204" pitchFamily="34" charset="0"/>
                      </a:endParaRPr>
                    </a:p>
                    <a:p>
                      <a:pPr marL="0" marR="63500">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2"/>
                  </a:ext>
                </a:extLst>
              </a:tr>
            </a:tbl>
          </a:graphicData>
        </a:graphic>
      </p:graphicFrame>
      <p:sp>
        <p:nvSpPr>
          <p:cNvPr id="5" name="Text Box 1041">
            <a:extLst>
              <a:ext uri="{FF2B5EF4-FFF2-40B4-BE49-F238E27FC236}">
                <a16:creationId xmlns:a16="http://schemas.microsoft.com/office/drawing/2014/main" id="{99AAB70B-091B-6647-897C-526E967CF3FF}"/>
              </a:ext>
            </a:extLst>
          </p:cNvPr>
          <p:cNvSpPr txBox="1">
            <a:spLocks noChangeArrowheads="1"/>
          </p:cNvSpPr>
          <p:nvPr/>
        </p:nvSpPr>
        <p:spPr bwMode="auto">
          <a:xfrm>
            <a:off x="8431844" y="489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1041">
            <a:extLst>
              <a:ext uri="{FF2B5EF4-FFF2-40B4-BE49-F238E27FC236}">
                <a16:creationId xmlns:a16="http://schemas.microsoft.com/office/drawing/2014/main" id="{FDD0E571-9C23-B445-9530-1A1434A0057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NTS 449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56460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801"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5875"/>
            <a:ext cx="9123363"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5301"/>
            <a:ext cx="9144000" cy="1132162"/>
          </a:xfrm>
        </p:spPr>
        <p:txBody>
          <a:bodyPr/>
          <a:lstStyle/>
          <a:p>
            <a:pPr>
              <a:defRPr/>
            </a:pPr>
            <a:r>
              <a:rPr lang="ru-RU" sz="6000" dirty="0">
                <a:effectLst>
                  <a:glow rad="165100">
                    <a:schemeClr val="tx1"/>
                  </a:glow>
                </a:effectLst>
              </a:rPr>
              <a:t>”</a:t>
            </a:r>
            <a:r>
              <a:rPr lang="ar-SA" sz="6000" dirty="0">
                <a:effectLst>
                  <a:glow rad="165100">
                    <a:schemeClr val="tx1"/>
                  </a:glow>
                </a:effectLst>
              </a:rPr>
              <a:t>ليأتي ملكوته</a:t>
            </a:r>
            <a:r>
              <a:rPr lang="ru-RU" sz="6000" dirty="0">
                <a:effectLst>
                  <a:glow rad="165100">
                    <a:schemeClr val="tx1"/>
                  </a:glow>
                </a:effectLst>
              </a:rPr>
              <a:t>"</a:t>
            </a:r>
            <a:endParaRPr lang="en-US" sz="6000" dirty="0">
              <a:effectLst>
                <a:glow rad="165100">
                  <a:schemeClr val="tx1"/>
                </a:glow>
              </a:effectLst>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5" name="Rectangle 1"/>
          <p:cNvSpPr>
            <a:spLocks noChangeArrowheads="1"/>
          </p:cNvSpPr>
          <p:nvPr/>
        </p:nvSpPr>
        <p:spPr bwMode="auto">
          <a:xfrm>
            <a:off x="0" y="0"/>
            <a:ext cx="9144000" cy="6858000"/>
          </a:xfrm>
          <a:prstGeom prst="rect">
            <a:avLst/>
          </a:prstGeom>
          <a:solidFill>
            <a:srgbClr val="660066"/>
          </a:solidFill>
          <a:ln w="9525">
            <a:solidFill>
              <a:schemeClr val="tx1"/>
            </a:solidFill>
            <a:round/>
            <a:headEnd/>
            <a:tailEnd/>
          </a:ln>
        </p:spPr>
        <p:txBody>
          <a:bodyPr/>
          <a:lstStyle/>
          <a:p>
            <a:pPr defTabSz="914400" eaLnBrk="0" hangingPunct="0"/>
            <a:endParaRPr lang="en-US" b="1" dirty="0">
              <a:solidFill>
                <a:srgbClr val="000000"/>
              </a:solidFill>
              <a:latin typeface="Arial" panose="020B0604020202020204" pitchFamily="34" charset="0"/>
            </a:endParaRPr>
          </a:p>
        </p:txBody>
      </p:sp>
      <p:pic>
        <p:nvPicPr>
          <p:cNvPr id="23554" name="Picture 2" descr="Herod &amp; Magi"/>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95600" y="1371600"/>
            <a:ext cx="6248400" cy="412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1827" name="Text Box 3"/>
          <p:cNvSpPr txBox="1">
            <a:spLocks noChangeArrowheads="1"/>
          </p:cNvSpPr>
          <p:nvPr/>
        </p:nvSpPr>
        <p:spPr bwMode="auto">
          <a:xfrm>
            <a:off x="8172400" y="87015"/>
            <a:ext cx="8861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defTabSz="914400" eaLnBrk="1" hangingPunct="1"/>
            <a:r>
              <a:rPr lang="en-US" b="1" dirty="0">
                <a:solidFill>
                  <a:srgbClr val="FFFFFF"/>
                </a:solidFill>
                <a:latin typeface="Arial" panose="020B0604020202020204" pitchFamily="34" charset="0"/>
                <a:cs typeface="Arial" panose="020B0604020202020204" pitchFamily="34" charset="0"/>
              </a:rPr>
              <a:t>461b</a:t>
            </a:r>
          </a:p>
        </p:txBody>
      </p:sp>
      <p:sp>
        <p:nvSpPr>
          <p:cNvPr id="23556" name="Text Box 4"/>
          <p:cNvSpPr txBox="1">
            <a:spLocks noChangeArrowheads="1"/>
          </p:cNvSpPr>
          <p:nvPr/>
        </p:nvSpPr>
        <p:spPr bwMode="auto">
          <a:xfrm>
            <a:off x="1347506" y="1445747"/>
            <a:ext cx="1010213" cy="523220"/>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r>
              <a:rPr lang="ar-SA" sz="2800" b="1" dirty="0">
                <a:solidFill>
                  <a:srgbClr val="FFFFFF"/>
                </a:solidFill>
                <a:latin typeface="Arial" panose="020B0604020202020204" pitchFamily="34" charset="0"/>
                <a:cs typeface="Arial" panose="020B0604020202020204" pitchFamily="34" charset="0"/>
              </a:rPr>
              <a:t>سياسي</a:t>
            </a:r>
            <a:endParaRPr lang="en-US" sz="2800" b="1" dirty="0">
              <a:solidFill>
                <a:srgbClr val="FFFFFF"/>
              </a:solidFill>
              <a:latin typeface="Arial" panose="020B0604020202020204" pitchFamily="34" charset="0"/>
              <a:cs typeface="Arial" panose="020B0604020202020204" pitchFamily="34" charset="0"/>
            </a:endParaRPr>
          </a:p>
        </p:txBody>
      </p:sp>
      <p:sp>
        <p:nvSpPr>
          <p:cNvPr id="23557" name="Text Box 5"/>
          <p:cNvSpPr txBox="1">
            <a:spLocks noChangeArrowheads="1"/>
          </p:cNvSpPr>
          <p:nvPr/>
        </p:nvSpPr>
        <p:spPr bwMode="auto">
          <a:xfrm>
            <a:off x="2313853" y="2588747"/>
            <a:ext cx="772969" cy="523220"/>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r>
              <a:rPr lang="ar-SA" sz="2800" b="1" dirty="0">
                <a:solidFill>
                  <a:srgbClr val="FFFFFF"/>
                </a:solidFill>
                <a:latin typeface="Arial" panose="020B0604020202020204" pitchFamily="34" charset="0"/>
                <a:cs typeface="Arial" panose="020B0604020202020204" pitchFamily="34" charset="0"/>
              </a:rPr>
              <a:t>مادي</a:t>
            </a:r>
            <a:endParaRPr lang="en-US" sz="2800" b="1" dirty="0">
              <a:solidFill>
                <a:srgbClr val="FFFFFF"/>
              </a:solidFill>
              <a:latin typeface="Arial" panose="020B0604020202020204" pitchFamily="34" charset="0"/>
              <a:cs typeface="Arial" panose="020B0604020202020204" pitchFamily="34" charset="0"/>
            </a:endParaRPr>
          </a:p>
        </p:txBody>
      </p:sp>
      <p:sp>
        <p:nvSpPr>
          <p:cNvPr id="23558" name="Text Box 6"/>
          <p:cNvSpPr txBox="1">
            <a:spLocks noChangeArrowheads="1"/>
          </p:cNvSpPr>
          <p:nvPr/>
        </p:nvSpPr>
        <p:spPr bwMode="auto">
          <a:xfrm>
            <a:off x="5265632" y="4572000"/>
            <a:ext cx="809837" cy="523220"/>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r>
              <a:rPr lang="ar-SA" sz="2800" b="1" dirty="0">
                <a:solidFill>
                  <a:srgbClr val="FFFFFF"/>
                </a:solidFill>
                <a:latin typeface="Arial" panose="020B0604020202020204" pitchFamily="34" charset="0"/>
                <a:cs typeface="Arial" panose="020B0604020202020204" pitchFamily="34" charset="0"/>
              </a:rPr>
              <a:t>فكري</a:t>
            </a:r>
            <a:endParaRPr lang="en-US" sz="2800" b="1" dirty="0">
              <a:solidFill>
                <a:srgbClr val="FFFFFF"/>
              </a:solidFill>
              <a:latin typeface="Arial" panose="020B0604020202020204" pitchFamily="34" charset="0"/>
              <a:cs typeface="Arial" panose="020B0604020202020204" pitchFamily="34" charset="0"/>
            </a:endParaRPr>
          </a:p>
        </p:txBody>
      </p:sp>
      <p:sp>
        <p:nvSpPr>
          <p:cNvPr id="23559" name="Text Box 7"/>
          <p:cNvSpPr txBox="1">
            <a:spLocks noChangeArrowheads="1"/>
          </p:cNvSpPr>
          <p:nvPr/>
        </p:nvSpPr>
        <p:spPr bwMode="auto">
          <a:xfrm>
            <a:off x="6863826" y="5636747"/>
            <a:ext cx="896399" cy="523220"/>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r>
              <a:rPr lang="ar-SA" sz="2800" b="1" dirty="0">
                <a:solidFill>
                  <a:srgbClr val="FFFFFF"/>
                </a:solidFill>
                <a:latin typeface="Arial" panose="020B0604020202020204" pitchFamily="34" charset="0"/>
                <a:cs typeface="Arial" panose="020B0604020202020204" pitchFamily="34" charset="0"/>
              </a:rPr>
              <a:t>روحي</a:t>
            </a:r>
            <a:endParaRPr lang="en-US" sz="2800" b="1" dirty="0">
              <a:solidFill>
                <a:srgbClr val="FFFFFF"/>
              </a:solidFill>
              <a:latin typeface="Arial" panose="020B0604020202020204" pitchFamily="34" charset="0"/>
              <a:cs typeface="Arial" panose="020B0604020202020204" pitchFamily="34" charset="0"/>
            </a:endParaRPr>
          </a:p>
        </p:txBody>
      </p:sp>
      <p:pic>
        <p:nvPicPr>
          <p:cNvPr id="1101832" name="Picture 8" descr="three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48025"/>
            <a:ext cx="4114800" cy="36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1" name="Text Box 9"/>
          <p:cNvSpPr txBox="1">
            <a:spLocks noChangeArrowheads="1"/>
          </p:cNvSpPr>
          <p:nvPr/>
        </p:nvSpPr>
        <p:spPr bwMode="auto">
          <a:xfrm>
            <a:off x="3806715" y="3441234"/>
            <a:ext cx="974947" cy="523220"/>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r>
              <a:rPr lang="ar-SA" sz="2800" b="1" dirty="0">
                <a:solidFill>
                  <a:srgbClr val="FFFFFF"/>
                </a:solidFill>
                <a:latin typeface="Arial" panose="020B0604020202020204" pitchFamily="34" charset="0"/>
                <a:cs typeface="Arial" panose="020B0604020202020204" pitchFamily="34" charset="0"/>
              </a:rPr>
              <a:t>عاطفي</a:t>
            </a:r>
            <a:endParaRPr lang="en-US" sz="2800" b="1" dirty="0">
              <a:solidFill>
                <a:srgbClr val="FFFFFF"/>
              </a:solidFill>
              <a:latin typeface="Arial" panose="020B0604020202020204" pitchFamily="34" charset="0"/>
              <a:cs typeface="Arial" panose="020B0604020202020204" pitchFamily="34" charset="0"/>
            </a:endParaRPr>
          </a:p>
        </p:txBody>
      </p:sp>
      <p:sp>
        <p:nvSpPr>
          <p:cNvPr id="159754" name="Rectangle 10"/>
          <p:cNvSpPr>
            <a:spLocks noGrp="1" noChangeArrowheads="1"/>
          </p:cNvSpPr>
          <p:nvPr>
            <p:ph type="title" idx="4294967295"/>
          </p:nvPr>
        </p:nvSpPr>
        <p:spPr>
          <a:xfrm>
            <a:off x="76200" y="553750"/>
            <a:ext cx="7880176" cy="584775"/>
          </a:xfrm>
          <a:solidFill>
            <a:srgbClr val="FFCC66"/>
          </a:solidFill>
        </p:spPr>
        <p:txBody>
          <a:bodyPr wrap="square">
            <a:spAutoFit/>
          </a:bodyPr>
          <a:lstStyle/>
          <a:p>
            <a:pPr rtl="1" eaLnBrk="1" hangingPunct="1">
              <a:defRPr/>
            </a:pPr>
            <a:r>
              <a:rPr lang="ar-SA" altLang="zh-CN" sz="3200" dirty="0">
                <a:solidFill>
                  <a:schemeClr val="tx1"/>
                </a:solidFill>
                <a:ea typeface="ＭＳ Ｐゴシック" charset="0"/>
                <a:cs typeface="Arial" panose="020B0604020202020204" pitchFamily="34" charset="0"/>
              </a:rPr>
              <a:t>ما طبيعة الملكوت الذي تصوره كل من إشعياء ومتى؟</a:t>
            </a:r>
            <a:endParaRPr lang="en-US" sz="3200" dirty="0">
              <a:solidFill>
                <a:schemeClr val="tx1"/>
              </a:solidFill>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3875"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60675" y="0"/>
            <a:ext cx="6272213" cy="418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0" y="4152900"/>
            <a:ext cx="9132888" cy="2705100"/>
            <a:chOff x="0" y="4152900"/>
            <a:chExt cx="9132888" cy="2705100"/>
          </a:xfrm>
        </p:grpSpPr>
        <p:pic>
          <p:nvPicPr>
            <p:cNvPr id="1103876"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4152900"/>
              <a:ext cx="9132888" cy="2705100"/>
            </a:xfrm>
            <a:prstGeom prst="rect">
              <a:avLst/>
            </a:prstGeom>
            <a:noFill/>
            <a:ln w="38100">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195736" y="4365104"/>
              <a:ext cx="1368152" cy="19442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915816" y="4293096"/>
              <a:ext cx="6048672" cy="2376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41730" name="Rectangle 2"/>
          <p:cNvSpPr>
            <a:spLocks noGrp="1" noChangeArrowheads="1"/>
          </p:cNvSpPr>
          <p:nvPr>
            <p:ph type="title"/>
          </p:nvPr>
        </p:nvSpPr>
        <p:spPr>
          <a:xfrm>
            <a:off x="2267744" y="4293096"/>
            <a:ext cx="6737934" cy="2344800"/>
          </a:xfrm>
          <a:noFill/>
        </p:spPr>
        <p:txBody>
          <a:bodyPr rtlCol="0">
            <a:normAutofit/>
          </a:bodyPr>
          <a:lstStyle/>
          <a:p>
            <a:pPr rtl="1" eaLnBrk="1" fontAlgn="auto" hangingPunct="1">
              <a:spcAft>
                <a:spcPts val="0"/>
              </a:spcAft>
              <a:defRPr/>
            </a:pPr>
            <a:r>
              <a:rPr lang="en-US" sz="3200" dirty="0">
                <a:solidFill>
                  <a:srgbClr val="000080"/>
                </a:solidFill>
                <a:effectLst/>
              </a:rPr>
              <a:t>…</a:t>
            </a:r>
            <a:r>
              <a:rPr lang="ar-SA" sz="3200" dirty="0">
                <a:solidFill>
                  <a:srgbClr val="000080"/>
                </a:solidFill>
                <a:effectLst/>
              </a:rPr>
              <a:t>هل  علينا أن نصلي</a:t>
            </a:r>
            <a:r>
              <a:rPr lang="en-US" sz="3200" dirty="0">
                <a:solidFill>
                  <a:srgbClr val="000080"/>
                </a:solidFill>
                <a:effectLst/>
              </a:rPr>
              <a:t> </a:t>
            </a:r>
            <a:br>
              <a:rPr lang="en-US" sz="3200" dirty="0">
                <a:solidFill>
                  <a:srgbClr val="000080"/>
                </a:solidFill>
                <a:effectLst/>
              </a:rPr>
            </a:br>
            <a:r>
              <a:rPr lang="ru-RU" sz="3200" dirty="0">
                <a:solidFill>
                  <a:srgbClr val="000080"/>
                </a:solidFill>
                <a:effectLst/>
              </a:rPr>
              <a:t>”</a:t>
            </a:r>
            <a:r>
              <a:rPr lang="ar-SA" sz="3200" dirty="0">
                <a:solidFill>
                  <a:srgbClr val="000080"/>
                </a:solidFill>
                <a:effectLst/>
              </a:rPr>
              <a:t>ليأتِ</a:t>
            </a:r>
            <a:r>
              <a:rPr lang="ar-SA" sz="4800" dirty="0">
                <a:solidFill>
                  <a:srgbClr val="000080"/>
                </a:solidFill>
                <a:effectLst/>
              </a:rPr>
              <a:t> </a:t>
            </a:r>
            <a:r>
              <a:rPr lang="ar-SA" sz="4800" dirty="0" err="1">
                <a:solidFill>
                  <a:srgbClr val="000080"/>
                </a:solidFill>
                <a:effectLst/>
              </a:rPr>
              <a:t>ملكوتك</a:t>
            </a:r>
            <a:r>
              <a:rPr lang="ar-SA" sz="3200" dirty="0" err="1">
                <a:solidFill>
                  <a:srgbClr val="000080"/>
                </a:solidFill>
                <a:effectLst/>
              </a:rPr>
              <a:t>؟“</a:t>
            </a:r>
            <a:r>
              <a:rPr lang="ar-SA" sz="3200" dirty="0">
                <a:solidFill>
                  <a:srgbClr val="000080"/>
                </a:solidFill>
                <a:effectLst/>
              </a:rPr>
              <a:t> </a:t>
            </a:r>
            <a:endParaRPr lang="en-US" sz="3200" dirty="0">
              <a:solidFill>
                <a:srgbClr val="000080"/>
              </a:solidFill>
              <a:effectLst/>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02580"/>
            <a:ext cx="9144000" cy="799420"/>
          </a:xfrm>
          <a:solidFill>
            <a:schemeClr val="tx1"/>
          </a:solidFill>
          <a:extLst>
            <a:ext uri="{909E8E84-426E-40dd-AFC4-6F175D3DCCD1}"/>
            <a:ext uri="{91240B29-F687-4f45-9708-019B960494DF}"/>
            <a:ext uri="{FAA26D3D-D897-4be2-8F04-BA451C77F1D7}"/>
          </a:extLst>
        </p:spPr>
        <p:txBody>
          <a:bodyPr rtlCol="1">
            <a:normAutofit/>
          </a:bodyPr>
          <a:lstStyle/>
          <a:p>
            <a:pPr eaLnBrk="1" fontAlgn="auto" hangingPunct="1">
              <a:spcAft>
                <a:spcPts val="0"/>
              </a:spcAft>
              <a:defRPr/>
            </a:pPr>
            <a:r>
              <a:rPr lang="ar-JO" sz="40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بيان الملكوت</a:t>
            </a:r>
            <a:endParaRPr lang="en-US" sz="40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122896" y="1433727"/>
            <a:ext cx="8944290" cy="4394419"/>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MS PGothic" pitchFamily="34" charset="-128"/>
                <a:cs typeface="Arial" panose="020B0604020202020204" pitchFamily="34" charset="0"/>
              </a:rPr>
              <a:t> </a:t>
            </a: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MS PGothic" pitchFamily="34" charset="-128"/>
                <a:cs typeface="Arial" panose="020B0604020202020204" pitchFamily="34" charset="0"/>
              </a:rPr>
              <a:t> بعد أن يُدان اليهود و يؤمنوا بالملك المسياني   ( 1 – 39 ) فإن الله سوف </a:t>
            </a:r>
            <a:r>
              <a:rPr kumimoji="0" lang="ar-JO" sz="4400" b="1"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ea typeface="MS PGothic" pitchFamily="34" charset="-128"/>
                <a:cs typeface="Arial" panose="020B0604020202020204" pitchFamily="34" charset="0"/>
              </a:rPr>
              <a:t>يسترد</a:t>
            </a: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MS PGothic" pitchFamily="34" charset="-128"/>
                <a:cs typeface="Arial" panose="020B0604020202020204" pitchFamily="34" charset="0"/>
              </a:rPr>
              <a:t> النظام المخلوق كاملاً تحت حكم ابنه  ( 40 – 66 )</a:t>
            </a: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MS PGothic" pitchFamily="34" charset="-128"/>
              <a:cs typeface="Arial" panose="020B0604020202020204" pitchFamily="34" charset="0"/>
            </a:endParaRPr>
          </a:p>
        </p:txBody>
      </p:sp>
      <p:sp>
        <p:nvSpPr>
          <p:cNvPr id="48132" name="Text Box 24"/>
          <p:cNvSpPr txBox="1">
            <a:spLocks noChangeArrowheads="1"/>
          </p:cNvSpPr>
          <p:nvPr/>
        </p:nvSpPr>
        <p:spPr bwMode="auto">
          <a:xfrm>
            <a:off x="8428038" y="65088"/>
            <a:ext cx="704850" cy="461962"/>
          </a:xfrm>
          <a:prstGeom prst="rect">
            <a:avLst/>
          </a:prstGeom>
          <a:noFill/>
          <a:ln w="9525">
            <a:noFill/>
            <a:miter lim="800000"/>
            <a:headEnd/>
            <a:tailEnd/>
          </a:ln>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343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Rectangle 2"/>
          <p:cNvSpPr txBox="1">
            <a:spLocks noChangeArrowheads="1"/>
          </p:cNvSpPr>
          <p:nvPr/>
        </p:nvSpPr>
        <p:spPr bwMode="auto">
          <a:xfrm>
            <a:off x="0" y="5920006"/>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500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857625" cy="6858000"/>
          </a:xfrm>
          <a:prstGeom prst="rect">
            <a:avLst/>
          </a:prstGeom>
        </p:spPr>
      </p:pic>
      <p:sp>
        <p:nvSpPr>
          <p:cNvPr id="4" name="Title 1"/>
          <p:cNvSpPr txBox="1">
            <a:spLocks/>
          </p:cNvSpPr>
          <p:nvPr/>
        </p:nvSpPr>
        <p:spPr bwMode="auto">
          <a:xfrm>
            <a:off x="3923928" y="0"/>
            <a:ext cx="5220072" cy="685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rtl="1">
              <a:defRPr/>
            </a:pPr>
            <a:r>
              <a:rPr lang="ar-SA" sz="2800" b="1" dirty="0">
                <a:solidFill>
                  <a:srgbClr val="FFFFFF"/>
                </a:solidFill>
                <a:latin typeface="Arial" panose="020B0604020202020204" pitchFamily="34" charset="0"/>
                <a:cs typeface="Arial" panose="020B0604020202020204" pitchFamily="34" charset="0"/>
              </a:rPr>
              <a:t>"العديد من المقاطع تتحدث عن المجيء الثاني للمسيح يتبعه عهد البر على </a:t>
            </a:r>
            <a:r>
              <a:rPr lang="ar-SA" sz="2800" b="1" dirty="0" err="1">
                <a:solidFill>
                  <a:srgbClr val="FFFFFF"/>
                </a:solidFill>
                <a:latin typeface="Arial" panose="020B0604020202020204" pitchFamily="34" charset="0"/>
                <a:cs typeface="Arial" panose="020B0604020202020204" pitchFamily="34" charset="0"/>
              </a:rPr>
              <a:t>الأرض </a:t>
            </a:r>
            <a:r>
              <a:rPr lang="ar-SA" sz="2800" b="1" dirty="0">
                <a:solidFill>
                  <a:srgbClr val="FFFFFF"/>
                </a:solidFill>
                <a:latin typeface="Arial" panose="020B0604020202020204" pitchFamily="34" charset="0"/>
                <a:cs typeface="Arial" panose="020B0604020202020204" pitchFamily="34" charset="0"/>
              </a:rPr>
              <a:t>(مز</a:t>
            </a:r>
            <a:r>
              <a:rPr lang="en-US" sz="2800" b="1" dirty="0">
                <a:solidFill>
                  <a:srgbClr val="FFFFFF"/>
                </a:solidFill>
                <a:latin typeface="Arial" panose="020B0604020202020204" pitchFamily="34" charset="0"/>
                <a:cs typeface="Arial" panose="020B0604020202020204" pitchFamily="34" charset="0"/>
              </a:rPr>
              <a:t>2; 24; 72; 96; 2- </a:t>
            </a:r>
            <a:r>
              <a:rPr lang="ar-SA" sz="2800" b="1" dirty="0">
                <a:solidFill>
                  <a:srgbClr val="FFFFFF"/>
                </a:solidFill>
                <a:latin typeface="Arial" panose="020B0604020202020204" pitchFamily="34" charset="0"/>
                <a:cs typeface="Arial" panose="020B0604020202020204" pitchFamily="34" charset="0"/>
              </a:rPr>
              <a:t> </a:t>
            </a:r>
            <a:r>
              <a:rPr lang="ar-SA" sz="2800" b="1" dirty="0" err="1">
                <a:solidFill>
                  <a:srgbClr val="FFFFFF"/>
                </a:solidFill>
                <a:latin typeface="Arial" panose="020B0604020202020204" pitchFamily="34" charset="0"/>
                <a:cs typeface="Arial" panose="020B0604020202020204" pitchFamily="34" charset="0"/>
              </a:rPr>
              <a:t>إشع</a:t>
            </a:r>
            <a:r>
              <a:rPr lang="ar-SA" sz="2800" b="1" dirty="0">
                <a:solidFill>
                  <a:srgbClr val="FFFFFF"/>
                </a:solidFill>
                <a:latin typeface="Arial" panose="020B0604020202020204" pitchFamily="34" charset="0"/>
                <a:cs typeface="Arial" panose="020B0604020202020204" pitchFamily="34" charset="0"/>
              </a:rPr>
              <a:t> 2؛9: 6-7; 11-12; 63: 1-6; 65- 66; </a:t>
            </a:r>
            <a:r>
              <a:rPr lang="ar-SA" sz="2800" b="1" dirty="0" err="1">
                <a:solidFill>
                  <a:srgbClr val="FFFFFF"/>
                </a:solidFill>
                <a:latin typeface="Arial" panose="020B0604020202020204" pitchFamily="34" charset="0"/>
                <a:cs typeface="Arial" panose="020B0604020202020204" pitchFamily="34" charset="0"/>
              </a:rPr>
              <a:t>إرميا</a:t>
            </a:r>
            <a:r>
              <a:rPr lang="ar-SA" sz="2800" b="1" dirty="0">
                <a:solidFill>
                  <a:srgbClr val="FFFFFF"/>
                </a:solidFill>
                <a:latin typeface="Arial" panose="020B0604020202020204" pitchFamily="34" charset="0"/>
                <a:cs typeface="Arial" panose="020B0604020202020204" pitchFamily="34" charset="0"/>
              </a:rPr>
              <a:t> 23: 5-6؛ 30: 8- 11؛ </a:t>
            </a:r>
            <a:r>
              <a:rPr lang="ar-SA" sz="2800" b="1" dirty="0" err="1">
                <a:solidFill>
                  <a:srgbClr val="FFFFFF"/>
                </a:solidFill>
                <a:latin typeface="Arial" panose="020B0604020202020204" pitchFamily="34" charset="0"/>
                <a:cs typeface="Arial" panose="020B0604020202020204" pitchFamily="34" charset="0"/>
              </a:rPr>
              <a:t>دا</a:t>
            </a:r>
            <a:r>
              <a:rPr lang="ar-SA" sz="2800" b="1" dirty="0">
                <a:solidFill>
                  <a:srgbClr val="FFFFFF"/>
                </a:solidFill>
                <a:latin typeface="Arial" panose="020B0604020202020204" pitchFamily="34" charset="0"/>
                <a:cs typeface="Arial" panose="020B0604020202020204" pitchFamily="34" charset="0"/>
              </a:rPr>
              <a:t> 2: 44; 7:13-14; هو 3: 4-5; </a:t>
            </a:r>
            <a:r>
              <a:rPr lang="ar-SA" sz="2800" b="1" dirty="0" err="1">
                <a:solidFill>
                  <a:srgbClr val="FFFFFF"/>
                </a:solidFill>
                <a:latin typeface="Arial" panose="020B0604020202020204" pitchFamily="34" charset="0"/>
                <a:cs typeface="Arial" panose="020B0604020202020204" pitchFamily="34" charset="0"/>
              </a:rPr>
              <a:t>عاموس</a:t>
            </a:r>
            <a:r>
              <a:rPr lang="ar-SA" sz="2800" b="1" dirty="0">
                <a:solidFill>
                  <a:srgbClr val="FFFFFF"/>
                </a:solidFill>
                <a:latin typeface="Arial" panose="020B0604020202020204" pitchFamily="34" charset="0"/>
                <a:cs typeface="Arial" panose="020B0604020202020204" pitchFamily="34" charset="0"/>
              </a:rPr>
              <a:t> 9: 11-15; </a:t>
            </a:r>
            <a:r>
              <a:rPr lang="ar-SA" sz="2800" b="1" dirty="0" err="1">
                <a:solidFill>
                  <a:srgbClr val="FFFFFF"/>
                </a:solidFill>
                <a:latin typeface="Arial" panose="020B0604020202020204" pitchFamily="34" charset="0"/>
                <a:cs typeface="Arial" panose="020B0604020202020204" pitchFamily="34" charset="0"/>
              </a:rPr>
              <a:t>ميخا</a:t>
            </a:r>
            <a:r>
              <a:rPr lang="ar-SA" sz="2800" b="1" dirty="0">
                <a:solidFill>
                  <a:srgbClr val="FFFFFF"/>
                </a:solidFill>
                <a:latin typeface="Arial" panose="020B0604020202020204" pitchFamily="34" charset="0"/>
                <a:cs typeface="Arial" panose="020B0604020202020204" pitchFamily="34" charset="0"/>
              </a:rPr>
              <a:t> 4: 1-8؛ </a:t>
            </a:r>
            <a:r>
              <a:rPr lang="ar-SA" sz="2800" b="1" dirty="0" err="1">
                <a:solidFill>
                  <a:srgbClr val="FFFFFF"/>
                </a:solidFill>
                <a:latin typeface="Arial" panose="020B0604020202020204" pitchFamily="34" charset="0"/>
                <a:cs typeface="Arial" panose="020B0604020202020204" pitchFamily="34" charset="0"/>
              </a:rPr>
              <a:t>صفنيا</a:t>
            </a:r>
            <a:r>
              <a:rPr lang="ar-SA" sz="2800" b="1" dirty="0">
                <a:solidFill>
                  <a:srgbClr val="FFFFFF"/>
                </a:solidFill>
                <a:latin typeface="Arial" panose="020B0604020202020204" pitchFamily="34" charset="0"/>
                <a:cs typeface="Arial" panose="020B0604020202020204" pitchFamily="34" charset="0"/>
              </a:rPr>
              <a:t> 3: 14-20; </a:t>
            </a:r>
            <a:r>
              <a:rPr lang="ar-SA" sz="2800" b="1" dirty="0" err="1">
                <a:solidFill>
                  <a:srgbClr val="FFFFFF"/>
                </a:solidFill>
                <a:latin typeface="Arial" panose="020B0604020202020204" pitchFamily="34" charset="0"/>
                <a:cs typeface="Arial" panose="020B0604020202020204" pitchFamily="34" charset="0"/>
              </a:rPr>
              <a:t>زكريا.</a:t>
            </a:r>
            <a:r>
              <a:rPr lang="ar-SA" sz="2800" b="1" dirty="0">
                <a:solidFill>
                  <a:srgbClr val="FFFFFF"/>
                </a:solidFill>
                <a:latin typeface="Arial" panose="020B0604020202020204" pitchFamily="34" charset="0"/>
                <a:cs typeface="Arial" panose="020B0604020202020204" pitchFamily="34" charset="0"/>
              </a:rPr>
              <a:t> 8: 1-8; 14: 1-9; متى 19: 28; 25: 31-46; أعمال 15: 16-18؛ رو</a:t>
            </a:r>
            <a:r>
              <a:rPr lang="en-US" sz="2800" b="1" dirty="0">
                <a:solidFill>
                  <a:srgbClr val="FFFFFF"/>
                </a:solidFill>
                <a:latin typeface="Arial" panose="020B0604020202020204" pitchFamily="34" charset="0"/>
                <a:cs typeface="Arial" panose="020B0604020202020204" pitchFamily="34" charset="0"/>
              </a:rPr>
              <a:t>11</a:t>
            </a:r>
            <a:r>
              <a:rPr lang="ar-SA" sz="2800" b="1" dirty="0">
                <a:solidFill>
                  <a:srgbClr val="FFFFFF"/>
                </a:solidFill>
                <a:latin typeface="Arial" panose="020B0604020202020204" pitchFamily="34" charset="0"/>
                <a:cs typeface="Arial" panose="020B0604020202020204" pitchFamily="34" charset="0"/>
              </a:rPr>
              <a:t>: 25- 27 </a:t>
            </a:r>
            <a:r>
              <a:rPr lang="ar-SA" sz="2800" b="1" dirty="0" err="1">
                <a:solidFill>
                  <a:srgbClr val="FFFFFF"/>
                </a:solidFill>
                <a:latin typeface="Arial" panose="020B0604020202020204" pitchFamily="34" charset="0"/>
                <a:cs typeface="Arial" panose="020B0604020202020204" pitchFamily="34" charset="0"/>
              </a:rPr>
              <a:t>يهوذ</a:t>
            </a:r>
            <a:r>
              <a:rPr lang="ar-SA" sz="2800" b="1" dirty="0">
                <a:solidFill>
                  <a:srgbClr val="FFFFFF"/>
                </a:solidFill>
                <a:latin typeface="Arial" panose="020B0604020202020204" pitchFamily="34" charset="0"/>
                <a:cs typeface="Arial" panose="020B0604020202020204" pitchFamily="34" charset="0"/>
              </a:rPr>
              <a:t> </a:t>
            </a:r>
            <a:r>
              <a:rPr lang="ar-SA" sz="2800" b="1" dirty="0" err="1">
                <a:solidFill>
                  <a:srgbClr val="FFFFFF"/>
                </a:solidFill>
                <a:latin typeface="Arial" panose="020B0604020202020204" pitchFamily="34" charset="0"/>
                <a:cs typeface="Arial" panose="020B0604020202020204" pitchFamily="34" charset="0"/>
              </a:rPr>
              <a:t>ا14</a:t>
            </a:r>
            <a:r>
              <a:rPr lang="ar-SA" sz="2800" b="1" dirty="0">
                <a:solidFill>
                  <a:srgbClr val="FFFFFF"/>
                </a:solidFill>
                <a:latin typeface="Arial" panose="020B0604020202020204" pitchFamily="34" charset="0"/>
                <a:cs typeface="Arial" panose="020B0604020202020204" pitchFamily="34" charset="0"/>
              </a:rPr>
              <a:t>-15; </a:t>
            </a:r>
            <a:r>
              <a:rPr lang="ar-SA" sz="2800" b="1" dirty="0" err="1">
                <a:solidFill>
                  <a:srgbClr val="FFFFFF"/>
                </a:solidFill>
                <a:latin typeface="Arial" panose="020B0604020202020204" pitchFamily="34" charset="0"/>
                <a:cs typeface="Arial" panose="020B0604020202020204" pitchFamily="34" charset="0"/>
              </a:rPr>
              <a:t>رؤ</a:t>
            </a:r>
            <a:r>
              <a:rPr lang="ar-SA" sz="2800" b="1" dirty="0">
                <a:solidFill>
                  <a:srgbClr val="FFFFFF"/>
                </a:solidFill>
                <a:latin typeface="Arial" panose="020B0604020202020204" pitchFamily="34" charset="0"/>
                <a:cs typeface="Arial" panose="020B0604020202020204" pitchFamily="34" charset="0"/>
              </a:rPr>
              <a:t> 2: 25-28؛ 19: 11-20: 6</a:t>
            </a:r>
            <a:r>
              <a:rPr lang="ar-SA" sz="2800" b="1" dirty="0" err="1">
                <a:solidFill>
                  <a:srgbClr val="FFFFFF"/>
                </a:solidFill>
                <a:latin typeface="Arial" panose="020B0604020202020204" pitchFamily="34" charset="0"/>
                <a:cs typeface="Arial" panose="020B0604020202020204" pitchFamily="34" charset="0"/>
              </a:rPr>
              <a:t>).”</a:t>
            </a:r>
            <a:endParaRPr lang="ar-SA" sz="2800" b="1" dirty="0">
              <a:solidFill>
                <a:srgbClr val="FFFFFF"/>
              </a:solidFill>
              <a:latin typeface="Arial" panose="020B0604020202020204" pitchFamily="34" charset="0"/>
              <a:cs typeface="Arial" panose="020B0604020202020204" pitchFamily="34" charset="0"/>
            </a:endParaRPr>
          </a:p>
          <a:p>
            <a:pPr defTabSz="457200" rtl="1">
              <a:defRPr/>
            </a:pPr>
            <a:r>
              <a:rPr lang="en-US" sz="2000" b="1" dirty="0">
                <a:solidFill>
                  <a:srgbClr val="FFFFFF"/>
                </a:solidFill>
                <a:effectLst>
                  <a:glow rad="165100">
                    <a:srgbClr val="000000"/>
                  </a:glow>
                </a:effectLst>
                <a:latin typeface="Arial" panose="020B0604020202020204" pitchFamily="34" charset="0"/>
                <a:cs typeface="Arial" panose="020B0604020202020204" pitchFamily="34" charset="0"/>
              </a:rPr>
              <a:t>—</a:t>
            </a:r>
            <a:r>
              <a:rPr lang="en-US" sz="1600" b="1" dirty="0">
                <a:solidFill>
                  <a:srgbClr val="FFFFFF"/>
                </a:solidFill>
                <a:effectLst>
                  <a:glow rad="165100">
                    <a:srgbClr val="000000"/>
                  </a:glow>
                </a:effectLst>
                <a:latin typeface="Arial" panose="020B0604020202020204" pitchFamily="34" charset="0"/>
                <a:cs typeface="Arial" panose="020B0604020202020204" pitchFamily="34" charset="0"/>
              </a:rPr>
              <a:t>John </a:t>
            </a:r>
            <a:r>
              <a:rPr lang="en-US" sz="1600" b="1" dirty="0" err="1">
                <a:solidFill>
                  <a:srgbClr val="FFFFFF"/>
                </a:solidFill>
                <a:effectLst>
                  <a:glow rad="165100">
                    <a:srgbClr val="000000"/>
                  </a:glow>
                </a:effectLst>
                <a:latin typeface="Arial" panose="020B0604020202020204" pitchFamily="34" charset="0"/>
                <a:cs typeface="Arial" panose="020B0604020202020204" pitchFamily="34" charset="0"/>
              </a:rPr>
              <a:t>Walvoord</a:t>
            </a:r>
            <a:r>
              <a:rPr lang="en-US" sz="1600" b="1" dirty="0">
                <a:solidFill>
                  <a:srgbClr val="FFFFFF"/>
                </a:solidFill>
                <a:effectLst>
                  <a:glow rad="165100">
                    <a:srgbClr val="000000"/>
                  </a:glow>
                </a:effectLst>
                <a:latin typeface="Arial" panose="020B0604020202020204" pitchFamily="34" charset="0"/>
                <a:cs typeface="Arial" panose="020B0604020202020204" pitchFamily="34" charset="0"/>
              </a:rPr>
              <a:t>, </a:t>
            </a:r>
            <a:r>
              <a:rPr lang="ru-RU" sz="1600" b="1" dirty="0">
                <a:solidFill>
                  <a:srgbClr val="FFFFFF"/>
                </a:solidFill>
                <a:effectLst>
                  <a:glow rad="165100">
                    <a:srgbClr val="000000"/>
                  </a:glow>
                </a:effectLst>
                <a:latin typeface="Arial" panose="020B0604020202020204" pitchFamily="34" charset="0"/>
                <a:cs typeface="Arial" panose="020B0604020202020204" pitchFamily="34" charset="0"/>
              </a:rPr>
              <a:t>"</a:t>
            </a:r>
            <a:r>
              <a:rPr lang="en-US" sz="1600" b="1" dirty="0">
                <a:solidFill>
                  <a:srgbClr val="FFFFFF"/>
                </a:solidFill>
                <a:effectLst>
                  <a:glow rad="165100">
                    <a:srgbClr val="000000"/>
                  </a:glow>
                </a:effectLst>
                <a:latin typeface="Arial" panose="020B0604020202020204" pitchFamily="34" charset="0"/>
                <a:cs typeface="Arial" panose="020B0604020202020204" pitchFamily="34" charset="0"/>
              </a:rPr>
              <a:t>Revelation,</a:t>
            </a:r>
            <a:r>
              <a:rPr lang="ru-RU" sz="1600" b="1" dirty="0">
                <a:solidFill>
                  <a:srgbClr val="FFFFFF"/>
                </a:solidFill>
                <a:effectLst>
                  <a:glow rad="165100">
                    <a:srgbClr val="000000"/>
                  </a:glow>
                </a:effectLst>
                <a:latin typeface="Arial" panose="020B0604020202020204" pitchFamily="34" charset="0"/>
                <a:cs typeface="Arial" panose="020B0604020202020204" pitchFamily="34" charset="0"/>
              </a:rPr>
              <a:t>"</a:t>
            </a:r>
            <a:r>
              <a:rPr lang="en-US" sz="1600" b="1" dirty="0">
                <a:solidFill>
                  <a:srgbClr val="FFFFFF"/>
                </a:solidFill>
                <a:effectLst>
                  <a:glow rad="165100">
                    <a:srgbClr val="000000"/>
                  </a:glow>
                </a:effectLst>
                <a:latin typeface="Arial" panose="020B0604020202020204" pitchFamily="34" charset="0"/>
                <a:cs typeface="Arial" panose="020B0604020202020204" pitchFamily="34" charset="0"/>
              </a:rPr>
              <a:t> in The Bible Knowledge Commentary, 2:978</a:t>
            </a:r>
            <a:endParaRPr lang="en-US" sz="2800" b="1" dirty="0">
              <a:solidFill>
                <a:srgbClr val="FFFFFF"/>
              </a:solidFill>
              <a:effectLst>
                <a:glow rad="165100">
                  <a:srgbClr val="000000"/>
                </a:glow>
              </a:effectLst>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rot="20566641">
            <a:off x="-2033" y="2596186"/>
            <a:ext cx="9150052" cy="1132162"/>
          </a:xfrm>
          <a:solidFill>
            <a:srgbClr val="660066"/>
          </a:solidFill>
        </p:spPr>
        <p:txBody>
          <a:bodyPr/>
          <a:lstStyle/>
          <a:p>
            <a:pPr>
              <a:defRPr/>
            </a:pPr>
            <a:r>
              <a:rPr lang="ar-SA" sz="6600" dirty="0">
                <a:effectLst>
                  <a:glow rad="165100">
                    <a:schemeClr val="tx1"/>
                  </a:glow>
                </a:effectLst>
              </a:rPr>
              <a:t>ليست فكرة جديدة!</a:t>
            </a:r>
            <a:endParaRPr lang="en-US" sz="6600" dirty="0">
              <a:effectLst>
                <a:glow rad="165100">
                  <a:schemeClr val="tx1"/>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r" rtl="1"/>
            <a:r>
              <a:rPr lang="ar-SA" sz="44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‏فَيَسْكُنُ </a:t>
            </a:r>
            <a:r>
              <a:rPr lang="ar-SA"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ٱلذِّئْبُ </a:t>
            </a:r>
            <a:r>
              <a:rPr lang="ar-SA" sz="44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مَعَ </a:t>
            </a:r>
            <a:r>
              <a:rPr lang="ar-SA"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ٱلْخَرُوفِ، </a:t>
            </a:r>
            <a:r>
              <a:rPr lang="ar-SA" sz="44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وَيَرْبُضُ </a:t>
            </a:r>
            <a:r>
              <a:rPr lang="ar-SA"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ٱلنَّمِرُ </a:t>
            </a:r>
            <a:r>
              <a:rPr lang="ar-SA" sz="44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مَعَ </a:t>
            </a:r>
            <a:r>
              <a:rPr lang="ar-SA"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ٱلْجَدْيِ، وَٱلْعِجْلُ وَٱلشِّبْلُ وَٱلْمُسَمَّنُ مَعًا، وَصَبِيٌّ صَغِيرٌ </a:t>
            </a:r>
            <a:r>
              <a:rPr lang="ar-SA" sz="44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يَسُوقُهَا.</a:t>
            </a:r>
            <a:r>
              <a:rPr lang="ar-SA"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إشعياء 11: 6-9</a:t>
            </a:r>
            <a:endParaRPr lang="en-US" dirty="0"/>
          </a:p>
        </p:txBody>
      </p:sp>
      <p:sp>
        <p:nvSpPr>
          <p:cNvPr id="110694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dirty="0">
                <a:solidFill>
                  <a:srgbClr val="FFFFFF"/>
                </a:solidFill>
                <a:latin typeface="Arial" panose="020B0604020202020204" pitchFamily="34"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0" y="4852988"/>
            <a:ext cx="9144000" cy="2108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r" rtl="1"/>
            <a:r>
              <a:rPr lang="ar-SA" sz="4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‏فَيَسْكُنُ </a:t>
            </a:r>
            <a:r>
              <a:rPr lang="ar-SA"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ٱلذِّئْبُ </a:t>
            </a:r>
            <a:r>
              <a:rPr lang="ar-SA" sz="4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مَعَ </a:t>
            </a:r>
            <a:r>
              <a:rPr lang="ar-SA"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ٱلْخَرُوفِ، </a:t>
            </a:r>
            <a:r>
              <a:rPr lang="ar-SA" sz="4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وَيَرْبُضُ </a:t>
            </a:r>
            <a:r>
              <a:rPr lang="ar-SA"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ٱلنَّمِرُ </a:t>
            </a:r>
            <a:r>
              <a:rPr lang="ar-SA" sz="40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مَعَ </a:t>
            </a:r>
            <a:r>
              <a:rPr lang="ar-SA"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ٱلْجَدْيِ، وَٱلْعِجْلُ وَٱلشِّبْلُ وَٱلْمُسَمَّنُ مَعًا، </a:t>
            </a:r>
            <a:r>
              <a:rPr lang="ar-SA" sz="4000" b="1"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rPr>
              <a:t>وَصَبِيٌّ صَغِيرٌ </a:t>
            </a:r>
            <a:r>
              <a:rPr lang="ar-SA" sz="4000" b="1" dirty="0" err="1">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rPr>
              <a:t>يَسُوقُهَا.</a:t>
            </a:r>
            <a:r>
              <a:rPr lang="ar-SA" sz="4000" b="1"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rPr>
              <a:t>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إشعياء 11: 6-9</a:t>
            </a:r>
            <a:endParaRPr lang="en-US" dirty="0"/>
          </a:p>
        </p:txBody>
      </p:sp>
      <p:sp>
        <p:nvSpPr>
          <p:cNvPr id="1108996"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dirty="0">
                <a:solidFill>
                  <a:srgbClr val="FFFFFF"/>
                </a:solidFill>
                <a:latin typeface="Arial" panose="020B0604020202020204" pitchFamily="34"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0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8851" name="Rectangle 3"/>
          <p:cNvSpPr>
            <a:spLocks noChangeArrowheads="1"/>
          </p:cNvSpPr>
          <p:nvPr/>
        </p:nvSpPr>
        <p:spPr bwMode="auto">
          <a:xfrm>
            <a:off x="6537325" y="407988"/>
            <a:ext cx="2606675"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r" rtl="1"/>
            <a:r>
              <a:rPr lang="ar-SA" sz="4800" b="1" baseline="30000" dirty="0">
                <a:latin typeface="Arial" panose="020B0604020202020204" pitchFamily="34" charset="0"/>
                <a:cs typeface="Arial" panose="020B0604020202020204" pitchFamily="34" charset="0"/>
              </a:rPr>
              <a:t>7</a:t>
            </a:r>
            <a:r>
              <a:rPr lang="ar-SA" sz="4800" b="1" dirty="0">
                <a:latin typeface="Arial" panose="020B0604020202020204" pitchFamily="34" charset="0"/>
                <a:cs typeface="Arial" panose="020B0604020202020204" pitchFamily="34" charset="0"/>
              </a:rPr>
              <a:t> وَٱلْبَقَرَةُ وَٱلدُّبَّةُ </a:t>
            </a:r>
            <a:r>
              <a:rPr lang="ar-SA" sz="4800" b="1" dirty="0" err="1">
                <a:latin typeface="Arial" panose="020B0604020202020204" pitchFamily="34" charset="0"/>
                <a:cs typeface="Arial" panose="020B0604020202020204" pitchFamily="34" charset="0"/>
              </a:rPr>
              <a:t>تَرْعَيَانِ.</a:t>
            </a:r>
            <a:r>
              <a:rPr lang="ar-SA" sz="4800" b="1" dirty="0">
                <a:latin typeface="Arial" panose="020B0604020202020204" pitchFamily="34" charset="0"/>
                <a:cs typeface="Arial" panose="020B0604020202020204" pitchFamily="34" charset="0"/>
              </a:rPr>
              <a:t> تَرْبُضُ أَوْلاَدُهُمَا مَعًا، وَٱلْأَسَدُ كَالْبَقَرِ يَأْكُلُ تِبْنًا.</a:t>
            </a: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إشعياء 11: 6-9</a:t>
            </a:r>
            <a:endParaRPr lang="en-US" dirty="0"/>
          </a:p>
        </p:txBody>
      </p:sp>
      <p:sp>
        <p:nvSpPr>
          <p:cNvPr id="1111044"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dirty="0">
                <a:solidFill>
                  <a:srgbClr val="FFFFFF"/>
                </a:solidFill>
                <a:latin typeface="Arial" panose="020B0604020202020204" pitchFamily="34"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089" name="Pictur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325" y="0"/>
            <a:ext cx="9769475" cy="696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4500563" y="407988"/>
            <a:ext cx="4643437"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r" rtl="1"/>
            <a:r>
              <a:rPr lang="ar-SA" sz="4400" b="1" baseline="30000" dirty="0">
                <a:latin typeface="Arial" panose="020B0604020202020204" pitchFamily="34" charset="0"/>
                <a:cs typeface="Arial" panose="020B0604020202020204" pitchFamily="34" charset="0"/>
              </a:rPr>
              <a:t>8</a:t>
            </a:r>
            <a:r>
              <a:rPr lang="ar-SA" sz="4400" b="1" dirty="0">
                <a:latin typeface="Arial" panose="020B0604020202020204" pitchFamily="34" charset="0"/>
                <a:cs typeface="Arial" panose="020B0604020202020204" pitchFamily="34" charset="0"/>
              </a:rPr>
              <a:t> </a:t>
            </a:r>
            <a:r>
              <a:rPr lang="ar-SA" sz="4400" b="1" dirty="0" err="1">
                <a:latin typeface="Arial" panose="020B0604020202020204" pitchFamily="34" charset="0"/>
                <a:cs typeface="Arial" panose="020B0604020202020204" pitchFamily="34" charset="0"/>
              </a:rPr>
              <a:t>وَيَلْعَبُ </a:t>
            </a:r>
            <a:r>
              <a:rPr lang="ar-SA" sz="4400" b="1" dirty="0">
                <a:latin typeface="Arial" panose="020B0604020202020204" pitchFamily="34" charset="0"/>
                <a:cs typeface="Arial" panose="020B0604020202020204" pitchFamily="34" charset="0"/>
              </a:rPr>
              <a:t>ٱلرَّضِيعُ عَلَى </a:t>
            </a:r>
            <a:r>
              <a:rPr lang="ar-SA" sz="4400" b="1" dirty="0" err="1">
                <a:latin typeface="Arial" panose="020B0604020202020204" pitchFamily="34" charset="0"/>
                <a:cs typeface="Arial" panose="020B0604020202020204" pitchFamily="34" charset="0"/>
              </a:rPr>
              <a:t>سَرَبِ </a:t>
            </a:r>
            <a:r>
              <a:rPr lang="ar-SA" sz="4400" b="1" dirty="0">
                <a:latin typeface="Arial" panose="020B0604020202020204" pitchFamily="34" charset="0"/>
                <a:cs typeface="Arial" panose="020B0604020202020204" pitchFamily="34" charset="0"/>
              </a:rPr>
              <a:t>ٱ</a:t>
            </a:r>
            <a:r>
              <a:rPr lang="ar-SA" sz="4400" b="1" dirty="0" err="1">
                <a:latin typeface="Arial" panose="020B0604020202020204" pitchFamily="34" charset="0"/>
                <a:cs typeface="Arial" panose="020B0604020202020204" pitchFamily="34" charset="0"/>
              </a:rPr>
              <a:t>لصِّلِّ</a:t>
            </a:r>
            <a:r>
              <a:rPr lang="ar-SA" sz="4400" b="1" dirty="0">
                <a:latin typeface="Arial" panose="020B0604020202020204" pitchFamily="34" charset="0"/>
                <a:cs typeface="Arial" panose="020B0604020202020204" pitchFamily="34" charset="0"/>
              </a:rPr>
              <a:t>، </a:t>
            </a:r>
            <a:r>
              <a:rPr lang="ar-SA" sz="4400" b="1" dirty="0" err="1">
                <a:latin typeface="Arial" panose="020B0604020202020204" pitchFamily="34" charset="0"/>
                <a:cs typeface="Arial" panose="020B0604020202020204" pitchFamily="34" charset="0"/>
              </a:rPr>
              <a:t>وَيَمُدُّ </a:t>
            </a:r>
            <a:r>
              <a:rPr lang="ar-SA" sz="4400" b="1" dirty="0">
                <a:latin typeface="Arial" panose="020B0604020202020204" pitchFamily="34" charset="0"/>
                <a:cs typeface="Arial" panose="020B0604020202020204" pitchFamily="34" charset="0"/>
              </a:rPr>
              <a:t>ٱ</a:t>
            </a:r>
            <a:r>
              <a:rPr lang="ar-SA" sz="4400" b="1" dirty="0" err="1">
                <a:latin typeface="Arial" panose="020B0604020202020204" pitchFamily="34" charset="0"/>
                <a:cs typeface="Arial" panose="020B0604020202020204" pitchFamily="34" charset="0"/>
              </a:rPr>
              <a:t>لْفَطِيمُ</a:t>
            </a:r>
            <a:r>
              <a:rPr lang="ar-SA" sz="4400" b="1" dirty="0">
                <a:latin typeface="Arial" panose="020B0604020202020204" pitchFamily="34" charset="0"/>
                <a:cs typeface="Arial" panose="020B0604020202020204" pitchFamily="34" charset="0"/>
              </a:rPr>
              <a:t> يَدَهُ عَلَى </a:t>
            </a:r>
            <a:r>
              <a:rPr lang="ar-SA" sz="4400" b="1" dirty="0" err="1">
                <a:latin typeface="Arial" panose="020B0604020202020204" pitchFamily="34" charset="0"/>
                <a:cs typeface="Arial" panose="020B0604020202020204" pitchFamily="34" charset="0"/>
              </a:rPr>
              <a:t>جُحْرِ </a:t>
            </a:r>
            <a:r>
              <a:rPr lang="ar-SA" sz="4400" b="1" dirty="0">
                <a:latin typeface="Arial" panose="020B0604020202020204" pitchFamily="34" charset="0"/>
                <a:cs typeface="Arial" panose="020B0604020202020204" pitchFamily="34" charset="0"/>
              </a:rPr>
              <a:t>ٱ</a:t>
            </a:r>
            <a:r>
              <a:rPr lang="ar-SA" sz="4400" b="1" dirty="0" err="1">
                <a:latin typeface="Arial" panose="020B0604020202020204" pitchFamily="34" charset="0"/>
                <a:cs typeface="Arial" panose="020B0604020202020204" pitchFamily="34" charset="0"/>
              </a:rPr>
              <a:t>لْأُفْعُوَانِ.</a:t>
            </a:r>
            <a:r>
              <a:rPr lang="ar-SA" sz="4400" b="1" dirty="0">
                <a:latin typeface="Arial" panose="020B0604020202020204" pitchFamily="34" charset="0"/>
                <a:cs typeface="Arial" panose="020B0604020202020204" pitchFamily="34" charset="0"/>
              </a:rPr>
              <a:t> </a:t>
            </a:r>
            <a:r>
              <a:rPr lang="ar-SA" sz="4400" b="1" baseline="30000" dirty="0">
                <a:latin typeface="Arial" panose="020B0604020202020204" pitchFamily="34" charset="0"/>
                <a:cs typeface="Arial" panose="020B0604020202020204" pitchFamily="34" charset="0"/>
              </a:rPr>
              <a:t>9</a:t>
            </a:r>
            <a:r>
              <a:rPr lang="ar-SA" sz="4400" b="1" dirty="0">
                <a:latin typeface="Arial" panose="020B0604020202020204" pitchFamily="34" charset="0"/>
                <a:cs typeface="Arial" panose="020B0604020202020204" pitchFamily="34" charset="0"/>
              </a:rPr>
              <a:t> لاَ يَسُوؤُونَ وَلاَ يُفْسِدُونَ فِي كُلِّ جَبَلِ قُدْسِي، </a:t>
            </a:r>
            <a:r>
              <a:rPr lang="ar-SA" sz="4400" b="1" dirty="0" err="1">
                <a:latin typeface="Arial" panose="020B0604020202020204" pitchFamily="34" charset="0"/>
                <a:cs typeface="Arial" panose="020B0604020202020204" pitchFamily="34" charset="0"/>
              </a:rPr>
              <a:t>لأَنَّ </a:t>
            </a:r>
            <a:r>
              <a:rPr lang="ar-SA" sz="4400" b="1" dirty="0">
                <a:latin typeface="Arial" panose="020B0604020202020204" pitchFamily="34" charset="0"/>
                <a:cs typeface="Arial" panose="020B0604020202020204" pitchFamily="34" charset="0"/>
              </a:rPr>
              <a:t>ٱلْأَرْضَ تَمْتَلِئُ مِنْ </a:t>
            </a:r>
            <a:r>
              <a:rPr lang="ar-SA" sz="4400" b="1" dirty="0" err="1">
                <a:latin typeface="Arial" panose="020B0604020202020204" pitchFamily="34" charset="0"/>
                <a:cs typeface="Arial" panose="020B0604020202020204" pitchFamily="34" charset="0"/>
              </a:rPr>
              <a:t>مَعْرِفَةِ </a:t>
            </a:r>
            <a:r>
              <a:rPr lang="ar-SA" sz="4400" b="1" dirty="0">
                <a:latin typeface="Arial" panose="020B0604020202020204" pitchFamily="34" charset="0"/>
                <a:cs typeface="Arial" panose="020B0604020202020204" pitchFamily="34" charset="0"/>
              </a:rPr>
              <a:t>ٱلرَّبِّ كَمَا </a:t>
            </a:r>
            <a:r>
              <a:rPr lang="ar-SA" sz="4400" b="1" dirty="0" err="1">
                <a:latin typeface="Arial" panose="020B0604020202020204" pitchFamily="34" charset="0"/>
                <a:cs typeface="Arial" panose="020B0604020202020204" pitchFamily="34" charset="0"/>
              </a:rPr>
              <a:t>تُغَطِّي ٱلْمِيَاهُ </a:t>
            </a:r>
            <a:r>
              <a:rPr lang="ar-SA" sz="4400" b="1" dirty="0">
                <a:latin typeface="Arial" panose="020B0604020202020204" pitchFamily="34" charset="0"/>
                <a:cs typeface="Arial" panose="020B0604020202020204" pitchFamily="34" charset="0"/>
              </a:rPr>
              <a:t>ٱلْبَحْرَ.</a:t>
            </a: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إشعياء 11: 6-9</a:t>
            </a:r>
            <a:endParaRPr lang="en-US" b="1" dirty="0">
              <a:latin typeface="Arial" panose="020B0604020202020204" pitchFamily="34" charset="0"/>
              <a:cs typeface="Arial" panose="020B0604020202020204" pitchFamily="34" charset="0"/>
            </a:endParaRPr>
          </a:p>
        </p:txBody>
      </p:sp>
      <p:sp>
        <p:nvSpPr>
          <p:cNvPr id="1113092"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dirty="0">
                <a:solidFill>
                  <a:srgbClr val="FFFFFF"/>
                </a:solidFill>
                <a:latin typeface="Arial" panose="020B0604020202020204" pitchFamily="34"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ar-SA" b="1" kern="1200" dirty="0">
                <a:latin typeface="Arial" panose="020B0604020202020204" pitchFamily="34" charset="0"/>
                <a:cs typeface="Arial" panose="020B0604020202020204" pitchFamily="34" charset="0"/>
              </a:rPr>
              <a:t>إعادة البناء </a:t>
            </a:r>
            <a:r>
              <a:rPr lang="ar-SA" b="1" kern="1200" dirty="0" err="1">
                <a:latin typeface="Arial" panose="020B0604020202020204" pitchFamily="34" charset="0"/>
                <a:cs typeface="Arial" panose="020B0604020202020204" pitchFamily="34" charset="0"/>
              </a:rPr>
              <a:t>يجلب...</a:t>
            </a:r>
            <a:endParaRPr lang="en-US" dirty="0"/>
          </a:p>
        </p:txBody>
      </p:sp>
      <p:sp>
        <p:nvSpPr>
          <p:cNvPr id="111513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dirty="0">
                <a:solidFill>
                  <a:srgbClr val="FFFFFF"/>
                </a:solidFill>
                <a:latin typeface="Arial" panose="020B0604020202020204" pitchFamily="34"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rtl="1" eaLnBrk="1" hangingPunct="1">
              <a:defRPr/>
            </a:pPr>
            <a:r>
              <a:rPr lang="ar-SA" b="1" kern="1200" dirty="0" err="1">
                <a:latin typeface="Arial" panose="020B0604020202020204" pitchFamily="34" charset="0"/>
                <a:cs typeface="Arial" panose="020B0604020202020204" pitchFamily="34" charset="0"/>
              </a:rPr>
              <a:t>...</a:t>
            </a:r>
            <a:r>
              <a:rPr lang="ar-SA" b="1" kern="1200" dirty="0">
                <a:latin typeface="Arial" panose="020B0604020202020204" pitchFamily="34" charset="0"/>
                <a:cs typeface="Arial" panose="020B0604020202020204" pitchFamily="34" charset="0"/>
              </a:rPr>
              <a:t> أرض متجددة تماما!</a:t>
            </a:r>
            <a:endParaRPr lang="en-US" dirty="0"/>
          </a:p>
        </p:txBody>
      </p:sp>
      <p:sp>
        <p:nvSpPr>
          <p:cNvPr id="1117187"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dirty="0">
                <a:solidFill>
                  <a:srgbClr val="FFFFFF"/>
                </a:solidFill>
                <a:latin typeface="Arial" panose="020B0604020202020204" pitchFamily="34"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140550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r" rtl="1"/>
            <a:r>
              <a:rPr lang="ar-SA" sz="3200" b="1" baseline="30000" dirty="0">
                <a:latin typeface="Arial" panose="020B0604020202020204" pitchFamily="34" charset="0"/>
                <a:cs typeface="Arial" panose="020B0604020202020204" pitchFamily="34" charset="0"/>
              </a:rPr>
              <a:t>9</a:t>
            </a:r>
            <a:r>
              <a:rPr lang="ar-SA" sz="3200" b="1" dirty="0">
                <a:latin typeface="Arial" panose="020B0604020202020204" pitchFamily="34" charset="0"/>
                <a:cs typeface="Arial" panose="020B0604020202020204" pitchFamily="34" charset="0"/>
              </a:rPr>
              <a:t>‏ </a:t>
            </a:r>
            <a:r>
              <a:rPr lang="ar-SA" sz="3200" b="1" dirty="0" err="1">
                <a:latin typeface="Arial" panose="020B0604020202020204" pitchFamily="34" charset="0"/>
                <a:cs typeface="Arial" panose="020B0604020202020204" pitchFamily="34" charset="0"/>
              </a:rPr>
              <a:t>لأَنَّ </a:t>
            </a:r>
            <a:r>
              <a:rPr lang="ar-SA" sz="3200" b="1" dirty="0">
                <a:latin typeface="Arial" panose="020B0604020202020204" pitchFamily="34" charset="0"/>
                <a:cs typeface="Arial" panose="020B0604020202020204" pitchFamily="34" charset="0"/>
              </a:rPr>
              <a:t>ٱ</a:t>
            </a:r>
            <a:r>
              <a:rPr lang="ar-SA" sz="3200" b="1" dirty="0" err="1">
                <a:latin typeface="Arial" panose="020B0604020202020204" pitchFamily="34" charset="0"/>
                <a:cs typeface="Arial" panose="020B0604020202020204" pitchFamily="34" charset="0"/>
              </a:rPr>
              <a:t>نـْتِظَارَ</a:t>
            </a:r>
            <a:r>
              <a:rPr lang="ar-SA" sz="3200" b="1" dirty="0">
                <a:latin typeface="Arial" panose="020B0604020202020204" pitchFamily="34" charset="0"/>
                <a:cs typeface="Arial" panose="020B0604020202020204" pitchFamily="34" charset="0"/>
              </a:rPr>
              <a:t> ٱلْخَلِيقَةِ </a:t>
            </a:r>
            <a:r>
              <a:rPr lang="ar-SA" sz="3200" b="1" dirty="0" err="1">
                <a:latin typeface="Arial" panose="020B0604020202020204" pitchFamily="34" charset="0"/>
                <a:cs typeface="Arial" panose="020B0604020202020204" pitchFamily="34" charset="0"/>
              </a:rPr>
              <a:t>يَتَوَقَّعُ </a:t>
            </a:r>
            <a:r>
              <a:rPr lang="ar-SA" sz="3200" b="1" dirty="0">
                <a:latin typeface="Arial" panose="020B0604020202020204" pitchFamily="34" charset="0"/>
                <a:cs typeface="Arial" panose="020B0604020202020204" pitchFamily="34" charset="0"/>
              </a:rPr>
              <a:t>ٱسْتِعْلاَنَ </a:t>
            </a:r>
            <a:r>
              <a:rPr lang="ar-SA" sz="3200" b="1" dirty="0" err="1">
                <a:latin typeface="Arial" panose="020B0604020202020204" pitchFamily="34" charset="0"/>
                <a:cs typeface="Arial" panose="020B0604020202020204" pitchFamily="34" charset="0"/>
              </a:rPr>
              <a:t>أَبْنَاءِ </a:t>
            </a:r>
            <a:r>
              <a:rPr lang="ar-SA" sz="3200" b="1" dirty="0">
                <a:latin typeface="Arial" panose="020B0604020202020204" pitchFamily="34" charset="0"/>
                <a:cs typeface="Arial" panose="020B0604020202020204" pitchFamily="34" charset="0"/>
              </a:rPr>
              <a:t>ٱ</a:t>
            </a:r>
            <a:r>
              <a:rPr lang="ar-SA" sz="3200" b="1" dirty="0" err="1">
                <a:latin typeface="Arial" panose="020B0604020202020204" pitchFamily="34" charset="0"/>
                <a:cs typeface="Arial" panose="020B0604020202020204" pitchFamily="34" charset="0"/>
              </a:rPr>
              <a:t>للّٰهِ.</a:t>
            </a:r>
            <a:r>
              <a:rPr lang="ar-SA" sz="3200" b="1" dirty="0">
                <a:latin typeface="Arial" panose="020B0604020202020204" pitchFamily="34" charset="0"/>
                <a:cs typeface="Arial" panose="020B0604020202020204" pitchFamily="34" charset="0"/>
              </a:rPr>
              <a:t> </a:t>
            </a:r>
            <a:r>
              <a:rPr lang="ar-SA" sz="3200" b="1" baseline="30000" dirty="0">
                <a:latin typeface="Arial" panose="020B0604020202020204" pitchFamily="34" charset="0"/>
                <a:cs typeface="Arial" panose="020B0604020202020204" pitchFamily="34" charset="0"/>
              </a:rPr>
              <a:t>‎20</a:t>
            </a:r>
            <a:r>
              <a:rPr lang="ar-SA" sz="3200" b="1" dirty="0">
                <a:latin typeface="Arial" panose="020B0604020202020204" pitchFamily="34" charset="0"/>
                <a:cs typeface="Arial" panose="020B0604020202020204" pitchFamily="34" charset="0"/>
              </a:rPr>
              <a:t>‏ إِذْ </a:t>
            </a:r>
            <a:r>
              <a:rPr lang="ar-SA" sz="3200" b="1" dirty="0" err="1">
                <a:latin typeface="Arial" panose="020B0604020202020204" pitchFamily="34" charset="0"/>
                <a:cs typeface="Arial" panose="020B0604020202020204" pitchFamily="34" charset="0"/>
              </a:rPr>
              <a:t>أُخْضِعَتِ </a:t>
            </a:r>
            <a:r>
              <a:rPr lang="ar-SA" sz="3200" b="1" dirty="0">
                <a:latin typeface="Arial" panose="020B0604020202020204" pitchFamily="34" charset="0"/>
                <a:cs typeface="Arial" panose="020B0604020202020204" pitchFamily="34" charset="0"/>
              </a:rPr>
              <a:t>ٱلْخَلِيقَةُ </a:t>
            </a:r>
            <a:r>
              <a:rPr lang="ar-SA" sz="3200" b="1" dirty="0" err="1">
                <a:latin typeface="Arial" panose="020B0604020202020204" pitchFamily="34" charset="0"/>
                <a:cs typeface="Arial" panose="020B0604020202020204" pitchFamily="34" charset="0"/>
              </a:rPr>
              <a:t>لِلْبُطْلِ </a:t>
            </a:r>
            <a:r>
              <a:rPr lang="ar-SA" sz="3200" b="1" dirty="0">
                <a:latin typeface="Arial" panose="020B0604020202020204" pitchFamily="34" charset="0"/>
                <a:cs typeface="Arial" panose="020B0604020202020204" pitchFamily="34" charset="0"/>
              </a:rPr>
              <a:t>_ لَيْسَ طَوْعاً، بَلْ مِنْ </a:t>
            </a:r>
            <a:r>
              <a:rPr lang="ar-SA" sz="3200" b="1" dirty="0" err="1">
                <a:latin typeface="Arial" panose="020B0604020202020204" pitchFamily="34" charset="0"/>
                <a:cs typeface="Arial" panose="020B0604020202020204" pitchFamily="34" charset="0"/>
              </a:rPr>
              <a:t>أَجْلِ </a:t>
            </a:r>
            <a:r>
              <a:rPr lang="ar-SA" sz="3200" b="1" dirty="0">
                <a:latin typeface="Arial" panose="020B0604020202020204" pitchFamily="34" charset="0"/>
                <a:cs typeface="Arial" panose="020B0604020202020204" pitchFamily="34" charset="0"/>
              </a:rPr>
              <a:t>ٱلَّذِي </a:t>
            </a:r>
            <a:r>
              <a:rPr lang="ar-SA" sz="3200" b="1" dirty="0" err="1">
                <a:latin typeface="Arial" panose="020B0604020202020204" pitchFamily="34" charset="0"/>
                <a:cs typeface="Arial" panose="020B0604020202020204" pitchFamily="34" charset="0"/>
              </a:rPr>
              <a:t>أَخْضَعَهَا </a:t>
            </a:r>
            <a:r>
              <a:rPr lang="ar-SA" sz="3200" b="1" dirty="0">
                <a:latin typeface="Arial" panose="020B0604020202020204" pitchFamily="34" charset="0"/>
                <a:cs typeface="Arial" panose="020B0604020202020204" pitchFamily="34" charset="0"/>
              </a:rPr>
              <a:t>_ </a:t>
            </a:r>
            <a:r>
              <a:rPr lang="ar-SA" sz="3200" b="1" dirty="0" err="1">
                <a:latin typeface="Arial" panose="020B0604020202020204" pitchFamily="34" charset="0"/>
                <a:cs typeface="Arial" panose="020B0604020202020204" pitchFamily="34" charset="0"/>
              </a:rPr>
              <a:t>عَلَى ٱلرَّجَاءِ.</a:t>
            </a:r>
            <a:r>
              <a:rPr lang="ar-SA" sz="3200" b="1" dirty="0">
                <a:latin typeface="Arial" panose="020B0604020202020204" pitchFamily="34" charset="0"/>
                <a:cs typeface="Arial" panose="020B0604020202020204" pitchFamily="34" charset="0"/>
              </a:rPr>
              <a:t> </a:t>
            </a:r>
            <a:r>
              <a:rPr lang="ar-SA" sz="3200" b="1" baseline="30000" dirty="0">
                <a:latin typeface="Arial" panose="020B0604020202020204" pitchFamily="34" charset="0"/>
                <a:cs typeface="Arial" panose="020B0604020202020204" pitchFamily="34" charset="0"/>
              </a:rPr>
              <a:t>‎21</a:t>
            </a:r>
            <a:r>
              <a:rPr lang="ar-SA" sz="3200" b="1" dirty="0">
                <a:latin typeface="Arial" panose="020B0604020202020204" pitchFamily="34" charset="0"/>
                <a:cs typeface="Arial" panose="020B0604020202020204" pitchFamily="34" charset="0"/>
              </a:rPr>
              <a:t>‏ </a:t>
            </a:r>
            <a:r>
              <a:rPr lang="ar-SA" sz="3200" b="1" dirty="0" err="1">
                <a:latin typeface="Arial" panose="020B0604020202020204" pitchFamily="34" charset="0"/>
                <a:cs typeface="Arial" panose="020B0604020202020204" pitchFamily="34" charset="0"/>
              </a:rPr>
              <a:t>لأَنَّ </a:t>
            </a:r>
            <a:r>
              <a:rPr lang="ar-SA" sz="3200" b="1" dirty="0">
                <a:latin typeface="Arial" panose="020B0604020202020204" pitchFamily="34" charset="0"/>
                <a:cs typeface="Arial" panose="020B0604020202020204" pitchFamily="34" charset="0"/>
              </a:rPr>
              <a:t>ٱلْخَلِيقَةَ نَفْسَهَا أَيْضاً سَتُعْتَقُ مِنْ </a:t>
            </a:r>
            <a:r>
              <a:rPr lang="ar-SA" sz="3200" b="1" dirty="0" err="1">
                <a:latin typeface="Arial" panose="020B0604020202020204" pitchFamily="34" charset="0"/>
                <a:cs typeface="Arial" panose="020B0604020202020204" pitchFamily="34" charset="0"/>
              </a:rPr>
              <a:t>عُبُودِيَّةِ </a:t>
            </a:r>
            <a:r>
              <a:rPr lang="ar-SA" sz="3200" b="1" dirty="0">
                <a:latin typeface="Arial" panose="020B0604020202020204" pitchFamily="34" charset="0"/>
                <a:cs typeface="Arial" panose="020B0604020202020204" pitchFamily="34" charset="0"/>
              </a:rPr>
              <a:t>ٱلْفَسَادِ إِلَى حُرِّيَّةِ مَجْدِ </a:t>
            </a:r>
            <a:r>
              <a:rPr lang="ar-SA" sz="3200" b="1" dirty="0" err="1">
                <a:latin typeface="Arial" panose="020B0604020202020204" pitchFamily="34" charset="0"/>
                <a:cs typeface="Arial" panose="020B0604020202020204" pitchFamily="34" charset="0"/>
              </a:rPr>
              <a:t>أَوْلاَدِ </a:t>
            </a:r>
            <a:r>
              <a:rPr lang="ar-SA" sz="3200" b="1" dirty="0">
                <a:latin typeface="Arial" panose="020B0604020202020204" pitchFamily="34" charset="0"/>
                <a:cs typeface="Arial" panose="020B0604020202020204" pitchFamily="34" charset="0"/>
              </a:rPr>
              <a:t>ٱ</a:t>
            </a:r>
            <a:r>
              <a:rPr lang="ar-SA" sz="3200" b="1" dirty="0" err="1">
                <a:latin typeface="Arial" panose="020B0604020202020204" pitchFamily="34" charset="0"/>
                <a:cs typeface="Arial" panose="020B0604020202020204" pitchFamily="34" charset="0"/>
              </a:rPr>
              <a:t>لل</a:t>
            </a:r>
            <a:r>
              <a:rPr lang="ar-SA" sz="3200" b="1" dirty="0">
                <a:latin typeface="Arial" panose="020B0604020202020204" pitchFamily="34" charset="0"/>
                <a:cs typeface="Arial" panose="020B0604020202020204" pitchFamily="34" charset="0"/>
              </a:rPr>
              <a:t>ّٰهِ.</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r" rtl="1"/>
            <a:r>
              <a:rPr lang="ar-SA" sz="3200" b="1"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9</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لأَنَّ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نـْتِظَارَ</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ٱلْخَلِيقَةِ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يَتَوَقَّعُ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ٱسْتِعْلاَنَ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أَبْنَاءِ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للّٰهِ.</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sz="3200" b="1"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‎20</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إِذْ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أُخْضِعَتِ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ٱلْخَلِيقَةُ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لِلْبُطْلِ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_ لَيْسَ طَوْعاً، بَلْ مِنْ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أَجْلِ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ٱلَّذِي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أَخْضَعَهَا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_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عَلَى ٱلرَّجَاءِ.</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sz="3200" b="1"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‎21</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لأَنَّ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ٱلْخَلِيقَةَ نَفْسَهَا أَيْضاً سَتُعْتَقُ مِنْ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عُبُودِيَّةِ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ٱلْفَسَادِ إِلَى حُرِّيَّةِ مَجْدِ </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أَوْلاَدِ </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ٱ</a:t>
            </a:r>
            <a:r>
              <a:rPr lang="ar-SA"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لل</a:t>
            </a:r>
            <a:r>
              <a:rPr lang="ar-SA"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ّٰهِ.</a:t>
            </a:r>
          </a:p>
        </p:txBody>
      </p:sp>
      <p:pic>
        <p:nvPicPr>
          <p:cNvPr id="3" name="Picture 2"/>
          <p:cNvPicPr>
            <a:picLocks noChangeAspect="1"/>
          </p:cNvPicPr>
          <p:nvPr/>
        </p:nvPicPr>
        <p:blipFill>
          <a:blip r:embed="rId3" cstate="print"/>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14770302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أورشليم الألفية</a:t>
            </a:r>
            <a:endParaRPr kumimoji="0" lang="en-GB"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و 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 2 : 3</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rPr>
              <a:t>461ب</a:t>
            </a:r>
            <a:endParaRPr kumimoji="0" lang="en-GB"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026066067"/>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إشعياء </a:t>
            </a:r>
            <a:r>
              <a:rPr lang="ar-SA" sz="8800" dirty="0">
                <a:solidFill>
                  <a:schemeClr val="bg1"/>
                </a:solidFill>
                <a:ea typeface="Osaka" charset="0"/>
                <a:cs typeface="Arial" panose="020B0604020202020204" pitchFamily="34" charset="0"/>
              </a:rPr>
              <a:t>٦٠</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881670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ar-SA" sz="4400" b="1" dirty="0">
                <a:solidFill>
                  <a:srgbClr val="FFFFFF"/>
                </a:solidFill>
                <a:latin typeface="Arial" panose="020B0604020202020204" pitchFamily="34" charset="0"/>
                <a:cs typeface="Arial" panose="020B0604020202020204" pitchFamily="34" charset="0"/>
              </a:rPr>
              <a:t>لماذا أنا قبل ألفي؟</a:t>
            </a:r>
            <a:endParaRPr lang="en-GB" sz="4400" b="1" dirty="0">
              <a:solidFill>
                <a:srgbClr val="FFFFFF"/>
              </a:solidFill>
              <a:latin typeface="Arial" panose="020B0604020202020204" pitchFamily="34" charset="0"/>
              <a:cs typeface="Arial" panose="020B0604020202020204" pitchFamily="34" charset="0"/>
            </a:endParaRPr>
          </a:p>
        </p:txBody>
      </p:sp>
      <p:sp>
        <p:nvSpPr>
          <p:cNvPr id="1123331" name="Text Box 2"/>
          <p:cNvSpPr txBox="1">
            <a:spLocks noChangeArrowheads="1"/>
          </p:cNvSpPr>
          <p:nvPr/>
        </p:nvSpPr>
        <p:spPr bwMode="auto">
          <a:xfrm>
            <a:off x="8256053" y="57150"/>
            <a:ext cx="867844"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b="1" dirty="0">
                <a:solidFill>
                  <a:srgbClr val="FFFFFF"/>
                </a:solidFill>
                <a:latin typeface="Arial" panose="020B0604020202020204" pitchFamily="34" charset="0"/>
                <a:cs typeface="Arial" panose="020B0604020202020204" pitchFamily="34"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indent="-341313" algn="r" rtl="1">
              <a:lnSpc>
                <a:spcPct val="90000"/>
              </a:lnSpc>
              <a:spcBef>
                <a:spcPts val="800"/>
              </a:spcBef>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3200" b="1" dirty="0">
                <a:solidFill>
                  <a:srgbClr val="FFFFFF"/>
                </a:solidFill>
                <a:latin typeface="Arial" panose="020B0604020202020204" pitchFamily="34" charset="0"/>
                <a:cs typeface="Arial" panose="020B0604020202020204" pitchFamily="34" charset="0"/>
              </a:rPr>
              <a:t>أفضل تفسير هو التفسير الطبيعي، </a:t>
            </a:r>
            <a:r>
              <a:rPr lang="ar-SA" sz="3200" b="1" dirty="0" err="1">
                <a:solidFill>
                  <a:srgbClr val="FFFFFF"/>
                </a:solidFill>
                <a:latin typeface="Arial" panose="020B0604020202020204" pitchFamily="34" charset="0"/>
                <a:cs typeface="Arial" panose="020B0604020202020204" pitchFamily="34" charset="0"/>
              </a:rPr>
              <a:t>حرفي </a:t>
            </a:r>
            <a:r>
              <a:rPr lang="ar-SA" sz="3200" b="1" dirty="0">
                <a:solidFill>
                  <a:srgbClr val="FFFFFF"/>
                </a:solidFill>
                <a:latin typeface="Arial" panose="020B0604020202020204" pitchFamily="34" charset="0"/>
                <a:cs typeface="Arial" panose="020B0604020202020204" pitchFamily="34" charset="0"/>
              </a:rPr>
              <a:t>، تاريخي، و قواعدي.</a:t>
            </a:r>
          </a:p>
          <a:p>
            <a:pPr marL="341313" indent="-341313" algn="r" rtl="1">
              <a:lnSpc>
                <a:spcPct val="90000"/>
              </a:lnSpc>
              <a:spcBef>
                <a:spcPts val="800"/>
              </a:spcBef>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3200" b="1" dirty="0" err="1">
                <a:solidFill>
                  <a:srgbClr val="FFFFFF"/>
                </a:solidFill>
                <a:latin typeface="Arial" panose="020B0604020202020204" pitchFamily="34" charset="0"/>
                <a:cs typeface="Arial" panose="020B0604020202020204" pitchFamily="34" charset="0"/>
              </a:rPr>
              <a:t>رؤ</a:t>
            </a:r>
            <a:r>
              <a:rPr lang="ar-SA" sz="3200" b="1" dirty="0">
                <a:solidFill>
                  <a:srgbClr val="FFFFFF"/>
                </a:solidFill>
                <a:latin typeface="Arial" panose="020B0604020202020204" pitchFamily="34" charset="0"/>
                <a:cs typeface="Arial" panose="020B0604020202020204" pitchFamily="34" charset="0"/>
              </a:rPr>
              <a:t> </a:t>
            </a:r>
            <a:r>
              <a:rPr lang="ar-SA" sz="3200" b="1" dirty="0" err="1">
                <a:solidFill>
                  <a:srgbClr val="FFFFFF"/>
                </a:solidFill>
                <a:latin typeface="Arial" panose="020B0604020202020204" pitchFamily="34" charset="0"/>
                <a:cs typeface="Arial" panose="020B0604020202020204" pitchFamily="34" charset="0"/>
              </a:rPr>
              <a:t>19 </a:t>
            </a:r>
            <a:r>
              <a:rPr lang="ar-SA" sz="3200" b="1" dirty="0">
                <a:solidFill>
                  <a:srgbClr val="FFFFFF"/>
                </a:solidFill>
                <a:latin typeface="Arial" panose="020B0604020202020204" pitchFamily="34" charset="0"/>
                <a:cs typeface="Arial" panose="020B0604020202020204" pitchFamily="34" charset="0"/>
              </a:rPr>
              <a:t>(عودة المسيح) قبل </a:t>
            </a:r>
            <a:r>
              <a:rPr lang="ar-SA" sz="3200" b="1" dirty="0" err="1">
                <a:solidFill>
                  <a:srgbClr val="FFFFFF"/>
                </a:solidFill>
                <a:latin typeface="Arial" panose="020B0604020202020204" pitchFamily="34" charset="0"/>
                <a:cs typeface="Arial" panose="020B0604020202020204" pitchFamily="34" charset="0"/>
              </a:rPr>
              <a:t>رؤ</a:t>
            </a:r>
            <a:r>
              <a:rPr lang="ar-SA" sz="3200" b="1" dirty="0">
                <a:solidFill>
                  <a:srgbClr val="FFFFFF"/>
                </a:solidFill>
                <a:latin typeface="Arial" panose="020B0604020202020204" pitchFamily="34" charset="0"/>
                <a:cs typeface="Arial" panose="020B0604020202020204" pitchFamily="34" charset="0"/>
              </a:rPr>
              <a:t> </a:t>
            </a:r>
            <a:r>
              <a:rPr lang="ar-SA" sz="3200" b="1" dirty="0" err="1">
                <a:solidFill>
                  <a:srgbClr val="FFFFFF"/>
                </a:solidFill>
                <a:latin typeface="Arial" panose="020B0604020202020204" pitchFamily="34" charset="0"/>
                <a:cs typeface="Arial" panose="020B0604020202020204" pitchFamily="34" charset="0"/>
              </a:rPr>
              <a:t>20 </a:t>
            </a:r>
            <a:r>
              <a:rPr lang="ar-SA" sz="3200" b="1" dirty="0">
                <a:solidFill>
                  <a:srgbClr val="FFFFFF"/>
                </a:solidFill>
                <a:latin typeface="Arial" panose="020B0604020202020204" pitchFamily="34" charset="0"/>
                <a:cs typeface="Arial" panose="020B0604020202020204" pitchFamily="34" charset="0"/>
              </a:rPr>
              <a:t>(حكم المسيح</a:t>
            </a:r>
            <a:r>
              <a:rPr lang="ar-SA" sz="3200" b="1" dirty="0" err="1">
                <a:solidFill>
                  <a:srgbClr val="FFFFFF"/>
                </a:solidFill>
                <a:latin typeface="Arial" panose="020B0604020202020204" pitchFamily="34" charset="0"/>
                <a:cs typeface="Arial" panose="020B0604020202020204" pitchFamily="34" charset="0"/>
              </a:rPr>
              <a:t>)</a:t>
            </a:r>
            <a:endParaRPr lang="ar-SA" sz="3200" b="1" dirty="0">
              <a:solidFill>
                <a:srgbClr val="FFFFFF"/>
              </a:solidFill>
              <a:latin typeface="Arial" panose="020B0604020202020204" pitchFamily="34" charset="0"/>
              <a:cs typeface="Arial" panose="020B0604020202020204" pitchFamily="34" charset="0"/>
            </a:endParaRPr>
          </a:p>
          <a:p>
            <a:pPr marL="341313" indent="-341313" algn="r" rtl="1">
              <a:lnSpc>
                <a:spcPct val="90000"/>
              </a:lnSpc>
              <a:spcBef>
                <a:spcPts val="800"/>
              </a:spcBef>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3200" b="1" dirty="0">
                <a:solidFill>
                  <a:srgbClr val="FFFFFF"/>
                </a:solidFill>
                <a:latin typeface="Arial" panose="020B0604020202020204" pitchFamily="34" charset="0"/>
                <a:cs typeface="Arial" panose="020B0604020202020204" pitchFamily="34" charset="0"/>
              </a:rPr>
              <a:t>طريقة طبيعية للنظر إلى 1000 </a:t>
            </a:r>
            <a:r>
              <a:rPr lang="ar-SA" sz="3200" b="1" dirty="0" err="1">
                <a:solidFill>
                  <a:srgbClr val="FFFFFF"/>
                </a:solidFill>
                <a:latin typeface="Arial" panose="020B0604020202020204" pitchFamily="34" charset="0"/>
                <a:cs typeface="Arial" panose="020B0604020202020204" pitchFamily="34" charset="0"/>
              </a:rPr>
              <a:t>سنة </a:t>
            </a:r>
            <a:r>
              <a:rPr lang="ar-SA" sz="3200" b="1" dirty="0">
                <a:solidFill>
                  <a:srgbClr val="FFFFFF"/>
                </a:solidFill>
                <a:latin typeface="Arial" panose="020B0604020202020204" pitchFamily="34" charset="0"/>
                <a:cs typeface="Arial" panose="020B0604020202020204" pitchFamily="34" charset="0"/>
              </a:rPr>
              <a:t>(20: 1-6</a:t>
            </a:r>
            <a:r>
              <a:rPr lang="ar-SA" sz="3200" b="1" dirty="0" err="1">
                <a:solidFill>
                  <a:srgbClr val="FFFFFF"/>
                </a:solidFill>
                <a:latin typeface="Arial" panose="020B0604020202020204" pitchFamily="34" charset="0"/>
                <a:cs typeface="Arial" panose="020B0604020202020204" pitchFamily="34" charset="0"/>
              </a:rPr>
              <a:t>)</a:t>
            </a:r>
            <a:endParaRPr lang="ar-SA" sz="3200" b="1" dirty="0">
              <a:solidFill>
                <a:srgbClr val="FFFFFF"/>
              </a:solidFill>
              <a:latin typeface="Arial" panose="020B0604020202020204" pitchFamily="34" charset="0"/>
              <a:cs typeface="Arial" panose="020B0604020202020204" pitchFamily="34" charset="0"/>
            </a:endParaRPr>
          </a:p>
          <a:p>
            <a:pPr marL="341313" indent="-341313" algn="r" rtl="1">
              <a:lnSpc>
                <a:spcPct val="90000"/>
              </a:lnSpc>
              <a:spcBef>
                <a:spcPts val="800"/>
              </a:spcBef>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3200" b="1" dirty="0">
                <a:solidFill>
                  <a:srgbClr val="FFFFFF"/>
                </a:solidFill>
                <a:latin typeface="Arial" panose="020B0604020202020204" pitchFamily="34" charset="0"/>
                <a:cs typeface="Arial" panose="020B0604020202020204" pitchFamily="34" charset="0"/>
              </a:rPr>
              <a:t>رأى أنبياء العهد القديم فترة مستقبلية وهي ليست عصرنا الحالي ولا السماء.</a:t>
            </a:r>
          </a:p>
          <a:p>
            <a:pPr marL="741363" lvl="1" indent="-284163" algn="r" rtl="1">
              <a:lnSpc>
                <a:spcPct val="90000"/>
              </a:lnSpc>
              <a:spcBef>
                <a:spcPts val="700"/>
              </a:spcBef>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2800" b="1" dirty="0">
                <a:solidFill>
                  <a:srgbClr val="FFFFFF"/>
                </a:solidFill>
                <a:latin typeface="Arial" panose="020B0604020202020204" pitchFamily="34" charset="0"/>
                <a:cs typeface="Arial" panose="020B0604020202020204" pitchFamily="34" charset="0"/>
              </a:rPr>
              <a:t>مملكة حيوانية مروضة (إشعياء </a:t>
            </a:r>
            <a:r>
              <a:rPr lang="en-US" sz="2800" b="1" dirty="0">
                <a:solidFill>
                  <a:srgbClr val="FFFFFF"/>
                </a:solidFill>
                <a:latin typeface="Arial" panose="020B0604020202020204" pitchFamily="34" charset="0"/>
                <a:cs typeface="Arial" panose="020B0604020202020204" pitchFamily="34" charset="0"/>
              </a:rPr>
              <a:t> </a:t>
            </a:r>
            <a:r>
              <a:rPr lang="ar-SA" sz="2800" b="1" dirty="0">
                <a:solidFill>
                  <a:srgbClr val="FFFFFF"/>
                </a:solidFill>
                <a:latin typeface="Arial" panose="020B0604020202020204" pitchFamily="34" charset="0"/>
                <a:cs typeface="Arial" panose="020B0604020202020204" pitchFamily="34" charset="0"/>
              </a:rPr>
              <a:t>11: 6-9</a:t>
            </a:r>
            <a:r>
              <a:rPr lang="ar-SA" sz="2800" b="1" dirty="0" err="1">
                <a:solidFill>
                  <a:srgbClr val="FFFFFF"/>
                </a:solidFill>
                <a:latin typeface="Arial" panose="020B0604020202020204" pitchFamily="34" charset="0"/>
                <a:cs typeface="Arial" panose="020B0604020202020204" pitchFamily="34" charset="0"/>
              </a:rPr>
              <a:t>)</a:t>
            </a:r>
            <a:endParaRPr lang="ar-SA" sz="2800" b="1" dirty="0">
              <a:solidFill>
                <a:srgbClr val="FFFFFF"/>
              </a:solidFill>
              <a:latin typeface="Arial" panose="020B0604020202020204" pitchFamily="34" charset="0"/>
              <a:cs typeface="Arial" panose="020B0604020202020204" pitchFamily="34" charset="0"/>
            </a:endParaRPr>
          </a:p>
          <a:p>
            <a:pPr marL="741363" lvl="1" indent="-284163" algn="r" rtl="1">
              <a:lnSpc>
                <a:spcPct val="90000"/>
              </a:lnSpc>
              <a:spcBef>
                <a:spcPts val="700"/>
              </a:spcBef>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2800" b="1" dirty="0">
                <a:solidFill>
                  <a:srgbClr val="FFFFFF"/>
                </a:solidFill>
                <a:latin typeface="Arial" panose="020B0604020202020204" pitchFamily="34" charset="0"/>
                <a:cs typeface="Arial" panose="020B0604020202020204" pitchFamily="34" charset="0"/>
              </a:rPr>
              <a:t>حياة طويلة ولكن لا يزال الموت (إشعياء 65:</a:t>
            </a:r>
            <a:r>
              <a:rPr lang="en-US" sz="2800" b="1" dirty="0">
                <a:solidFill>
                  <a:srgbClr val="FFFFFF"/>
                </a:solidFill>
                <a:latin typeface="Arial" panose="020B0604020202020204" pitchFamily="34" charset="0"/>
                <a:cs typeface="Arial" panose="020B0604020202020204" pitchFamily="34" charset="0"/>
              </a:rPr>
              <a:t> </a:t>
            </a:r>
            <a:r>
              <a:rPr lang="ar-SA" sz="2800" b="1" dirty="0">
                <a:solidFill>
                  <a:srgbClr val="FFFFFF"/>
                </a:solidFill>
                <a:latin typeface="Arial" panose="020B0604020202020204" pitchFamily="34" charset="0"/>
                <a:cs typeface="Arial" panose="020B0604020202020204" pitchFamily="34" charset="0"/>
              </a:rPr>
              <a:t>20</a:t>
            </a:r>
            <a:r>
              <a:rPr lang="ar-SA" sz="2800" b="1" dirty="0" err="1">
                <a:solidFill>
                  <a:srgbClr val="FFFFFF"/>
                </a:solidFill>
                <a:latin typeface="Arial" panose="020B0604020202020204" pitchFamily="34" charset="0"/>
                <a:cs typeface="Arial" panose="020B0604020202020204" pitchFamily="34" charset="0"/>
              </a:rPr>
              <a:t>)</a:t>
            </a:r>
            <a:endParaRPr lang="en-GB" sz="28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290" end="290"/>
                                            </p:txEl>
                                          </p:spTgt>
                                        </p:tgtEl>
                                        <p:attrNameLst>
                                          <p:attrName>style.visibility</p:attrName>
                                        </p:attrNameLst>
                                      </p:cBhvr>
                                      <p:to>
                                        <p:strVal val="visible"/>
                                      </p:to>
                                    </p:set>
                                    <p:animEffect transition="in" filter="dissolve">
                                      <p:cBhvr additive="repl">
                                        <p:cTn id="7" dur="500"/>
                                        <p:tgtEl>
                                          <p:spTgt spid="81923">
                                            <p:txEl>
                                              <p:charRg st="290" end="29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5" name="Text Box 1"/>
          <p:cNvSpPr txBox="1">
            <a:spLocks noChangeArrowheads="1"/>
          </p:cNvSpPr>
          <p:nvPr/>
        </p:nvSpPr>
        <p:spPr bwMode="auto">
          <a:xfrm>
            <a:off x="3048000" y="419100"/>
            <a:ext cx="60198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rtl="1" eaLnBrk="1" hangingPunct="1">
              <a:buClr>
                <a:srgbClr val="000000"/>
              </a:buClr>
              <a:buSzPct val="100000"/>
              <a:buFont typeface="Arial" charset="0"/>
              <a:buNone/>
            </a:pPr>
            <a:r>
              <a:rPr lang="ar-SA" sz="4800" b="1" dirty="0">
                <a:solidFill>
                  <a:srgbClr val="000000"/>
                </a:solidFill>
                <a:latin typeface="Arial" panose="020B0604020202020204" pitchFamily="34" charset="0"/>
                <a:cs typeface="Arial" panose="020B0604020202020204" pitchFamily="34" charset="0"/>
              </a:rPr>
              <a:t>حياة طويلة </a:t>
            </a:r>
            <a:r>
              <a:rPr lang="ar-SA" sz="4800" b="1" dirty="0" err="1">
                <a:solidFill>
                  <a:srgbClr val="000000"/>
                </a:solidFill>
                <a:latin typeface="Arial" panose="020B0604020202020204" pitchFamily="34" charset="0"/>
                <a:cs typeface="Arial" panose="020B0604020202020204" pitchFamily="34" charset="0"/>
              </a:rPr>
              <a:t>مزهلة!</a:t>
            </a:r>
            <a:endParaRPr lang="en-GB" sz="4800" b="1" dirty="0">
              <a:solidFill>
                <a:srgbClr val="000000"/>
              </a:solidFill>
              <a:latin typeface="Arial" panose="020B0604020202020204" pitchFamily="34" charset="0"/>
              <a:cs typeface="Arial" panose="020B0604020202020204" pitchFamily="34" charset="0"/>
            </a:endParaRPr>
          </a:p>
        </p:txBody>
      </p:sp>
      <p:sp>
        <p:nvSpPr>
          <p:cNvPr id="1127426" name="Rectangle 2"/>
          <p:cNvSpPr>
            <a:spLocks noChangeArrowheads="1"/>
          </p:cNvSpPr>
          <p:nvPr/>
        </p:nvSpPr>
        <p:spPr bwMode="auto">
          <a:xfrm>
            <a:off x="3810000" y="1447800"/>
            <a:ext cx="5181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ctr" rtl="1">
              <a:spcBef>
                <a:spcPts val="800"/>
              </a:spcBef>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sz="4000" b="1" dirty="0">
                <a:solidFill>
                  <a:schemeClr val="tx1"/>
                </a:solidFill>
                <a:latin typeface="Arial" panose="020B0604020202020204" pitchFamily="34" charset="0"/>
                <a:cs typeface="Arial" panose="020B0604020202020204" pitchFamily="34" charset="0"/>
              </a:rPr>
              <a:t>إشعياء 65: 20</a:t>
            </a:r>
          </a:p>
          <a:p>
            <a:pPr algn="ctr" rtl="1">
              <a:spcBef>
                <a:spcPts val="800"/>
              </a:spcBef>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sz="4000" b="1" baseline="30000" dirty="0">
                <a:solidFill>
                  <a:schemeClr val="tx1"/>
                </a:solidFill>
                <a:latin typeface="Arial" panose="020B0604020202020204" pitchFamily="34" charset="0"/>
                <a:cs typeface="Arial" panose="020B0604020202020204" pitchFamily="34" charset="0"/>
              </a:rPr>
              <a:t>20</a:t>
            </a:r>
            <a:r>
              <a:rPr lang="ar-SA" sz="4000" b="1" dirty="0">
                <a:solidFill>
                  <a:schemeClr val="tx1"/>
                </a:solidFill>
                <a:latin typeface="Arial" panose="020B0604020202020204" pitchFamily="34" charset="0"/>
                <a:cs typeface="Arial" panose="020B0604020202020204" pitchFamily="34" charset="0"/>
              </a:rPr>
              <a:t> لاَ يَكُونُ بَعْدُ هُنَاكَ طِفْلُ أَيَّامٍ، وَلاَ شَيْخٌ لَمْ يُكْمِلْ </a:t>
            </a:r>
            <a:r>
              <a:rPr lang="ar-SA" sz="4000" b="1" dirty="0" err="1">
                <a:solidFill>
                  <a:schemeClr val="tx1"/>
                </a:solidFill>
                <a:latin typeface="Arial" panose="020B0604020202020204" pitchFamily="34" charset="0"/>
                <a:cs typeface="Arial" panose="020B0604020202020204" pitchFamily="34" charset="0"/>
              </a:rPr>
              <a:t>أَيَّامَهُ.</a:t>
            </a:r>
            <a:r>
              <a:rPr lang="ar-SA" sz="4000" b="1" dirty="0">
                <a:solidFill>
                  <a:schemeClr val="tx1"/>
                </a:solidFill>
                <a:latin typeface="Arial" panose="020B0604020202020204" pitchFamily="34" charset="0"/>
                <a:cs typeface="Arial" panose="020B0604020202020204" pitchFamily="34" charset="0"/>
              </a:rPr>
              <a:t> </a:t>
            </a:r>
            <a:r>
              <a:rPr lang="ar-SA" sz="4000" b="1" dirty="0" err="1">
                <a:solidFill>
                  <a:schemeClr val="tx1"/>
                </a:solidFill>
                <a:latin typeface="Arial" panose="020B0604020202020204" pitchFamily="34" charset="0"/>
                <a:cs typeface="Arial" panose="020B0604020202020204" pitchFamily="34" charset="0"/>
              </a:rPr>
              <a:t>لأَنَّ </a:t>
            </a:r>
            <a:r>
              <a:rPr lang="ar-SA" sz="4000" b="1" dirty="0">
                <a:solidFill>
                  <a:schemeClr val="tx1"/>
                </a:solidFill>
                <a:latin typeface="Arial" panose="020B0604020202020204" pitchFamily="34" charset="0"/>
                <a:cs typeface="Arial" panose="020B0604020202020204" pitchFamily="34" charset="0"/>
              </a:rPr>
              <a:t>ٱلصَّبِيَّ </a:t>
            </a:r>
            <a:r>
              <a:rPr lang="ar-SA" sz="4000" b="1" dirty="0" err="1">
                <a:solidFill>
                  <a:schemeClr val="tx1"/>
                </a:solidFill>
                <a:latin typeface="Arial" panose="020B0604020202020204" pitchFamily="34" charset="0"/>
                <a:cs typeface="Arial" panose="020B0604020202020204" pitchFamily="34" charset="0"/>
              </a:rPr>
              <a:t>يَمُوتُ </a:t>
            </a:r>
            <a:r>
              <a:rPr lang="ar-SA" sz="4000" b="1" dirty="0">
                <a:solidFill>
                  <a:schemeClr val="tx1"/>
                </a:solidFill>
                <a:latin typeface="Arial" panose="020B0604020202020204" pitchFamily="34" charset="0"/>
                <a:cs typeface="Arial" panose="020B0604020202020204" pitchFamily="34" charset="0"/>
              </a:rPr>
              <a:t>ٱبْنَ مِئَةِ سَنَةٍ، وَٱلْخَاطِئُ </a:t>
            </a:r>
            <a:r>
              <a:rPr lang="ar-SA" sz="4000" b="1" dirty="0" err="1">
                <a:solidFill>
                  <a:schemeClr val="tx1"/>
                </a:solidFill>
                <a:latin typeface="Arial" panose="020B0604020202020204" pitchFamily="34" charset="0"/>
                <a:cs typeface="Arial" panose="020B0604020202020204" pitchFamily="34" charset="0"/>
              </a:rPr>
              <a:t>يُلْعَنُ </a:t>
            </a:r>
            <a:r>
              <a:rPr lang="ar-SA" sz="4000" b="1" dirty="0">
                <a:solidFill>
                  <a:schemeClr val="tx1"/>
                </a:solidFill>
                <a:latin typeface="Arial" panose="020B0604020202020204" pitchFamily="34" charset="0"/>
                <a:cs typeface="Arial" panose="020B0604020202020204" pitchFamily="34" charset="0"/>
              </a:rPr>
              <a:t>ٱبْنَ مِئَةِ </a:t>
            </a:r>
            <a:r>
              <a:rPr lang="ar-SA" sz="4000" b="1" dirty="0" err="1">
                <a:solidFill>
                  <a:schemeClr val="tx1"/>
                </a:solidFill>
                <a:latin typeface="Arial" panose="020B0604020202020204" pitchFamily="34" charset="0"/>
                <a:cs typeface="Arial" panose="020B0604020202020204" pitchFamily="34" charset="0"/>
              </a:rPr>
              <a:t>سَنَةٍ.</a:t>
            </a:r>
            <a:r>
              <a:rPr lang="ar-SA" sz="4000" b="1" dirty="0">
                <a:solidFill>
                  <a:schemeClr val="tx1"/>
                </a:solidFill>
                <a:latin typeface="Arial" panose="020B0604020202020204" pitchFamily="34" charset="0"/>
                <a:cs typeface="Arial" panose="020B0604020202020204" pitchFamily="34" charset="0"/>
              </a:rPr>
              <a:t> </a:t>
            </a:r>
            <a:endParaRPr lang="en-GB" sz="4000" b="1" dirty="0">
              <a:solidFill>
                <a:schemeClr val="tx1"/>
              </a:solidFill>
              <a:latin typeface="Arial" panose="020B0604020202020204" pitchFamily="34" charset="0"/>
              <a:cs typeface="Arial" panose="020B0604020202020204" pitchFamily="34" charset="0"/>
            </a:endParaRPr>
          </a:p>
        </p:txBody>
      </p:sp>
      <p:sp>
        <p:nvSpPr>
          <p:cNvPr id="1127427" name="Text Box 3"/>
          <p:cNvSpPr txBox="1">
            <a:spLocks noChangeArrowheads="1"/>
          </p:cNvSpPr>
          <p:nvPr/>
        </p:nvSpPr>
        <p:spPr bwMode="auto">
          <a:xfrm>
            <a:off x="8107363" y="-57150"/>
            <a:ext cx="1030287" cy="460375"/>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b="1" dirty="0">
                <a:solidFill>
                  <a:srgbClr val="FFFFFF"/>
                </a:solidFill>
                <a:latin typeface="Arial" panose="020B0604020202020204" pitchFamily="34"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أعمار الأشخاص عند الموت</a:t>
            </a:r>
            <a:endParaRPr kumimoji="0" lang="en-US" sz="26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متوشالح</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آدم</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969 سنة</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930 سنة</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سام</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نوح</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موسى</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إبراهيم</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داود</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600 سنة</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120 سنة</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175 سنة</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70 سنة</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950 سنة</a:t>
              </a:r>
              <a:endParaRPr kumimoji="0" lang="en-US" sz="16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يشرح الطوفان سبب تقصير فترات الحياة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443B7102-0E13-B713-23D0-2AD495E7A812}"/>
              </a:ext>
            </a:extLst>
          </p:cNvPr>
          <p:cNvSpPr txBox="1">
            <a:spLocks noChangeArrowheads="1"/>
          </p:cNvSpPr>
          <p:nvPr/>
        </p:nvSpPr>
        <p:spPr bwMode="auto">
          <a:xfrm>
            <a:off x="533400" y="6448650"/>
            <a:ext cx="8229600" cy="4367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John Morris, Noah</a:t>
            </a:r>
            <a:r>
              <a:rPr kumimoji="0" lang="fr-FR" altLang="ja-JP"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 Ark and the Ararat Adventure, 10</a:t>
            </a:r>
          </a:p>
        </p:txBody>
      </p:sp>
    </p:spTree>
    <p:extLst>
      <p:ext uri="{BB962C8B-B14F-4D97-AF65-F5344CB8AC3E}">
        <p14:creationId xmlns:p14="http://schemas.microsoft.com/office/powerpoint/2010/main" val="2753732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9474"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rtl="1" eaLnBrk="1" hangingPunct="1">
              <a:buClr>
                <a:srgbClr val="FFFFFF"/>
              </a:buClr>
              <a:buSzPct val="100000"/>
              <a:buFont typeface="Arial" charset="0"/>
              <a:buNone/>
            </a:pPr>
            <a:r>
              <a:rPr lang="ar-SA" sz="4400" b="1" dirty="0">
                <a:solidFill>
                  <a:srgbClr val="FFFFFF"/>
                </a:solidFill>
                <a:latin typeface="Arial" panose="020B0604020202020204" pitchFamily="34" charset="0"/>
                <a:cs typeface="Arial" panose="020B0604020202020204" pitchFamily="34" charset="0"/>
              </a:rPr>
              <a:t>لماذا أنا قبل ألفي؟</a:t>
            </a:r>
            <a:endParaRPr lang="en-GB" sz="4400" b="1" dirty="0">
              <a:solidFill>
                <a:srgbClr val="FFFFFF"/>
              </a:solidFill>
              <a:latin typeface="Arial" panose="020B0604020202020204" pitchFamily="34" charset="0"/>
              <a:cs typeface="Arial" panose="020B0604020202020204" pitchFamily="34" charset="0"/>
            </a:endParaRPr>
          </a:p>
        </p:txBody>
      </p:sp>
      <p:sp>
        <p:nvSpPr>
          <p:cNvPr id="84994" name="Rectangle 2"/>
          <p:cNvSpPr>
            <a:spLocks noChangeArrowheads="1"/>
          </p:cNvSpPr>
          <p:nvPr/>
        </p:nvSpPr>
        <p:spPr bwMode="auto">
          <a:xfrm>
            <a:off x="476250" y="137160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indent="-341313" algn="r" rtl="1">
              <a:lnSpc>
                <a:spcPct val="90000"/>
              </a:lnSpc>
              <a:spcBef>
                <a:spcPts val="800"/>
              </a:spcBef>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3200" b="1" dirty="0">
                <a:solidFill>
                  <a:srgbClr val="FFFFFF"/>
                </a:solidFill>
                <a:latin typeface="Arial" panose="020B0604020202020204" pitchFamily="34" charset="0"/>
                <a:cs typeface="Arial" panose="020B0604020202020204" pitchFamily="34" charset="0"/>
              </a:rPr>
              <a:t>أفضل تفسير هو التفسير الطبيعي، </a:t>
            </a:r>
            <a:r>
              <a:rPr lang="ar-SA" sz="3200" b="1" dirty="0" err="1">
                <a:solidFill>
                  <a:srgbClr val="FFFFFF"/>
                </a:solidFill>
                <a:latin typeface="Arial" panose="020B0604020202020204" pitchFamily="34" charset="0"/>
                <a:cs typeface="Arial" panose="020B0604020202020204" pitchFamily="34" charset="0"/>
              </a:rPr>
              <a:t>حرفي </a:t>
            </a:r>
            <a:r>
              <a:rPr lang="ar-SA" sz="3200" b="1" dirty="0">
                <a:solidFill>
                  <a:srgbClr val="FFFFFF"/>
                </a:solidFill>
                <a:latin typeface="Arial" panose="020B0604020202020204" pitchFamily="34" charset="0"/>
                <a:cs typeface="Arial" panose="020B0604020202020204" pitchFamily="34" charset="0"/>
              </a:rPr>
              <a:t>، تاريخي، و قواعدي.</a:t>
            </a:r>
          </a:p>
          <a:p>
            <a:pPr marL="341313" indent="-341313" algn="r" rtl="1">
              <a:lnSpc>
                <a:spcPct val="90000"/>
              </a:lnSpc>
              <a:spcBef>
                <a:spcPts val="800"/>
              </a:spcBef>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3200" b="1" dirty="0" err="1">
                <a:solidFill>
                  <a:srgbClr val="FFFFFF"/>
                </a:solidFill>
                <a:latin typeface="Arial" panose="020B0604020202020204" pitchFamily="34" charset="0"/>
                <a:cs typeface="Arial" panose="020B0604020202020204" pitchFamily="34" charset="0"/>
              </a:rPr>
              <a:t>رؤ</a:t>
            </a:r>
            <a:r>
              <a:rPr lang="ar-SA" sz="3200" b="1" dirty="0">
                <a:solidFill>
                  <a:srgbClr val="FFFFFF"/>
                </a:solidFill>
                <a:latin typeface="Arial" panose="020B0604020202020204" pitchFamily="34" charset="0"/>
                <a:cs typeface="Arial" panose="020B0604020202020204" pitchFamily="34" charset="0"/>
              </a:rPr>
              <a:t> </a:t>
            </a:r>
            <a:r>
              <a:rPr lang="ar-SA" sz="3200" b="1" dirty="0" err="1">
                <a:solidFill>
                  <a:srgbClr val="FFFFFF"/>
                </a:solidFill>
                <a:latin typeface="Arial" panose="020B0604020202020204" pitchFamily="34" charset="0"/>
                <a:cs typeface="Arial" panose="020B0604020202020204" pitchFamily="34" charset="0"/>
              </a:rPr>
              <a:t>19 </a:t>
            </a:r>
            <a:r>
              <a:rPr lang="ar-SA" sz="3200" b="1" dirty="0">
                <a:solidFill>
                  <a:srgbClr val="FFFFFF"/>
                </a:solidFill>
                <a:latin typeface="Arial" panose="020B0604020202020204" pitchFamily="34" charset="0"/>
                <a:cs typeface="Arial" panose="020B0604020202020204" pitchFamily="34" charset="0"/>
              </a:rPr>
              <a:t>(عودة المسيح) قبل </a:t>
            </a:r>
            <a:r>
              <a:rPr lang="ar-SA" sz="3200" b="1" dirty="0" err="1">
                <a:solidFill>
                  <a:srgbClr val="FFFFFF"/>
                </a:solidFill>
                <a:latin typeface="Arial" panose="020B0604020202020204" pitchFamily="34" charset="0"/>
                <a:cs typeface="Arial" panose="020B0604020202020204" pitchFamily="34" charset="0"/>
              </a:rPr>
              <a:t>رؤ</a:t>
            </a:r>
            <a:r>
              <a:rPr lang="ar-SA" sz="3200" b="1" dirty="0">
                <a:solidFill>
                  <a:srgbClr val="FFFFFF"/>
                </a:solidFill>
                <a:latin typeface="Arial" panose="020B0604020202020204" pitchFamily="34" charset="0"/>
                <a:cs typeface="Arial" panose="020B0604020202020204" pitchFamily="34" charset="0"/>
              </a:rPr>
              <a:t> </a:t>
            </a:r>
            <a:r>
              <a:rPr lang="ar-SA" sz="3200" b="1" dirty="0" err="1">
                <a:solidFill>
                  <a:srgbClr val="FFFFFF"/>
                </a:solidFill>
                <a:latin typeface="Arial" panose="020B0604020202020204" pitchFamily="34" charset="0"/>
                <a:cs typeface="Arial" panose="020B0604020202020204" pitchFamily="34" charset="0"/>
              </a:rPr>
              <a:t>20 </a:t>
            </a:r>
            <a:r>
              <a:rPr lang="ar-SA" sz="3200" b="1" dirty="0">
                <a:solidFill>
                  <a:srgbClr val="FFFFFF"/>
                </a:solidFill>
                <a:latin typeface="Arial" panose="020B0604020202020204" pitchFamily="34" charset="0"/>
                <a:cs typeface="Arial" panose="020B0604020202020204" pitchFamily="34" charset="0"/>
              </a:rPr>
              <a:t>(حكم المسيح</a:t>
            </a:r>
            <a:r>
              <a:rPr lang="ar-SA" sz="3200" b="1" dirty="0" err="1">
                <a:solidFill>
                  <a:srgbClr val="FFFFFF"/>
                </a:solidFill>
                <a:latin typeface="Arial" panose="020B0604020202020204" pitchFamily="34" charset="0"/>
                <a:cs typeface="Arial" panose="020B0604020202020204" pitchFamily="34" charset="0"/>
              </a:rPr>
              <a:t>)</a:t>
            </a:r>
            <a:endParaRPr lang="ar-SA" sz="3200" b="1" dirty="0">
              <a:solidFill>
                <a:srgbClr val="FFFFFF"/>
              </a:solidFill>
              <a:latin typeface="Arial" panose="020B0604020202020204" pitchFamily="34" charset="0"/>
              <a:cs typeface="Arial" panose="020B0604020202020204" pitchFamily="34" charset="0"/>
            </a:endParaRPr>
          </a:p>
          <a:p>
            <a:pPr marL="341313" indent="-341313" algn="r" rtl="1">
              <a:lnSpc>
                <a:spcPct val="90000"/>
              </a:lnSpc>
              <a:spcBef>
                <a:spcPts val="800"/>
              </a:spcBef>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3200" b="1" dirty="0">
                <a:solidFill>
                  <a:srgbClr val="FFFFFF"/>
                </a:solidFill>
                <a:latin typeface="Arial" panose="020B0604020202020204" pitchFamily="34" charset="0"/>
                <a:cs typeface="Arial" panose="020B0604020202020204" pitchFamily="34" charset="0"/>
              </a:rPr>
              <a:t>طريقة طبيعية للنظر إلى 1000 </a:t>
            </a:r>
            <a:r>
              <a:rPr lang="ar-SA" sz="3200" b="1" dirty="0" err="1">
                <a:solidFill>
                  <a:srgbClr val="FFFFFF"/>
                </a:solidFill>
                <a:latin typeface="Arial" panose="020B0604020202020204" pitchFamily="34" charset="0"/>
                <a:cs typeface="Arial" panose="020B0604020202020204" pitchFamily="34" charset="0"/>
              </a:rPr>
              <a:t>سنة </a:t>
            </a:r>
            <a:r>
              <a:rPr lang="ar-SA" sz="3200" b="1" dirty="0">
                <a:solidFill>
                  <a:srgbClr val="FFFFFF"/>
                </a:solidFill>
                <a:latin typeface="Arial" panose="020B0604020202020204" pitchFamily="34" charset="0"/>
                <a:cs typeface="Arial" panose="020B0604020202020204" pitchFamily="34" charset="0"/>
              </a:rPr>
              <a:t>(20: 1-6</a:t>
            </a:r>
            <a:r>
              <a:rPr lang="ar-SA" sz="3200" b="1" dirty="0" err="1">
                <a:solidFill>
                  <a:srgbClr val="FFFFFF"/>
                </a:solidFill>
                <a:latin typeface="Arial" panose="020B0604020202020204" pitchFamily="34" charset="0"/>
                <a:cs typeface="Arial" panose="020B0604020202020204" pitchFamily="34" charset="0"/>
              </a:rPr>
              <a:t>)</a:t>
            </a:r>
            <a:endParaRPr lang="ar-SA" sz="3200" b="1" dirty="0">
              <a:solidFill>
                <a:srgbClr val="FFFFFF"/>
              </a:solidFill>
              <a:latin typeface="Arial" panose="020B0604020202020204" pitchFamily="34" charset="0"/>
              <a:cs typeface="Arial" panose="020B0604020202020204" pitchFamily="34" charset="0"/>
            </a:endParaRPr>
          </a:p>
          <a:p>
            <a:pPr marL="341313" indent="-341313" algn="r" rtl="1">
              <a:lnSpc>
                <a:spcPct val="90000"/>
              </a:lnSpc>
              <a:spcBef>
                <a:spcPts val="800"/>
              </a:spcBef>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3200" b="1" dirty="0">
                <a:solidFill>
                  <a:srgbClr val="FFFFFF"/>
                </a:solidFill>
                <a:latin typeface="Arial" panose="020B0604020202020204" pitchFamily="34" charset="0"/>
                <a:cs typeface="Arial" panose="020B0604020202020204" pitchFamily="34" charset="0"/>
              </a:rPr>
              <a:t>رأى أنبياء العهد القديم فترة مستقبلية وهي ليست عصرنا الحالي ولا السماء.</a:t>
            </a:r>
          </a:p>
          <a:p>
            <a:pPr marL="741363" lvl="1" indent="-284163" algn="r" rtl="1">
              <a:lnSpc>
                <a:spcPct val="90000"/>
              </a:lnSpc>
              <a:spcBef>
                <a:spcPts val="700"/>
              </a:spcBef>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2800" b="1" dirty="0">
                <a:solidFill>
                  <a:srgbClr val="FFFFFF"/>
                </a:solidFill>
                <a:latin typeface="Arial" panose="020B0604020202020204" pitchFamily="34" charset="0"/>
                <a:cs typeface="Arial" panose="020B0604020202020204" pitchFamily="34" charset="0"/>
              </a:rPr>
              <a:t>مملكة حيوانية مروضة (إشعياء </a:t>
            </a:r>
            <a:r>
              <a:rPr lang="en-US" sz="2800" b="1" dirty="0">
                <a:solidFill>
                  <a:srgbClr val="FFFFFF"/>
                </a:solidFill>
                <a:latin typeface="Arial" panose="020B0604020202020204" pitchFamily="34" charset="0"/>
                <a:cs typeface="Arial" panose="020B0604020202020204" pitchFamily="34" charset="0"/>
              </a:rPr>
              <a:t> </a:t>
            </a:r>
            <a:r>
              <a:rPr lang="ar-SA" sz="2800" b="1" dirty="0">
                <a:solidFill>
                  <a:srgbClr val="FFFFFF"/>
                </a:solidFill>
                <a:latin typeface="Arial" panose="020B0604020202020204" pitchFamily="34" charset="0"/>
                <a:cs typeface="Arial" panose="020B0604020202020204" pitchFamily="34" charset="0"/>
              </a:rPr>
              <a:t>11: 6-9</a:t>
            </a:r>
            <a:r>
              <a:rPr lang="ar-SA" sz="2800" b="1" dirty="0" err="1">
                <a:solidFill>
                  <a:srgbClr val="FFFFFF"/>
                </a:solidFill>
                <a:latin typeface="Arial" panose="020B0604020202020204" pitchFamily="34" charset="0"/>
                <a:cs typeface="Arial" panose="020B0604020202020204" pitchFamily="34" charset="0"/>
              </a:rPr>
              <a:t>)</a:t>
            </a:r>
            <a:endParaRPr lang="ar-SA" sz="2800" b="1" dirty="0">
              <a:solidFill>
                <a:srgbClr val="FFFFFF"/>
              </a:solidFill>
              <a:latin typeface="Arial" panose="020B0604020202020204" pitchFamily="34" charset="0"/>
              <a:cs typeface="Arial" panose="020B0604020202020204" pitchFamily="34" charset="0"/>
            </a:endParaRPr>
          </a:p>
          <a:p>
            <a:pPr marL="741363" lvl="1" indent="-284163" algn="r" rtl="1">
              <a:lnSpc>
                <a:spcPct val="90000"/>
              </a:lnSpc>
              <a:spcBef>
                <a:spcPts val="700"/>
              </a:spcBef>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2800" b="1" dirty="0">
                <a:solidFill>
                  <a:srgbClr val="FFFFFF"/>
                </a:solidFill>
                <a:latin typeface="Arial" panose="020B0604020202020204" pitchFamily="34" charset="0"/>
                <a:cs typeface="Arial" panose="020B0604020202020204" pitchFamily="34" charset="0"/>
              </a:rPr>
              <a:t>حياة طويلة ولكن لا يزال الموت (إشعياء 65:</a:t>
            </a:r>
            <a:r>
              <a:rPr lang="en-US" sz="2800" b="1" dirty="0">
                <a:solidFill>
                  <a:srgbClr val="FFFFFF"/>
                </a:solidFill>
                <a:latin typeface="Arial" panose="020B0604020202020204" pitchFamily="34" charset="0"/>
                <a:cs typeface="Arial" panose="020B0604020202020204" pitchFamily="34" charset="0"/>
              </a:rPr>
              <a:t> </a:t>
            </a:r>
            <a:r>
              <a:rPr lang="ar-SA" sz="2800" b="1" dirty="0">
                <a:solidFill>
                  <a:srgbClr val="FFFFFF"/>
                </a:solidFill>
                <a:latin typeface="Arial" panose="020B0604020202020204" pitchFamily="34" charset="0"/>
                <a:cs typeface="Arial" panose="020B0604020202020204" pitchFamily="34" charset="0"/>
              </a:rPr>
              <a:t>20</a:t>
            </a:r>
            <a:r>
              <a:rPr lang="ar-SA" sz="2800" b="1" dirty="0" err="1">
                <a:solidFill>
                  <a:srgbClr val="FFFFFF"/>
                </a:solidFill>
                <a:latin typeface="Arial" panose="020B0604020202020204" pitchFamily="34" charset="0"/>
                <a:cs typeface="Arial" panose="020B0604020202020204" pitchFamily="34" charset="0"/>
              </a:rPr>
              <a:t>)</a:t>
            </a:r>
            <a:endParaRPr lang="en-GB" sz="2800" b="1" dirty="0">
              <a:solidFill>
                <a:srgbClr val="FFFF00"/>
              </a:solidFill>
              <a:latin typeface="Arial" panose="020B0604020202020204" pitchFamily="34" charset="0"/>
              <a:cs typeface="Arial" panose="020B0604020202020204" pitchFamily="34" charset="0"/>
            </a:endParaRPr>
          </a:p>
          <a:p>
            <a:pPr marL="741363" lvl="1" indent="-284163" algn="r" rtl="1">
              <a:lnSpc>
                <a:spcPct val="90000"/>
              </a:lnSpc>
              <a:spcBef>
                <a:spcPts val="700"/>
              </a:spcBef>
              <a:buClr>
                <a:srgbClr val="FFFF00"/>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ar-SA" sz="2800" b="1" dirty="0">
                <a:solidFill>
                  <a:srgbClr val="FFFF00"/>
                </a:solidFill>
                <a:latin typeface="Arial" panose="020B0604020202020204" pitchFamily="34" charset="0"/>
                <a:cs typeface="Arial" panose="020B0604020202020204" pitchFamily="34" charset="0"/>
              </a:rPr>
              <a:t>الاحتفالات سنويا بعد عودة المسيح </a:t>
            </a:r>
            <a:r>
              <a:rPr lang="ar-SA" sz="2800" b="1" dirty="0">
                <a:solidFill>
                  <a:srgbClr val="FFFF00"/>
                </a:solidFill>
                <a:effectLst>
                  <a:glow rad="127000">
                    <a:schemeClr val="tx1"/>
                  </a:glow>
                </a:effectLst>
                <a:latin typeface="Arial" panose="020B0604020202020204" pitchFamily="34" charset="0"/>
                <a:cs typeface="Arial" panose="020B0604020202020204" pitchFamily="34" charset="0"/>
              </a:rPr>
              <a:t>(زكريا </a:t>
            </a:r>
            <a:r>
              <a:rPr lang="en-US" sz="2800" b="1" dirty="0">
                <a:solidFill>
                  <a:srgbClr val="FFFF00"/>
                </a:solidFill>
                <a:effectLst>
                  <a:glow rad="127000">
                    <a:schemeClr val="tx1"/>
                  </a:glow>
                </a:effectLst>
                <a:latin typeface="Arial" panose="020B0604020202020204" pitchFamily="34" charset="0"/>
                <a:cs typeface="Arial" panose="020B0604020202020204" pitchFamily="34" charset="0"/>
              </a:rPr>
              <a:t>17-15:14</a:t>
            </a:r>
            <a:r>
              <a:rPr lang="ar-SA" sz="2800" b="1" dirty="0">
                <a:solidFill>
                  <a:srgbClr val="FFFF00"/>
                </a:solidFill>
                <a:effectLst>
                  <a:glow rad="127000">
                    <a:schemeClr val="tx1"/>
                  </a:glow>
                </a:effectLst>
                <a:latin typeface="Arial" panose="020B0604020202020204" pitchFamily="34" charset="0"/>
                <a:cs typeface="Arial" panose="020B0604020202020204" pitchFamily="34" charset="0"/>
              </a:rPr>
              <a:t>)</a:t>
            </a:r>
            <a:endParaRPr lang="en-GB" sz="2800" b="1" dirty="0">
              <a:solidFill>
                <a:srgbClr val="FFFF00"/>
              </a:solidFill>
              <a:latin typeface="Arial" panose="020B0604020202020204" pitchFamily="34" charset="0"/>
              <a:cs typeface="Arial" panose="020B0604020202020204" pitchFamily="34" charset="0"/>
            </a:endParaRPr>
          </a:p>
        </p:txBody>
      </p:sp>
      <p:sp>
        <p:nvSpPr>
          <p:cNvPr id="1129476" name="Text Box 3"/>
          <p:cNvSpPr txBox="1">
            <a:spLocks noChangeArrowheads="1"/>
          </p:cNvSpPr>
          <p:nvPr/>
        </p:nvSpPr>
        <p:spPr bwMode="auto">
          <a:xfrm>
            <a:off x="8256053" y="57150"/>
            <a:ext cx="867844"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b="1" dirty="0">
                <a:solidFill>
                  <a:srgbClr val="FFFFFF"/>
                </a:solidFill>
                <a:latin typeface="Arial" panose="020B0604020202020204" pitchFamily="34" charset="0"/>
                <a:cs typeface="Arial" panose="020B0604020202020204" pitchFamily="34" charset="0"/>
              </a:rPr>
              <a:t>473c</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0" y="831942"/>
          <a:ext cx="9144000" cy="6012609"/>
        </p:xfrm>
        <a:graphic>
          <a:graphicData uri="http://schemas.openxmlformats.org/drawingml/2006/table">
            <a:tbl>
              <a:tblPr/>
              <a:tblGrid>
                <a:gridCol w="3194807">
                  <a:extLst>
                    <a:ext uri="{9D8B030D-6E8A-4147-A177-3AD203B41FA5}">
                      <a16:colId xmlns:a16="http://schemas.microsoft.com/office/drawing/2014/main" val="2250439504"/>
                    </a:ext>
                  </a:extLst>
                </a:gridCol>
                <a:gridCol w="3194807">
                  <a:extLst>
                    <a:ext uri="{9D8B030D-6E8A-4147-A177-3AD203B41FA5}">
                      <a16:colId xmlns:a16="http://schemas.microsoft.com/office/drawing/2014/main" val="20001"/>
                    </a:ext>
                  </a:extLst>
                </a:gridCol>
                <a:gridCol w="2754386">
                  <a:extLst>
                    <a:ext uri="{9D8B030D-6E8A-4147-A177-3AD203B41FA5}">
                      <a16:colId xmlns:a16="http://schemas.microsoft.com/office/drawing/2014/main" val="1137475939"/>
                    </a:ext>
                  </a:extLst>
                </a:gridCol>
              </a:tblGrid>
              <a:tr h="296527">
                <a:tc>
                  <a:txBody>
                    <a:bodyPr/>
                    <a:lstStyle/>
                    <a:p>
                      <a:pPr marL="0" marR="0" lvl="0" indent="0" algn="r" defTabSz="457200" rtl="0" eaLnBrk="1" fontAlgn="base" latinLnBrk="0" hangingPunct="1">
                        <a:lnSpc>
                          <a:spcPct val="100000"/>
                        </a:lnSpc>
                        <a:spcBef>
                          <a:spcPct val="0"/>
                        </a:spcBef>
                        <a:spcAft>
                          <a:spcPts val="1200"/>
                        </a:spcAft>
                        <a:buClrTx/>
                        <a:buSzTx/>
                        <a:buFontTx/>
                        <a:buNone/>
                        <a:tabLst/>
                        <a:defRPr/>
                      </a:pP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السماء </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457200" rtl="0" eaLnBrk="1" fontAlgn="base" latinLnBrk="0" hangingPunct="1">
                        <a:lnSpc>
                          <a:spcPct val="100000"/>
                        </a:lnSpc>
                        <a:spcBef>
                          <a:spcPct val="0"/>
                        </a:spcBef>
                        <a:spcAft>
                          <a:spcPts val="1200"/>
                        </a:spcAft>
                        <a:buClrTx/>
                        <a:buSzTx/>
                        <a:buFontTx/>
                        <a:buNone/>
                        <a:tabLst/>
                        <a:defRPr/>
                      </a:pP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الألفية </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457200" rtl="0" eaLnBrk="1" fontAlgn="base" latinLnBrk="0" hangingPunct="1">
                        <a:lnSpc>
                          <a:spcPct val="100000"/>
                        </a:lnSpc>
                        <a:spcBef>
                          <a:spcPct val="0"/>
                        </a:spcBef>
                        <a:spcAft>
                          <a:spcPts val="120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635685">
                <a:tc>
                  <a:txBody>
                    <a:bodyPr/>
                    <a:lstStyle/>
                    <a:p>
                      <a:pPr marL="0" marR="0" lvl="0" indent="0" algn="r" defTabSz="457200" rtl="0" eaLnBrk="1" fontAlgn="base" latinLnBrk="0" hangingPunct="1">
                        <a:lnSpc>
                          <a:spcPct val="100000"/>
                        </a:lnSpc>
                        <a:spcBef>
                          <a:spcPts val="0"/>
                        </a:spcBef>
                        <a:spcAft>
                          <a:spcPts val="1200"/>
                        </a:spcAft>
                        <a:buClrTx/>
                        <a:buSzTx/>
                        <a:buFontTx/>
                        <a:buNone/>
                        <a:tabLst/>
                      </a:pPr>
                      <a:r>
                        <a:rPr lang="ar-SA" sz="2400" b="1" i="0" kern="1200" dirty="0">
                          <a:solidFill>
                            <a:schemeClr val="tx1"/>
                          </a:solidFill>
                          <a:effectLst/>
                          <a:latin typeface="Arial" panose="020B0604020202020204" pitchFamily="34" charset="0"/>
                          <a:ea typeface="+mn-ea"/>
                          <a:cs typeface="+mn-cs"/>
                        </a:rPr>
                        <a:t>الأبدية (رؤ22: 5)</a:t>
                      </a:r>
                      <a:r>
                        <a:rPr lang="en-US" sz="2400" b="1" dirty="0">
                          <a:effectLst/>
                        </a:rPr>
                        <a:t> </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r" defTabSz="457200" rtl="0" eaLnBrk="1" fontAlgn="base" latinLnBrk="0" hangingPunct="1">
                        <a:lnSpc>
                          <a:spcPct val="100000"/>
                        </a:lnSpc>
                        <a:spcBef>
                          <a:spcPts val="0"/>
                        </a:spcBef>
                        <a:spcAft>
                          <a:spcPts val="1200"/>
                        </a:spcAft>
                        <a:buClrTx/>
                        <a:buSzTx/>
                        <a:buFontTx/>
                        <a:buNone/>
                        <a:tabLst/>
                      </a:pPr>
                      <a:r>
                        <a:rPr lang="ar-SA" sz="2400" b="1" i="0" kern="1200" dirty="0">
                          <a:solidFill>
                            <a:schemeClr val="tx1"/>
                          </a:solidFill>
                          <a:effectLst/>
                          <a:latin typeface="Arial" panose="020B0604020202020204" pitchFamily="34" charset="0"/>
                          <a:ea typeface="+mn-ea"/>
                          <a:cs typeface="+mn-cs"/>
                        </a:rPr>
                        <a:t>1000 سنة (رؤ 20: 1-6)</a:t>
                      </a:r>
                      <a:r>
                        <a:rPr lang="en-US" sz="2400" b="1" dirty="0">
                          <a:effectLst/>
                        </a:rPr>
                        <a:t> </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ts val="0"/>
                        </a:spcBef>
                        <a:spcAft>
                          <a:spcPts val="1200"/>
                        </a:spcAft>
                        <a:buClrTx/>
                        <a:buSzTx/>
                        <a:buFontTx/>
                        <a:buNone/>
                        <a:tabLst/>
                      </a:pPr>
                      <a:r>
                        <a:rPr lang="ar-SA" sz="2400" b="1" i="0" kern="1200" dirty="0">
                          <a:solidFill>
                            <a:schemeClr val="tx1"/>
                          </a:solidFill>
                          <a:effectLst/>
                          <a:latin typeface="Arial" panose="020B0604020202020204" pitchFamily="34" charset="0"/>
                          <a:ea typeface="+mn-ea"/>
                          <a:cs typeface="+mn-cs"/>
                        </a:rPr>
                        <a:t>المدة</a:t>
                      </a:r>
                      <a:r>
                        <a:rPr lang="en-US" sz="2400" b="1" dirty="0">
                          <a:effectLst/>
                        </a:rPr>
                        <a:t> </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591671">
                <a:tc>
                  <a:txBody>
                    <a:bodyPr/>
                    <a:lstStyle/>
                    <a:p>
                      <a:pPr marL="0" marR="0" indent="0" algn="r" rtl="1">
                        <a:lnSpc>
                          <a:spcPct val="100000"/>
                        </a:lnSpc>
                        <a:spcBef>
                          <a:spcPts val="0"/>
                        </a:spcBef>
                        <a:spcAft>
                          <a:spcPts val="120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غير ممكن (رؤ 21: 4)</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r" rtl="1">
                        <a:lnSpc>
                          <a:spcPct val="100000"/>
                        </a:lnSpc>
                        <a:spcBef>
                          <a:spcPts val="0"/>
                        </a:spcBef>
                        <a:spcAft>
                          <a:spcPts val="120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ممكن (إشعياء 65:20)</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0"/>
                        </a:spcBef>
                        <a:spcAft>
                          <a:spcPts val="120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الموت</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057400">
                <a:tc>
                  <a:txBody>
                    <a:bodyPr/>
                    <a:lstStyle/>
                    <a:p>
                      <a:pPr marL="0" marR="0" indent="0" algn="r" rtl="1">
                        <a:lnSpc>
                          <a:spcPct val="100000"/>
                        </a:lnSpc>
                        <a:spcBef>
                          <a:spcPts val="0"/>
                        </a:spcBef>
                        <a:spcAft>
                          <a:spcPts val="120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لا شيخوخة (رؤيا 21: 4 ضمنيًا)</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r" rtl="1">
                        <a:lnSpc>
                          <a:spcPct val="100000"/>
                        </a:lnSpc>
                        <a:spcBef>
                          <a:spcPts val="0"/>
                        </a:spcBef>
                        <a:spcAft>
                          <a:spcPts val="1200"/>
                        </a:spcAft>
                      </a:pPr>
                      <a:r>
                        <a:rPr lang="en-US" sz="2400" b="1" i="0" dirty="0">
                          <a:effectLst/>
                          <a:latin typeface="Arial" panose="020B0604020202020204" pitchFamily="34" charset="0"/>
                          <a:ea typeface="Times"/>
                          <a:cs typeface="Arial" panose="020B0604020202020204" pitchFamily="34" charset="0"/>
                        </a:rPr>
                        <a:t>"</a:t>
                      </a:r>
                      <a:r>
                        <a:rPr lang="ar-SA" sz="2400" b="1" i="0" dirty="0">
                          <a:effectLst/>
                          <a:latin typeface="Times New Roman" panose="02020603050405020304" pitchFamily="18" charset="0"/>
                          <a:ea typeface="Times"/>
                          <a:cs typeface="Arial" panose="020B0604020202020204" pitchFamily="34" charset="0"/>
                        </a:rPr>
                        <a:t>لاَ يَكُونُ بَعْدُ هُنَاكَ طِفْلُ أَيَّامٍ، وَلاَ شَيْخٌ لَمْ يُكْمِلْ أَيَّامَهُ. لأَنَّ الصَّبِيَّ يَمُوتُ ابْنَ مِئَةِ سَنَةٍ، وَالْخَاطِئُ يُلْعَنُ ابْنَ مِئَةِ سَنَةٍ." (</a:t>
                      </a:r>
                      <a:r>
                        <a:rPr lang="ar-SA" sz="2400" b="1" i="0" dirty="0" err="1">
                          <a:effectLst/>
                          <a:latin typeface="Times New Roman" panose="02020603050405020304" pitchFamily="18" charset="0"/>
                          <a:ea typeface="Times"/>
                          <a:cs typeface="Arial" panose="020B0604020202020204" pitchFamily="34" charset="0"/>
                        </a:rPr>
                        <a:t>إش</a:t>
                      </a:r>
                      <a:r>
                        <a:rPr lang="ar-SA" sz="2400" b="1" i="0" dirty="0">
                          <a:effectLst/>
                          <a:latin typeface="Times New Roman" panose="02020603050405020304" pitchFamily="18" charset="0"/>
                          <a:ea typeface="Times"/>
                          <a:cs typeface="Arial" panose="020B0604020202020204" pitchFamily="34" charset="0"/>
                        </a:rPr>
                        <a:t> 65: 20)</a:t>
                      </a:r>
                      <a:r>
                        <a:rPr lang="en-US" sz="2400" b="1" i="0" dirty="0">
                          <a:effectLst/>
                          <a:latin typeface="Arial" panose="020B0604020202020204" pitchFamily="34" charset="0"/>
                          <a:ea typeface="Times"/>
                          <a:cs typeface="Arial" panose="020B0604020202020204" pitchFamily="34" charset="0"/>
                        </a:rPr>
                        <a:t>.</a:t>
                      </a: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0"/>
                        </a:spcBef>
                        <a:spcAft>
                          <a:spcPts val="120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طول العمر الحياة</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605118">
                <a:tc>
                  <a:txBody>
                    <a:bodyPr/>
                    <a:lstStyle/>
                    <a:p>
                      <a:pPr marL="0" marR="0" indent="0" algn="r" rtl="1">
                        <a:lnSpc>
                          <a:spcPct val="100000"/>
                        </a:lnSpc>
                        <a:spcBef>
                          <a:spcPts val="0"/>
                        </a:spcBef>
                        <a:spcAft>
                          <a:spcPts val="1200"/>
                        </a:spcAft>
                      </a:pPr>
                      <a:r>
                        <a:rPr lang="ar-SA" sz="2400" b="1" i="0" dirty="0">
                          <a:effectLst/>
                          <a:latin typeface="Times New Roman" panose="02020603050405020304" pitchFamily="18" charset="0"/>
                          <a:ea typeface="Times"/>
                          <a:cs typeface="Arial" panose="020B0604020202020204" pitchFamily="34" charset="0"/>
                        </a:rPr>
                        <a:t>إلغاء (رؤيا 21 :27)</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r" rtl="1">
                        <a:lnSpc>
                          <a:spcPct val="100000"/>
                        </a:lnSpc>
                        <a:spcBef>
                          <a:spcPts val="0"/>
                        </a:spcBef>
                        <a:spcAft>
                          <a:spcPts val="120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نشيط (رؤيا 20: 7-9) </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0"/>
                        </a:spcBef>
                        <a:spcAft>
                          <a:spcPts val="120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طبيعة الخطية</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665541">
                <a:tc>
                  <a:txBody>
                    <a:bodyPr/>
                    <a:lstStyle/>
                    <a:p>
                      <a:pPr marL="0" marR="0" indent="0" algn="r" rtl="1">
                        <a:lnSpc>
                          <a:spcPct val="100000"/>
                        </a:lnSpc>
                        <a:spcBef>
                          <a:spcPts val="0"/>
                        </a:spcBef>
                        <a:spcAft>
                          <a:spcPts val="1200"/>
                        </a:spcAft>
                      </a:pPr>
                      <a:r>
                        <a:rPr lang="ar-SA" sz="2400" b="1" i="0" dirty="0">
                          <a:effectLst/>
                          <a:latin typeface="Times New Roman" panose="02020603050405020304" pitchFamily="18" charset="0"/>
                          <a:ea typeface="Times"/>
                          <a:cs typeface="Arial" panose="020B0604020202020204" pitchFamily="34" charset="0"/>
                        </a:rPr>
                        <a:t>القديسون والملائكة وحدهم (رؤيا 21 :27)</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r" rtl="1">
                        <a:lnSpc>
                          <a:spcPct val="100000"/>
                        </a:lnSpc>
                        <a:spcBef>
                          <a:spcPts val="0"/>
                        </a:spcBef>
                        <a:spcAft>
                          <a:spcPts val="120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 مسيحية في البداية، ولكنه يشمل فيما بعد غير المؤمنين – ألا يعيش مع الملائكة؟ (متى 25: 34؛ رؤ 20: 7-9)</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0"/>
                        </a:spcBef>
                        <a:spcAft>
                          <a:spcPts val="120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السكان</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4021" name="Rectangle 10"/>
          <p:cNvSpPr>
            <a:spLocks noGrp="1" noChangeArrowheads="1"/>
          </p:cNvSpPr>
          <p:nvPr>
            <p:ph type="title"/>
          </p:nvPr>
        </p:nvSpPr>
        <p:spPr>
          <a:xfrm>
            <a:off x="1" y="0"/>
            <a:ext cx="9143999" cy="830050"/>
          </a:xfrm>
          <a:noFill/>
          <a:ln>
            <a:noFill/>
          </a:ln>
        </p:spPr>
        <p:txBody>
          <a:bodyPr vert="horz" wrap="square" lIns="91440" tIns="45720" rIns="91440" bIns="45720" numCol="1" anchor="ctr" anchorCtr="0" compatLnSpc="1">
            <a:prstTxWarp prst="textNoShape">
              <a:avLst/>
            </a:prstTxWarp>
          </a:bodyPr>
          <a:lstStyle/>
          <a:p>
            <a:r>
              <a:rPr lang="ar-SA" sz="4000" dirty="0">
                <a:solidFill>
                  <a:schemeClr val="bg1"/>
                </a:solidFill>
                <a:effectLst>
                  <a:glow rad="228600">
                    <a:schemeClr val="accent4">
                      <a:satMod val="175000"/>
                      <a:alpha val="84000"/>
                    </a:schemeClr>
                  </a:glow>
                </a:effectLst>
                <a:ea typeface="ＭＳ Ｐゴシック" charset="0"/>
                <a:cs typeface="Arial" panose="020B0604020202020204" pitchFamily="34" charset="0"/>
              </a:rPr>
              <a:t>الفرق بين الألفية والسماء</a:t>
            </a:r>
            <a:r>
              <a:rPr lang="en-US" sz="4000" dirty="0">
                <a:solidFill>
                  <a:schemeClr val="bg1"/>
                </a:solidFill>
                <a:effectLst>
                  <a:glow rad="228600">
                    <a:schemeClr val="accent4">
                      <a:satMod val="175000"/>
                      <a:alpha val="84000"/>
                    </a:schemeClr>
                  </a:glow>
                </a:effectLst>
                <a:ea typeface="ＭＳ Ｐゴシック" charset="0"/>
                <a:cs typeface="Arial" panose="020B0604020202020204" pitchFamily="34" charset="0"/>
              </a:rPr>
              <a:t> </a:t>
            </a:r>
          </a:p>
        </p:txBody>
      </p:sp>
      <p:sp>
        <p:nvSpPr>
          <p:cNvPr id="2" name="Text Box 7">
            <a:extLst>
              <a:ext uri="{FF2B5EF4-FFF2-40B4-BE49-F238E27FC236}">
                <a16:creationId xmlns:a16="http://schemas.microsoft.com/office/drawing/2014/main" id="{E000113E-48EE-C6F8-9253-817FAFFBA50E}"/>
              </a:ext>
            </a:extLst>
          </p:cNvPr>
          <p:cNvSpPr txBox="1">
            <a:spLocks noChangeArrowheads="1"/>
          </p:cNvSpPr>
          <p:nvPr/>
        </p:nvSpPr>
        <p:spPr bwMode="auto">
          <a:xfrm>
            <a:off x="7833360" y="70802"/>
            <a:ext cx="1232457"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OTS 472</a:t>
            </a:r>
          </a:p>
        </p:txBody>
      </p:sp>
      <p:sp>
        <p:nvSpPr>
          <p:cNvPr id="3" name="Text Box 7">
            <a:extLst>
              <a:ext uri="{FF2B5EF4-FFF2-40B4-BE49-F238E27FC236}">
                <a16:creationId xmlns:a16="http://schemas.microsoft.com/office/drawing/2014/main" id="{C2BB2021-8DA6-C2AE-4E1F-B57273B45A14}"/>
              </a:ext>
            </a:extLst>
          </p:cNvPr>
          <p:cNvSpPr txBox="1">
            <a:spLocks noChangeArrowheads="1"/>
          </p:cNvSpPr>
          <p:nvPr/>
        </p:nvSpPr>
        <p:spPr bwMode="auto">
          <a:xfrm>
            <a:off x="7833360" y="395922"/>
            <a:ext cx="1232457"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NTS 191</a:t>
            </a:r>
          </a:p>
        </p:txBody>
      </p:sp>
    </p:spTree>
    <p:extLst>
      <p:ext uri="{BB962C8B-B14F-4D97-AF65-F5344CB8AC3E}">
        <p14:creationId xmlns:p14="http://schemas.microsoft.com/office/powerpoint/2010/main" val="280302094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0" y="830051"/>
          <a:ext cx="9144000" cy="6027949"/>
        </p:xfrm>
        <a:graphic>
          <a:graphicData uri="http://schemas.openxmlformats.org/drawingml/2006/table">
            <a:tbl>
              <a:tblPr/>
              <a:tblGrid>
                <a:gridCol w="3194807">
                  <a:extLst>
                    <a:ext uri="{9D8B030D-6E8A-4147-A177-3AD203B41FA5}">
                      <a16:colId xmlns:a16="http://schemas.microsoft.com/office/drawing/2014/main" val="2250439504"/>
                    </a:ext>
                  </a:extLst>
                </a:gridCol>
                <a:gridCol w="3194807">
                  <a:extLst>
                    <a:ext uri="{9D8B030D-6E8A-4147-A177-3AD203B41FA5}">
                      <a16:colId xmlns:a16="http://schemas.microsoft.com/office/drawing/2014/main" val="20001"/>
                    </a:ext>
                  </a:extLst>
                </a:gridCol>
                <a:gridCol w="2754386">
                  <a:extLst>
                    <a:ext uri="{9D8B030D-6E8A-4147-A177-3AD203B41FA5}">
                      <a16:colId xmlns:a16="http://schemas.microsoft.com/office/drawing/2014/main" val="1137475939"/>
                    </a:ext>
                  </a:extLst>
                </a:gridCol>
              </a:tblGrid>
              <a:tr h="471933">
                <a:tc>
                  <a:txBody>
                    <a:bodyPr/>
                    <a:lstStyle/>
                    <a:p>
                      <a:pPr marL="0" marR="0" lvl="0" indent="0" algn="r" defTabSz="457200" rtl="0" eaLnBrk="1" fontAlgn="base" latinLnBrk="0" hangingPunct="1">
                        <a:lnSpc>
                          <a:spcPct val="100000"/>
                        </a:lnSpc>
                        <a:spcBef>
                          <a:spcPct val="0"/>
                        </a:spcBef>
                        <a:spcAft>
                          <a:spcPts val="1200"/>
                        </a:spcAft>
                        <a:buClrTx/>
                        <a:buSzTx/>
                        <a:buFontTx/>
                        <a:buNone/>
                        <a:tabLst/>
                        <a:defRPr/>
                      </a:pP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السماء </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457200" rtl="0" eaLnBrk="1" fontAlgn="base" latinLnBrk="0" hangingPunct="1">
                        <a:lnSpc>
                          <a:spcPct val="100000"/>
                        </a:lnSpc>
                        <a:spcBef>
                          <a:spcPct val="0"/>
                        </a:spcBef>
                        <a:spcAft>
                          <a:spcPts val="1200"/>
                        </a:spcAft>
                        <a:buClrTx/>
                        <a:buSzTx/>
                        <a:buFontTx/>
                        <a:buNone/>
                        <a:tabLst/>
                        <a:defRPr/>
                      </a:pP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الألفية </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457200" rtl="0" eaLnBrk="1" fontAlgn="base" latinLnBrk="0" hangingPunct="1">
                        <a:lnSpc>
                          <a:spcPct val="100000"/>
                        </a:lnSpc>
                        <a:spcBef>
                          <a:spcPct val="0"/>
                        </a:spcBef>
                        <a:spcAft>
                          <a:spcPts val="120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60346">
                <a:tc>
                  <a:txBody>
                    <a:bodyPr/>
                    <a:lstStyle/>
                    <a:p>
                      <a:pPr marL="0" marR="0" indent="0" algn="r" rtl="1">
                        <a:lnSpc>
                          <a:spcPct val="100000"/>
                        </a:lnSpc>
                        <a:spcBef>
                          <a:spcPts val="1200"/>
                        </a:spcBef>
                        <a:spcAft>
                          <a:spcPts val="0"/>
                        </a:spcAft>
                      </a:pPr>
                      <a:r>
                        <a:rPr lang="ar-SA" sz="2400" b="1" i="0" kern="1200" dirty="0">
                          <a:solidFill>
                            <a:schemeClr val="tx1"/>
                          </a:solidFill>
                          <a:effectLst/>
                          <a:latin typeface="Times New Roman" panose="02020603050405020304" pitchFamily="18" charset="0"/>
                          <a:ea typeface="Times"/>
                          <a:cs typeface="Arial" panose="020B0604020202020204" pitchFamily="34" charset="0"/>
                        </a:rPr>
                        <a:t>فقط الخالدون (الممجدون) (1 </a:t>
                      </a:r>
                      <a:r>
                        <a:rPr lang="ar-SA" sz="2400" b="1" i="0" kern="1200" dirty="0" err="1">
                          <a:solidFill>
                            <a:schemeClr val="tx1"/>
                          </a:solidFill>
                          <a:effectLst/>
                          <a:latin typeface="Times New Roman" panose="02020603050405020304" pitchFamily="18" charset="0"/>
                          <a:ea typeface="Times"/>
                          <a:cs typeface="Arial" panose="020B0604020202020204" pitchFamily="34" charset="0"/>
                        </a:rPr>
                        <a:t>كو</a:t>
                      </a:r>
                      <a:r>
                        <a:rPr lang="ar-SA" sz="2400" b="1" i="0" kern="1200" dirty="0">
                          <a:solidFill>
                            <a:schemeClr val="tx1"/>
                          </a:solidFill>
                          <a:effectLst/>
                          <a:latin typeface="Times New Roman" panose="02020603050405020304" pitchFamily="18" charset="0"/>
                          <a:ea typeface="Times"/>
                          <a:cs typeface="Arial" panose="020B0604020202020204" pitchFamily="34" charset="0"/>
                        </a:rPr>
                        <a:t> 15: 42-44)</a:t>
                      </a:r>
                      <a:endParaRPr lang="en-US"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indent="0" algn="r" rtl="1">
                        <a:lnSpc>
                          <a:spcPct val="100000"/>
                        </a:lnSpc>
                        <a:spcBef>
                          <a:spcPts val="1200"/>
                        </a:spcBef>
                        <a:spcAft>
                          <a:spcPts val="0"/>
                        </a:spcAft>
                      </a:pPr>
                      <a:r>
                        <a:rPr lang="ar-SA"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يعيش الفاني والخالد معًا (إشعياء 65: 20؛ 1 </a:t>
                      </a:r>
                      <a:r>
                        <a:rPr lang="ar-SA" sz="2400" b="1" i="0" kern="1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كو</a:t>
                      </a:r>
                      <a:r>
                        <a:rPr lang="ar-SA"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15: 42-44) </a:t>
                      </a:r>
                      <a:endParaRPr lang="en-US"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indent="0" algn="ctr" rtl="1">
                        <a:lnSpc>
                          <a:spcPct val="200000"/>
                        </a:lnSpc>
                        <a:spcBef>
                          <a:spcPts val="1200"/>
                        </a:spcBef>
                        <a:spcAft>
                          <a:spcPts val="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الأجساد</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421967">
                <a:tc>
                  <a:txBody>
                    <a:bodyPr/>
                    <a:lstStyle/>
                    <a:p>
                      <a:pPr marL="0" marR="0" indent="0" algn="r" rtl="1">
                        <a:lnSpc>
                          <a:spcPct val="100000"/>
                        </a:lnSpc>
                        <a:spcBef>
                          <a:spcPts val="1200"/>
                        </a:spcBef>
                        <a:spcAft>
                          <a:spcPts val="0"/>
                        </a:spcAft>
                      </a:pPr>
                      <a:r>
                        <a:rPr lang="ar-SA" sz="2400" b="1" i="0" kern="1200" dirty="0">
                          <a:solidFill>
                            <a:schemeClr val="tx1"/>
                          </a:solidFill>
                          <a:effectLst/>
                          <a:latin typeface="Times New Roman" panose="02020603050405020304" pitchFamily="18" charset="0"/>
                          <a:ea typeface="Times"/>
                          <a:cs typeface="Arial" panose="020B0604020202020204" pitchFamily="34" charset="0"/>
                        </a:rPr>
                        <a:t>في بحيرة من الكبريت المحترق، لن يتم إطلاقها مرة آخري (رؤ 20: 10)</a:t>
                      </a:r>
                      <a:endParaRPr lang="en-US"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r" rtl="1">
                        <a:lnSpc>
                          <a:spcPct val="100000"/>
                        </a:lnSpc>
                        <a:spcBef>
                          <a:spcPts val="1200"/>
                        </a:spcBef>
                        <a:spcAft>
                          <a:spcPts val="0"/>
                        </a:spcAft>
                      </a:pPr>
                      <a:r>
                        <a:rPr lang="ar-SA"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مقيدون، ولكن بعد ذلك يطلق سراحهم بعد 1000 سنة (رؤ 20 :3، 7)</a:t>
                      </a:r>
                      <a:endParaRPr lang="en-US"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200000"/>
                        </a:lnSpc>
                        <a:spcBef>
                          <a:spcPts val="1200"/>
                        </a:spcBef>
                        <a:spcAft>
                          <a:spcPts val="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الشيطان</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021231">
                <a:tc>
                  <a:txBody>
                    <a:bodyPr/>
                    <a:lstStyle/>
                    <a:p>
                      <a:pPr marL="0" marR="0" indent="0" algn="r" rtl="1">
                        <a:lnSpc>
                          <a:spcPct val="100000"/>
                        </a:lnSpc>
                        <a:spcBef>
                          <a:spcPts val="1200"/>
                        </a:spcBef>
                        <a:spcAft>
                          <a:spcPts val="0"/>
                        </a:spcAft>
                      </a:pPr>
                      <a:r>
                        <a:rPr lang="ar-SA" sz="2400" b="1" i="0" kern="1200" dirty="0">
                          <a:solidFill>
                            <a:schemeClr val="tx1"/>
                          </a:solidFill>
                          <a:effectLst/>
                          <a:latin typeface="Times New Roman" panose="02020603050405020304" pitchFamily="18" charset="0"/>
                          <a:ea typeface="Times"/>
                          <a:cs typeface="Arial" panose="020B0604020202020204" pitchFamily="34" charset="0"/>
                        </a:rPr>
                        <a:t>أورشليم الجديدة (رؤ 21)</a:t>
                      </a:r>
                      <a:endParaRPr lang="en-US"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r" rtl="1">
                        <a:lnSpc>
                          <a:spcPct val="100000"/>
                        </a:lnSpc>
                        <a:spcBef>
                          <a:spcPts val="1200"/>
                        </a:spcBef>
                        <a:spcAft>
                          <a:spcPts val="0"/>
                        </a:spcAft>
                      </a:pPr>
                      <a:r>
                        <a:rPr lang="ar-SA"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أورشليم (إشعياء 2: 2-3؛ ميخا 4: 1-2، 7)</a:t>
                      </a:r>
                      <a:endParaRPr lang="en-US"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200000"/>
                        </a:lnSpc>
                        <a:spcBef>
                          <a:spcPts val="0"/>
                        </a:spcBef>
                        <a:spcAft>
                          <a:spcPts val="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المركز السياسي والديني</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7815">
                <a:tc>
                  <a:txBody>
                    <a:bodyPr/>
                    <a:lstStyle/>
                    <a:p>
                      <a:pPr marL="0" marR="0" indent="0" algn="r" rtl="1">
                        <a:lnSpc>
                          <a:spcPct val="100000"/>
                        </a:lnSpc>
                        <a:spcBef>
                          <a:spcPts val="1200"/>
                        </a:spcBef>
                        <a:spcAft>
                          <a:spcPts val="0"/>
                        </a:spcAft>
                      </a:pPr>
                      <a:r>
                        <a:rPr lang="ar-SA" sz="2400" b="1" i="0" kern="1200" dirty="0">
                          <a:solidFill>
                            <a:schemeClr val="tx1"/>
                          </a:solidFill>
                          <a:effectLst/>
                          <a:latin typeface="Times New Roman" panose="02020603050405020304" pitchFamily="18" charset="0"/>
                          <a:ea typeface="Times"/>
                          <a:cs typeface="Arial" panose="020B0604020202020204" pitchFamily="34" charset="0"/>
                        </a:rPr>
                        <a:t>سماوات جديدة وأرض جديدة (رؤ 21: 1)</a:t>
                      </a:r>
                      <a:endParaRPr lang="en-US"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r" rtl="1">
                        <a:lnSpc>
                          <a:spcPct val="100000"/>
                        </a:lnSpc>
                        <a:spcBef>
                          <a:spcPts val="1200"/>
                        </a:spcBef>
                        <a:spcAft>
                          <a:spcPts val="0"/>
                        </a:spcAft>
                      </a:pPr>
                      <a:r>
                        <a:rPr lang="ar-SA" sz="2400" b="1" i="0" kern="1200" dirty="0">
                          <a:solidFill>
                            <a:schemeClr val="tx1"/>
                          </a:solidFill>
                          <a:effectLst/>
                          <a:latin typeface="Times New Roman" panose="02020603050405020304" pitchFamily="18" charset="0"/>
                          <a:ea typeface="Times"/>
                          <a:cs typeface="Arial" panose="020B0604020202020204" pitchFamily="34" charset="0"/>
                        </a:rPr>
                        <a:t>الأرض (رؤ 5: 10)</a:t>
                      </a:r>
                      <a:endParaRPr lang="en-US"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200000"/>
                        </a:lnSpc>
                        <a:spcBef>
                          <a:spcPts val="1200"/>
                        </a:spcBef>
                        <a:spcAft>
                          <a:spcPts val="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المكان</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934657">
                <a:tc>
                  <a:txBody>
                    <a:bodyPr/>
                    <a:lstStyle/>
                    <a:p>
                      <a:pPr marL="0" marR="0" indent="0" algn="r" rtl="1">
                        <a:lnSpc>
                          <a:spcPct val="100000"/>
                        </a:lnSpc>
                        <a:spcBef>
                          <a:spcPts val="1200"/>
                        </a:spcBef>
                        <a:spcAft>
                          <a:spcPts val="0"/>
                        </a:spcAft>
                      </a:pPr>
                      <a:r>
                        <a:rPr lang="en-US" sz="2400" b="1" i="0" kern="1200" dirty="0" err="1">
                          <a:solidFill>
                            <a:schemeClr val="tx1"/>
                          </a:solidFill>
                          <a:effectLst/>
                          <a:latin typeface="Times New Roman" panose="02020603050405020304" pitchFamily="18" charset="0"/>
                          <a:ea typeface="Times"/>
                          <a:cs typeface="Arial" panose="020B0604020202020204" pitchFamily="34" charset="0"/>
                        </a:rPr>
                        <a:t>رؤ</a:t>
                      </a:r>
                      <a:r>
                        <a:rPr lang="en-US" sz="2400" b="1" i="0" kern="1200" dirty="0">
                          <a:solidFill>
                            <a:schemeClr val="tx1"/>
                          </a:solidFill>
                          <a:effectLst/>
                          <a:latin typeface="Times New Roman" panose="02020603050405020304" pitchFamily="18" charset="0"/>
                          <a:ea typeface="Times"/>
                          <a:cs typeface="Arial" panose="020B0604020202020204" pitchFamily="34" charset="0"/>
                        </a:rPr>
                        <a:t> 21- 22</a:t>
                      </a:r>
                      <a:endParaRPr lang="en-US"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r" rtl="1">
                        <a:lnSpc>
                          <a:spcPct val="100000"/>
                        </a:lnSpc>
                        <a:spcBef>
                          <a:spcPts val="1200"/>
                        </a:spcBef>
                        <a:spcAft>
                          <a:spcPts val="0"/>
                        </a:spcAft>
                      </a:pPr>
                      <a:r>
                        <a:rPr lang="en-US" sz="2400" b="1" i="0" kern="1200" dirty="0" err="1">
                          <a:solidFill>
                            <a:schemeClr val="tx1"/>
                          </a:solidFill>
                          <a:effectLst/>
                          <a:latin typeface="Times New Roman" panose="02020603050405020304" pitchFamily="18" charset="0"/>
                          <a:ea typeface="Times"/>
                          <a:cs typeface="Arial" panose="020B0604020202020204" pitchFamily="34" charset="0"/>
                        </a:rPr>
                        <a:t>مز</a:t>
                      </a:r>
                      <a:r>
                        <a:rPr lang="en-US" sz="2400" b="1" i="0" kern="1200" dirty="0">
                          <a:solidFill>
                            <a:schemeClr val="tx1"/>
                          </a:solidFill>
                          <a:effectLst/>
                          <a:latin typeface="Times New Roman" panose="02020603050405020304" pitchFamily="18" charset="0"/>
                          <a:ea typeface="Times"/>
                          <a:cs typeface="Arial" panose="020B0604020202020204" pitchFamily="34" charset="0"/>
                        </a:rPr>
                        <a:t> 72؛ </a:t>
                      </a:r>
                      <a:r>
                        <a:rPr lang="ar-SA" sz="2400" b="1" i="0" kern="1200" dirty="0">
                          <a:solidFill>
                            <a:schemeClr val="tx1"/>
                          </a:solidFill>
                          <a:effectLst/>
                          <a:latin typeface="Times New Roman" panose="02020603050405020304" pitchFamily="18" charset="0"/>
                          <a:ea typeface="Times"/>
                          <a:cs typeface="Arial" panose="020B0604020202020204" pitchFamily="34" charset="0"/>
                        </a:rPr>
                        <a:t>إشعياء</a:t>
                      </a:r>
                      <a:r>
                        <a:rPr lang="en-US" sz="2400" b="1" i="0" kern="1200" dirty="0">
                          <a:solidFill>
                            <a:schemeClr val="tx1"/>
                          </a:solidFill>
                          <a:effectLst/>
                          <a:latin typeface="Times New Roman" panose="02020603050405020304" pitchFamily="18" charset="0"/>
                          <a:ea typeface="Times"/>
                          <a:cs typeface="Arial" panose="020B0604020202020204" pitchFamily="34" charset="0"/>
                        </a:rPr>
                        <a:t> 2، 11؛ 65-66؛ </a:t>
                      </a:r>
                      <a:r>
                        <a:rPr lang="en-US" sz="2400" b="1" i="0" kern="1200" dirty="0" err="1">
                          <a:solidFill>
                            <a:schemeClr val="tx1"/>
                          </a:solidFill>
                          <a:effectLst/>
                          <a:latin typeface="Times New Roman" panose="02020603050405020304" pitchFamily="18" charset="0"/>
                          <a:ea typeface="Times"/>
                          <a:cs typeface="Arial" panose="020B0604020202020204" pitchFamily="34" charset="0"/>
                        </a:rPr>
                        <a:t>رؤ</a:t>
                      </a:r>
                      <a:r>
                        <a:rPr lang="en-US" sz="2400" b="1" i="0" kern="1200" dirty="0">
                          <a:solidFill>
                            <a:schemeClr val="tx1"/>
                          </a:solidFill>
                          <a:effectLst/>
                          <a:latin typeface="Times New Roman" panose="02020603050405020304" pitchFamily="18" charset="0"/>
                          <a:ea typeface="Times"/>
                          <a:cs typeface="Arial" panose="020B0604020202020204" pitchFamily="34" charset="0"/>
                        </a:rPr>
                        <a:t> 20: 1-6</a:t>
                      </a:r>
                      <a:endParaRPr lang="en-US" sz="2400" b="1" i="0" kern="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200000"/>
                        </a:lnSpc>
                        <a:spcBef>
                          <a:spcPts val="0"/>
                        </a:spcBef>
                        <a:spcAft>
                          <a:spcPts val="0"/>
                        </a:spcAft>
                      </a:pPr>
                      <a:r>
                        <a:rPr lang="ar-SA" sz="2400" b="1" i="0" dirty="0">
                          <a:effectLst/>
                          <a:latin typeface="Times New Roman" panose="02020603050405020304" pitchFamily="18" charset="0"/>
                          <a:ea typeface="Calibri" panose="020F0502020204030204" pitchFamily="34" charset="0"/>
                          <a:cs typeface="Arial" panose="020B0604020202020204" pitchFamily="34" charset="0"/>
                        </a:rPr>
                        <a:t>الآيات المفتاحية</a:t>
                      </a:r>
                      <a:endParaRPr lang="en-US" sz="2400" b="1" i="0" dirty="0">
                        <a:effectLst/>
                        <a:latin typeface="Times New Roman" panose="02020603050405020304" pitchFamily="18"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4021" name="Rectangle 10"/>
          <p:cNvSpPr>
            <a:spLocks noGrp="1" noChangeArrowheads="1"/>
          </p:cNvSpPr>
          <p:nvPr>
            <p:ph type="title"/>
          </p:nvPr>
        </p:nvSpPr>
        <p:spPr>
          <a:xfrm>
            <a:off x="1" y="0"/>
            <a:ext cx="9143999" cy="830050"/>
          </a:xfrm>
          <a:noFill/>
          <a:ln>
            <a:noFill/>
          </a:ln>
        </p:spPr>
        <p:txBody>
          <a:bodyPr vert="horz" wrap="square" lIns="91440" tIns="45720" rIns="91440" bIns="45720" numCol="1" anchor="ctr" anchorCtr="0" compatLnSpc="1">
            <a:prstTxWarp prst="textNoShape">
              <a:avLst/>
            </a:prstTxWarp>
          </a:bodyPr>
          <a:lstStyle/>
          <a:p>
            <a:r>
              <a:rPr lang="ar-SA" sz="4000" dirty="0">
                <a:solidFill>
                  <a:schemeClr val="bg1"/>
                </a:solidFill>
                <a:effectLst>
                  <a:glow rad="228600">
                    <a:schemeClr val="accent4">
                      <a:satMod val="175000"/>
                      <a:alpha val="84000"/>
                    </a:schemeClr>
                  </a:glow>
                </a:effectLst>
                <a:ea typeface="ＭＳ Ｐゴシック" charset="0"/>
                <a:cs typeface="Arial" panose="020B0604020202020204" pitchFamily="34" charset="0"/>
              </a:rPr>
              <a:t>الفرق بين الألفية والسماء</a:t>
            </a:r>
            <a:r>
              <a:rPr lang="en-US" sz="4000" dirty="0">
                <a:solidFill>
                  <a:schemeClr val="bg1"/>
                </a:solidFill>
                <a:effectLst>
                  <a:glow rad="228600">
                    <a:schemeClr val="accent4">
                      <a:satMod val="175000"/>
                      <a:alpha val="84000"/>
                    </a:schemeClr>
                  </a:glow>
                </a:effectLst>
                <a:ea typeface="ＭＳ Ｐゴシック" charset="0"/>
                <a:cs typeface="Arial" panose="020B0604020202020204" pitchFamily="34" charset="0"/>
              </a:rPr>
              <a:t> </a:t>
            </a:r>
          </a:p>
        </p:txBody>
      </p:sp>
      <p:sp>
        <p:nvSpPr>
          <p:cNvPr id="214043" name="Text Box 7"/>
          <p:cNvSpPr txBox="1">
            <a:spLocks noChangeArrowheads="1"/>
          </p:cNvSpPr>
          <p:nvPr/>
        </p:nvSpPr>
        <p:spPr bwMode="auto">
          <a:xfrm>
            <a:off x="7833360" y="70802"/>
            <a:ext cx="1232457"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OTS 472</a:t>
            </a:r>
          </a:p>
        </p:txBody>
      </p:sp>
      <p:sp>
        <p:nvSpPr>
          <p:cNvPr id="3" name="Text Box 7">
            <a:extLst>
              <a:ext uri="{FF2B5EF4-FFF2-40B4-BE49-F238E27FC236}">
                <a16:creationId xmlns:a16="http://schemas.microsoft.com/office/drawing/2014/main" id="{C5725623-61F9-0914-F5D4-59867997C5EE}"/>
              </a:ext>
            </a:extLst>
          </p:cNvPr>
          <p:cNvSpPr txBox="1">
            <a:spLocks noChangeArrowheads="1"/>
          </p:cNvSpPr>
          <p:nvPr/>
        </p:nvSpPr>
        <p:spPr bwMode="auto">
          <a:xfrm>
            <a:off x="7833360" y="395922"/>
            <a:ext cx="1232457"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NTS 191</a:t>
            </a:r>
          </a:p>
        </p:txBody>
      </p:sp>
    </p:spTree>
    <p:extLst>
      <p:ext uri="{BB962C8B-B14F-4D97-AF65-F5344CB8AC3E}">
        <p14:creationId xmlns:p14="http://schemas.microsoft.com/office/powerpoint/2010/main" val="295672808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إشعياء </a:t>
            </a:r>
            <a:r>
              <a:rPr lang="ar-SA" sz="8800" dirty="0">
                <a:solidFill>
                  <a:schemeClr val="bg1"/>
                </a:solidFill>
                <a:ea typeface="Osaka" charset="0"/>
                <a:cs typeface="Arial" panose="020B0604020202020204" pitchFamily="34" charset="0"/>
              </a:rPr>
              <a:t>٦٦</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42367243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illennial Reign of Jesus Christ | United Church of God">
            <a:extLst>
              <a:ext uri="{FF2B5EF4-FFF2-40B4-BE49-F238E27FC236}">
                <a16:creationId xmlns:a16="http://schemas.microsoft.com/office/drawing/2014/main" id="{17066959-0FC0-4744-8213-4D006C9F4C2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5140" b="4259"/>
          <a:stretch/>
        </p:blipFill>
        <p:spPr bwMode="auto">
          <a:xfrm>
            <a:off x="-2952" y="1313384"/>
            <a:ext cx="9144000" cy="55446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296144"/>
          </a:xfrm>
          <a:solidFill>
            <a:schemeClr val="tx1"/>
          </a:solidFill>
          <a:effectLst/>
        </p:spPr>
        <p:txBody>
          <a:bodyPr anchor="ctr"/>
          <a:lstStyle/>
          <a:p>
            <a:pPr>
              <a:defRPr/>
            </a:pPr>
            <a:r>
              <a:rPr lang="ar" sz="2800" dirty="0">
                <a:ea typeface="ＭＳ Ｐゴシック" charset="0"/>
              </a:rPr>
              <a:t>إن استعادة إسرائيل المجيدة في الملك الألفي تكشف أن الله سوف يفي بكل الوعود في العهد الإبراهيمي (</a:t>
            </a:r>
            <a:r>
              <a:rPr lang="ar-SA" sz="2800" dirty="0">
                <a:ea typeface="ＭＳ Ｐゴシック" charset="0"/>
              </a:rPr>
              <a:t>إشعياء</a:t>
            </a:r>
            <a:r>
              <a:rPr lang="ar" sz="2800" dirty="0">
                <a:ea typeface="ＭＳ Ｐゴシック" charset="0"/>
              </a:rPr>
              <a:t> 60-66).</a:t>
            </a:r>
          </a:p>
        </p:txBody>
      </p:sp>
      <p:sp>
        <p:nvSpPr>
          <p:cNvPr id="5" name="Rectangle 2">
            <a:extLst>
              <a:ext uri="{FF2B5EF4-FFF2-40B4-BE49-F238E27FC236}">
                <a16:creationId xmlns:a16="http://schemas.microsoft.com/office/drawing/2014/main" id="{B3B85A5F-579B-E24B-A574-C079D256D940}"/>
              </a:ext>
            </a:extLst>
          </p:cNvPr>
          <p:cNvSpPr txBox="1">
            <a:spLocks noChangeArrowheads="1"/>
          </p:cNvSpPr>
          <p:nvPr/>
        </p:nvSpPr>
        <p:spPr bwMode="auto">
          <a:xfrm>
            <a:off x="36512" y="1266297"/>
            <a:ext cx="9144000" cy="899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6075" indent="-346075" algn="r" rtl="1">
              <a:buFont typeface="+mj-lt"/>
              <a:buAutoNum type="arabicPeriod"/>
              <a:defRPr/>
            </a:pPr>
            <a:r>
              <a:rPr lang="ar" dirty="0">
                <a:latin typeface="Arial" panose="020B0604020202020204" pitchFamily="34" charset="0"/>
                <a:cs typeface="Arial" panose="020B0604020202020204" pitchFamily="34" charset="0"/>
              </a:rPr>
              <a:t>الله يعد إسرائيل بمستقبل مجيد من الازدهار والسلام في المملكة (</a:t>
            </a:r>
            <a:r>
              <a:rPr lang="ar-SA" dirty="0">
                <a:latin typeface="Arial" panose="020B0604020202020204" pitchFamily="34" charset="0"/>
                <a:cs typeface="Arial" panose="020B0604020202020204" pitchFamily="34" charset="0"/>
              </a:rPr>
              <a:t>إشعياء</a:t>
            </a:r>
            <a:r>
              <a:rPr lang="ar" dirty="0">
                <a:latin typeface="Arial" panose="020B0604020202020204" pitchFamily="34" charset="0"/>
                <a:cs typeface="Arial" panose="020B0604020202020204" pitchFamily="34" charset="0"/>
              </a:rPr>
              <a:t> 60).</a:t>
            </a:r>
          </a:p>
        </p:txBody>
      </p:sp>
      <p:sp>
        <p:nvSpPr>
          <p:cNvPr id="6" name="Rectangle 2">
            <a:extLst>
              <a:ext uri="{FF2B5EF4-FFF2-40B4-BE49-F238E27FC236}">
                <a16:creationId xmlns:a16="http://schemas.microsoft.com/office/drawing/2014/main" id="{C81392CF-AFF0-CC49-8631-2F2049731AFF}"/>
              </a:ext>
            </a:extLst>
          </p:cNvPr>
          <p:cNvSpPr txBox="1">
            <a:spLocks noChangeArrowheads="1"/>
          </p:cNvSpPr>
          <p:nvPr/>
        </p:nvSpPr>
        <p:spPr bwMode="auto">
          <a:xfrm>
            <a:off x="-2952" y="2181273"/>
            <a:ext cx="9183464" cy="9929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6075" lvl="0" indent="-346075" algn="r" rtl="1">
              <a:buFont typeface="+mj-lt"/>
              <a:buAutoNum type="arabicPeriod" startAt="2"/>
              <a:defRPr/>
            </a:pPr>
            <a:r>
              <a:rPr lang="ar" dirty="0">
                <a:latin typeface="Arial" panose="020B0604020202020204" pitchFamily="34" charset="0"/>
                <a:cs typeface="Arial" panose="020B0604020202020204" pitchFamily="34" charset="0"/>
              </a:rPr>
              <a:t>يعد الله بمجيء الخادم الذي سيعد أورشليم لمجيء الآب ليبشر بالألفية (61: 1-63: 6).</a:t>
            </a:r>
          </a:p>
        </p:txBody>
      </p:sp>
      <p:sp>
        <p:nvSpPr>
          <p:cNvPr id="7" name="Rectangle 2">
            <a:extLst>
              <a:ext uri="{FF2B5EF4-FFF2-40B4-BE49-F238E27FC236}">
                <a16:creationId xmlns:a16="http://schemas.microsoft.com/office/drawing/2014/main" id="{77ABDC20-FF0F-7E4B-8238-BE52F22FBAB7}"/>
              </a:ext>
            </a:extLst>
          </p:cNvPr>
          <p:cNvSpPr txBox="1">
            <a:spLocks noChangeArrowheads="1"/>
          </p:cNvSpPr>
          <p:nvPr/>
        </p:nvSpPr>
        <p:spPr bwMode="auto">
          <a:xfrm>
            <a:off x="36512" y="3189408"/>
            <a:ext cx="9144000" cy="9280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6075" lvl="0" indent="-346075" algn="r" rtl="1">
              <a:buFont typeface="+mj-lt"/>
              <a:buAutoNum type="arabicPeriod" startAt="3"/>
              <a:defRPr/>
            </a:pPr>
            <a:r>
              <a:rPr lang="ar" dirty="0">
                <a:latin typeface="Arial" panose="020B0604020202020204" pitchFamily="34" charset="0"/>
                <a:cs typeface="Arial" panose="020B0604020202020204" pitchFamily="34" charset="0"/>
              </a:rPr>
              <a:t>تصلي البقية الباقية من إسرائيل لأجل الغفران والاسترداد وإن الله يجيب بالحكم والاسترداد (63: 7-65: 25).</a:t>
            </a:r>
            <a:endPar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36BF537-ED8A-9A4F-A359-697C84122BF2}"/>
              </a:ext>
            </a:extLst>
          </p:cNvPr>
          <p:cNvSpPr txBox="1">
            <a:spLocks noChangeArrowheads="1"/>
          </p:cNvSpPr>
          <p:nvPr/>
        </p:nvSpPr>
        <p:spPr bwMode="auto">
          <a:xfrm>
            <a:off x="36512" y="5768472"/>
            <a:ext cx="9144000" cy="11494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6075" lvl="0" indent="-346075" algn="r" rtl="1">
              <a:buFont typeface="+mj-lt"/>
              <a:buAutoNum type="arabicPeriod" startAt="4"/>
              <a:defRPr/>
            </a:pPr>
            <a:r>
              <a:rPr lang="ar" dirty="0">
                <a:solidFill>
                  <a:srgbClr val="FFFF00"/>
                </a:solidFill>
                <a:latin typeface="Arial" panose="020B0604020202020204" pitchFamily="34" charset="0"/>
                <a:cs typeface="Arial" panose="020B0604020202020204" pitchFamily="34" charset="0"/>
              </a:rPr>
              <a:t>يعد الله إسرائيل بالاسترداد إلى الأرض والنسل في الملك الألفي ليتمم وعوده في العهد الإبراهيمي (</a:t>
            </a:r>
            <a:r>
              <a:rPr lang="ar-SA" dirty="0">
                <a:solidFill>
                  <a:srgbClr val="FFFF00"/>
                </a:solidFill>
                <a:latin typeface="Arial" panose="020B0604020202020204" pitchFamily="34" charset="0"/>
                <a:cs typeface="Arial" panose="020B0604020202020204" pitchFamily="34" charset="0"/>
              </a:rPr>
              <a:t>إشعياء</a:t>
            </a:r>
            <a:r>
              <a:rPr lang="ar" dirty="0">
                <a:solidFill>
                  <a:srgbClr val="FFFF00"/>
                </a:solidFill>
                <a:latin typeface="Arial" panose="020B0604020202020204" pitchFamily="34" charset="0"/>
                <a:cs typeface="Arial" panose="020B0604020202020204" pitchFamily="34" charset="0"/>
              </a:rPr>
              <a:t> 66).</a:t>
            </a:r>
          </a:p>
        </p:txBody>
      </p:sp>
      <p:sp>
        <p:nvSpPr>
          <p:cNvPr id="9" name="Rectangle 2">
            <a:extLst>
              <a:ext uri="{FF2B5EF4-FFF2-40B4-BE49-F238E27FC236}">
                <a16:creationId xmlns:a16="http://schemas.microsoft.com/office/drawing/2014/main" id="{CFAA1590-0D6F-6A40-84F9-D106C0679B70}"/>
              </a:ext>
            </a:extLst>
          </p:cNvPr>
          <p:cNvSpPr txBox="1">
            <a:spLocks noChangeArrowheads="1"/>
          </p:cNvSpPr>
          <p:nvPr/>
        </p:nvSpPr>
        <p:spPr bwMode="auto">
          <a:xfrm>
            <a:off x="35496" y="4132591"/>
            <a:ext cx="8682478" cy="16207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lvl="0" indent="-465138" algn="r" rtl="1">
              <a:buFont typeface="+mj-lt"/>
              <a:buAutoNum type="alphaLcPeriod"/>
              <a:defRPr/>
            </a:pPr>
            <a:r>
              <a:rPr lang="ar" dirty="0">
                <a:latin typeface="Arial" panose="020B0604020202020204" pitchFamily="34" charset="0"/>
                <a:cs typeface="Arial" panose="020B0604020202020204" pitchFamily="34" charset="0"/>
              </a:rPr>
              <a:t>تصلي بقية إسرائيل لأجل الغفران من تمرد الماضي ومن أجل الاسترداد المستقبلي بنعمة الله (63: 7- 64: 12).</a:t>
            </a:r>
          </a:p>
          <a:p>
            <a:pPr marL="465138" lvl="0" indent="-465138" algn="r" rtl="1">
              <a:buFont typeface="+mj-lt"/>
              <a:buAutoNum type="alphaLcPeriod"/>
              <a:defRPr/>
            </a:pPr>
            <a:r>
              <a:rPr lang="ar" dirty="0">
                <a:latin typeface="Arial" panose="020B0604020202020204" pitchFamily="34" charset="0"/>
                <a:cs typeface="Arial" panose="020B0604020202020204" pitchFamily="34" charset="0"/>
              </a:rPr>
              <a:t>يعطي الله أسبابه لدينونته الشعب ولكن أيضا يعطي الوعد بالاسترداد في الألفية (65).</a:t>
            </a:r>
            <a:endPar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01104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A8483-EF34-9849-9F4B-E24FC9B42F73}"/>
              </a:ext>
            </a:extLst>
          </p:cNvPr>
          <p:cNvSpPr txBox="1"/>
          <p:nvPr/>
        </p:nvSpPr>
        <p:spPr>
          <a:xfrm>
            <a:off x="2524003" y="1916832"/>
            <a:ext cx="4095993" cy="2862322"/>
          </a:xfrm>
          <a:prstGeom prst="rect">
            <a:avLst/>
          </a:prstGeom>
          <a:noFill/>
        </p:spPr>
        <p:txBody>
          <a:bodyPr wrap="none">
            <a:spAutoFit/>
          </a:bodyPr>
          <a:lstStyle>
            <a:defPPr>
              <a:defRPr lang="en-GB"/>
            </a:defPPr>
            <a:lvl1pPr marL="0" marR="0" lvl="0" indent="0" defTabSz="457200" eaLnBrk="1" latinLnBrk="0" hangingPunct="1">
              <a:lnSpc>
                <a:spcPct val="100000"/>
              </a:lnSpc>
              <a:buClrTx/>
              <a:buSzTx/>
              <a:buFontTx/>
              <a:buNone/>
              <a:tabLst/>
              <a:defRPr kumimoji="0" sz="3600" b="1" i="0" u="none" strike="noStrike" cap="none" spc="0" normalizeH="0" baseline="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defRPr>
            </a:lvl1pPr>
          </a:lstStyle>
          <a:p>
            <a:pPr algn="ctr"/>
            <a:r>
              <a:rPr lang="ar-SA" dirty="0"/>
              <a:t>هكَذَا قَالَ </a:t>
            </a:r>
            <a:r>
              <a:rPr lang="ar-SA" dirty="0" err="1"/>
              <a:t>ٱلرَّبُّ</a:t>
            </a:r>
            <a:r>
              <a:rPr lang="ar-SA" dirty="0"/>
              <a:t>:</a:t>
            </a:r>
          </a:p>
          <a:p>
            <a:pPr algn="ctr"/>
            <a:r>
              <a:rPr lang="ar-SA" dirty="0"/>
              <a:t> </a:t>
            </a:r>
            <a:r>
              <a:rPr lang="ar-SA" dirty="0" err="1"/>
              <a:t>ٱلسَّمَاوَاتُ</a:t>
            </a:r>
            <a:r>
              <a:rPr lang="ar-SA" dirty="0"/>
              <a:t> كُرْسِيِّي،</a:t>
            </a:r>
          </a:p>
          <a:p>
            <a:pPr algn="ctr"/>
            <a:r>
              <a:rPr lang="ar-SA" dirty="0"/>
              <a:t> وَٱلْأَرْضُ مَوْطِئُ قَدَمَيَّ.</a:t>
            </a:r>
          </a:p>
          <a:p>
            <a:pPr algn="ctr"/>
            <a:r>
              <a:rPr lang="ar-SA" dirty="0"/>
              <a:t> أَيْنَ </a:t>
            </a:r>
            <a:r>
              <a:rPr lang="ar-SA" dirty="0" err="1"/>
              <a:t>ٱلْبَيْتُ</a:t>
            </a:r>
            <a:r>
              <a:rPr lang="ar-SA" dirty="0"/>
              <a:t> ٱلَّذِي تَبْنُونَ لِي؟</a:t>
            </a:r>
          </a:p>
          <a:p>
            <a:pPr algn="ctr"/>
            <a:r>
              <a:rPr lang="ar-SA" dirty="0"/>
              <a:t> وَأَيْنَ مَكَانُ رَاحَتِي؟</a:t>
            </a:r>
          </a:p>
        </p:txBody>
      </p:sp>
      <p:sp>
        <p:nvSpPr>
          <p:cNvPr id="3" name="TextBox 2">
            <a:extLst>
              <a:ext uri="{FF2B5EF4-FFF2-40B4-BE49-F238E27FC236}">
                <a16:creationId xmlns:a16="http://schemas.microsoft.com/office/drawing/2014/main" id="{C56DFEE7-42B3-7944-98DE-374BA7CD0454}"/>
              </a:ext>
            </a:extLst>
          </p:cNvPr>
          <p:cNvSpPr txBox="1"/>
          <p:nvPr/>
        </p:nvSpPr>
        <p:spPr>
          <a:xfrm>
            <a:off x="2983262" y="814039"/>
            <a:ext cx="2771913" cy="646331"/>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إشعياء 66:</a:t>
            </a:r>
            <a:r>
              <a:rPr kumimoji="0" lang="ar-SA" sz="3600" b="1" u="none" strike="noStrike" kern="1200" cap="none" spc="0" normalizeH="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1-2</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9267651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A8483-EF34-9849-9F4B-E24FC9B42F73}"/>
              </a:ext>
            </a:extLst>
          </p:cNvPr>
          <p:cNvSpPr txBox="1"/>
          <p:nvPr/>
        </p:nvSpPr>
        <p:spPr>
          <a:xfrm>
            <a:off x="2563277" y="1651508"/>
            <a:ext cx="4017446" cy="3970318"/>
          </a:xfrm>
          <a:prstGeom prst="rect">
            <a:avLst/>
          </a:prstGeom>
          <a:noFill/>
        </p:spPr>
        <p:txBody>
          <a:bodyPr wrap="none">
            <a:spAutoFit/>
          </a:bodyPr>
          <a:lstStyle>
            <a:defPPr>
              <a:defRPr lang="en-GB"/>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defRPr>
            </a:lvl1pPr>
          </a:lstStyle>
          <a:p>
            <a:r>
              <a:rPr lang="ar-SA" dirty="0"/>
              <a:t> 2 وَكُلُّ </a:t>
            </a:r>
            <a:r>
              <a:rPr lang="ar-SA" dirty="0" err="1"/>
              <a:t>هٰذِهِ</a:t>
            </a:r>
            <a:r>
              <a:rPr lang="ar-SA" dirty="0"/>
              <a:t> صَنَعَتْهَا يَدِي،</a:t>
            </a:r>
          </a:p>
          <a:p>
            <a:r>
              <a:rPr lang="ar-SA" dirty="0"/>
              <a:t> فَكَانَتْ كُلُّ </a:t>
            </a:r>
            <a:r>
              <a:rPr lang="ar-SA" dirty="0" err="1"/>
              <a:t>هٰذِهِ</a:t>
            </a:r>
            <a:r>
              <a:rPr lang="ar-SA" dirty="0"/>
              <a:t>،</a:t>
            </a:r>
          </a:p>
          <a:p>
            <a:r>
              <a:rPr lang="ar-SA" dirty="0"/>
              <a:t> يَقُولُ ٱلرَّبُّ.</a:t>
            </a:r>
          </a:p>
          <a:p>
            <a:r>
              <a:rPr lang="ar-SA" dirty="0"/>
              <a:t> وَإِلَى </a:t>
            </a:r>
            <a:r>
              <a:rPr lang="ar-SA" dirty="0" err="1"/>
              <a:t>هٰذَا</a:t>
            </a:r>
            <a:r>
              <a:rPr lang="ar-SA" dirty="0"/>
              <a:t> أَنْظُرُ:</a:t>
            </a:r>
          </a:p>
          <a:p>
            <a:r>
              <a:rPr lang="ar-SA" dirty="0"/>
              <a:t> إِلَى ٱلْمِسْكِينِ</a:t>
            </a:r>
          </a:p>
          <a:p>
            <a:r>
              <a:rPr lang="ar-SA" dirty="0"/>
              <a:t> </a:t>
            </a:r>
            <a:r>
              <a:rPr lang="ar-SA" dirty="0" err="1"/>
              <a:t>وَٱلْمُنْسَحِقِ</a:t>
            </a:r>
            <a:r>
              <a:rPr lang="ar-SA" dirty="0"/>
              <a:t> ٱلرُّوحِ</a:t>
            </a:r>
          </a:p>
          <a:p>
            <a:r>
              <a:rPr lang="ar-SA" dirty="0"/>
              <a:t> وَٱلْمُرْتَعِدِ مِنْ كَلاَمِي.</a:t>
            </a:r>
          </a:p>
        </p:txBody>
      </p:sp>
      <p:sp>
        <p:nvSpPr>
          <p:cNvPr id="3" name="TextBox 2">
            <a:extLst>
              <a:ext uri="{FF2B5EF4-FFF2-40B4-BE49-F238E27FC236}">
                <a16:creationId xmlns:a16="http://schemas.microsoft.com/office/drawing/2014/main" id="{AFA08F92-F5D2-264C-99B6-631626C8F56A}"/>
              </a:ext>
            </a:extLst>
          </p:cNvPr>
          <p:cNvSpPr txBox="1"/>
          <p:nvPr/>
        </p:nvSpPr>
        <p:spPr>
          <a:xfrm>
            <a:off x="2983262" y="814039"/>
            <a:ext cx="3241593" cy="646331"/>
          </a:xfrm>
          <a:prstGeom prst="rect">
            <a:avLst/>
          </a:prstGeom>
          <a:noFill/>
        </p:spPr>
        <p:txBody>
          <a:bodyPr wrap="square">
            <a:spAutoFit/>
          </a:bodyPr>
          <a:lstStyle>
            <a:defPPr>
              <a:defRPr lang="en-US"/>
            </a:defPPr>
            <a:lvl1pPr algn="ctr" eaLnBrk="1" hangingPunct="1">
              <a:defRPr sz="3600" b="1">
                <a:solidFill>
                  <a:prstClr val="white"/>
                </a:solidFill>
                <a:effectLst>
                  <a:glow rad="127000">
                    <a:prstClr val="black"/>
                  </a:glow>
                </a:effectLst>
                <a:latin typeface="Arial" panose="020B0604020202020204" pitchFamily="34" charset="0"/>
                <a:cs typeface="Arial" panose="020B0604020202020204" pitchFamily="34" charset="0"/>
              </a:defRPr>
            </a:lvl1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effectLst>
                <a:uLnTx/>
                <a:uFillTx/>
                <a:ea typeface="MS PGothic" panose="020B0600070205080204" pitchFamily="34" charset="-128"/>
              </a:rPr>
              <a:t>إشعياء 66: 1-2</a:t>
            </a:r>
            <a:endParaRPr kumimoji="0" lang="en-US" sz="3600" u="none" strike="noStrike" kern="1200" cap="none" spc="0" normalizeH="0" baseline="0" noProof="0" dirty="0">
              <a:ln>
                <a:noFill/>
              </a:ln>
              <a:solidFill>
                <a:prstClr val="white"/>
              </a:solidFill>
              <a:effectLst>
                <a:glow rad="127000">
                  <a:prstClr val="black"/>
                </a:glow>
              </a:effectLst>
              <a:uLnTx/>
              <a:uFillTx/>
              <a:ea typeface="MS PGothic" panose="020B0600070205080204" pitchFamily="34" charset="-128"/>
            </a:endParaRPr>
          </a:p>
        </p:txBody>
      </p:sp>
    </p:spTree>
    <p:extLst>
      <p:ext uri="{BB962C8B-B14F-4D97-AF65-F5344CB8AC3E}">
        <p14:creationId xmlns:p14="http://schemas.microsoft.com/office/powerpoint/2010/main" val="2969652771"/>
      </p:ext>
    </p:extLst>
  </p:cSld>
  <p:clrMapOvr>
    <a:masterClrMapping/>
  </p:clrMapOvr>
  <p:transition/>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1"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Arts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38820</TotalTime>
  <Words>10450</Words>
  <Application>Microsoft Macintosh PowerPoint</Application>
  <PresentationFormat>On-screen Show (4:3)</PresentationFormat>
  <Paragraphs>1391</Paragraphs>
  <Slides>128</Slides>
  <Notes>98</Notes>
  <HiddenSlides>0</HiddenSlides>
  <MMClips>0</MMClips>
  <ScaleCrop>false</ScaleCrop>
  <HeadingPairs>
    <vt:vector size="6" baseType="variant">
      <vt:variant>
        <vt:lpstr>Fonts Used</vt:lpstr>
      </vt:variant>
      <vt:variant>
        <vt:i4>18</vt:i4>
      </vt:variant>
      <vt:variant>
        <vt:lpstr>Theme</vt:lpstr>
      </vt:variant>
      <vt:variant>
        <vt:i4>40</vt:i4>
      </vt:variant>
      <vt:variant>
        <vt:lpstr>Slide Titles</vt:lpstr>
      </vt:variant>
      <vt:variant>
        <vt:i4>128</vt:i4>
      </vt:variant>
    </vt:vector>
  </HeadingPairs>
  <TitlesOfParts>
    <vt:vector size="186" baseType="lpstr">
      <vt:lpstr>MS Gothic</vt:lpstr>
      <vt:lpstr>ＭＳ Ｐゴシック</vt:lpstr>
      <vt:lpstr>ＭＳ Ｐゴシック</vt:lpstr>
      <vt:lpstr>Osaka</vt:lpstr>
      <vt:lpstr>SimSun</vt:lpstr>
      <vt:lpstr>华文楷体</vt:lpstr>
      <vt:lpstr>Times</vt:lpstr>
      <vt:lpstr>Arial</vt:lpstr>
      <vt:lpstr>Arial Narrow</vt:lpstr>
      <vt:lpstr>Calibri</vt:lpstr>
      <vt:lpstr>Calibri Light</vt:lpstr>
      <vt:lpstr>Comic Sans MS</vt:lpstr>
      <vt:lpstr>GillSans</vt:lpstr>
      <vt:lpstr>Helvetica</vt:lpstr>
      <vt:lpstr>Monotype Sorts</vt:lpstr>
      <vt:lpstr>Tahoma</vt:lpstr>
      <vt:lpstr>Times New Roman</vt:lpstr>
      <vt:lpstr>Wingdings</vt:lpstr>
      <vt:lpstr>Office Theme</vt:lpstr>
      <vt:lpstr>1_Office Theme</vt:lpstr>
      <vt:lpstr>2_Office Theme</vt:lpstr>
      <vt:lpstr>4_Office Theme</vt:lpstr>
      <vt:lpstr>5_Office Theme</vt:lpstr>
      <vt:lpstr>6_Office Theme</vt:lpstr>
      <vt:lpstr>10_Office Theme</vt:lpstr>
      <vt:lpstr>11_Office Theme</vt:lpstr>
      <vt:lpstr>15_Office Theme</vt:lpstr>
      <vt:lpstr>17_Office Theme</vt:lpstr>
      <vt:lpstr>46_Blank Presentation</vt:lpstr>
      <vt:lpstr>1_Default Design</vt:lpstr>
      <vt:lpstr>25_Office Theme</vt:lpstr>
      <vt:lpstr>27_Office Theme</vt:lpstr>
      <vt:lpstr>36_Office Theme</vt:lpstr>
      <vt:lpstr>49_Blank Presentation</vt:lpstr>
      <vt:lpstr>Blank Presentation</vt:lpstr>
      <vt:lpstr>Fireball</vt:lpstr>
      <vt:lpstr>47_Blank Presentation</vt:lpstr>
      <vt:lpstr>38_Office Theme</vt:lpstr>
      <vt:lpstr>50_Blank Presentation</vt:lpstr>
      <vt:lpstr>39_Office Theme</vt:lpstr>
      <vt:lpstr>7_Default Design</vt:lpstr>
      <vt:lpstr>3_Blank Presentation</vt:lpstr>
      <vt:lpstr>2_Default Design</vt:lpstr>
      <vt:lpstr>6_Default Design</vt:lpstr>
      <vt:lpstr>8_Default Design</vt:lpstr>
      <vt:lpstr>2_blstripc.ppt - Blue Stripes</vt:lpstr>
      <vt:lpstr>blstripc.ppt - Blue Stripes</vt:lpstr>
      <vt:lpstr>51_Blank Presentation</vt:lpstr>
      <vt:lpstr>52_Blank Presentation</vt:lpstr>
      <vt:lpstr>1_blstripc.ppt - Blue Stripes</vt:lpstr>
      <vt:lpstr>18_Office Theme</vt:lpstr>
      <vt:lpstr>12_Office Theme</vt:lpstr>
      <vt:lpstr>4_Default Design</vt:lpstr>
      <vt:lpstr>53_Blank Presentation</vt:lpstr>
      <vt:lpstr>5_Default Design</vt:lpstr>
      <vt:lpstr>1_預設簡報設計</vt:lpstr>
      <vt:lpstr>Artsy</vt:lpstr>
      <vt:lpstr>7_Office Theme</vt:lpstr>
      <vt:lpstr>PowerPoint Presentation</vt:lpstr>
      <vt:lpstr>PowerPoint Presentation</vt:lpstr>
      <vt:lpstr>كيف سيكمل الله خطته لجميع المخلوقات</vt:lpstr>
      <vt:lpstr>كن كاملاً</vt:lpstr>
      <vt:lpstr>كن كاملاً</vt:lpstr>
      <vt:lpstr>كلمة مفتاحية</vt:lpstr>
      <vt:lpstr>الموضوع</vt:lpstr>
      <vt:lpstr>بيان الملكوت</vt:lpstr>
      <vt:lpstr>Slides on  إشعياء ٦٠</vt:lpstr>
      <vt:lpstr>PowerPoint Presentation</vt:lpstr>
      <vt:lpstr>إن استعادة إسرائيل المجيدة في الملك الألفي تكشف أن الله سوف يفي بكل الوعود في العهد الإبراهيمي (إشعياء 60-66).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روحانية الألفية</vt:lpstr>
      <vt:lpstr>PowerPoint Presentation</vt:lpstr>
      <vt:lpstr>PowerPoint Presentation</vt:lpstr>
      <vt:lpstr>PowerPoint Presentation</vt:lpstr>
      <vt:lpstr>PowerPoint Presentation</vt:lpstr>
      <vt:lpstr>روحانية الألفية</vt:lpstr>
      <vt:lpstr>PowerPoint Presentation</vt:lpstr>
      <vt:lpstr>PowerPoint Presentation</vt:lpstr>
      <vt:lpstr>PowerPoint Presentation</vt:lpstr>
      <vt:lpstr>Slides on  إشعياء ٦١</vt:lpstr>
      <vt:lpstr>إن استعادة إسرائيل المجيدة في الملك الألفي تكشف أن الله سوف يفي بكل الوعود في العهد الإبراهيمي (إشعياء 60-66).</vt:lpstr>
      <vt:lpstr>الحرية لمحبي الله</vt:lpstr>
      <vt:lpstr>سوف يؤمن اليهود بعودة المسيح</vt:lpstr>
      <vt:lpstr>سوف يؤمن اليهود بعودة المسيح</vt:lpstr>
      <vt:lpstr>سوف يؤمن اليهود بعودة المسيح</vt:lpstr>
      <vt:lpstr>سوف يؤمن اليهود بعودة المسيح</vt:lpstr>
      <vt:lpstr>سوف يؤمن اليهود بعودة المسيح</vt:lpstr>
      <vt:lpstr>سوف يؤمن اليهود بعودة المسيح</vt:lpstr>
      <vt:lpstr>D.  استرداد إسرائيل روحيًا</vt:lpstr>
      <vt:lpstr>سوف يؤمن اليهود بعودة المسيح</vt:lpstr>
      <vt:lpstr>D.  استرداد إسرائيل روحيًا</vt:lpstr>
      <vt:lpstr>سوف يؤمن اليهود بعودة المسيح</vt:lpstr>
      <vt:lpstr>سوف يؤمن اليهود بعودة المسيح</vt:lpstr>
      <vt:lpstr>سوف يؤمن اليهود بعودة المسيح</vt:lpstr>
      <vt:lpstr>Slides on  إشعياء ٦٢</vt:lpstr>
      <vt:lpstr>PowerPoint Presentation</vt:lpstr>
      <vt:lpstr>PowerPoint Presentation</vt:lpstr>
      <vt:lpstr>”اِسْتَيْقِظْ يَا سَيْفُ  عَلَى رَاعِيَّ، وَعَلَى رَجُلِ رِفْقَتِي، يَقُولُ رَبُّ ٱلْجُنُودِ. اِضْرِبِ ٱلرَّاعِيَ فَتَتَشَتَّتَ ٱلْغَنَمُ، وَأَرُدُّ يَدِي عَلَى ٱلصِّغَارِ. 8 وَيَكُونُ فِي كُلِّ ٱلْأَرْضِ، يَقُولُ ٱلرَّبُّ، أَنَّ ثُلْثَيْنِ مِنْهَا يُقْطَعَانِ وَيَمُوتَانِ، وَٱلثُّلْثَ يَبْقَى فِيهَا. ”  (زكريا 13: 7-8).</vt:lpstr>
      <vt:lpstr>وَأُدْخِلُ ٱلثُّلْثَ فِي ٱلنَّارِ،  وَأَمْحَصُهُمْ كَمَحْصِ ٱلْفِضَّةِ،  وَأَمْتَحِنُهُمُ ٱمْتِحَانَ ٱلذَّهَبِ.  هُوَ يَدْعُو بِاسْمِي وَأَنَا أُجِيبُهُ.  أَقُولُ: هُوَ شَعْبِي، وَهُوَ يَقُولُ: ٱلرَّبُّ إِلهِي. (زكريا 13: 9)</vt:lpstr>
      <vt:lpstr>بقية فقط من اليهود ستخلص</vt:lpstr>
      <vt:lpstr>بقية فقط من اليهود ستخلص</vt:lpstr>
      <vt:lpstr>بقية فقط من اليهود ستخلص</vt:lpstr>
      <vt:lpstr>بقية فقط من اليهود ستخلص</vt:lpstr>
      <vt:lpstr>بقية فقط من اليهود ستخلص</vt:lpstr>
      <vt:lpstr>بقية فقط من اليهود ستخلص</vt:lpstr>
      <vt:lpstr>بقية فقط من اليهود ستخلص</vt:lpstr>
      <vt:lpstr>Slides on  إشعياء ٦٣</vt:lpstr>
      <vt:lpstr>إن استعادة إسرائيل المجيدة في الملك الألفي تكشف أن الله سوف يفي بكل الوعود في العهد الإبراهيمي (إشعياء 60-66).</vt:lpstr>
      <vt:lpstr>PowerPoint Presentation</vt:lpstr>
      <vt:lpstr>الجدول الزمنيُّ للملكوت والعهود</vt:lpstr>
      <vt:lpstr>Slides on  إشعياء ٦٤</vt:lpstr>
      <vt:lpstr>ملكوت الله</vt:lpstr>
      <vt:lpstr>Slides on  إشعياء ٦٥</vt:lpstr>
      <vt:lpstr>PowerPoint Presentation</vt:lpstr>
      <vt:lpstr>PowerPoint Presentation</vt:lpstr>
      <vt:lpstr>PowerPoint Presentation</vt:lpstr>
      <vt:lpstr>إشعياء 65: 17-18أ</vt:lpstr>
      <vt:lpstr>إشعياء 65: 18ب- 19</vt:lpstr>
      <vt:lpstr>حياة طويلة بشكل مذهل (إشعياء 65:20)!</vt:lpstr>
      <vt:lpstr>إثنان: سماوات جديدة وأرض جديدة</vt:lpstr>
      <vt:lpstr>ثُمَّ رَأَيْتُ سَمَاءً جَدِيدَةً وَأَرْضاً جَدِيدَةً، لأَنَّ ٱلسَّمَاءَ ٱلْأُولَى وَٱلْأَرْضَ ٱلْأُولَى مَضَتَا، (رؤ21: 1أ)</vt:lpstr>
      <vt:lpstr>إشعياء مقابل يوحنّا في مصطلح  السماوات الجديدة والأرض الجديدة</vt:lpstr>
      <vt:lpstr>إشعياء مقابل يوحنّا في مصطلح السماوات الجديدة والأرض الجديدة</vt:lpstr>
      <vt:lpstr>إشعياء مقابل يوحنّا في مصطلح  السماوات الجديدة والأرض الجديدة</vt:lpstr>
      <vt:lpstr>إشعياء مقابل يوحنّا في مصطلح  السماوات الجديدة والأرض الجديدة</vt:lpstr>
      <vt:lpstr>”ليأتي ملكوته"</vt:lpstr>
      <vt:lpstr>ما طبيعة الملكوت الذي تصوره كل من إشعياء ومتى؟</vt:lpstr>
      <vt:lpstr>…هل  علينا أن نصلي  ”ليأتِ ملكوتك؟“ </vt:lpstr>
      <vt:lpstr>ليست فكرة جديدة!</vt:lpstr>
      <vt:lpstr>إشعياء 11: 6-9</vt:lpstr>
      <vt:lpstr>إشعياء 11: 6-9</vt:lpstr>
      <vt:lpstr>إشعياء 11: 6-9</vt:lpstr>
      <vt:lpstr>إشعياء 11: 6-9</vt:lpstr>
      <vt:lpstr>إعادة البناء يجلب...</vt:lpstr>
      <vt:lpstr>... أرض متجددة تماما!</vt:lpstr>
      <vt:lpstr>رومية 8: 19- 21</vt:lpstr>
      <vt:lpstr>رومية 8: 19- 21</vt:lpstr>
      <vt:lpstr>PowerPoint Presentation</vt:lpstr>
      <vt:lpstr>PowerPoint Presentation</vt:lpstr>
      <vt:lpstr>PowerPoint Presentation</vt:lpstr>
      <vt:lpstr>Patriarch's long lives</vt:lpstr>
      <vt:lpstr>PowerPoint Presentation</vt:lpstr>
      <vt:lpstr>الفرق بين الألفية والسماء </vt:lpstr>
      <vt:lpstr>الفرق بين الألفية والسماء </vt:lpstr>
      <vt:lpstr>Slides on  إشعياء ٦٦</vt:lpstr>
      <vt:lpstr>إن استعادة إسرائيل المجيدة في الملك الألفي تكشف أن الله سوف يفي بكل الوعود في العهد الإبراهيمي (إشعياء 60-66).</vt:lpstr>
      <vt:lpstr>PowerPoint Presentation</vt:lpstr>
      <vt:lpstr>PowerPoint Presentation</vt:lpstr>
      <vt:lpstr>14 مايو 1948</vt:lpstr>
      <vt:lpstr>زكريا ٣ : ٩   فَهُوَذَا الْحَجَرُ الَّذِي وَضَعْتُهُ قُدَّامَ يَهُوشَعَ عَلَى حَجَرٍ وَاحِدٍ سَبْعُ أَعْيُنٍ. هَئَنَذَا نَاقِشٌ نَقْشَهُ يَقُولُ رَبُّ الْجُنُودِ وَأُزِيلُ إِثْمَ تِلْكَ الأَرْضِ فِي يَوْمٍ وَاحِدٍ. </vt:lpstr>
      <vt:lpstr>وَهَكَذَا سَيَخْلُصُ جَمِيعُ إِسْرَائِيلَ (رومية ١١ : ٢٥-٢٧) </vt:lpstr>
      <vt:lpstr>اشعياء ٦٦ : ٢٠-٢١</vt:lpstr>
      <vt:lpstr>إشعياء ٦٦ : ٢٢</vt:lpstr>
      <vt:lpstr>كيف سيكمل الله خطته لجميع المخلوقات</vt:lpstr>
      <vt:lpstr>الفكرة الرئيسية في إشعياء</vt:lpstr>
      <vt:lpstr>كن كاملاً</vt:lpstr>
      <vt:lpstr>كن كاملاً</vt:lpstr>
      <vt:lpstr>كلمة مفتاحية</vt:lpstr>
      <vt:lpstr>PowerPoint Presentation</vt:lpstr>
      <vt:lpstr>يسوع سوف يملك</vt:lpstr>
      <vt:lpstr>يسوع سوف يملك</vt:lpstr>
      <vt:lpstr>يسوع سوف يملك</vt:lpstr>
      <vt:lpstr>يسوع سوف يملك</vt:lpstr>
      <vt:lpstr>يسوع سوف يملك</vt:lpstr>
      <vt:lpstr>يسوع سوف يملك</vt:lpstr>
      <vt:lpstr>Black</vt:lpstr>
      <vt:lpstr>مسح العهد القديم   •  BibleStudyDownloads.org</vt:lpstr>
      <vt:lpstr>PowerPoint Presentation</vt:lpstr>
      <vt:lpstr>مقاربة بنية العهد القديم مع العهد الجديد</vt:lpstr>
      <vt:lpstr>هيكلية العهد القديم</vt:lpstr>
      <vt:lpstr>تكامل العهد القديم</vt:lpstr>
      <vt:lpstr>العهد الإبراهيمي وتتميمه</vt:lpstr>
      <vt:lpstr>ملكوت الله</vt:lpstr>
      <vt:lpstr>موضوع شامل</vt:lpstr>
      <vt:lpstr>نظرتي لموضوعات العهد القديم</vt:lpstr>
      <vt:lpstr>PowerPoint Presentation</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678</cp:revision>
  <dcterms:created xsi:type="dcterms:W3CDTF">2010-10-07T07:24:48Z</dcterms:created>
  <dcterms:modified xsi:type="dcterms:W3CDTF">2024-02-23T13:31:37Z</dcterms:modified>
</cp:coreProperties>
</file>