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9.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0.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1.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2.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3.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4.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5.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6.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7.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18.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19.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0.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0" r:id="rId1"/>
    <p:sldMasterId id="2147500940" r:id="rId2"/>
    <p:sldMasterId id="2147501365" r:id="rId3"/>
    <p:sldMasterId id="2147501417" r:id="rId4"/>
    <p:sldMasterId id="2147501848" r:id="rId5"/>
    <p:sldMasterId id="2147501962" r:id="rId6"/>
    <p:sldMasterId id="2147502034" r:id="rId7"/>
    <p:sldMasterId id="2147502048" r:id="rId8"/>
    <p:sldMasterId id="2147502060" r:id="rId9"/>
    <p:sldMasterId id="2147502085" r:id="rId10"/>
    <p:sldMasterId id="2147502099" r:id="rId11"/>
    <p:sldMasterId id="2147502111" r:id="rId12"/>
    <p:sldMasterId id="2147502123" r:id="rId13"/>
    <p:sldMasterId id="2147502135" r:id="rId14"/>
    <p:sldMasterId id="2147502147" r:id="rId15"/>
    <p:sldMasterId id="2147502159" r:id="rId16"/>
    <p:sldMasterId id="2147502171" r:id="rId17"/>
    <p:sldMasterId id="2147502184" r:id="rId18"/>
    <p:sldMasterId id="2147502198" r:id="rId19"/>
    <p:sldMasterId id="2147502210" r:id="rId20"/>
    <p:sldMasterId id="2147502236" r:id="rId21"/>
  </p:sldMasterIdLst>
  <p:notesMasterIdLst>
    <p:notesMasterId r:id="rId152"/>
  </p:notesMasterIdLst>
  <p:sldIdLst>
    <p:sldId id="4169" r:id="rId22"/>
    <p:sldId id="784" r:id="rId23"/>
    <p:sldId id="5409" r:id="rId24"/>
    <p:sldId id="4127" r:id="rId25"/>
    <p:sldId id="4128" r:id="rId26"/>
    <p:sldId id="5399" r:id="rId27"/>
    <p:sldId id="4037" r:id="rId28"/>
    <p:sldId id="734" r:id="rId29"/>
    <p:sldId id="333" r:id="rId30"/>
    <p:sldId id="529" r:id="rId31"/>
    <p:sldId id="530" r:id="rId32"/>
    <p:sldId id="531" r:id="rId33"/>
    <p:sldId id="532" r:id="rId34"/>
    <p:sldId id="533" r:id="rId35"/>
    <p:sldId id="534" r:id="rId36"/>
    <p:sldId id="535" r:id="rId37"/>
    <p:sldId id="933" r:id="rId38"/>
    <p:sldId id="537" r:id="rId39"/>
    <p:sldId id="538" r:id="rId40"/>
    <p:sldId id="539" r:id="rId41"/>
    <p:sldId id="540" r:id="rId42"/>
    <p:sldId id="541" r:id="rId43"/>
    <p:sldId id="4117" r:id="rId44"/>
    <p:sldId id="4163" r:id="rId45"/>
    <p:sldId id="4164" r:id="rId46"/>
    <p:sldId id="545" r:id="rId47"/>
    <p:sldId id="546" r:id="rId48"/>
    <p:sldId id="547" r:id="rId49"/>
    <p:sldId id="548" r:id="rId50"/>
    <p:sldId id="549" r:id="rId51"/>
    <p:sldId id="550" r:id="rId52"/>
    <p:sldId id="551" r:id="rId53"/>
    <p:sldId id="552" r:id="rId54"/>
    <p:sldId id="553" r:id="rId55"/>
    <p:sldId id="554" r:id="rId56"/>
    <p:sldId id="555" r:id="rId57"/>
    <p:sldId id="556" r:id="rId58"/>
    <p:sldId id="557" r:id="rId59"/>
    <p:sldId id="558" r:id="rId60"/>
    <p:sldId id="559" r:id="rId61"/>
    <p:sldId id="560" r:id="rId62"/>
    <p:sldId id="561" r:id="rId63"/>
    <p:sldId id="562" r:id="rId64"/>
    <p:sldId id="563" r:id="rId65"/>
    <p:sldId id="935" r:id="rId66"/>
    <p:sldId id="565" r:id="rId67"/>
    <p:sldId id="566" r:id="rId68"/>
    <p:sldId id="567" r:id="rId69"/>
    <p:sldId id="568" r:id="rId70"/>
    <p:sldId id="569" r:id="rId71"/>
    <p:sldId id="570" r:id="rId72"/>
    <p:sldId id="571" r:id="rId73"/>
    <p:sldId id="594" r:id="rId74"/>
    <p:sldId id="595" r:id="rId75"/>
    <p:sldId id="596" r:id="rId76"/>
    <p:sldId id="597" r:id="rId77"/>
    <p:sldId id="598" r:id="rId78"/>
    <p:sldId id="599" r:id="rId79"/>
    <p:sldId id="600" r:id="rId80"/>
    <p:sldId id="601" r:id="rId81"/>
    <p:sldId id="572" r:id="rId82"/>
    <p:sldId id="573" r:id="rId83"/>
    <p:sldId id="574" r:id="rId84"/>
    <p:sldId id="575" r:id="rId85"/>
    <p:sldId id="576" r:id="rId86"/>
    <p:sldId id="577" r:id="rId87"/>
    <p:sldId id="578" r:id="rId88"/>
    <p:sldId id="579" r:id="rId89"/>
    <p:sldId id="580" r:id="rId90"/>
    <p:sldId id="581" r:id="rId91"/>
    <p:sldId id="4165" r:id="rId92"/>
    <p:sldId id="583" r:id="rId93"/>
    <p:sldId id="584" r:id="rId94"/>
    <p:sldId id="585" r:id="rId95"/>
    <p:sldId id="586" r:id="rId96"/>
    <p:sldId id="587" r:id="rId97"/>
    <p:sldId id="4166" r:id="rId98"/>
    <p:sldId id="589" r:id="rId99"/>
    <p:sldId id="772" r:id="rId100"/>
    <p:sldId id="773" r:id="rId101"/>
    <p:sldId id="3995" r:id="rId102"/>
    <p:sldId id="5408" r:id="rId103"/>
    <p:sldId id="4110" r:id="rId104"/>
    <p:sldId id="501" r:id="rId105"/>
    <p:sldId id="3937" r:id="rId106"/>
    <p:sldId id="3931" r:id="rId107"/>
    <p:sldId id="4007" r:id="rId108"/>
    <p:sldId id="267" r:id="rId109"/>
    <p:sldId id="266" r:id="rId110"/>
    <p:sldId id="5402" r:id="rId111"/>
    <p:sldId id="265" r:id="rId112"/>
    <p:sldId id="5401" r:id="rId113"/>
    <p:sldId id="4129" r:id="rId114"/>
    <p:sldId id="4130" r:id="rId115"/>
    <p:sldId id="3939" r:id="rId116"/>
    <p:sldId id="285" r:id="rId117"/>
    <p:sldId id="263" r:id="rId118"/>
    <p:sldId id="287" r:id="rId119"/>
    <p:sldId id="286" r:id="rId120"/>
    <p:sldId id="276" r:id="rId121"/>
    <p:sldId id="4944" r:id="rId122"/>
    <p:sldId id="3938" r:id="rId123"/>
    <p:sldId id="268" r:id="rId124"/>
    <p:sldId id="271" r:id="rId125"/>
    <p:sldId id="273" r:id="rId126"/>
    <p:sldId id="3994" r:id="rId127"/>
    <p:sldId id="4114" r:id="rId128"/>
    <p:sldId id="3993" r:id="rId129"/>
    <p:sldId id="5403" r:id="rId130"/>
    <p:sldId id="5404" r:id="rId131"/>
    <p:sldId id="3891" r:id="rId132"/>
    <p:sldId id="5406" r:id="rId133"/>
    <p:sldId id="5405" r:id="rId134"/>
    <p:sldId id="5407" r:id="rId135"/>
    <p:sldId id="3996" r:id="rId136"/>
    <p:sldId id="280" r:id="rId137"/>
    <p:sldId id="5400" r:id="rId138"/>
    <p:sldId id="4171" r:id="rId139"/>
    <p:sldId id="5398" r:id="rId140"/>
    <p:sldId id="5397" r:id="rId141"/>
    <p:sldId id="776" r:id="rId142"/>
    <p:sldId id="4155" r:id="rId143"/>
    <p:sldId id="4156" r:id="rId144"/>
    <p:sldId id="4157" r:id="rId145"/>
    <p:sldId id="4158" r:id="rId146"/>
    <p:sldId id="4159" r:id="rId147"/>
    <p:sldId id="4160" r:id="rId148"/>
    <p:sldId id="4161" r:id="rId149"/>
    <p:sldId id="860" r:id="rId150"/>
    <p:sldId id="390" r:id="rId151"/>
  </p:sldIdLst>
  <p:sldSz cx="9144000" cy="6858000" type="screen4x3"/>
  <p:notesSz cx="6858000" cy="9144000"/>
  <p:defaultTextStyle>
    <a:defPPr>
      <a:defRPr lang="en-GB"/>
    </a:defPPr>
    <a:lvl1pPr algn="l" defTabSz="449263" rtl="0" fontAlgn="base">
      <a:spcBef>
        <a:spcPct val="0"/>
      </a:spcBef>
      <a:spcAft>
        <a:spcPct val="0"/>
      </a:spcAft>
      <a:defRPr sz="2400" kern="1200">
        <a:solidFill>
          <a:schemeClr val="bg1"/>
        </a:solidFill>
        <a:latin typeface="Arial" charset="0"/>
        <a:ea typeface="ＭＳ Ｐゴシック" charset="0"/>
        <a:cs typeface="ＭＳ Ｐゴシック" charset="0"/>
      </a:defRPr>
    </a:lvl1pPr>
    <a:lvl2pPr marL="457200" algn="l" defTabSz="449263" rtl="0" fontAlgn="base">
      <a:spcBef>
        <a:spcPct val="0"/>
      </a:spcBef>
      <a:spcAft>
        <a:spcPct val="0"/>
      </a:spcAft>
      <a:defRPr sz="2400" kern="1200">
        <a:solidFill>
          <a:schemeClr val="bg1"/>
        </a:solidFill>
        <a:latin typeface="Arial" charset="0"/>
        <a:ea typeface="ＭＳ Ｐゴシック" charset="0"/>
        <a:cs typeface="ＭＳ Ｐゴシック" charset="0"/>
      </a:defRPr>
    </a:lvl2pPr>
    <a:lvl3pPr marL="914400" algn="l" defTabSz="449263" rtl="0" fontAlgn="base">
      <a:spcBef>
        <a:spcPct val="0"/>
      </a:spcBef>
      <a:spcAft>
        <a:spcPct val="0"/>
      </a:spcAft>
      <a:defRPr sz="2400" kern="1200">
        <a:solidFill>
          <a:schemeClr val="bg1"/>
        </a:solidFill>
        <a:latin typeface="Arial" charset="0"/>
        <a:ea typeface="ＭＳ Ｐゴシック" charset="0"/>
        <a:cs typeface="ＭＳ Ｐゴシック" charset="0"/>
      </a:defRPr>
    </a:lvl3pPr>
    <a:lvl4pPr marL="1371600" algn="l" defTabSz="449263" rtl="0" fontAlgn="base">
      <a:spcBef>
        <a:spcPct val="0"/>
      </a:spcBef>
      <a:spcAft>
        <a:spcPct val="0"/>
      </a:spcAft>
      <a:defRPr sz="2400" kern="1200">
        <a:solidFill>
          <a:schemeClr val="bg1"/>
        </a:solidFill>
        <a:latin typeface="Arial" charset="0"/>
        <a:ea typeface="ＭＳ Ｐゴシック" charset="0"/>
        <a:cs typeface="ＭＳ Ｐゴシック" charset="0"/>
      </a:defRPr>
    </a:lvl4pPr>
    <a:lvl5pPr marL="1828800" algn="l" defTabSz="449263" rtl="0" fontAlgn="base">
      <a:spcBef>
        <a:spcPct val="0"/>
      </a:spcBef>
      <a:spcAft>
        <a:spcPct val="0"/>
      </a:spcAft>
      <a:defRPr sz="2400" kern="1200">
        <a:solidFill>
          <a:schemeClr val="bg1"/>
        </a:solidFill>
        <a:latin typeface="Arial" charset="0"/>
        <a:ea typeface="ＭＳ Ｐゴシック" charset="0"/>
        <a:cs typeface="ＭＳ Ｐゴシック" charset="0"/>
      </a:defRPr>
    </a:lvl5pPr>
    <a:lvl6pPr marL="2286000" algn="l" defTabSz="457200" rtl="0" eaLnBrk="1" latinLnBrk="0" hangingPunct="1">
      <a:defRPr sz="2400" kern="1200">
        <a:solidFill>
          <a:schemeClr val="bg1"/>
        </a:solidFill>
        <a:latin typeface="Arial" charset="0"/>
        <a:ea typeface="ＭＳ Ｐゴシック" charset="0"/>
        <a:cs typeface="ＭＳ Ｐゴシック" charset="0"/>
      </a:defRPr>
    </a:lvl6pPr>
    <a:lvl7pPr marL="2743200" algn="l" defTabSz="457200" rtl="0" eaLnBrk="1" latinLnBrk="0" hangingPunct="1">
      <a:defRPr sz="2400" kern="1200">
        <a:solidFill>
          <a:schemeClr val="bg1"/>
        </a:solidFill>
        <a:latin typeface="Arial" charset="0"/>
        <a:ea typeface="ＭＳ Ｐゴシック" charset="0"/>
        <a:cs typeface="ＭＳ Ｐゴシック" charset="0"/>
      </a:defRPr>
    </a:lvl7pPr>
    <a:lvl8pPr marL="3200400" algn="l" defTabSz="457200" rtl="0" eaLnBrk="1" latinLnBrk="0" hangingPunct="1">
      <a:defRPr sz="2400" kern="1200">
        <a:solidFill>
          <a:schemeClr val="bg1"/>
        </a:solidFill>
        <a:latin typeface="Arial" charset="0"/>
        <a:ea typeface="ＭＳ Ｐゴシック" charset="0"/>
        <a:cs typeface="ＭＳ Ｐゴシック" charset="0"/>
      </a:defRPr>
    </a:lvl8pPr>
    <a:lvl9pPr marL="3657600" algn="l" defTabSz="457200" rtl="0" eaLnBrk="1" latinLnBrk="0" hangingPunct="1">
      <a:defRPr sz="2400" kern="1200">
        <a:solidFill>
          <a:schemeClr val="bg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Chapters" id="{4E4FD898-EBBD-744A-B1E0-D5E66C16C115}">
          <p14:sldIdLst>
            <p14:sldId id="4169"/>
            <p14:sldId id="784"/>
            <p14:sldId id="5409"/>
            <p14:sldId id="4127"/>
            <p14:sldId id="4128"/>
            <p14:sldId id="5399"/>
            <p14:sldId id="4037"/>
            <p14:sldId id="734"/>
            <p14:sldId id="333"/>
            <p14:sldId id="529"/>
            <p14:sldId id="530"/>
            <p14:sldId id="531"/>
            <p14:sldId id="532"/>
            <p14:sldId id="533"/>
            <p14:sldId id="534"/>
            <p14:sldId id="535"/>
            <p14:sldId id="933"/>
            <p14:sldId id="537"/>
            <p14:sldId id="538"/>
            <p14:sldId id="539"/>
            <p14:sldId id="540"/>
            <p14:sldId id="541"/>
            <p14:sldId id="4117"/>
            <p14:sldId id="4163"/>
            <p14:sldId id="4164"/>
            <p14:sldId id="545"/>
            <p14:sldId id="546"/>
            <p14:sldId id="547"/>
            <p14:sldId id="548"/>
            <p14:sldId id="549"/>
            <p14:sldId id="550"/>
            <p14:sldId id="551"/>
            <p14:sldId id="552"/>
            <p14:sldId id="553"/>
            <p14:sldId id="554"/>
            <p14:sldId id="555"/>
            <p14:sldId id="556"/>
            <p14:sldId id="557"/>
            <p14:sldId id="558"/>
            <p14:sldId id="559"/>
            <p14:sldId id="560"/>
            <p14:sldId id="561"/>
            <p14:sldId id="562"/>
            <p14:sldId id="563"/>
            <p14:sldId id="935"/>
            <p14:sldId id="565"/>
            <p14:sldId id="566"/>
            <p14:sldId id="567"/>
            <p14:sldId id="568"/>
            <p14:sldId id="569"/>
            <p14:sldId id="570"/>
            <p14:sldId id="571"/>
            <p14:sldId id="594"/>
            <p14:sldId id="595"/>
            <p14:sldId id="596"/>
            <p14:sldId id="597"/>
            <p14:sldId id="598"/>
            <p14:sldId id="599"/>
            <p14:sldId id="600"/>
            <p14:sldId id="601"/>
            <p14:sldId id="572"/>
            <p14:sldId id="573"/>
            <p14:sldId id="574"/>
            <p14:sldId id="575"/>
            <p14:sldId id="576"/>
            <p14:sldId id="577"/>
            <p14:sldId id="578"/>
            <p14:sldId id="579"/>
            <p14:sldId id="580"/>
            <p14:sldId id="581"/>
            <p14:sldId id="4165"/>
            <p14:sldId id="583"/>
            <p14:sldId id="584"/>
            <p14:sldId id="585"/>
            <p14:sldId id="586"/>
            <p14:sldId id="587"/>
            <p14:sldId id="4166"/>
            <p14:sldId id="589"/>
            <p14:sldId id="772"/>
            <p14:sldId id="773"/>
            <p14:sldId id="3995"/>
            <p14:sldId id="5408"/>
            <p14:sldId id="4110"/>
            <p14:sldId id="501"/>
            <p14:sldId id="3937"/>
            <p14:sldId id="3931"/>
            <p14:sldId id="4007"/>
            <p14:sldId id="267"/>
            <p14:sldId id="266"/>
            <p14:sldId id="5402"/>
            <p14:sldId id="265"/>
            <p14:sldId id="5401"/>
            <p14:sldId id="4129"/>
            <p14:sldId id="4130"/>
            <p14:sldId id="3939"/>
            <p14:sldId id="285"/>
            <p14:sldId id="263"/>
            <p14:sldId id="287"/>
            <p14:sldId id="286"/>
            <p14:sldId id="276"/>
            <p14:sldId id="4944"/>
            <p14:sldId id="3938"/>
            <p14:sldId id="268"/>
            <p14:sldId id="271"/>
            <p14:sldId id="273"/>
            <p14:sldId id="3994"/>
            <p14:sldId id="4114"/>
            <p14:sldId id="3993"/>
            <p14:sldId id="5403"/>
            <p14:sldId id="5404"/>
            <p14:sldId id="3891"/>
            <p14:sldId id="5406"/>
            <p14:sldId id="5405"/>
            <p14:sldId id="5407"/>
            <p14:sldId id="3996"/>
            <p14:sldId id="280"/>
          </p14:sldIdLst>
        </p14:section>
        <p14:section name="Conclusion" id="{68E78147-29F8-B344-9D8F-5152F7096643}">
          <p14:sldIdLst>
            <p14:sldId id="5400"/>
            <p14:sldId id="4171"/>
            <p14:sldId id="5398"/>
            <p14:sldId id="5397"/>
            <p14:sldId id="776"/>
            <p14:sldId id="4155"/>
            <p14:sldId id="4156"/>
            <p14:sldId id="4157"/>
            <p14:sldId id="4158"/>
            <p14:sldId id="4159"/>
            <p14:sldId id="4160"/>
            <p14:sldId id="4161"/>
            <p14:sldId id="860"/>
            <p14:sldId id="39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ck Griffith" initials="RG" lastIdx="2" clrIdx="0">
    <p:extLst>
      <p:ext uri="{19B8F6BF-5375-455C-9EA6-DF929625EA0E}">
        <p15:presenceInfo xmlns:p15="http://schemas.microsoft.com/office/powerpoint/2012/main" userId="f576ce4fe303367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E6606"/>
    <a:srgbClr val="FFFFFF"/>
    <a:srgbClr val="DF5F06"/>
    <a:srgbClr val="000080"/>
    <a:srgbClr val="0C70D7"/>
    <a:srgbClr val="AC0000"/>
    <a:srgbClr val="245336"/>
    <a:srgbClr val="E9EBF5"/>
    <a:srgbClr val="E9ECF5"/>
    <a:srgbClr val="4A71A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7515" autoAdjust="0"/>
    <p:restoredTop sz="71882" autoAdjust="0"/>
  </p:normalViewPr>
  <p:slideViewPr>
    <p:cSldViewPr>
      <p:cViewPr varScale="1">
        <p:scale>
          <a:sx n="65" d="100"/>
          <a:sy n="65" d="100"/>
        </p:scale>
        <p:origin x="216" y="1248"/>
      </p:cViewPr>
      <p:guideLst>
        <p:guide orient="horz" pos="2160"/>
        <p:guide pos="2880"/>
      </p:guideLst>
    </p:cSldViewPr>
  </p:slideViewPr>
  <p:outlineViewPr>
    <p:cViewPr varScale="1">
      <p:scale>
        <a:sx n="50" d="100"/>
        <a:sy n="50" d="100"/>
      </p:scale>
      <p:origin x="0" y="-214760"/>
    </p:cViewPr>
  </p:outlineViewPr>
  <p:notesTextViewPr>
    <p:cViewPr>
      <p:scale>
        <a:sx n="125" d="100"/>
        <a:sy n="125" d="100"/>
      </p:scale>
      <p:origin x="0" y="0"/>
    </p:cViewPr>
  </p:notesTextViewPr>
  <p:sorterViewPr>
    <p:cViewPr varScale="1">
      <p:scale>
        <a:sx n="50" d="100"/>
        <a:sy n="50" d="100"/>
      </p:scale>
      <p:origin x="0" y="-30240"/>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6.xml"/><Relationship Id="rId21" Type="http://schemas.openxmlformats.org/officeDocument/2006/relationships/slideMaster" Target="slideMasters/slideMaster21.xml"/><Relationship Id="rId42" Type="http://schemas.openxmlformats.org/officeDocument/2006/relationships/slide" Target="slides/slide21.xml"/><Relationship Id="rId63" Type="http://schemas.openxmlformats.org/officeDocument/2006/relationships/slide" Target="slides/slide42.xml"/><Relationship Id="rId84" Type="http://schemas.openxmlformats.org/officeDocument/2006/relationships/slide" Target="slides/slide63.xml"/><Relationship Id="rId138" Type="http://schemas.openxmlformats.org/officeDocument/2006/relationships/slide" Target="slides/slide117.xml"/><Relationship Id="rId107" Type="http://schemas.openxmlformats.org/officeDocument/2006/relationships/slide" Target="slides/slide86.xml"/><Relationship Id="rId11" Type="http://schemas.openxmlformats.org/officeDocument/2006/relationships/slideMaster" Target="slideMasters/slideMaster11.xml"/><Relationship Id="rId32" Type="http://schemas.openxmlformats.org/officeDocument/2006/relationships/slide" Target="slides/slide11.xml"/><Relationship Id="rId53" Type="http://schemas.openxmlformats.org/officeDocument/2006/relationships/slide" Target="slides/slide32.xml"/><Relationship Id="rId74" Type="http://schemas.openxmlformats.org/officeDocument/2006/relationships/slide" Target="slides/slide53.xml"/><Relationship Id="rId128" Type="http://schemas.openxmlformats.org/officeDocument/2006/relationships/slide" Target="slides/slide107.xml"/><Relationship Id="rId149" Type="http://schemas.openxmlformats.org/officeDocument/2006/relationships/slide" Target="slides/slide128.xml"/><Relationship Id="rId5" Type="http://schemas.openxmlformats.org/officeDocument/2006/relationships/slideMaster" Target="slideMasters/slideMaster5.xml"/><Relationship Id="rId95" Type="http://schemas.openxmlformats.org/officeDocument/2006/relationships/slide" Target="slides/slide74.xml"/><Relationship Id="rId22" Type="http://schemas.openxmlformats.org/officeDocument/2006/relationships/slide" Target="slides/slide1.xml"/><Relationship Id="rId43" Type="http://schemas.openxmlformats.org/officeDocument/2006/relationships/slide" Target="slides/slide22.xml"/><Relationship Id="rId64" Type="http://schemas.openxmlformats.org/officeDocument/2006/relationships/slide" Target="slides/slide43.xml"/><Relationship Id="rId118" Type="http://schemas.openxmlformats.org/officeDocument/2006/relationships/slide" Target="slides/slide97.xml"/><Relationship Id="rId139" Type="http://schemas.openxmlformats.org/officeDocument/2006/relationships/slide" Target="slides/slide118.xml"/><Relationship Id="rId80" Type="http://schemas.openxmlformats.org/officeDocument/2006/relationships/slide" Target="slides/slide59.xml"/><Relationship Id="rId85" Type="http://schemas.openxmlformats.org/officeDocument/2006/relationships/slide" Target="slides/slide64.xml"/><Relationship Id="rId150" Type="http://schemas.openxmlformats.org/officeDocument/2006/relationships/slide" Target="slides/slide129.xml"/><Relationship Id="rId155" Type="http://schemas.openxmlformats.org/officeDocument/2006/relationships/viewProps" Target="viewProps.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2.xml"/><Relationship Id="rId38" Type="http://schemas.openxmlformats.org/officeDocument/2006/relationships/slide" Target="slides/slide17.xml"/><Relationship Id="rId59" Type="http://schemas.openxmlformats.org/officeDocument/2006/relationships/slide" Target="slides/slide38.xml"/><Relationship Id="rId103" Type="http://schemas.openxmlformats.org/officeDocument/2006/relationships/slide" Target="slides/slide82.xml"/><Relationship Id="rId108" Type="http://schemas.openxmlformats.org/officeDocument/2006/relationships/slide" Target="slides/slide87.xml"/><Relationship Id="rId124" Type="http://schemas.openxmlformats.org/officeDocument/2006/relationships/slide" Target="slides/slide103.xml"/><Relationship Id="rId129" Type="http://schemas.openxmlformats.org/officeDocument/2006/relationships/slide" Target="slides/slide108.xml"/><Relationship Id="rId54" Type="http://schemas.openxmlformats.org/officeDocument/2006/relationships/slide" Target="slides/slide33.xml"/><Relationship Id="rId70" Type="http://schemas.openxmlformats.org/officeDocument/2006/relationships/slide" Target="slides/slide49.xml"/><Relationship Id="rId75" Type="http://schemas.openxmlformats.org/officeDocument/2006/relationships/slide" Target="slides/slide54.xml"/><Relationship Id="rId91" Type="http://schemas.openxmlformats.org/officeDocument/2006/relationships/slide" Target="slides/slide70.xml"/><Relationship Id="rId96" Type="http://schemas.openxmlformats.org/officeDocument/2006/relationships/slide" Target="slides/slide75.xml"/><Relationship Id="rId140" Type="http://schemas.openxmlformats.org/officeDocument/2006/relationships/slide" Target="slides/slide119.xml"/><Relationship Id="rId145" Type="http://schemas.openxmlformats.org/officeDocument/2006/relationships/slide" Target="slides/slide124.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2.xml"/><Relationship Id="rId28" Type="http://schemas.openxmlformats.org/officeDocument/2006/relationships/slide" Target="slides/slide7.xml"/><Relationship Id="rId49" Type="http://schemas.openxmlformats.org/officeDocument/2006/relationships/slide" Target="slides/slide28.xml"/><Relationship Id="rId114" Type="http://schemas.openxmlformats.org/officeDocument/2006/relationships/slide" Target="slides/slide93.xml"/><Relationship Id="rId119" Type="http://schemas.openxmlformats.org/officeDocument/2006/relationships/slide" Target="slides/slide98.xml"/><Relationship Id="rId44" Type="http://schemas.openxmlformats.org/officeDocument/2006/relationships/slide" Target="slides/slide23.xml"/><Relationship Id="rId60" Type="http://schemas.openxmlformats.org/officeDocument/2006/relationships/slide" Target="slides/slide39.xml"/><Relationship Id="rId65" Type="http://schemas.openxmlformats.org/officeDocument/2006/relationships/slide" Target="slides/slide44.xml"/><Relationship Id="rId81" Type="http://schemas.openxmlformats.org/officeDocument/2006/relationships/slide" Target="slides/slide60.xml"/><Relationship Id="rId86" Type="http://schemas.openxmlformats.org/officeDocument/2006/relationships/slide" Target="slides/slide65.xml"/><Relationship Id="rId130" Type="http://schemas.openxmlformats.org/officeDocument/2006/relationships/slide" Target="slides/slide109.xml"/><Relationship Id="rId135" Type="http://schemas.openxmlformats.org/officeDocument/2006/relationships/slide" Target="slides/slide114.xml"/><Relationship Id="rId151" Type="http://schemas.openxmlformats.org/officeDocument/2006/relationships/slide" Target="slides/slide130.xml"/><Relationship Id="rId156" Type="http://schemas.openxmlformats.org/officeDocument/2006/relationships/theme" Target="theme/theme1.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8.xml"/><Relationship Id="rId109" Type="http://schemas.openxmlformats.org/officeDocument/2006/relationships/slide" Target="slides/slide88.xml"/><Relationship Id="rId34" Type="http://schemas.openxmlformats.org/officeDocument/2006/relationships/slide" Target="slides/slide13.xml"/><Relationship Id="rId50" Type="http://schemas.openxmlformats.org/officeDocument/2006/relationships/slide" Target="slides/slide29.xml"/><Relationship Id="rId55" Type="http://schemas.openxmlformats.org/officeDocument/2006/relationships/slide" Target="slides/slide34.xml"/><Relationship Id="rId76" Type="http://schemas.openxmlformats.org/officeDocument/2006/relationships/slide" Target="slides/slide55.xml"/><Relationship Id="rId97" Type="http://schemas.openxmlformats.org/officeDocument/2006/relationships/slide" Target="slides/slide76.xml"/><Relationship Id="rId104" Type="http://schemas.openxmlformats.org/officeDocument/2006/relationships/slide" Target="slides/slide83.xml"/><Relationship Id="rId120" Type="http://schemas.openxmlformats.org/officeDocument/2006/relationships/slide" Target="slides/slide99.xml"/><Relationship Id="rId125" Type="http://schemas.openxmlformats.org/officeDocument/2006/relationships/slide" Target="slides/slide104.xml"/><Relationship Id="rId141" Type="http://schemas.openxmlformats.org/officeDocument/2006/relationships/slide" Target="slides/slide120.xml"/><Relationship Id="rId146" Type="http://schemas.openxmlformats.org/officeDocument/2006/relationships/slide" Target="slides/slide125.xml"/><Relationship Id="rId7" Type="http://schemas.openxmlformats.org/officeDocument/2006/relationships/slideMaster" Target="slideMasters/slideMaster7.xml"/><Relationship Id="rId71" Type="http://schemas.openxmlformats.org/officeDocument/2006/relationships/slide" Target="slides/slide50.xml"/><Relationship Id="rId92" Type="http://schemas.openxmlformats.org/officeDocument/2006/relationships/slide" Target="slides/slide71.xml"/><Relationship Id="rId2" Type="http://schemas.openxmlformats.org/officeDocument/2006/relationships/slideMaster" Target="slideMasters/slideMaster2.xml"/><Relationship Id="rId29" Type="http://schemas.openxmlformats.org/officeDocument/2006/relationships/slide" Target="slides/slide8.xml"/><Relationship Id="rId24" Type="http://schemas.openxmlformats.org/officeDocument/2006/relationships/slide" Target="slides/slide3.xml"/><Relationship Id="rId40" Type="http://schemas.openxmlformats.org/officeDocument/2006/relationships/slide" Target="slides/slide19.xml"/><Relationship Id="rId45" Type="http://schemas.openxmlformats.org/officeDocument/2006/relationships/slide" Target="slides/slide24.xml"/><Relationship Id="rId66" Type="http://schemas.openxmlformats.org/officeDocument/2006/relationships/slide" Target="slides/slide45.xml"/><Relationship Id="rId87" Type="http://schemas.openxmlformats.org/officeDocument/2006/relationships/slide" Target="slides/slide66.xml"/><Relationship Id="rId110" Type="http://schemas.openxmlformats.org/officeDocument/2006/relationships/slide" Target="slides/slide89.xml"/><Relationship Id="rId115" Type="http://schemas.openxmlformats.org/officeDocument/2006/relationships/slide" Target="slides/slide94.xml"/><Relationship Id="rId131" Type="http://schemas.openxmlformats.org/officeDocument/2006/relationships/slide" Target="slides/slide110.xml"/><Relationship Id="rId136" Type="http://schemas.openxmlformats.org/officeDocument/2006/relationships/slide" Target="slides/slide115.xml"/><Relationship Id="rId157" Type="http://schemas.openxmlformats.org/officeDocument/2006/relationships/tableStyles" Target="tableStyles.xml"/><Relationship Id="rId61" Type="http://schemas.openxmlformats.org/officeDocument/2006/relationships/slide" Target="slides/slide40.xml"/><Relationship Id="rId82" Type="http://schemas.openxmlformats.org/officeDocument/2006/relationships/slide" Target="slides/slide61.xml"/><Relationship Id="rId152" Type="http://schemas.openxmlformats.org/officeDocument/2006/relationships/notesMaster" Target="notesMasters/notesMaster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9.xml"/><Relationship Id="rId35" Type="http://schemas.openxmlformats.org/officeDocument/2006/relationships/slide" Target="slides/slide14.xml"/><Relationship Id="rId56" Type="http://schemas.openxmlformats.org/officeDocument/2006/relationships/slide" Target="slides/slide35.xml"/><Relationship Id="rId77" Type="http://schemas.openxmlformats.org/officeDocument/2006/relationships/slide" Target="slides/slide56.xml"/><Relationship Id="rId100" Type="http://schemas.openxmlformats.org/officeDocument/2006/relationships/slide" Target="slides/slide79.xml"/><Relationship Id="rId105" Type="http://schemas.openxmlformats.org/officeDocument/2006/relationships/slide" Target="slides/slide84.xml"/><Relationship Id="rId126" Type="http://schemas.openxmlformats.org/officeDocument/2006/relationships/slide" Target="slides/slide105.xml"/><Relationship Id="rId147" Type="http://schemas.openxmlformats.org/officeDocument/2006/relationships/slide" Target="slides/slide126.xml"/><Relationship Id="rId8" Type="http://schemas.openxmlformats.org/officeDocument/2006/relationships/slideMaster" Target="slideMasters/slideMaster8.xml"/><Relationship Id="rId51" Type="http://schemas.openxmlformats.org/officeDocument/2006/relationships/slide" Target="slides/slide30.xml"/><Relationship Id="rId72" Type="http://schemas.openxmlformats.org/officeDocument/2006/relationships/slide" Target="slides/slide51.xml"/><Relationship Id="rId93" Type="http://schemas.openxmlformats.org/officeDocument/2006/relationships/slide" Target="slides/slide72.xml"/><Relationship Id="rId98" Type="http://schemas.openxmlformats.org/officeDocument/2006/relationships/slide" Target="slides/slide77.xml"/><Relationship Id="rId121" Type="http://schemas.openxmlformats.org/officeDocument/2006/relationships/slide" Target="slides/slide100.xml"/><Relationship Id="rId142" Type="http://schemas.openxmlformats.org/officeDocument/2006/relationships/slide" Target="slides/slide121.xml"/><Relationship Id="rId3" Type="http://schemas.openxmlformats.org/officeDocument/2006/relationships/slideMaster" Target="slideMasters/slideMaster3.xml"/><Relationship Id="rId25" Type="http://schemas.openxmlformats.org/officeDocument/2006/relationships/slide" Target="slides/slide4.xml"/><Relationship Id="rId46" Type="http://schemas.openxmlformats.org/officeDocument/2006/relationships/slide" Target="slides/slide25.xml"/><Relationship Id="rId67" Type="http://schemas.openxmlformats.org/officeDocument/2006/relationships/slide" Target="slides/slide46.xml"/><Relationship Id="rId116" Type="http://schemas.openxmlformats.org/officeDocument/2006/relationships/slide" Target="slides/slide95.xml"/><Relationship Id="rId137" Type="http://schemas.openxmlformats.org/officeDocument/2006/relationships/slide" Target="slides/slide116.xml"/><Relationship Id="rId20" Type="http://schemas.openxmlformats.org/officeDocument/2006/relationships/slideMaster" Target="slideMasters/slideMaster20.xml"/><Relationship Id="rId41" Type="http://schemas.openxmlformats.org/officeDocument/2006/relationships/slide" Target="slides/slide20.xml"/><Relationship Id="rId62" Type="http://schemas.openxmlformats.org/officeDocument/2006/relationships/slide" Target="slides/slide41.xml"/><Relationship Id="rId83" Type="http://schemas.openxmlformats.org/officeDocument/2006/relationships/slide" Target="slides/slide62.xml"/><Relationship Id="rId88" Type="http://schemas.openxmlformats.org/officeDocument/2006/relationships/slide" Target="slides/slide67.xml"/><Relationship Id="rId111" Type="http://schemas.openxmlformats.org/officeDocument/2006/relationships/slide" Target="slides/slide90.xml"/><Relationship Id="rId132" Type="http://schemas.openxmlformats.org/officeDocument/2006/relationships/slide" Target="slides/slide111.xml"/><Relationship Id="rId153" Type="http://schemas.openxmlformats.org/officeDocument/2006/relationships/commentAuthors" Target="commentAuthors.xml"/><Relationship Id="rId15" Type="http://schemas.openxmlformats.org/officeDocument/2006/relationships/slideMaster" Target="slideMasters/slideMaster15.xml"/><Relationship Id="rId36" Type="http://schemas.openxmlformats.org/officeDocument/2006/relationships/slide" Target="slides/slide15.xml"/><Relationship Id="rId57" Type="http://schemas.openxmlformats.org/officeDocument/2006/relationships/slide" Target="slides/slide36.xml"/><Relationship Id="rId106" Type="http://schemas.openxmlformats.org/officeDocument/2006/relationships/slide" Target="slides/slide85.xml"/><Relationship Id="rId127" Type="http://schemas.openxmlformats.org/officeDocument/2006/relationships/slide" Target="slides/slide106.xml"/><Relationship Id="rId10" Type="http://schemas.openxmlformats.org/officeDocument/2006/relationships/slideMaster" Target="slideMasters/slideMaster10.xml"/><Relationship Id="rId31" Type="http://schemas.openxmlformats.org/officeDocument/2006/relationships/slide" Target="slides/slide10.xml"/><Relationship Id="rId52" Type="http://schemas.openxmlformats.org/officeDocument/2006/relationships/slide" Target="slides/slide31.xml"/><Relationship Id="rId73" Type="http://schemas.openxmlformats.org/officeDocument/2006/relationships/slide" Target="slides/slide52.xml"/><Relationship Id="rId78" Type="http://schemas.openxmlformats.org/officeDocument/2006/relationships/slide" Target="slides/slide57.xml"/><Relationship Id="rId94" Type="http://schemas.openxmlformats.org/officeDocument/2006/relationships/slide" Target="slides/slide73.xml"/><Relationship Id="rId99" Type="http://schemas.openxmlformats.org/officeDocument/2006/relationships/slide" Target="slides/slide78.xml"/><Relationship Id="rId101" Type="http://schemas.openxmlformats.org/officeDocument/2006/relationships/slide" Target="slides/slide80.xml"/><Relationship Id="rId122" Type="http://schemas.openxmlformats.org/officeDocument/2006/relationships/slide" Target="slides/slide101.xml"/><Relationship Id="rId143" Type="http://schemas.openxmlformats.org/officeDocument/2006/relationships/slide" Target="slides/slide122.xml"/><Relationship Id="rId148" Type="http://schemas.openxmlformats.org/officeDocument/2006/relationships/slide" Target="slides/slide127.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5.xml"/><Relationship Id="rId47" Type="http://schemas.openxmlformats.org/officeDocument/2006/relationships/slide" Target="slides/slide26.xml"/><Relationship Id="rId68" Type="http://schemas.openxmlformats.org/officeDocument/2006/relationships/slide" Target="slides/slide47.xml"/><Relationship Id="rId89" Type="http://schemas.openxmlformats.org/officeDocument/2006/relationships/slide" Target="slides/slide68.xml"/><Relationship Id="rId112" Type="http://schemas.openxmlformats.org/officeDocument/2006/relationships/slide" Target="slides/slide91.xml"/><Relationship Id="rId133" Type="http://schemas.openxmlformats.org/officeDocument/2006/relationships/slide" Target="slides/slide112.xml"/><Relationship Id="rId154" Type="http://schemas.openxmlformats.org/officeDocument/2006/relationships/presProps" Target="presProps.xml"/><Relationship Id="rId16" Type="http://schemas.openxmlformats.org/officeDocument/2006/relationships/slideMaster" Target="slideMasters/slideMaster16.xml"/><Relationship Id="rId37" Type="http://schemas.openxmlformats.org/officeDocument/2006/relationships/slide" Target="slides/slide16.xml"/><Relationship Id="rId58" Type="http://schemas.openxmlformats.org/officeDocument/2006/relationships/slide" Target="slides/slide37.xml"/><Relationship Id="rId79" Type="http://schemas.openxmlformats.org/officeDocument/2006/relationships/slide" Target="slides/slide58.xml"/><Relationship Id="rId102" Type="http://schemas.openxmlformats.org/officeDocument/2006/relationships/slide" Target="slides/slide81.xml"/><Relationship Id="rId123" Type="http://schemas.openxmlformats.org/officeDocument/2006/relationships/slide" Target="slides/slide102.xml"/><Relationship Id="rId144" Type="http://schemas.openxmlformats.org/officeDocument/2006/relationships/slide" Target="slides/slide123.xml"/><Relationship Id="rId90" Type="http://schemas.openxmlformats.org/officeDocument/2006/relationships/slide" Target="slides/slide69.xml"/><Relationship Id="rId27" Type="http://schemas.openxmlformats.org/officeDocument/2006/relationships/slide" Target="slides/slide6.xml"/><Relationship Id="rId48" Type="http://schemas.openxmlformats.org/officeDocument/2006/relationships/slide" Target="slides/slide27.xml"/><Relationship Id="rId69" Type="http://schemas.openxmlformats.org/officeDocument/2006/relationships/slide" Target="slides/slide48.xml"/><Relationship Id="rId113" Type="http://schemas.openxmlformats.org/officeDocument/2006/relationships/slide" Target="slides/slide92.xml"/><Relationship Id="rId134" Type="http://schemas.openxmlformats.org/officeDocument/2006/relationships/slide" Target="slides/slide1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9282" name="AutoShape 1"/>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nSpc>
                <a:spcPct val="93000"/>
              </a:lnSpc>
              <a:buClr>
                <a:srgbClr val="FFFFFF"/>
              </a:buClr>
              <a:buSzPct val="100000"/>
              <a:buFont typeface="Arial" charset="0"/>
              <a:buNone/>
            </a:pPr>
            <a:endParaRPr lang="en-US"/>
          </a:p>
        </p:txBody>
      </p:sp>
      <p:sp>
        <p:nvSpPr>
          <p:cNvPr id="312323" name="Text Box 2"/>
          <p:cNvSpPr txBox="1">
            <a:spLocks noChangeArrowheads="1"/>
          </p:cNvSpPr>
          <p:nvPr/>
        </p:nvSpPr>
        <p:spPr bwMode="auto">
          <a:xfrm>
            <a:off x="0" y="0"/>
            <a:ext cx="29718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25603" name="Rectangle 3"/>
          <p:cNvSpPr>
            <a:spLocks noGrp="1" noChangeArrowheads="1"/>
          </p:cNvSpPr>
          <p:nvPr>
            <p:ph type="dt"/>
          </p:nvPr>
        </p:nvSpPr>
        <p:spPr bwMode="auto">
          <a:xfrm>
            <a:off x="3884613" y="0"/>
            <a:ext cx="2970212"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lnSpc>
                <a:spcPct val="100000"/>
              </a:lnSpc>
              <a:buClr>
                <a:srgbClr val="000000"/>
              </a:buClr>
              <a:buSzPct val="100000"/>
              <a:buFont typeface="Calibri" charset="0"/>
              <a:buNone/>
              <a:tabLst>
                <a:tab pos="723900" algn="l"/>
                <a:tab pos="1447800" algn="l"/>
                <a:tab pos="2171700" algn="l"/>
                <a:tab pos="2895600" algn="l"/>
              </a:tabLst>
              <a:defRPr sz="1200">
                <a:solidFill>
                  <a:srgbClr val="000000"/>
                </a:solidFill>
                <a:latin typeface="Calibri" charset="0"/>
                <a:ea typeface="ＭＳ Ｐゴシック" charset="-128"/>
                <a:cs typeface="Arial Unicode MS" charset="0"/>
              </a:defRPr>
            </a:lvl1pPr>
          </a:lstStyle>
          <a:p>
            <a:pPr>
              <a:defRPr/>
            </a:pPr>
            <a:r>
              <a:rPr lang="en-GB"/>
              <a:t>10/06/10</a:t>
            </a:r>
          </a:p>
        </p:txBody>
      </p:sp>
      <p:sp>
        <p:nvSpPr>
          <p:cNvPr id="609285" name="Rectangle 4"/>
          <p:cNvSpPr>
            <a:spLocks noGrp="1" noRot="1" noChangeAspect="1" noChangeArrowheads="1"/>
          </p:cNvSpPr>
          <p:nvPr>
            <p:ph type="sldImg"/>
          </p:nvPr>
        </p:nvSpPr>
        <p:spPr bwMode="auto">
          <a:xfrm>
            <a:off x="1143000" y="685800"/>
            <a:ext cx="4570413" cy="3427413"/>
          </a:xfrm>
          <a:prstGeom prst="rect">
            <a:avLst/>
          </a:prstGeom>
          <a:noFill/>
          <a:ln w="12600">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5605" name="Rectangle 5"/>
          <p:cNvSpPr>
            <a:spLocks noGrp="1" noChangeArrowheads="1"/>
          </p:cNvSpPr>
          <p:nvPr>
            <p:ph type="body"/>
          </p:nvPr>
        </p:nvSpPr>
        <p:spPr bwMode="auto">
          <a:xfrm>
            <a:off x="685800" y="4343400"/>
            <a:ext cx="5484813" cy="41132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lvl="0"/>
            <a:endParaRPr lang="en-US" noProof="0"/>
          </a:p>
        </p:txBody>
      </p:sp>
      <p:sp>
        <p:nvSpPr>
          <p:cNvPr id="312327" name="Text Box 6"/>
          <p:cNvSpPr txBox="1">
            <a:spLocks noChangeArrowheads="1"/>
          </p:cNvSpPr>
          <p:nvPr/>
        </p:nvSpPr>
        <p:spPr bwMode="auto">
          <a:xfrm>
            <a:off x="0" y="8683625"/>
            <a:ext cx="29718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25607" name="Rectangle 7"/>
          <p:cNvSpPr>
            <a:spLocks noGrp="1" noChangeArrowheads="1"/>
          </p:cNvSpPr>
          <p:nvPr>
            <p:ph type="sldNum"/>
          </p:nvPr>
        </p:nvSpPr>
        <p:spPr bwMode="auto">
          <a:xfrm>
            <a:off x="3884613" y="8685213"/>
            <a:ext cx="2970212" cy="455612"/>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a:buClr>
                <a:srgbClr val="000000"/>
              </a:buClr>
              <a:buSzPct val="100000"/>
              <a:buFont typeface="Calibri" charset="0"/>
              <a:buNone/>
              <a:tabLst>
                <a:tab pos="723900" algn="l"/>
                <a:tab pos="1447800" algn="l"/>
                <a:tab pos="2171700" algn="l"/>
                <a:tab pos="2895600" algn="l"/>
              </a:tabLst>
              <a:defRPr sz="1200">
                <a:solidFill>
                  <a:srgbClr val="000000"/>
                </a:solidFill>
                <a:latin typeface="Calibri" charset="0"/>
              </a:defRPr>
            </a:lvl1pPr>
          </a:lstStyle>
          <a:p>
            <a:pPr>
              <a:defRPr/>
            </a:pPr>
            <a:fld id="{E16927D3-97C0-5646-B64C-3E4122A0F397}" type="slidenum">
              <a:rPr lang="en-GB"/>
              <a:pPr>
                <a:defRPr/>
              </a:pPr>
              <a:t>‹#›</a:t>
            </a:fld>
            <a:endParaRPr lang="en-GB"/>
          </a:p>
        </p:txBody>
      </p:sp>
    </p:spTree>
    <p:extLst>
      <p:ext uri="{BB962C8B-B14F-4D97-AF65-F5344CB8AC3E}">
        <p14:creationId xmlns:p14="http://schemas.microsoft.com/office/powerpoint/2010/main" val="3637202334"/>
      </p:ext>
    </p:extLst>
  </p:cSld>
  <p:clrMap bg1="lt1" tx1="dk1" bg2="lt2" tx2="dk2" accent1="accent1" accent2="accent2" accent3="accent3" accent4="accent4" accent5="accent5" accent6="accent6" hlink="hlink" folHlink="folHlink"/>
  <p:hf hdr="0" ftr="0"/>
  <p:notesStyle>
    <a:lvl1pPr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6" charset="0"/>
        <a:ea typeface="ＭＳ Ｐゴシック" charset="-128"/>
        <a:cs typeface="ＭＳ Ｐゴシック" charset="-128"/>
      </a:defRPr>
    </a:lvl1pPr>
    <a:lvl2pPr marL="742950" indent="-28575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6" charset="0"/>
        <a:ea typeface="ＭＳ Ｐゴシック" charset="-128"/>
        <a:cs typeface="+mn-cs"/>
      </a:defRPr>
    </a:lvl2pPr>
    <a:lvl3pPr marL="11430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6" charset="0"/>
        <a:ea typeface="ＭＳ Ｐゴシック" charset="-128"/>
        <a:cs typeface="+mn-cs"/>
      </a:defRPr>
    </a:lvl3pPr>
    <a:lvl4pPr marL="16002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6" charset="0"/>
        <a:ea typeface="ＭＳ Ｐゴシック" charset="-128"/>
        <a:cs typeface="+mn-cs"/>
      </a:defRPr>
    </a:lvl4pPr>
    <a:lvl5pPr marL="20574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6"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4" name="Slide Image Placeholder 1"/>
          <p:cNvSpPr>
            <a:spLocks noGrp="1" noRot="1" noChangeAspect="1" noTextEdit="1"/>
          </p:cNvSpPr>
          <p:nvPr>
            <p:ph type="sldImg"/>
          </p:nvPr>
        </p:nvSpPr>
        <p:spPr>
          <a:ln/>
        </p:spPr>
      </p:sp>
      <p:sp>
        <p:nvSpPr>
          <p:cNvPr id="520195" name="Notes Placeholder 2"/>
          <p:cNvSpPr>
            <a:spLocks noGrp="1"/>
          </p:cNvSpPr>
          <p:nvPr>
            <p:ph type="body" idx="1"/>
          </p:nvPr>
        </p:nvSpPr>
        <p:spPr>
          <a:noFill/>
          <a:ln/>
        </p:spPr>
        <p:txBody>
          <a:bodyPr/>
          <a:lstStyle/>
          <a:p>
            <a:r>
              <a:rPr lang="en-US">
                <a:latin typeface="Arial" pitchFamily="34" charset="0"/>
                <a:cs typeface="Arial" pitchFamily="34" charset="0"/>
              </a:rPr>
              <a:t>When the storms of life come upon us - and all of us will experience them - we can rise above them by setting our minds and our belief toward God. The storms do not have to overcome us. We can allow God</a:t>
            </a:r>
            <a:r>
              <a:rPr lang="uk-UA">
                <a:latin typeface="Arial" pitchFamily="34" charset="0"/>
                <a:cs typeface="Arial" pitchFamily="34" charset="0"/>
              </a:rPr>
              <a:t>'</a:t>
            </a:r>
            <a:r>
              <a:rPr lang="en-US">
                <a:latin typeface="Arial" pitchFamily="34" charset="0"/>
                <a:cs typeface="Arial" pitchFamily="34" charset="0"/>
              </a:rPr>
              <a:t>s power to lift us above them.</a:t>
            </a:r>
          </a:p>
          <a:p>
            <a:r>
              <a:rPr lang="en-US">
                <a:latin typeface="Arial" pitchFamily="34" charset="0"/>
                <a:cs typeface="Arial" pitchFamily="34" charset="0"/>
              </a:rPr>
              <a:t>God enables us to ride the winds of the storm that bring sickness, tragedy, failure and disappointment in our lives. We can soar above the storm.</a:t>
            </a:r>
          </a:p>
          <a:p>
            <a:r>
              <a:rPr lang="en-US">
                <a:latin typeface="Arial" pitchFamily="34" charset="0"/>
                <a:cs typeface="Arial" pitchFamily="34" charset="0"/>
              </a:rPr>
              <a:t>Friends, it is not the </a:t>
            </a:r>
            <a:r>
              <a:rPr lang="en-US" i="1">
                <a:latin typeface="Arial" pitchFamily="34" charset="0"/>
                <a:cs typeface="Arial" pitchFamily="34" charset="0"/>
              </a:rPr>
              <a:t>burdens of life</a:t>
            </a:r>
            <a:r>
              <a:rPr lang="en-US">
                <a:latin typeface="Arial" pitchFamily="34" charset="0"/>
                <a:cs typeface="Arial" pitchFamily="34" charset="0"/>
              </a:rPr>
              <a:t> that weigh us down.  </a:t>
            </a:r>
            <a:r>
              <a:rPr lang="en-US" i="1">
                <a:latin typeface="Arial" pitchFamily="34" charset="0"/>
                <a:cs typeface="Arial" pitchFamily="34" charset="0"/>
              </a:rPr>
              <a:t>It is how we handle them.</a:t>
            </a:r>
            <a:r>
              <a:rPr lang="en-US">
                <a:latin typeface="Arial" pitchFamily="34" charset="0"/>
                <a:cs typeface="Arial" pitchFamily="34" charset="0"/>
              </a:rPr>
              <a:t> </a:t>
            </a:r>
          </a:p>
        </p:txBody>
      </p:sp>
      <p:sp>
        <p:nvSpPr>
          <p:cNvPr id="520196" name="Date Placeholder 3"/>
          <p:cNvSpPr>
            <a:spLocks noGrp="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Arial Unicode MS" charset="0"/>
              </a:rPr>
              <a:t>10/06/10</a:t>
            </a:r>
          </a:p>
        </p:txBody>
      </p:sp>
      <p:sp>
        <p:nvSpPr>
          <p:cNvPr id="520197" name="Slide Number Placeholder 4"/>
          <p:cNvSpPr>
            <a:spLocks noGrp="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6F4C8AF8-EF13-4268-8F2F-95A71AD68438}"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1</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Tree>
    <p:extLst>
      <p:ext uri="{BB962C8B-B14F-4D97-AF65-F5344CB8AC3E}">
        <p14:creationId xmlns:p14="http://schemas.microsoft.com/office/powerpoint/2010/main" val="3214988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4" name="Slide Image Placeholder 1"/>
          <p:cNvSpPr>
            <a:spLocks noGrp="1" noRot="1" noChangeAspect="1" noTextEdit="1"/>
          </p:cNvSpPr>
          <p:nvPr>
            <p:ph type="sldImg"/>
          </p:nvPr>
        </p:nvSpPr>
        <p:spPr>
          <a:ln/>
        </p:spPr>
      </p:sp>
      <p:sp>
        <p:nvSpPr>
          <p:cNvPr id="468995" name="Notes Placeholder 2"/>
          <p:cNvSpPr>
            <a:spLocks noGrp="1"/>
          </p:cNvSpPr>
          <p:nvPr>
            <p:ph type="body" idx="1"/>
          </p:nvPr>
        </p:nvSpPr>
        <p:spPr>
          <a:noFill/>
          <a:ln/>
        </p:spPr>
        <p:txBody>
          <a:bodyPr/>
          <a:lstStyle/>
          <a:p>
            <a:endParaRPr lang="en-US">
              <a:latin typeface="Times New Roman" pitchFamily="18" charset="0"/>
            </a:endParaRPr>
          </a:p>
        </p:txBody>
      </p:sp>
      <p:sp>
        <p:nvSpPr>
          <p:cNvPr id="468996" name="Date Placeholder 3"/>
          <p:cNvSpPr>
            <a:spLocks noGrp="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Arial Unicode MS" charset="0"/>
              </a:rPr>
              <a:t>10/06/10</a:t>
            </a:r>
          </a:p>
        </p:txBody>
      </p:sp>
      <p:sp>
        <p:nvSpPr>
          <p:cNvPr id="468997" name="Slide Number Placeholder 4"/>
          <p:cNvSpPr>
            <a:spLocks noGrp="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B94E6ACA-7B03-418A-8A8A-E9EE9B13F717}"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14</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Tree>
    <p:extLst>
      <p:ext uri="{BB962C8B-B14F-4D97-AF65-F5344CB8AC3E}">
        <p14:creationId xmlns:p14="http://schemas.microsoft.com/office/powerpoint/2010/main" val="38398569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8" name="Slide Image Placeholder 1"/>
          <p:cNvSpPr>
            <a:spLocks noGrp="1" noRot="1" noChangeAspect="1" noTextEdit="1"/>
          </p:cNvSpPr>
          <p:nvPr>
            <p:ph type="sldImg"/>
          </p:nvPr>
        </p:nvSpPr>
        <p:spPr>
          <a:ln/>
        </p:spPr>
      </p:sp>
      <p:sp>
        <p:nvSpPr>
          <p:cNvPr id="470019" name="Notes Placeholder 2"/>
          <p:cNvSpPr>
            <a:spLocks noGrp="1"/>
          </p:cNvSpPr>
          <p:nvPr>
            <p:ph type="body" idx="1"/>
          </p:nvPr>
        </p:nvSpPr>
        <p:spPr>
          <a:xfrm>
            <a:off x="914400" y="4343400"/>
            <a:ext cx="5029200" cy="279400"/>
          </a:xfrm>
          <a:noFill/>
          <a:ln/>
        </p:spPr>
        <p:txBody>
          <a:bodyPr/>
          <a:lstStyle/>
          <a:p>
            <a:r>
              <a:rPr lang="en-US">
                <a:latin typeface="Arial" pitchFamily="34" charset="0"/>
                <a:cs typeface="Arial" pitchFamily="34" charset="0"/>
              </a:rPr>
              <a:t>We are tempted to look down when things don</a:t>
            </a:r>
            <a:r>
              <a:rPr lang="uk-UA">
                <a:latin typeface="Arial" pitchFamily="34" charset="0"/>
                <a:cs typeface="Arial" pitchFamily="34" charset="0"/>
              </a:rPr>
              <a:t>'</a:t>
            </a:r>
            <a:r>
              <a:rPr lang="en-US">
                <a:latin typeface="Arial" pitchFamily="34" charset="0"/>
                <a:cs typeface="Arial" pitchFamily="34" charset="0"/>
              </a:rPr>
              <a:t>t go our way</a:t>
            </a:r>
          </a:p>
        </p:txBody>
      </p:sp>
      <p:sp>
        <p:nvSpPr>
          <p:cNvPr id="470020" name="Date Placeholder 3"/>
          <p:cNvSpPr>
            <a:spLocks noGrp="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Arial Unicode MS" charset="0"/>
              </a:rPr>
              <a:t>10/06/10</a:t>
            </a:r>
          </a:p>
        </p:txBody>
      </p:sp>
      <p:sp>
        <p:nvSpPr>
          <p:cNvPr id="470021" name="Slide Number Placeholder 4"/>
          <p:cNvSpPr>
            <a:spLocks noGrp="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6F510072-CAE2-47BF-9606-B164DB529D4A}"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15</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Tree>
    <p:extLst>
      <p:ext uri="{BB962C8B-B14F-4D97-AF65-F5344CB8AC3E}">
        <p14:creationId xmlns:p14="http://schemas.microsoft.com/office/powerpoint/2010/main" val="355567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2" name="Slide Image Placeholder 1"/>
          <p:cNvSpPr>
            <a:spLocks noGrp="1" noRot="1" noChangeAspect="1" noTextEdit="1"/>
          </p:cNvSpPr>
          <p:nvPr>
            <p:ph type="sldImg"/>
          </p:nvPr>
        </p:nvSpPr>
        <p:spPr>
          <a:ln/>
        </p:spPr>
      </p:sp>
      <p:sp>
        <p:nvSpPr>
          <p:cNvPr id="471043" name="Notes Placeholder 2"/>
          <p:cNvSpPr>
            <a:spLocks noGrp="1"/>
          </p:cNvSpPr>
          <p:nvPr>
            <p:ph type="body" idx="1"/>
          </p:nvPr>
        </p:nvSpPr>
        <p:spPr>
          <a:noFill/>
          <a:ln/>
        </p:spPr>
        <p:txBody>
          <a:bodyPr/>
          <a:lstStyle/>
          <a:p>
            <a:r>
              <a:rPr lang="en-US">
                <a:latin typeface="Arial" pitchFamily="34" charset="0"/>
                <a:cs typeface="Arial" pitchFamily="34" charset="0"/>
              </a:rPr>
              <a:t>Are you—like us—also going through a major life transition—kids coming or going, adjusting to SBC, moving house, etc.?</a:t>
            </a:r>
          </a:p>
          <a:p>
            <a:r>
              <a:rPr lang="en-US">
                <a:latin typeface="Arial" pitchFamily="34" charset="0"/>
                <a:cs typeface="Arial" pitchFamily="34" charset="0"/>
              </a:rPr>
              <a:t>Is your major struggle right now financial?  Times are tough in the present economy.</a:t>
            </a:r>
          </a:p>
          <a:p>
            <a:r>
              <a:rPr lang="en-US">
                <a:latin typeface="Arial" pitchFamily="34" charset="0"/>
                <a:cs typeface="Arial" pitchFamily="34" charset="0"/>
              </a:rPr>
              <a:t>Maybe you struggle with a physical ailment—your </a:t>
            </a:r>
            <a:r>
              <a:rPr lang="ru-RU">
                <a:latin typeface="Arial" pitchFamily="34" charset="0"/>
                <a:cs typeface="Arial" pitchFamily="34" charset="0"/>
              </a:rPr>
              <a:t>"</a:t>
            </a:r>
            <a:r>
              <a:rPr lang="en-US">
                <a:latin typeface="Arial" pitchFamily="34" charset="0"/>
                <a:cs typeface="Arial" pitchFamily="34" charset="0"/>
              </a:rPr>
              <a:t>thorn in the flesh</a:t>
            </a:r>
            <a:r>
              <a:rPr lang="ru-RU">
                <a:latin typeface="Arial" pitchFamily="34" charset="0"/>
                <a:cs typeface="Arial" pitchFamily="34" charset="0"/>
              </a:rPr>
              <a:t>"</a:t>
            </a:r>
            <a:r>
              <a:rPr lang="en-US">
                <a:latin typeface="Arial" pitchFamily="34" charset="0"/>
                <a:cs typeface="Arial" pitchFamily="34" charset="0"/>
              </a:rPr>
              <a:t> you</a:t>
            </a:r>
            <a:r>
              <a:rPr lang="uk-UA">
                <a:latin typeface="Arial" pitchFamily="34" charset="0"/>
                <a:cs typeface="Arial" pitchFamily="34" charset="0"/>
              </a:rPr>
              <a:t>'</a:t>
            </a:r>
            <a:r>
              <a:rPr lang="en-US">
                <a:latin typeface="Arial" pitchFamily="34" charset="0"/>
                <a:cs typeface="Arial" pitchFamily="34" charset="0"/>
              </a:rPr>
              <a:t>ve prayed about for years?</a:t>
            </a:r>
          </a:p>
          <a:p>
            <a:r>
              <a:rPr lang="en-US">
                <a:latin typeface="Arial" pitchFamily="34" charset="0"/>
                <a:cs typeface="Arial" pitchFamily="34" charset="0"/>
              </a:rPr>
              <a:t>Or perhaps your struggle is relational—parents or kids far from God, or a friend or other relative out of sync with you?</a:t>
            </a:r>
          </a:p>
          <a:p>
            <a:endParaRPr lang="en-US">
              <a:latin typeface="Arial" pitchFamily="34" charset="0"/>
              <a:cs typeface="Arial" pitchFamily="34" charset="0"/>
            </a:endParaRPr>
          </a:p>
          <a:p>
            <a:r>
              <a:rPr lang="en-US">
                <a:latin typeface="Arial" pitchFamily="34" charset="0"/>
                <a:cs typeface="Arial" pitchFamily="34" charset="0"/>
              </a:rPr>
              <a:t>Raise your hand if a struggle comes to mind.  Really?  Some of you don</a:t>
            </a:r>
            <a:r>
              <a:rPr lang="uk-UA">
                <a:latin typeface="Arial" pitchFamily="34" charset="0"/>
                <a:cs typeface="Arial" pitchFamily="34" charset="0"/>
              </a:rPr>
              <a:t>'</a:t>
            </a:r>
            <a:r>
              <a:rPr lang="en-US">
                <a:latin typeface="Arial" pitchFamily="34" charset="0"/>
                <a:cs typeface="Arial" pitchFamily="34" charset="0"/>
              </a:rPr>
              <a:t>t even have </a:t>
            </a:r>
            <a:r>
              <a:rPr lang="en-US" i="1">
                <a:latin typeface="Arial" pitchFamily="34" charset="0"/>
                <a:cs typeface="Arial" pitchFamily="34" charset="0"/>
              </a:rPr>
              <a:t>one</a:t>
            </a:r>
            <a:r>
              <a:rPr lang="en-US">
                <a:latin typeface="Arial" pitchFamily="34" charset="0"/>
                <a:cs typeface="Arial" pitchFamily="34" charset="0"/>
              </a:rPr>
              <a:t> issue in your life?  </a:t>
            </a:r>
          </a:p>
        </p:txBody>
      </p:sp>
      <p:sp>
        <p:nvSpPr>
          <p:cNvPr id="471044" name="Date Placeholder 3"/>
          <p:cNvSpPr>
            <a:spLocks noGrp="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Arial Unicode MS" charset="0"/>
              </a:rPr>
              <a:t>10/06/10</a:t>
            </a:r>
          </a:p>
        </p:txBody>
      </p:sp>
      <p:sp>
        <p:nvSpPr>
          <p:cNvPr id="471045" name="Slide Number Placeholder 4"/>
          <p:cNvSpPr>
            <a:spLocks noGrp="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ACE8F6D8-C847-40CC-A916-351285215CF9}"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16</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Tree>
    <p:extLst>
      <p:ext uri="{BB962C8B-B14F-4D97-AF65-F5344CB8AC3E}">
        <p14:creationId xmlns:p14="http://schemas.microsoft.com/office/powerpoint/2010/main" val="36051225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6" name="Slide Image Placeholder 1"/>
          <p:cNvSpPr>
            <a:spLocks noGrp="1" noRot="1" noChangeAspect="1" noTextEdit="1"/>
          </p:cNvSpPr>
          <p:nvPr>
            <p:ph type="sldImg"/>
          </p:nvPr>
        </p:nvSpPr>
        <p:spPr>
          <a:ln/>
        </p:spPr>
      </p:sp>
      <p:sp>
        <p:nvSpPr>
          <p:cNvPr id="472067" name="Notes Placeholder 2"/>
          <p:cNvSpPr>
            <a:spLocks noGrp="1"/>
          </p:cNvSpPr>
          <p:nvPr>
            <p:ph type="body" idx="1"/>
          </p:nvPr>
        </p:nvSpPr>
        <p:spPr>
          <a:noFill/>
          <a:ln/>
        </p:spPr>
        <p:txBody>
          <a:bodyPr/>
          <a:lstStyle/>
          <a:p>
            <a:r>
              <a:rPr lang="en-US">
                <a:latin typeface="Arial" pitchFamily="34" charset="0"/>
                <a:cs typeface="Arial" pitchFamily="34" charset="0"/>
              </a:rPr>
              <a:t>Now, in light of the challenge that you are facing, let</a:t>
            </a:r>
            <a:r>
              <a:rPr lang="uk-UA">
                <a:latin typeface="Arial" pitchFamily="34" charset="0"/>
                <a:cs typeface="Arial" pitchFamily="34" charset="0"/>
              </a:rPr>
              <a:t>'</a:t>
            </a:r>
            <a:r>
              <a:rPr lang="en-US">
                <a:latin typeface="Arial" pitchFamily="34" charset="0"/>
                <a:cs typeface="Arial" pitchFamily="34" charset="0"/>
              </a:rPr>
              <a:t>s address this question: How can you </a:t>
            </a:r>
            <a:r>
              <a:rPr lang="en-US" u="sng">
                <a:latin typeface="Arial" pitchFamily="34" charset="0"/>
                <a:cs typeface="Arial" pitchFamily="34" charset="0"/>
              </a:rPr>
              <a:t>look up </a:t>
            </a:r>
            <a:r>
              <a:rPr lang="en-US">
                <a:latin typeface="Arial" pitchFamily="34" charset="0"/>
                <a:cs typeface="Arial" pitchFamily="34" charset="0"/>
              </a:rPr>
              <a:t>to the LORD during your struggle? </a:t>
            </a:r>
          </a:p>
        </p:txBody>
      </p:sp>
      <p:sp>
        <p:nvSpPr>
          <p:cNvPr id="472068" name="Date Placeholder 3"/>
          <p:cNvSpPr>
            <a:spLocks noGrp="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Arial Unicode MS" charset="0"/>
              </a:rPr>
              <a:t>10/06/10</a:t>
            </a:r>
          </a:p>
        </p:txBody>
      </p:sp>
      <p:sp>
        <p:nvSpPr>
          <p:cNvPr id="472069" name="Slide Number Placeholder 4"/>
          <p:cNvSpPr>
            <a:spLocks noGrp="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B6C66D28-5736-4418-93DA-B5C511F26CD1}"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17</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Tree>
    <p:extLst>
      <p:ext uri="{BB962C8B-B14F-4D97-AF65-F5344CB8AC3E}">
        <p14:creationId xmlns:p14="http://schemas.microsoft.com/office/powerpoint/2010/main" val="25589807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3090"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Arial Unicode MS" charset="0"/>
              </a:rPr>
              <a:t>10/06/10</a:t>
            </a:r>
          </a:p>
        </p:txBody>
      </p:sp>
      <p:sp>
        <p:nvSpPr>
          <p:cNvPr id="473091"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081CF3DB-5820-40B9-8DF8-711A7C195EF4}"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18</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
        <p:nvSpPr>
          <p:cNvPr id="473092" name="Text Box 1"/>
          <p:cNvSpPr txBox="1">
            <a:spLocks noChangeArrowheads="1"/>
          </p:cNvSpPr>
          <p:nvPr/>
        </p:nvSpPr>
        <p:spPr bwMode="auto">
          <a:xfrm>
            <a:off x="3884613" y="8685213"/>
            <a:ext cx="2971800" cy="457200"/>
          </a:xfrm>
          <a:prstGeom prst="rect">
            <a:avLst/>
          </a:prstGeom>
          <a:noFill/>
          <a:ln w="9525">
            <a:noFill/>
            <a:miter lim="800000"/>
            <a:headEnd/>
            <a:tailEnd/>
          </a:ln>
        </p:spPr>
        <p:txBody>
          <a:bodyPr lIns="90000" tIns="46800" rIns="90000" bIns="46800" anchor="b"/>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D408C133-B969-4DA0-9DE3-E243C181FAA5}" type="slidenum">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18</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473093"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473094" name="Rectangle 3"/>
          <p:cNvSpPr>
            <a:spLocks noGrp="1" noChangeArrowheads="1"/>
          </p:cNvSpPr>
          <p:nvPr>
            <p:ph type="body"/>
          </p:nvPr>
        </p:nvSpPr>
        <p:spPr>
          <a:xfrm>
            <a:off x="685800" y="4343400"/>
            <a:ext cx="5486400" cy="4114800"/>
          </a:xfrm>
          <a:noFill/>
          <a:ln/>
        </p:spPr>
        <p:txBody>
          <a:bodyPr wrap="none" anchor="ctr"/>
          <a:lstStyle/>
          <a:p>
            <a:r>
              <a:rPr lang="en-US">
                <a:latin typeface="Arial" pitchFamily="34" charset="0"/>
                <a:cs typeface="Arial" pitchFamily="34" charset="0"/>
              </a:rPr>
              <a:t>Isaiah lived in a time when people in Judah were tempted to look down.</a:t>
            </a:r>
          </a:p>
        </p:txBody>
      </p:sp>
    </p:spTree>
    <p:extLst>
      <p:ext uri="{BB962C8B-B14F-4D97-AF65-F5344CB8AC3E}">
        <p14:creationId xmlns:p14="http://schemas.microsoft.com/office/powerpoint/2010/main" val="41882818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4114"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Arial Unicode MS" charset="0"/>
              </a:rPr>
              <a:t>10/06/10</a:t>
            </a:r>
          </a:p>
        </p:txBody>
      </p:sp>
      <p:sp>
        <p:nvSpPr>
          <p:cNvPr id="474115"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7BB334B1-B673-43B6-B2A0-F12232CCB9AB}"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19</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
        <p:nvSpPr>
          <p:cNvPr id="474116" name="Text Box 1"/>
          <p:cNvSpPr txBox="1">
            <a:spLocks noChangeArrowheads="1"/>
          </p:cNvSpPr>
          <p:nvPr/>
        </p:nvSpPr>
        <p:spPr bwMode="auto">
          <a:xfrm>
            <a:off x="3884613" y="8685213"/>
            <a:ext cx="2971800" cy="457200"/>
          </a:xfrm>
          <a:prstGeom prst="rect">
            <a:avLst/>
          </a:prstGeom>
          <a:noFill/>
          <a:ln w="9525">
            <a:noFill/>
            <a:miter lim="800000"/>
            <a:headEnd/>
            <a:tailEnd/>
          </a:ln>
        </p:spPr>
        <p:txBody>
          <a:bodyPr lIns="90000" tIns="46800" rIns="90000" bIns="46800" anchor="b"/>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D3818EFC-9926-432D-8FAF-78736F814939}" type="slidenum">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19</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474117"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474118" name="Rectangle 3"/>
          <p:cNvSpPr>
            <a:spLocks noGrp="1" noChangeArrowheads="1"/>
          </p:cNvSpPr>
          <p:nvPr>
            <p:ph type="body"/>
          </p:nvPr>
        </p:nvSpPr>
        <p:spPr>
          <a:xfrm>
            <a:off x="685800" y="4343400"/>
            <a:ext cx="5486400" cy="4114800"/>
          </a:xfrm>
          <a:noFill/>
          <a:ln/>
        </p:spPr>
        <p:txBody>
          <a:bodyPr wrap="none" anchor="ctr"/>
          <a:lstStyle/>
          <a:p>
            <a:r>
              <a:rPr lang="en-US">
                <a:latin typeface="Arial" pitchFamily="34" charset="0"/>
                <a:cs typeface="Arial" pitchFamily="34" charset="0"/>
              </a:rPr>
              <a:t>The Assyrian army had conquered every nation north of Judah in Isaiah</a:t>
            </a:r>
            <a:r>
              <a:rPr lang="uk-UA">
                <a:latin typeface="Arial" pitchFamily="34" charset="0"/>
                <a:cs typeface="Arial" pitchFamily="34" charset="0"/>
              </a:rPr>
              <a:t>'</a:t>
            </a:r>
            <a:r>
              <a:rPr lang="en-US">
                <a:latin typeface="Arial" pitchFamily="34" charset="0"/>
                <a:cs typeface="Arial" pitchFamily="34" charset="0"/>
              </a:rPr>
              <a:t>s time. That would be like living to see Malaysia conquered by a foreign power </a:t>
            </a:r>
          </a:p>
        </p:txBody>
      </p:sp>
    </p:spTree>
    <p:extLst>
      <p:ext uri="{BB962C8B-B14F-4D97-AF65-F5344CB8AC3E}">
        <p14:creationId xmlns:p14="http://schemas.microsoft.com/office/powerpoint/2010/main" val="15629684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5138"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Arial Unicode MS" charset="0"/>
              </a:rPr>
              <a:t>10/06/10</a:t>
            </a:r>
          </a:p>
        </p:txBody>
      </p:sp>
      <p:sp>
        <p:nvSpPr>
          <p:cNvPr id="475139"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031E4A36-51FC-4B2B-8F67-F52D0F72ED8C}"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20</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
        <p:nvSpPr>
          <p:cNvPr id="475140" name="Text Box 1"/>
          <p:cNvSpPr txBox="1">
            <a:spLocks noChangeArrowheads="1"/>
          </p:cNvSpPr>
          <p:nvPr/>
        </p:nvSpPr>
        <p:spPr bwMode="auto">
          <a:xfrm>
            <a:off x="3884613" y="8685213"/>
            <a:ext cx="2971800" cy="457200"/>
          </a:xfrm>
          <a:prstGeom prst="rect">
            <a:avLst/>
          </a:prstGeom>
          <a:noFill/>
          <a:ln w="9525">
            <a:noFill/>
            <a:miter lim="800000"/>
            <a:headEnd/>
            <a:tailEnd/>
          </a:ln>
        </p:spPr>
        <p:txBody>
          <a:bodyPr lIns="90000" tIns="46800" rIns="90000" bIns="46800" anchor="b"/>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73A50DB9-CC18-41D8-AB78-A9B39FB14191}" type="slidenum">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20</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47514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475142" name="Rectangle 3"/>
          <p:cNvSpPr>
            <a:spLocks noGrp="1" noChangeArrowheads="1"/>
          </p:cNvSpPr>
          <p:nvPr>
            <p:ph type="body"/>
          </p:nvPr>
        </p:nvSpPr>
        <p:spPr>
          <a:xfrm>
            <a:off x="685800" y="4343400"/>
            <a:ext cx="5486400" cy="4114800"/>
          </a:xfrm>
          <a:noFill/>
          <a:ln/>
        </p:spPr>
        <p:txBody>
          <a:bodyPr wrap="none" anchor="ctr"/>
          <a:lstStyle/>
          <a:p>
            <a:r>
              <a:rPr lang="en-US">
                <a:latin typeface="Arial" pitchFamily="34" charset="0"/>
                <a:cs typeface="Arial" pitchFamily="34" charset="0"/>
              </a:rPr>
              <a:t>Worse than that, his own land of Judah would also be conquered and the people sent into exile. </a:t>
            </a:r>
          </a:p>
        </p:txBody>
      </p:sp>
    </p:spTree>
    <p:extLst>
      <p:ext uri="{BB962C8B-B14F-4D97-AF65-F5344CB8AC3E}">
        <p14:creationId xmlns:p14="http://schemas.microsoft.com/office/powerpoint/2010/main" val="31984037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2" name="Slide Image Placeholder 1"/>
          <p:cNvSpPr>
            <a:spLocks noGrp="1" noRot="1" noChangeAspect="1" noTextEdit="1"/>
          </p:cNvSpPr>
          <p:nvPr>
            <p:ph type="sldImg"/>
          </p:nvPr>
        </p:nvSpPr>
        <p:spPr>
          <a:ln/>
        </p:spPr>
      </p:sp>
      <p:sp>
        <p:nvSpPr>
          <p:cNvPr id="476163" name="Notes Placeholder 2"/>
          <p:cNvSpPr>
            <a:spLocks noGrp="1"/>
          </p:cNvSpPr>
          <p:nvPr>
            <p:ph type="body" idx="1"/>
          </p:nvPr>
        </p:nvSpPr>
        <p:spPr>
          <a:noFill/>
          <a:ln/>
        </p:spPr>
        <p:txBody>
          <a:bodyPr/>
          <a:lstStyle/>
          <a:p>
            <a:r>
              <a:rPr lang="en-US">
                <a:latin typeface="Arial" pitchFamily="34" charset="0"/>
                <a:cs typeface="Arial" pitchFamily="34" charset="0"/>
              </a:rPr>
              <a:t>Isaiah 40 told them how they could look up, so we will se in this chapter three ways we should look up to God in our tough times. The first way we can look up to God amidst our difficulty is to… </a:t>
            </a:r>
          </a:p>
        </p:txBody>
      </p:sp>
      <p:sp>
        <p:nvSpPr>
          <p:cNvPr id="476164" name="Date Placeholder 3"/>
          <p:cNvSpPr>
            <a:spLocks noGrp="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Arial Unicode MS" charset="0"/>
              </a:rPr>
              <a:t>10/06/10</a:t>
            </a:r>
          </a:p>
        </p:txBody>
      </p:sp>
      <p:sp>
        <p:nvSpPr>
          <p:cNvPr id="476165" name="Slide Number Placeholder 4"/>
          <p:cNvSpPr>
            <a:spLocks noGrp="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15B0FDD7-D6BF-4576-8567-F885D0D34D14}"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21</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Tree>
    <p:extLst>
      <p:ext uri="{BB962C8B-B14F-4D97-AF65-F5344CB8AC3E}">
        <p14:creationId xmlns:p14="http://schemas.microsoft.com/office/powerpoint/2010/main" val="26419417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6" name="Slide Image Placeholder 1"/>
          <p:cNvSpPr>
            <a:spLocks noGrp="1" noRot="1" noChangeAspect="1" noTextEdit="1"/>
          </p:cNvSpPr>
          <p:nvPr>
            <p:ph type="sldImg"/>
          </p:nvPr>
        </p:nvSpPr>
        <p:spPr>
          <a:ln/>
        </p:spPr>
      </p:sp>
      <p:sp>
        <p:nvSpPr>
          <p:cNvPr id="477187" name="Notes Placeholder 2"/>
          <p:cNvSpPr>
            <a:spLocks noGrp="1"/>
          </p:cNvSpPr>
          <p:nvPr>
            <p:ph type="body" idx="1"/>
          </p:nvPr>
        </p:nvSpPr>
        <p:spPr>
          <a:noFill/>
          <a:ln/>
        </p:spPr>
        <p:txBody>
          <a:bodyPr/>
          <a:lstStyle/>
          <a:p>
            <a:r>
              <a:rPr lang="en-US">
                <a:latin typeface="Arial" pitchFamily="34" charset="0"/>
                <a:cs typeface="Arial" pitchFamily="34" charset="0"/>
              </a:rPr>
              <a:t>Realize that God has compassion on you and your situation.</a:t>
            </a:r>
          </a:p>
        </p:txBody>
      </p:sp>
      <p:sp>
        <p:nvSpPr>
          <p:cNvPr id="477188" name="Date Placeholder 3"/>
          <p:cNvSpPr>
            <a:spLocks noGrp="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Arial Unicode MS" charset="0"/>
              </a:rPr>
              <a:t>10/06/10</a:t>
            </a:r>
          </a:p>
        </p:txBody>
      </p:sp>
      <p:sp>
        <p:nvSpPr>
          <p:cNvPr id="477189" name="Slide Number Placeholder 4"/>
          <p:cNvSpPr>
            <a:spLocks noGrp="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6E503A7F-F45E-40CA-9111-2042C26B176F}"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22</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Tree>
    <p:extLst>
      <p:ext uri="{BB962C8B-B14F-4D97-AF65-F5344CB8AC3E}">
        <p14:creationId xmlns:p14="http://schemas.microsoft.com/office/powerpoint/2010/main" val="16034130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0" name="Slide Image Placeholder 1"/>
          <p:cNvSpPr>
            <a:spLocks noGrp="1" noRot="1" noChangeAspect="1" noTextEdit="1"/>
          </p:cNvSpPr>
          <p:nvPr>
            <p:ph type="sldImg"/>
          </p:nvPr>
        </p:nvSpPr>
        <p:spPr>
          <a:ln/>
        </p:spPr>
      </p:sp>
      <p:sp>
        <p:nvSpPr>
          <p:cNvPr id="478211" name="Notes Placeholder 2"/>
          <p:cNvSpPr>
            <a:spLocks noGrp="1"/>
          </p:cNvSpPr>
          <p:nvPr>
            <p:ph type="body" idx="1"/>
          </p:nvPr>
        </p:nvSpPr>
        <p:spPr>
          <a:noFill/>
          <a:ln/>
        </p:spPr>
        <p:txBody>
          <a:bodyPr/>
          <a:lstStyle/>
          <a:p>
            <a:r>
              <a:rPr lang="en-US">
                <a:latin typeface="Arial" pitchFamily="34" charset="0"/>
                <a:cs typeface="Arial" pitchFamily="34" charset="0"/>
              </a:rPr>
              <a:t>God</a:t>
            </a:r>
            <a:r>
              <a:rPr lang="uk-UA">
                <a:latin typeface="Arial" pitchFamily="34" charset="0"/>
                <a:cs typeface="Arial" pitchFamily="34" charset="0"/>
              </a:rPr>
              <a:t>'</a:t>
            </a:r>
            <a:r>
              <a:rPr lang="en-US">
                <a:latin typeface="Arial" pitchFamily="34" charset="0"/>
                <a:cs typeface="Arial" pitchFamily="34" charset="0"/>
              </a:rPr>
              <a:t>s discipline would end after the exile (1-2). </a:t>
            </a:r>
          </a:p>
          <a:p>
            <a:r>
              <a:rPr lang="ru-RU">
                <a:latin typeface="Arial" pitchFamily="34" charset="0"/>
                <a:cs typeface="Arial" pitchFamily="34" charset="0"/>
              </a:rPr>
              <a:t>"</a:t>
            </a:r>
            <a:r>
              <a:rPr lang="en-US">
                <a:latin typeface="Arial" pitchFamily="34" charset="0"/>
                <a:cs typeface="Arial" pitchFamily="34" charset="0"/>
              </a:rPr>
              <a:t>Comfort, comfort</a:t>
            </a:r>
            <a:r>
              <a:rPr lang="ru-RU">
                <a:latin typeface="Arial" pitchFamily="34" charset="0"/>
                <a:cs typeface="Arial" pitchFamily="34" charset="0"/>
              </a:rPr>
              <a:t>"</a:t>
            </a:r>
            <a:r>
              <a:rPr lang="en-US">
                <a:latin typeface="Arial" pitchFamily="34" charset="0"/>
                <a:cs typeface="Arial" pitchFamily="34" charset="0"/>
              </a:rPr>
              <a:t> refers to being restored. </a:t>
            </a:r>
          </a:p>
        </p:txBody>
      </p:sp>
      <p:sp>
        <p:nvSpPr>
          <p:cNvPr id="478212" name="Date Placeholder 3"/>
          <p:cNvSpPr>
            <a:spLocks noGrp="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Arial Unicode MS" charset="0"/>
              </a:rPr>
              <a:t>10/06/10</a:t>
            </a:r>
          </a:p>
        </p:txBody>
      </p:sp>
      <p:sp>
        <p:nvSpPr>
          <p:cNvPr id="478213" name="Slide Number Placeholder 4"/>
          <p:cNvSpPr>
            <a:spLocks noGrp="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44AC067E-09BB-4CC1-92A4-4AA419199664}"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24</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17569361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634" name="Rectangle 14"/>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FA8E1F94-E06C-46D7-9B66-AB081FF4A02F}"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2</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
        <p:nvSpPr>
          <p:cNvPr id="69635" name="Text Box 1"/>
          <p:cNvSpPr txBox="1">
            <a:spLocks noChangeArrowheads="1"/>
          </p:cNvSpPr>
          <p:nvPr/>
        </p:nvSpPr>
        <p:spPr bwMode="auto">
          <a:xfrm>
            <a:off x="3881438" y="8685213"/>
            <a:ext cx="2968625" cy="449262"/>
          </a:xfrm>
          <a:prstGeom prst="rect">
            <a:avLst/>
          </a:prstGeom>
          <a:noFill/>
          <a:ln w="9525">
            <a:noFill/>
            <a:miter lim="800000"/>
            <a:headEnd/>
            <a:tailEnd/>
          </a:ln>
        </p:spPr>
        <p:txBody>
          <a:bodyPr lIns="0" tIns="0" rIns="0" bIns="0" anchor="b"/>
          <a:lstStyle/>
          <a:p>
            <a:pPr marL="0" marR="0" lvl="0" indent="0" algn="r" defTabSz="449263" rtl="0" eaLnBrk="1" fontAlgn="base" latinLnBrk="0" hangingPunct="1">
              <a:lnSpc>
                <a:spcPct val="95000"/>
              </a:lnSpc>
              <a:spcBef>
                <a:spcPct val="0"/>
              </a:spcBef>
              <a:spcAft>
                <a:spcPct val="0"/>
              </a:spcAft>
              <a:buClr>
                <a:srgbClr val="FFFFFF"/>
              </a:buClr>
              <a:buSzPct val="100000"/>
              <a:buFont typeface="Arial" pitchFamily="34" charset="0"/>
              <a:buNone/>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pPr>
            <a:fld id="{6A090FED-9CF6-459F-A542-AD38DD35108A}" type="slidenum">
              <a:rPr kumimoji="0" lang="en-GB" sz="1200" b="0" i="0"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mn-cs"/>
              </a:rPr>
              <a:pPr marL="0" marR="0" lvl="0" indent="0" algn="r" defTabSz="449263" rtl="0" eaLnBrk="1" fontAlgn="base" latinLnBrk="0" hangingPunct="1">
                <a:lnSpc>
                  <a:spcPct val="95000"/>
                </a:lnSpc>
                <a:spcBef>
                  <a:spcPct val="0"/>
                </a:spcBef>
                <a:spcAft>
                  <a:spcPct val="0"/>
                </a:spcAft>
                <a:buClr>
                  <a:srgbClr val="FFFFFF"/>
                </a:buClr>
                <a:buSzPct val="100000"/>
                <a:buFont typeface="Arial" pitchFamily="34" charset="0"/>
                <a:buNone/>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pPr>
              <a:t>2</a:t>
            </a:fld>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mn-cs"/>
            </a:endParaRPr>
          </a:p>
        </p:txBody>
      </p:sp>
      <p:sp>
        <p:nvSpPr>
          <p:cNvPr id="69636" name="Text Box 2"/>
          <p:cNvSpPr txBox="1">
            <a:spLocks noChangeArrowheads="1"/>
          </p:cNvSpPr>
          <p:nvPr/>
        </p:nvSpPr>
        <p:spPr bwMode="auto">
          <a:xfrm>
            <a:off x="1004888" y="695325"/>
            <a:ext cx="4838700" cy="3421063"/>
          </a:xfrm>
          <a:prstGeom prst="rect">
            <a:avLst/>
          </a:prstGeom>
          <a:solidFill>
            <a:srgbClr val="FFFFFF"/>
          </a:solidFill>
          <a:ln w="9525">
            <a:solidFill>
              <a:srgbClr val="000000"/>
            </a:solidFill>
            <a:miter lim="800000"/>
            <a:headEnd/>
            <a:tailEnd/>
          </a:ln>
        </p:spPr>
        <p:txBody>
          <a:bodyPr wrap="none" lIns="80165" tIns="40083" rIns="80165" bIns="40083"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69637" name="Rectangle 3"/>
          <p:cNvSpPr>
            <a:spLocks noGrp="1" noChangeArrowheads="1"/>
          </p:cNvSpPr>
          <p:nvPr>
            <p:ph type="body"/>
          </p:nvPr>
        </p:nvSpPr>
        <p:spPr>
          <a:xfrm>
            <a:off x="685800" y="4343400"/>
            <a:ext cx="5475288" cy="4103688"/>
          </a:xfrm>
          <a:noFill/>
          <a:ln/>
        </p:spPr>
        <p:txBody>
          <a:bodyPr wrap="none" anchor="ctr"/>
          <a:lstStyle/>
          <a:p>
            <a:endParaRPr lang="en-US" dirty="0"/>
          </a:p>
        </p:txBody>
      </p:sp>
    </p:spTree>
    <p:extLst>
      <p:ext uri="{BB962C8B-B14F-4D97-AF65-F5344CB8AC3E}">
        <p14:creationId xmlns:p14="http://schemas.microsoft.com/office/powerpoint/2010/main" val="22670081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4" name="Slide Image Placeholder 1"/>
          <p:cNvSpPr>
            <a:spLocks noGrp="1" noRot="1" noChangeAspect="1" noTextEdit="1"/>
          </p:cNvSpPr>
          <p:nvPr>
            <p:ph type="sldImg"/>
          </p:nvPr>
        </p:nvSpPr>
        <p:spPr>
          <a:ln/>
        </p:spPr>
      </p:sp>
      <p:sp>
        <p:nvSpPr>
          <p:cNvPr id="479235" name="Notes Placeholder 2"/>
          <p:cNvSpPr>
            <a:spLocks noGrp="1"/>
          </p:cNvSpPr>
          <p:nvPr>
            <p:ph type="body" idx="1"/>
          </p:nvPr>
        </p:nvSpPr>
        <p:spPr>
          <a:noFill/>
          <a:ln/>
        </p:spPr>
        <p:txBody>
          <a:bodyPr/>
          <a:lstStyle/>
          <a:p>
            <a:r>
              <a:rPr lang="en-US">
                <a:latin typeface="Arial" pitchFamily="34" charset="0"/>
                <a:cs typeface="Arial" pitchFamily="34" charset="0"/>
              </a:rPr>
              <a:t>That would happen because the discipline was complete.</a:t>
            </a:r>
          </a:p>
        </p:txBody>
      </p:sp>
      <p:sp>
        <p:nvSpPr>
          <p:cNvPr id="479236" name="Date Placeholder 3"/>
          <p:cNvSpPr>
            <a:spLocks noGrp="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Arial Unicode MS" charset="0"/>
              </a:rPr>
              <a:t>10/06/10</a:t>
            </a:r>
          </a:p>
        </p:txBody>
      </p:sp>
      <p:sp>
        <p:nvSpPr>
          <p:cNvPr id="479237" name="Slide Number Placeholder 4"/>
          <p:cNvSpPr>
            <a:spLocks noGrp="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C84DE57F-C1D2-4F4A-A430-641CFEC8E8A1}"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25</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33289056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0258" name="Rectangle 14"/>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356D5472-341B-40DC-AB5B-7225A4B9BDC7}"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26</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
        <p:nvSpPr>
          <p:cNvPr id="480259" name="Text Box 1"/>
          <p:cNvSpPr txBox="1">
            <a:spLocks noChangeArrowheads="1"/>
          </p:cNvSpPr>
          <p:nvPr/>
        </p:nvSpPr>
        <p:spPr bwMode="auto">
          <a:xfrm>
            <a:off x="3881438" y="8685213"/>
            <a:ext cx="2968625" cy="449262"/>
          </a:xfrm>
          <a:prstGeom prst="rect">
            <a:avLst/>
          </a:prstGeom>
          <a:noFill/>
          <a:ln w="9525">
            <a:noFill/>
            <a:miter lim="800000"/>
            <a:headEnd/>
            <a:tailEnd/>
          </a:ln>
        </p:spPr>
        <p:txBody>
          <a:bodyPr lIns="0" tIns="0" rIns="0" bIns="0" anchor="b"/>
          <a:lstStyle/>
          <a:p>
            <a:pPr marL="0" marR="0" lvl="0" indent="0" algn="r" defTabSz="449263" rtl="0" eaLnBrk="1" fontAlgn="base" latinLnBrk="0" hangingPunct="1">
              <a:lnSpc>
                <a:spcPct val="95000"/>
              </a:lnSpc>
              <a:spcBef>
                <a:spcPct val="0"/>
              </a:spcBef>
              <a:spcAft>
                <a:spcPct val="0"/>
              </a:spcAft>
              <a:buClr>
                <a:srgbClr val="FFFFFF"/>
              </a:buClr>
              <a:buSzPct val="100000"/>
              <a:buFont typeface="Arial" pitchFamily="34" charset="0"/>
              <a:buNone/>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pPr>
            <a:fld id="{02C7D69E-D3AA-485D-A7C4-E4EA742EFDEB}" type="slidenum">
              <a:rPr kumimoji="0" lang="en-GB"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pPr marL="0" marR="0" lvl="0" indent="0" algn="r" defTabSz="449263" rtl="0" eaLnBrk="1" fontAlgn="base" latinLnBrk="0" hangingPunct="1">
                <a:lnSpc>
                  <a:spcPct val="95000"/>
                </a:lnSpc>
                <a:spcBef>
                  <a:spcPct val="0"/>
                </a:spcBef>
                <a:spcAft>
                  <a:spcPct val="0"/>
                </a:spcAft>
                <a:buClr>
                  <a:srgbClr val="FFFFFF"/>
                </a:buClr>
                <a:buSzPct val="100000"/>
                <a:buFont typeface="Arial" pitchFamily="34" charset="0"/>
                <a:buNone/>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pPr>
              <a:t>26</a:t>
            </a:fld>
            <a:endParaRPr kumimoji="0" lang="en-GB"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480260" name="Text Box 2"/>
          <p:cNvSpPr txBox="1">
            <a:spLocks noChangeArrowheads="1"/>
          </p:cNvSpPr>
          <p:nvPr/>
        </p:nvSpPr>
        <p:spPr bwMode="auto">
          <a:xfrm>
            <a:off x="1004888" y="695325"/>
            <a:ext cx="4838700" cy="3421063"/>
          </a:xfrm>
          <a:prstGeom prst="rect">
            <a:avLst/>
          </a:prstGeom>
          <a:solidFill>
            <a:srgbClr val="FFFFFF"/>
          </a:solidFill>
          <a:ln w="9525">
            <a:solidFill>
              <a:srgbClr val="000000"/>
            </a:solidFill>
            <a:miter lim="800000"/>
            <a:headEnd/>
            <a:tailEnd/>
          </a:ln>
        </p:spPr>
        <p:txBody>
          <a:bodyPr wrap="none" lIns="80165" tIns="40083" rIns="80165" bIns="40083"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480261" name="Rectangle 3"/>
          <p:cNvSpPr>
            <a:spLocks noGrp="1" noChangeArrowheads="1"/>
          </p:cNvSpPr>
          <p:nvPr>
            <p:ph type="body"/>
          </p:nvPr>
        </p:nvSpPr>
        <p:spPr>
          <a:xfrm>
            <a:off x="685800" y="4343400"/>
            <a:ext cx="5475288" cy="4103688"/>
          </a:xfrm>
          <a:noFill/>
          <a:ln/>
        </p:spPr>
        <p:txBody>
          <a:bodyPr wrap="none" anchor="ctr"/>
          <a:lstStyle/>
          <a:p>
            <a:r>
              <a:rPr lang="en-US">
                <a:latin typeface="Arial" pitchFamily="34" charset="0"/>
                <a:cs typeface="Arial" pitchFamily="34" charset="0"/>
              </a:rPr>
              <a:t>This begins the section half of Isaiah</a:t>
            </a:r>
            <a:r>
              <a:rPr lang="uk-UA">
                <a:latin typeface="Arial" pitchFamily="34" charset="0"/>
                <a:cs typeface="Arial" pitchFamily="34" charset="0"/>
              </a:rPr>
              <a:t>'</a:t>
            </a:r>
            <a:r>
              <a:rPr lang="en-US">
                <a:latin typeface="Arial" pitchFamily="34" charset="0"/>
                <a:cs typeface="Arial" pitchFamily="34" charset="0"/>
              </a:rPr>
              <a:t>s book, emphasizing God</a:t>
            </a:r>
            <a:r>
              <a:rPr lang="uk-UA">
                <a:latin typeface="Arial" pitchFamily="34" charset="0"/>
                <a:cs typeface="Arial" pitchFamily="34" charset="0"/>
              </a:rPr>
              <a:t>'</a:t>
            </a:r>
            <a:r>
              <a:rPr lang="en-US">
                <a:latin typeface="Arial" pitchFamily="34" charset="0"/>
                <a:cs typeface="Arial" pitchFamily="34" charset="0"/>
              </a:rPr>
              <a:t>s salvation.</a:t>
            </a:r>
          </a:p>
        </p:txBody>
      </p:sp>
    </p:spTree>
    <p:extLst>
      <p:ext uri="{BB962C8B-B14F-4D97-AF65-F5344CB8AC3E}">
        <p14:creationId xmlns:p14="http://schemas.microsoft.com/office/powerpoint/2010/main" val="30087838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2" name="Slide Image Placeholder 1"/>
          <p:cNvSpPr>
            <a:spLocks noGrp="1" noRot="1" noChangeAspect="1" noTextEdit="1"/>
          </p:cNvSpPr>
          <p:nvPr>
            <p:ph type="sldImg"/>
          </p:nvPr>
        </p:nvSpPr>
        <p:spPr>
          <a:ln/>
        </p:spPr>
      </p:sp>
      <p:sp>
        <p:nvSpPr>
          <p:cNvPr id="481283" name="Notes Placeholder 2"/>
          <p:cNvSpPr>
            <a:spLocks noGrp="1"/>
          </p:cNvSpPr>
          <p:nvPr>
            <p:ph type="body" idx="1"/>
          </p:nvPr>
        </p:nvSpPr>
        <p:spPr>
          <a:noFill/>
          <a:ln/>
        </p:spPr>
        <p:txBody>
          <a:bodyPr/>
          <a:lstStyle/>
          <a:p>
            <a:r>
              <a:rPr lang="en-US">
                <a:latin typeface="Arial" pitchFamily="34" charset="0"/>
                <a:cs typeface="Arial" pitchFamily="34" charset="0"/>
              </a:rPr>
              <a:t>Isaiah</a:t>
            </a:r>
            <a:r>
              <a:rPr lang="uk-UA">
                <a:latin typeface="Arial" pitchFamily="34" charset="0"/>
                <a:cs typeface="Arial" pitchFamily="34" charset="0"/>
              </a:rPr>
              <a:t>'</a:t>
            </a:r>
            <a:r>
              <a:rPr lang="en-US">
                <a:latin typeface="Arial" pitchFamily="34" charset="0"/>
                <a:cs typeface="Arial" pitchFamily="34" charset="0"/>
              </a:rPr>
              <a:t>s voice prepared the people to see God</a:t>
            </a:r>
            <a:r>
              <a:rPr lang="uk-UA">
                <a:latin typeface="Arial" pitchFamily="34" charset="0"/>
                <a:cs typeface="Arial" pitchFamily="34" charset="0"/>
              </a:rPr>
              <a:t>'</a:t>
            </a:r>
            <a:r>
              <a:rPr lang="en-US">
                <a:latin typeface="Arial" pitchFamily="34" charset="0"/>
                <a:cs typeface="Arial" pitchFamily="34" charset="0"/>
              </a:rPr>
              <a:t>s glory when the Messiah came (3-5). </a:t>
            </a:r>
          </a:p>
        </p:txBody>
      </p:sp>
      <p:sp>
        <p:nvSpPr>
          <p:cNvPr id="481284" name="Date Placeholder 3"/>
          <p:cNvSpPr>
            <a:spLocks noGrp="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Arial Unicode MS" charset="0"/>
              </a:rPr>
              <a:t>10/06/10</a:t>
            </a:r>
          </a:p>
        </p:txBody>
      </p:sp>
      <p:sp>
        <p:nvSpPr>
          <p:cNvPr id="481285" name="Slide Number Placeholder 4"/>
          <p:cNvSpPr>
            <a:spLocks noGrp="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0ED94AD2-7240-4D65-9F68-5C41ED403E08}"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28</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Tree>
    <p:extLst>
      <p:ext uri="{BB962C8B-B14F-4D97-AF65-F5344CB8AC3E}">
        <p14:creationId xmlns:p14="http://schemas.microsoft.com/office/powerpoint/2010/main" val="40304287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6" name="Slide Image Placeholder 1"/>
          <p:cNvSpPr>
            <a:spLocks noGrp="1" noRot="1" noChangeAspect="1" noTextEdit="1"/>
          </p:cNvSpPr>
          <p:nvPr>
            <p:ph type="sldImg"/>
          </p:nvPr>
        </p:nvSpPr>
        <p:spPr>
          <a:ln/>
        </p:spPr>
      </p:sp>
      <p:sp>
        <p:nvSpPr>
          <p:cNvPr id="482307" name="Notes Placeholder 2"/>
          <p:cNvSpPr>
            <a:spLocks noGrp="1"/>
          </p:cNvSpPr>
          <p:nvPr>
            <p:ph type="body" idx="1"/>
          </p:nvPr>
        </p:nvSpPr>
        <p:spPr>
          <a:noFill/>
          <a:ln/>
        </p:spPr>
        <p:txBody>
          <a:bodyPr/>
          <a:lstStyle/>
          <a:p>
            <a:r>
              <a:rPr lang="en-US">
                <a:latin typeface="Arial" pitchFamily="34" charset="0"/>
                <a:cs typeface="Arial" pitchFamily="34" charset="0"/>
              </a:rPr>
              <a:t>Most of us would never </a:t>
            </a:r>
            <a:r>
              <a:rPr lang="ru-RU">
                <a:latin typeface="Arial" pitchFamily="34" charset="0"/>
                <a:cs typeface="Arial" pitchFamily="34" charset="0"/>
              </a:rPr>
              <a:t>"</a:t>
            </a:r>
            <a:r>
              <a:rPr lang="en-US">
                <a:latin typeface="Arial" pitchFamily="34" charset="0"/>
                <a:cs typeface="Arial" pitchFamily="34" charset="0"/>
              </a:rPr>
              <a:t>welcome</a:t>
            </a:r>
            <a:r>
              <a:rPr lang="ru-RU">
                <a:latin typeface="Arial" pitchFamily="34" charset="0"/>
                <a:cs typeface="Arial" pitchFamily="34" charset="0"/>
              </a:rPr>
              <a:t>"</a:t>
            </a:r>
            <a:r>
              <a:rPr lang="en-US">
                <a:latin typeface="Arial" pitchFamily="34" charset="0"/>
                <a:cs typeface="Arial" pitchFamily="34" charset="0"/>
              </a:rPr>
              <a:t> an important person with a messed up road!</a:t>
            </a:r>
          </a:p>
        </p:txBody>
      </p:sp>
      <p:sp>
        <p:nvSpPr>
          <p:cNvPr id="482308" name="Date Placeholder 3"/>
          <p:cNvSpPr>
            <a:spLocks noGrp="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Arial Unicode MS" charset="0"/>
              </a:rPr>
              <a:t>10/06/10</a:t>
            </a:r>
          </a:p>
        </p:txBody>
      </p:sp>
      <p:sp>
        <p:nvSpPr>
          <p:cNvPr id="482309" name="Slide Number Placeholder 4"/>
          <p:cNvSpPr>
            <a:spLocks noGrp="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244E0917-9792-4AE8-A0A0-6EE520120814}"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30</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Tree>
    <p:extLst>
      <p:ext uri="{BB962C8B-B14F-4D97-AF65-F5344CB8AC3E}">
        <p14:creationId xmlns:p14="http://schemas.microsoft.com/office/powerpoint/2010/main" val="11011662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Slide Image Placeholder 1"/>
          <p:cNvSpPr>
            <a:spLocks noGrp="1" noRot="1" noChangeAspect="1" noTextEdit="1"/>
          </p:cNvSpPr>
          <p:nvPr>
            <p:ph type="sldImg"/>
          </p:nvPr>
        </p:nvSpPr>
        <p:spPr>
          <a:ln/>
        </p:spPr>
      </p:sp>
      <p:sp>
        <p:nvSpPr>
          <p:cNvPr id="483331" name="Notes Placeholder 2"/>
          <p:cNvSpPr>
            <a:spLocks noGrp="1"/>
          </p:cNvSpPr>
          <p:nvPr>
            <p:ph type="body" idx="1"/>
          </p:nvPr>
        </p:nvSpPr>
        <p:spPr>
          <a:noFill/>
          <a:ln/>
        </p:spPr>
        <p:txBody>
          <a:bodyPr/>
          <a:lstStyle/>
          <a:p>
            <a:r>
              <a:rPr lang="en-US">
                <a:latin typeface="Arial" pitchFamily="34" charset="0"/>
                <a:cs typeface="Arial" pitchFamily="34" charset="0"/>
              </a:rPr>
              <a:t>We say it as </a:t>
            </a:r>
            <a:r>
              <a:rPr lang="ru-RU">
                <a:latin typeface="Arial" pitchFamily="34" charset="0"/>
                <a:cs typeface="Arial" pitchFamily="34" charset="0"/>
              </a:rPr>
              <a:t>"</a:t>
            </a:r>
            <a:r>
              <a:rPr lang="en-US">
                <a:latin typeface="Arial" pitchFamily="34" charset="0"/>
                <a:cs typeface="Arial" pitchFamily="34" charset="0"/>
              </a:rPr>
              <a:t>roll out the red carpet</a:t>
            </a:r>
            <a:r>
              <a:rPr lang="ru-RU">
                <a:latin typeface="Arial" pitchFamily="34" charset="0"/>
                <a:cs typeface="Arial" pitchFamily="34" charset="0"/>
              </a:rPr>
              <a:t>"</a:t>
            </a:r>
            <a:r>
              <a:rPr lang="en-US">
                <a:latin typeface="Arial" pitchFamily="34" charset="0"/>
                <a:cs typeface="Arial" pitchFamily="34" charset="0"/>
              </a:rPr>
              <a:t> to show respect for our president or Academy Awards nominees.  How much more so we should prepare for God! </a:t>
            </a:r>
          </a:p>
        </p:txBody>
      </p:sp>
      <p:sp>
        <p:nvSpPr>
          <p:cNvPr id="483332" name="Date Placeholder 3"/>
          <p:cNvSpPr>
            <a:spLocks noGrp="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Arial Unicode MS" charset="0"/>
              </a:rPr>
              <a:t>10/06/10</a:t>
            </a:r>
          </a:p>
        </p:txBody>
      </p:sp>
      <p:sp>
        <p:nvSpPr>
          <p:cNvPr id="483333" name="Slide Number Placeholder 4"/>
          <p:cNvSpPr>
            <a:spLocks noGrp="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A4218A07-3AF6-4E3D-832C-AB2AEA080482}"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31</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Tree>
    <p:extLst>
      <p:ext uri="{BB962C8B-B14F-4D97-AF65-F5344CB8AC3E}">
        <p14:creationId xmlns:p14="http://schemas.microsoft.com/office/powerpoint/2010/main" val="28383759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Slide Image Placeholder 1"/>
          <p:cNvSpPr>
            <a:spLocks noGrp="1" noRot="1" noChangeAspect="1" noTextEdit="1"/>
          </p:cNvSpPr>
          <p:nvPr>
            <p:ph type="sldImg"/>
          </p:nvPr>
        </p:nvSpPr>
        <p:spPr>
          <a:ln/>
        </p:spPr>
      </p:sp>
      <p:sp>
        <p:nvSpPr>
          <p:cNvPr id="484355" name="Notes Placeholder 2"/>
          <p:cNvSpPr>
            <a:spLocks noGrp="1"/>
          </p:cNvSpPr>
          <p:nvPr>
            <p:ph type="body" idx="1"/>
          </p:nvPr>
        </p:nvSpPr>
        <p:spPr>
          <a:noFill/>
          <a:ln/>
        </p:spPr>
        <p:txBody>
          <a:bodyPr/>
          <a:lstStyle/>
          <a:p>
            <a:r>
              <a:rPr lang="en-US">
                <a:latin typeface="Arial" pitchFamily="34" charset="0"/>
                <a:cs typeface="Arial" pitchFamily="34" charset="0"/>
              </a:rPr>
              <a:t>God</a:t>
            </a:r>
            <a:r>
              <a:rPr lang="uk-UA">
                <a:latin typeface="Arial" pitchFamily="34" charset="0"/>
                <a:cs typeface="Arial" pitchFamily="34" charset="0"/>
              </a:rPr>
              <a:t>'</a:t>
            </a:r>
            <a:r>
              <a:rPr lang="en-US">
                <a:latin typeface="Arial" pitchFamily="34" charset="0"/>
                <a:cs typeface="Arial" pitchFamily="34" charset="0"/>
              </a:rPr>
              <a:t>s voice contrasted man</a:t>
            </a:r>
            <a:r>
              <a:rPr lang="uk-UA">
                <a:latin typeface="Arial" pitchFamily="34" charset="0"/>
                <a:cs typeface="Arial" pitchFamily="34" charset="0"/>
              </a:rPr>
              <a:t>'</a:t>
            </a:r>
            <a:r>
              <a:rPr lang="en-US">
                <a:latin typeface="Arial" pitchFamily="34" charset="0"/>
                <a:cs typeface="Arial" pitchFamily="34" charset="0"/>
              </a:rPr>
              <a:t>s temporary, changing nature with God</a:t>
            </a:r>
            <a:r>
              <a:rPr lang="uk-UA">
                <a:latin typeface="Arial" pitchFamily="34" charset="0"/>
                <a:cs typeface="Arial" pitchFamily="34" charset="0"/>
              </a:rPr>
              <a:t>'</a:t>
            </a:r>
            <a:r>
              <a:rPr lang="en-US">
                <a:latin typeface="Arial" pitchFamily="34" charset="0"/>
                <a:cs typeface="Arial" pitchFamily="34" charset="0"/>
              </a:rPr>
              <a:t>s eternal, unchanging Word (6-8). </a:t>
            </a:r>
          </a:p>
        </p:txBody>
      </p:sp>
      <p:sp>
        <p:nvSpPr>
          <p:cNvPr id="484356" name="Date Placeholder 3"/>
          <p:cNvSpPr>
            <a:spLocks noGrp="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Arial Unicode MS" charset="0"/>
              </a:rPr>
              <a:t>10/06/10</a:t>
            </a:r>
          </a:p>
        </p:txBody>
      </p:sp>
      <p:sp>
        <p:nvSpPr>
          <p:cNvPr id="484357" name="Slide Number Placeholder 4"/>
          <p:cNvSpPr>
            <a:spLocks noGrp="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A0AE3382-0D50-4120-8372-42096C3E5740}"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32</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Tree>
    <p:extLst>
      <p:ext uri="{BB962C8B-B14F-4D97-AF65-F5344CB8AC3E}">
        <p14:creationId xmlns:p14="http://schemas.microsoft.com/office/powerpoint/2010/main" val="25948268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8" name="Slide Image Placeholder 1"/>
          <p:cNvSpPr>
            <a:spLocks noGrp="1" noRot="1" noChangeAspect="1" noTextEdit="1"/>
          </p:cNvSpPr>
          <p:nvPr>
            <p:ph type="sldImg"/>
          </p:nvPr>
        </p:nvSpPr>
        <p:spPr>
          <a:ln/>
        </p:spPr>
      </p:sp>
      <p:sp>
        <p:nvSpPr>
          <p:cNvPr id="485379" name="Notes Placeholder 2"/>
          <p:cNvSpPr>
            <a:spLocks noGrp="1"/>
          </p:cNvSpPr>
          <p:nvPr>
            <p:ph type="body" idx="1"/>
          </p:nvPr>
        </p:nvSpPr>
        <p:spPr>
          <a:noFill/>
          <a:ln/>
        </p:spPr>
        <p:txBody>
          <a:bodyPr/>
          <a:lstStyle/>
          <a:p>
            <a:r>
              <a:rPr lang="en-US">
                <a:latin typeface="Arial" pitchFamily="34" charset="0"/>
                <a:cs typeface="Arial" pitchFamily="34" charset="0"/>
              </a:rPr>
              <a:t>God cared for Judah tenderly (9-11). </a:t>
            </a:r>
          </a:p>
        </p:txBody>
      </p:sp>
      <p:sp>
        <p:nvSpPr>
          <p:cNvPr id="485380" name="Date Placeholder 3"/>
          <p:cNvSpPr>
            <a:spLocks noGrp="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Arial Unicode MS" charset="0"/>
              </a:rPr>
              <a:t>10/06/10</a:t>
            </a:r>
          </a:p>
        </p:txBody>
      </p:sp>
      <p:sp>
        <p:nvSpPr>
          <p:cNvPr id="485381" name="Slide Number Placeholder 4"/>
          <p:cNvSpPr>
            <a:spLocks noGrp="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B183A63C-93A0-444F-BECA-AB26D53DED00}"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34</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Tree>
    <p:extLst>
      <p:ext uri="{BB962C8B-B14F-4D97-AF65-F5344CB8AC3E}">
        <p14:creationId xmlns:p14="http://schemas.microsoft.com/office/powerpoint/2010/main" val="31853592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2" name="Slide Image Placeholder 1"/>
          <p:cNvSpPr>
            <a:spLocks noGrp="1" noRot="1" noChangeAspect="1" noTextEdit="1"/>
          </p:cNvSpPr>
          <p:nvPr>
            <p:ph type="sldImg"/>
          </p:nvPr>
        </p:nvSpPr>
        <p:spPr>
          <a:ln/>
        </p:spPr>
      </p:sp>
      <p:sp>
        <p:nvSpPr>
          <p:cNvPr id="486403" name="Notes Placeholder 2"/>
          <p:cNvSpPr>
            <a:spLocks noGrp="1"/>
          </p:cNvSpPr>
          <p:nvPr>
            <p:ph type="body" idx="1"/>
          </p:nvPr>
        </p:nvSpPr>
        <p:spPr>
          <a:noFill/>
          <a:ln/>
        </p:spPr>
        <p:txBody>
          <a:bodyPr/>
          <a:lstStyle/>
          <a:p>
            <a:r>
              <a:rPr lang="en-US">
                <a:latin typeface="Arial" pitchFamily="34" charset="0"/>
                <a:cs typeface="Arial" pitchFamily="34" charset="0"/>
              </a:rPr>
              <a:t>Do you feel that </a:t>
            </a:r>
            <a:r>
              <a:rPr lang="en-US" i="1">
                <a:latin typeface="Arial" pitchFamily="34" charset="0"/>
                <a:cs typeface="Arial" pitchFamily="34" charset="0"/>
              </a:rPr>
              <a:t>God cares for </a:t>
            </a:r>
            <a:r>
              <a:rPr lang="en-US">
                <a:latin typeface="Arial" pitchFamily="34" charset="0"/>
                <a:cs typeface="Arial" pitchFamily="34" charset="0"/>
              </a:rPr>
              <a:t>your struggle right now?</a:t>
            </a:r>
          </a:p>
        </p:txBody>
      </p:sp>
      <p:sp>
        <p:nvSpPr>
          <p:cNvPr id="486404" name="Date Placeholder 3"/>
          <p:cNvSpPr>
            <a:spLocks noGrp="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Arial Unicode MS" charset="0"/>
              </a:rPr>
              <a:t>10/06/10</a:t>
            </a:r>
          </a:p>
        </p:txBody>
      </p:sp>
      <p:sp>
        <p:nvSpPr>
          <p:cNvPr id="486405" name="Slide Number Placeholder 4"/>
          <p:cNvSpPr>
            <a:spLocks noGrp="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ECB6832B-FDCF-4836-A4BA-D27501FC92E1}"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37</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Tree>
    <p:extLst>
      <p:ext uri="{BB962C8B-B14F-4D97-AF65-F5344CB8AC3E}">
        <p14:creationId xmlns:p14="http://schemas.microsoft.com/office/powerpoint/2010/main" val="15747043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Slide Image Placeholder 1"/>
          <p:cNvSpPr>
            <a:spLocks noGrp="1" noRot="1" noChangeAspect="1" noTextEdit="1"/>
          </p:cNvSpPr>
          <p:nvPr>
            <p:ph type="sldImg"/>
          </p:nvPr>
        </p:nvSpPr>
        <p:spPr>
          <a:ln/>
        </p:spPr>
      </p:sp>
      <p:sp>
        <p:nvSpPr>
          <p:cNvPr id="487427" name="Notes Placeholder 2"/>
          <p:cNvSpPr>
            <a:spLocks noGrp="1"/>
          </p:cNvSpPr>
          <p:nvPr>
            <p:ph type="body" idx="1"/>
          </p:nvPr>
        </p:nvSpPr>
        <p:spPr>
          <a:noFill/>
          <a:ln/>
        </p:spPr>
        <p:txBody>
          <a:bodyPr/>
          <a:lstStyle/>
          <a:p>
            <a:r>
              <a:rPr lang="en-US">
                <a:latin typeface="Arial" pitchFamily="34" charset="0"/>
                <a:cs typeface="Arial" pitchFamily="34" charset="0"/>
              </a:rPr>
              <a:t>Even if you believe God is disciplining you like He did to Israel, this itself means He cares for you.  Hebrews 12 says… </a:t>
            </a:r>
          </a:p>
        </p:txBody>
      </p:sp>
      <p:sp>
        <p:nvSpPr>
          <p:cNvPr id="487428" name="Date Placeholder 3"/>
          <p:cNvSpPr>
            <a:spLocks noGrp="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Arial Unicode MS" charset="0"/>
              </a:rPr>
              <a:t>10/06/10</a:t>
            </a:r>
          </a:p>
        </p:txBody>
      </p:sp>
      <p:sp>
        <p:nvSpPr>
          <p:cNvPr id="487429" name="Slide Number Placeholder 4"/>
          <p:cNvSpPr>
            <a:spLocks noGrp="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A653E801-1565-4C6E-B348-75CA5C6D7E49}"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38</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Tree>
    <p:extLst>
      <p:ext uri="{BB962C8B-B14F-4D97-AF65-F5344CB8AC3E}">
        <p14:creationId xmlns:p14="http://schemas.microsoft.com/office/powerpoint/2010/main" val="42730522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50" name="Slide Image Placeholder 1"/>
          <p:cNvSpPr>
            <a:spLocks noGrp="1" noRot="1" noChangeAspect="1" noTextEdit="1"/>
          </p:cNvSpPr>
          <p:nvPr>
            <p:ph type="sldImg"/>
          </p:nvPr>
        </p:nvSpPr>
        <p:spPr>
          <a:ln/>
        </p:spPr>
      </p:sp>
      <p:sp>
        <p:nvSpPr>
          <p:cNvPr id="488451" name="Notes Placeholder 2"/>
          <p:cNvSpPr>
            <a:spLocks noGrp="1"/>
          </p:cNvSpPr>
          <p:nvPr>
            <p:ph type="body" idx="1"/>
          </p:nvPr>
        </p:nvSpPr>
        <p:spPr>
          <a:noFill/>
          <a:ln/>
        </p:spPr>
        <p:txBody>
          <a:bodyPr/>
          <a:lstStyle/>
          <a:p>
            <a:r>
              <a:rPr lang="en-US">
                <a:latin typeface="Arial" pitchFamily="34" charset="0"/>
                <a:cs typeface="Arial" pitchFamily="34" charset="0"/>
              </a:rPr>
              <a:t>So think now of the struggle that you identified at the beginning of this message.</a:t>
            </a:r>
            <a:br>
              <a:rPr lang="en-US">
                <a:latin typeface="Arial" pitchFamily="34" charset="0"/>
                <a:cs typeface="Arial" pitchFamily="34" charset="0"/>
              </a:rPr>
            </a:br>
            <a:r>
              <a:rPr lang="en-US">
                <a:latin typeface="Arial" pitchFamily="34" charset="0"/>
                <a:cs typeface="Arial" pitchFamily="34" charset="0"/>
              </a:rPr>
              <a:t>Have you been fooled by the enemy into thinking God doesn</a:t>
            </a:r>
            <a:r>
              <a:rPr lang="uk-UA">
                <a:latin typeface="Arial" pitchFamily="34" charset="0"/>
                <a:cs typeface="Arial" pitchFamily="34" charset="0"/>
              </a:rPr>
              <a:t>'</a:t>
            </a:r>
            <a:r>
              <a:rPr lang="en-US">
                <a:latin typeface="Arial" pitchFamily="34" charset="0"/>
                <a:cs typeface="Arial" pitchFamily="34" charset="0"/>
              </a:rPr>
              <a:t>t care about you in this?  </a:t>
            </a:r>
          </a:p>
        </p:txBody>
      </p:sp>
      <p:sp>
        <p:nvSpPr>
          <p:cNvPr id="488452" name="Date Placeholder 3"/>
          <p:cNvSpPr>
            <a:spLocks noGrp="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Arial Unicode MS" charset="0"/>
              </a:rPr>
              <a:t>10/06/10</a:t>
            </a:r>
          </a:p>
        </p:txBody>
      </p:sp>
      <p:sp>
        <p:nvSpPr>
          <p:cNvPr id="488453" name="Slide Number Placeholder 4"/>
          <p:cNvSpPr>
            <a:spLocks noGrp="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E15E4053-3B60-4037-AD3C-33B06998B201}"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40</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Tree>
    <p:extLst>
      <p:ext uri="{BB962C8B-B14F-4D97-AF65-F5344CB8AC3E}">
        <p14:creationId xmlns:p14="http://schemas.microsoft.com/office/powerpoint/2010/main" val="16417981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95682"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1095683"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3E5627BA-37CF-5941-9ABD-0C9944728AF5}"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3</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09568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2B451786-DA79-D442-A992-9DDFEF87224A}"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3</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09568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095686" name="Rectangle 3"/>
          <p:cNvSpPr>
            <a:spLocks noGrp="1" noChangeArrowheads="1"/>
          </p:cNvSpPr>
          <p:nvPr>
            <p:ph type="body"/>
          </p:nvPr>
        </p:nvSpPr>
        <p:spPr>
          <a:xfrm>
            <a:off x="685800" y="4343400"/>
            <a:ext cx="54864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r>
              <a:rPr lang="en-US" dirty="0">
                <a:latin typeface="Times New Roman" charset="0"/>
                <a:ea typeface="ＭＳ Ｐゴシック" charset="0"/>
                <a:cs typeface="ＭＳ Ｐゴシック" charset="0"/>
              </a:rPr>
              <a:t>This overview of the second half of Isaiah highlights the three types of deliverance that God promised the nation. The focal point is the cross in Isaiah 53.</a:t>
            </a:r>
          </a:p>
          <a:p>
            <a:r>
              <a:rPr lang="en-US" dirty="0">
                <a:latin typeface="Times New Roman" charset="0"/>
                <a:ea typeface="ＭＳ Ｐゴシック" charset="0"/>
                <a:cs typeface="ＭＳ Ｐゴシック" charset="0"/>
              </a:rPr>
              <a:t>___________</a:t>
            </a:r>
          </a:p>
          <a:p>
            <a:r>
              <a:rPr lang="en-US" dirty="0">
                <a:latin typeface="Times New Roman" charset="0"/>
                <a:ea typeface="ＭＳ Ｐゴシック" charset="0"/>
                <a:cs typeface="ＭＳ Ｐゴシック" charset="0"/>
              </a:rPr>
              <a:t>OS-23-Isaiah40-42—slides 3, 82</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dirty="0">
                <a:latin typeface="Times New Roman" charset="0"/>
                <a:ea typeface="ＭＳ Ｐゴシック" charset="0"/>
                <a:cs typeface="ＭＳ Ｐゴシック" charset="0"/>
              </a:rPr>
              <a:t>OS-23-Isaiah43-48—slides 3, 65</a:t>
            </a:r>
          </a:p>
          <a:p>
            <a:r>
              <a:rPr lang="en-US" dirty="0">
                <a:latin typeface="Times New Roman" charset="0"/>
                <a:ea typeface="ＭＳ Ｐゴシック" charset="0"/>
                <a:cs typeface="ＭＳ Ｐゴシック" charset="0"/>
              </a:rPr>
              <a:t>OS-23-Isaiah49-59—slides 3, 7, 49, 58, 128</a:t>
            </a:r>
          </a:p>
        </p:txBody>
      </p:sp>
    </p:spTree>
    <p:extLst>
      <p:ext uri="{BB962C8B-B14F-4D97-AF65-F5344CB8AC3E}">
        <p14:creationId xmlns:p14="http://schemas.microsoft.com/office/powerpoint/2010/main" val="27548037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4" name="Slide Image Placeholder 1"/>
          <p:cNvSpPr>
            <a:spLocks noGrp="1" noRot="1" noChangeAspect="1" noTextEdit="1"/>
          </p:cNvSpPr>
          <p:nvPr>
            <p:ph type="sldImg"/>
          </p:nvPr>
        </p:nvSpPr>
        <p:spPr>
          <a:ln/>
        </p:spPr>
      </p:sp>
      <p:sp>
        <p:nvSpPr>
          <p:cNvPr id="489475" name="Notes Placeholder 2"/>
          <p:cNvSpPr>
            <a:spLocks noGrp="1"/>
          </p:cNvSpPr>
          <p:nvPr>
            <p:ph type="body" idx="1"/>
          </p:nvPr>
        </p:nvSpPr>
        <p:spPr>
          <a:noFill/>
          <a:ln/>
        </p:spPr>
        <p:txBody>
          <a:bodyPr/>
          <a:lstStyle/>
          <a:p>
            <a:r>
              <a:rPr lang="en-US">
                <a:latin typeface="Arial" pitchFamily="34" charset="0"/>
                <a:cs typeface="Arial" pitchFamily="34" charset="0"/>
              </a:rPr>
              <a:t>I hope not!  These first 11 verses say He </a:t>
            </a:r>
            <a:r>
              <a:rPr lang="en-US" i="1">
                <a:latin typeface="Arial" pitchFamily="34" charset="0"/>
                <a:cs typeface="Arial" pitchFamily="34" charset="0"/>
              </a:rPr>
              <a:t>does </a:t>
            </a:r>
            <a:r>
              <a:rPr lang="en-US">
                <a:latin typeface="Arial" pitchFamily="34" charset="0"/>
                <a:cs typeface="Arial" pitchFamily="34" charset="0"/>
              </a:rPr>
              <a:t>care—more than you</a:t>
            </a:r>
            <a:r>
              <a:rPr lang="uk-UA">
                <a:latin typeface="Arial" pitchFamily="34" charset="0"/>
                <a:cs typeface="Arial" pitchFamily="34" charset="0"/>
              </a:rPr>
              <a:t>'</a:t>
            </a:r>
            <a:r>
              <a:rPr lang="en-US">
                <a:latin typeface="Arial" pitchFamily="34" charset="0"/>
                <a:cs typeface="Arial" pitchFamily="34" charset="0"/>
              </a:rPr>
              <a:t>ll ever know! (So let</a:t>
            </a:r>
            <a:r>
              <a:rPr lang="uk-UA">
                <a:latin typeface="Arial" pitchFamily="34" charset="0"/>
                <a:cs typeface="Arial" pitchFamily="34" charset="0"/>
              </a:rPr>
              <a:t>'</a:t>
            </a:r>
            <a:r>
              <a:rPr lang="en-US">
                <a:latin typeface="Arial" pitchFamily="34" charset="0"/>
                <a:cs typeface="Arial" pitchFamily="34" charset="0"/>
              </a:rPr>
              <a:t>s not get duped into thinking that He is just not able to help you, which brings us to the second way we can look up to God amidst our difficulty, which is to…) </a:t>
            </a:r>
          </a:p>
        </p:txBody>
      </p:sp>
      <p:sp>
        <p:nvSpPr>
          <p:cNvPr id="489476" name="Date Placeholder 3"/>
          <p:cNvSpPr>
            <a:spLocks noGrp="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Arial Unicode MS" charset="0"/>
              </a:rPr>
              <a:t>10/06/10</a:t>
            </a:r>
          </a:p>
        </p:txBody>
      </p:sp>
      <p:sp>
        <p:nvSpPr>
          <p:cNvPr id="489477" name="Slide Number Placeholder 4"/>
          <p:cNvSpPr>
            <a:spLocks noGrp="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A44FE058-AEF3-4733-9C77-D23B01B4F437}"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41</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Tree>
    <p:extLst>
      <p:ext uri="{BB962C8B-B14F-4D97-AF65-F5344CB8AC3E}">
        <p14:creationId xmlns:p14="http://schemas.microsoft.com/office/powerpoint/2010/main" val="16295848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8" name="Slide Image Placeholder 1"/>
          <p:cNvSpPr>
            <a:spLocks noGrp="1" noRot="1" noChangeAspect="1" noTextEdit="1"/>
          </p:cNvSpPr>
          <p:nvPr>
            <p:ph type="sldImg"/>
          </p:nvPr>
        </p:nvSpPr>
        <p:spPr>
          <a:ln/>
        </p:spPr>
      </p:sp>
      <p:sp>
        <p:nvSpPr>
          <p:cNvPr id="490499" name="Notes Placeholder 2"/>
          <p:cNvSpPr>
            <a:spLocks noGrp="1"/>
          </p:cNvSpPr>
          <p:nvPr>
            <p:ph type="body" idx="1"/>
          </p:nvPr>
        </p:nvSpPr>
        <p:spPr>
          <a:noFill/>
          <a:ln/>
        </p:spPr>
        <p:txBody>
          <a:bodyPr/>
          <a:lstStyle/>
          <a:p>
            <a:r>
              <a:rPr lang="en-US">
                <a:latin typeface="Arial" pitchFamily="34" charset="0"/>
                <a:cs typeface="Arial" pitchFamily="34" charset="0"/>
              </a:rPr>
              <a:t>Realize that God has no limits in your situation.</a:t>
            </a:r>
          </a:p>
        </p:txBody>
      </p:sp>
      <p:sp>
        <p:nvSpPr>
          <p:cNvPr id="490500" name="Date Placeholder 3"/>
          <p:cNvSpPr>
            <a:spLocks noGrp="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Arial Unicode MS" charset="0"/>
              </a:rPr>
              <a:t>10/06/10</a:t>
            </a:r>
          </a:p>
        </p:txBody>
      </p:sp>
      <p:sp>
        <p:nvSpPr>
          <p:cNvPr id="490501" name="Slide Number Placeholder 4"/>
          <p:cNvSpPr>
            <a:spLocks noGrp="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507781E4-64EB-48BC-823A-BB181E45A510}"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42</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Tree>
    <p:extLst>
      <p:ext uri="{BB962C8B-B14F-4D97-AF65-F5344CB8AC3E}">
        <p14:creationId xmlns:p14="http://schemas.microsoft.com/office/powerpoint/2010/main" val="40768506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2" name="Slide Image Placeholder 1"/>
          <p:cNvSpPr>
            <a:spLocks noGrp="1" noRot="1" noChangeAspect="1" noTextEdit="1"/>
          </p:cNvSpPr>
          <p:nvPr>
            <p:ph type="sldImg"/>
          </p:nvPr>
        </p:nvSpPr>
        <p:spPr>
          <a:ln/>
        </p:spPr>
      </p:sp>
      <p:sp>
        <p:nvSpPr>
          <p:cNvPr id="491523" name="Notes Placeholder 2"/>
          <p:cNvSpPr>
            <a:spLocks noGrp="1"/>
          </p:cNvSpPr>
          <p:nvPr>
            <p:ph type="body" idx="1"/>
          </p:nvPr>
        </p:nvSpPr>
        <p:spPr>
          <a:noFill/>
          <a:ln/>
        </p:spPr>
        <p:txBody>
          <a:bodyPr/>
          <a:lstStyle/>
          <a:p>
            <a:r>
              <a:rPr lang="en-US">
                <a:latin typeface="Arial" pitchFamily="34" charset="0"/>
                <a:cs typeface="Arial" pitchFamily="34" charset="0"/>
              </a:rPr>
              <a:t>He</a:t>
            </a:r>
            <a:r>
              <a:rPr lang="uk-UA">
                <a:latin typeface="Arial" pitchFamily="34" charset="0"/>
                <a:cs typeface="Arial" pitchFamily="34" charset="0"/>
              </a:rPr>
              <a:t>'</a:t>
            </a:r>
            <a:r>
              <a:rPr lang="en-US">
                <a:latin typeface="Arial" pitchFamily="34" charset="0"/>
                <a:cs typeface="Arial" pitchFamily="34" charset="0"/>
              </a:rPr>
              <a:t>s </a:t>
            </a:r>
            <a:r>
              <a:rPr lang="en-US" i="1">
                <a:latin typeface="Arial" pitchFamily="34" charset="0"/>
                <a:cs typeface="Arial" pitchFamily="34" charset="0"/>
              </a:rPr>
              <a:t>bigger </a:t>
            </a:r>
            <a:r>
              <a:rPr lang="en-US">
                <a:latin typeface="Arial" pitchFamily="34" charset="0"/>
                <a:cs typeface="Arial" pitchFamily="34" charset="0"/>
              </a:rPr>
              <a:t>than anything, including the largest items of creation—like oceans (12a).</a:t>
            </a:r>
          </a:p>
        </p:txBody>
      </p:sp>
      <p:sp>
        <p:nvSpPr>
          <p:cNvPr id="491524" name="Date Placeholder 3"/>
          <p:cNvSpPr>
            <a:spLocks noGrp="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Arial Unicode MS" charset="0"/>
              </a:rPr>
              <a:t>10/06/10</a:t>
            </a:r>
          </a:p>
        </p:txBody>
      </p:sp>
      <p:sp>
        <p:nvSpPr>
          <p:cNvPr id="491525" name="Slide Number Placeholder 4"/>
          <p:cNvSpPr>
            <a:spLocks noGrp="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D3EF1CCA-1495-4054-BF4F-CFCBB497ACA6}"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44</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Tree>
    <p:extLst>
      <p:ext uri="{BB962C8B-B14F-4D97-AF65-F5344CB8AC3E}">
        <p14:creationId xmlns:p14="http://schemas.microsoft.com/office/powerpoint/2010/main" val="33686798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6" name="Slide Image Placeholder 1"/>
          <p:cNvSpPr>
            <a:spLocks noGrp="1" noRot="1" noChangeAspect="1" noTextEdit="1"/>
          </p:cNvSpPr>
          <p:nvPr>
            <p:ph type="sldImg"/>
          </p:nvPr>
        </p:nvSpPr>
        <p:spPr>
          <a:ln/>
        </p:spPr>
      </p:sp>
      <p:sp>
        <p:nvSpPr>
          <p:cNvPr id="492547" name="Notes Placeholder 2"/>
          <p:cNvSpPr>
            <a:spLocks noGrp="1"/>
          </p:cNvSpPr>
          <p:nvPr>
            <p:ph type="body" idx="1"/>
          </p:nvPr>
        </p:nvSpPr>
        <p:spPr>
          <a:noFill/>
          <a:ln/>
        </p:spPr>
        <p:txBody>
          <a:bodyPr/>
          <a:lstStyle/>
          <a:p>
            <a:r>
              <a:rPr lang="en-US">
                <a:latin typeface="Arial" pitchFamily="34" charset="0"/>
                <a:cs typeface="Arial" pitchFamily="34" charset="0"/>
              </a:rPr>
              <a:t>He</a:t>
            </a:r>
            <a:r>
              <a:rPr lang="uk-UA">
                <a:latin typeface="Arial" pitchFamily="34" charset="0"/>
                <a:cs typeface="Arial" pitchFamily="34" charset="0"/>
              </a:rPr>
              <a:t>'</a:t>
            </a:r>
            <a:r>
              <a:rPr lang="en-US">
                <a:latin typeface="Arial" pitchFamily="34" charset="0"/>
                <a:cs typeface="Arial" pitchFamily="34" charset="0"/>
              </a:rPr>
              <a:t>s </a:t>
            </a:r>
            <a:r>
              <a:rPr lang="en-US" i="1">
                <a:latin typeface="Arial" pitchFamily="34" charset="0"/>
                <a:cs typeface="Arial" pitchFamily="34" charset="0"/>
              </a:rPr>
              <a:t>bigger </a:t>
            </a:r>
            <a:r>
              <a:rPr lang="en-US">
                <a:latin typeface="Arial" pitchFamily="34" charset="0"/>
                <a:cs typeface="Arial" pitchFamily="34" charset="0"/>
              </a:rPr>
              <a:t>than outer space, the earth, mountains, and hills (12b). </a:t>
            </a:r>
          </a:p>
        </p:txBody>
      </p:sp>
      <p:sp>
        <p:nvSpPr>
          <p:cNvPr id="492548" name="Date Placeholder 3"/>
          <p:cNvSpPr>
            <a:spLocks noGrp="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Arial Unicode MS" charset="0"/>
              </a:rPr>
              <a:t>10/06/10</a:t>
            </a:r>
          </a:p>
        </p:txBody>
      </p:sp>
      <p:sp>
        <p:nvSpPr>
          <p:cNvPr id="492549" name="Slide Number Placeholder 4"/>
          <p:cNvSpPr>
            <a:spLocks noGrp="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4D23500B-59E7-46D8-979C-F91C3A803605}"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45</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Tree>
    <p:extLst>
      <p:ext uri="{BB962C8B-B14F-4D97-AF65-F5344CB8AC3E}">
        <p14:creationId xmlns:p14="http://schemas.microsoft.com/office/powerpoint/2010/main" val="41116321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0" name="Slide Image Placeholder 1"/>
          <p:cNvSpPr>
            <a:spLocks noGrp="1" noRot="1" noChangeAspect="1" noTextEdit="1"/>
          </p:cNvSpPr>
          <p:nvPr>
            <p:ph type="sldImg"/>
          </p:nvPr>
        </p:nvSpPr>
        <p:spPr>
          <a:ln/>
        </p:spPr>
      </p:sp>
      <p:sp>
        <p:nvSpPr>
          <p:cNvPr id="493571" name="Notes Placeholder 2"/>
          <p:cNvSpPr>
            <a:spLocks noGrp="1"/>
          </p:cNvSpPr>
          <p:nvPr>
            <p:ph type="body" idx="1"/>
          </p:nvPr>
        </p:nvSpPr>
        <p:spPr>
          <a:noFill/>
          <a:ln/>
        </p:spPr>
        <p:txBody>
          <a:bodyPr/>
          <a:lstStyle/>
          <a:p>
            <a:r>
              <a:rPr lang="en-US">
                <a:latin typeface="Arial" pitchFamily="34" charset="0"/>
                <a:cs typeface="Arial" pitchFamily="34" charset="0"/>
              </a:rPr>
              <a:t>The nations are nothing compared to God.</a:t>
            </a:r>
          </a:p>
        </p:txBody>
      </p:sp>
      <p:sp>
        <p:nvSpPr>
          <p:cNvPr id="493572" name="Date Placeholder 3"/>
          <p:cNvSpPr>
            <a:spLocks noGrp="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Arial Unicode MS" charset="0"/>
              </a:rPr>
              <a:t>10/06/10</a:t>
            </a:r>
          </a:p>
        </p:txBody>
      </p:sp>
      <p:sp>
        <p:nvSpPr>
          <p:cNvPr id="493573" name="Slide Number Placeholder 4"/>
          <p:cNvSpPr>
            <a:spLocks noGrp="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4660E137-736A-4A71-8C1F-C984C3CEB642}"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48</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Tree>
    <p:extLst>
      <p:ext uri="{BB962C8B-B14F-4D97-AF65-F5344CB8AC3E}">
        <p14:creationId xmlns:p14="http://schemas.microsoft.com/office/powerpoint/2010/main" val="35261444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4594" name="Rectangle 14"/>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28F58B15-E797-4968-940B-37AC24C64A8A}"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49</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
        <p:nvSpPr>
          <p:cNvPr id="494595" name="Text Box 1"/>
          <p:cNvSpPr txBox="1">
            <a:spLocks noChangeArrowheads="1"/>
          </p:cNvSpPr>
          <p:nvPr/>
        </p:nvSpPr>
        <p:spPr bwMode="auto">
          <a:xfrm>
            <a:off x="3881438" y="8685213"/>
            <a:ext cx="2968625" cy="449262"/>
          </a:xfrm>
          <a:prstGeom prst="rect">
            <a:avLst/>
          </a:prstGeom>
          <a:noFill/>
          <a:ln w="9525">
            <a:noFill/>
            <a:miter lim="800000"/>
            <a:headEnd/>
            <a:tailEnd/>
          </a:ln>
        </p:spPr>
        <p:txBody>
          <a:bodyPr lIns="0" tIns="0" rIns="0" bIns="0" anchor="b"/>
          <a:lstStyle/>
          <a:p>
            <a:pPr marL="0" marR="0" lvl="0" indent="0" algn="r" defTabSz="449263" rtl="0" eaLnBrk="1" fontAlgn="base" latinLnBrk="0" hangingPunct="1">
              <a:lnSpc>
                <a:spcPct val="95000"/>
              </a:lnSpc>
              <a:spcBef>
                <a:spcPct val="0"/>
              </a:spcBef>
              <a:spcAft>
                <a:spcPct val="0"/>
              </a:spcAft>
              <a:buClr>
                <a:srgbClr val="FFFFFF"/>
              </a:buClr>
              <a:buSzPct val="100000"/>
              <a:buFont typeface="Arial" pitchFamily="34" charset="0"/>
              <a:buNone/>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pPr>
            <a:fld id="{3913BDE0-117A-45D1-994B-1207BCB76F75}" type="slidenum">
              <a:rPr kumimoji="0" lang="en-GB"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pPr marL="0" marR="0" lvl="0" indent="0" algn="r" defTabSz="449263" rtl="0" eaLnBrk="1" fontAlgn="base" latinLnBrk="0" hangingPunct="1">
                <a:lnSpc>
                  <a:spcPct val="95000"/>
                </a:lnSpc>
                <a:spcBef>
                  <a:spcPct val="0"/>
                </a:spcBef>
                <a:spcAft>
                  <a:spcPct val="0"/>
                </a:spcAft>
                <a:buClr>
                  <a:srgbClr val="FFFFFF"/>
                </a:buClr>
                <a:buSzPct val="100000"/>
                <a:buFont typeface="Arial" pitchFamily="34" charset="0"/>
                <a:buNone/>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pPr>
              <a:t>49</a:t>
            </a:fld>
            <a:endParaRPr kumimoji="0" lang="en-GB"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494596" name="Text Box 2"/>
          <p:cNvSpPr txBox="1">
            <a:spLocks noChangeArrowheads="1"/>
          </p:cNvSpPr>
          <p:nvPr/>
        </p:nvSpPr>
        <p:spPr bwMode="auto">
          <a:xfrm>
            <a:off x="1003300" y="695325"/>
            <a:ext cx="4845050" cy="3424238"/>
          </a:xfrm>
          <a:prstGeom prst="rect">
            <a:avLst/>
          </a:prstGeom>
          <a:solidFill>
            <a:srgbClr val="FFFFFF"/>
          </a:solidFill>
          <a:ln w="9525">
            <a:solidFill>
              <a:srgbClr val="000000"/>
            </a:solidFill>
            <a:miter lim="800000"/>
            <a:headEnd/>
            <a:tailEnd/>
          </a:ln>
        </p:spPr>
        <p:txBody>
          <a:bodyPr wrap="none" lIns="80165" tIns="40083" rIns="80165" bIns="40083"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494597" name="Rectangle 3"/>
          <p:cNvSpPr>
            <a:spLocks noGrp="1" noChangeArrowheads="1"/>
          </p:cNvSpPr>
          <p:nvPr>
            <p:ph type="body"/>
          </p:nvPr>
        </p:nvSpPr>
        <p:spPr>
          <a:xfrm>
            <a:off x="685800" y="4343400"/>
            <a:ext cx="5475288" cy="4103688"/>
          </a:xfrm>
          <a:noFill/>
          <a:ln/>
        </p:spPr>
        <p:txBody>
          <a:bodyPr wrap="none" anchor="ctr"/>
          <a:lstStyle/>
          <a:p>
            <a:r>
              <a:rPr lang="en-US">
                <a:latin typeface="Arial" pitchFamily="34" charset="0"/>
                <a:cs typeface="Arial" pitchFamily="34" charset="0"/>
              </a:rPr>
              <a:t>The best forests are nothing compared to God.</a:t>
            </a:r>
          </a:p>
        </p:txBody>
      </p:sp>
    </p:spTree>
    <p:extLst>
      <p:ext uri="{BB962C8B-B14F-4D97-AF65-F5344CB8AC3E}">
        <p14:creationId xmlns:p14="http://schemas.microsoft.com/office/powerpoint/2010/main" val="5585705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8" name="Slide Image Placeholder 1"/>
          <p:cNvSpPr>
            <a:spLocks noGrp="1" noRot="1" noChangeAspect="1" noTextEdit="1"/>
          </p:cNvSpPr>
          <p:nvPr>
            <p:ph type="sldImg"/>
          </p:nvPr>
        </p:nvSpPr>
        <p:spPr>
          <a:ln/>
        </p:spPr>
      </p:sp>
      <p:sp>
        <p:nvSpPr>
          <p:cNvPr id="495619" name="Notes Placeholder 2"/>
          <p:cNvSpPr>
            <a:spLocks noGrp="1"/>
          </p:cNvSpPr>
          <p:nvPr>
            <p:ph type="body" idx="1"/>
          </p:nvPr>
        </p:nvSpPr>
        <p:spPr>
          <a:noFill/>
          <a:ln/>
        </p:spPr>
        <p:txBody>
          <a:bodyPr/>
          <a:lstStyle/>
          <a:p>
            <a:r>
              <a:rPr lang="en-US">
                <a:latin typeface="Arial" pitchFamily="34" charset="0"/>
                <a:cs typeface="Arial" pitchFamily="34" charset="0"/>
              </a:rPr>
              <a:t>The earth itself is nothing compared to God.</a:t>
            </a:r>
          </a:p>
        </p:txBody>
      </p:sp>
      <p:sp>
        <p:nvSpPr>
          <p:cNvPr id="495620" name="Date Placeholder 3"/>
          <p:cNvSpPr>
            <a:spLocks noGrp="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Arial Unicode MS" charset="0"/>
              </a:rPr>
              <a:t>10/06/10</a:t>
            </a:r>
          </a:p>
        </p:txBody>
      </p:sp>
      <p:sp>
        <p:nvSpPr>
          <p:cNvPr id="495621" name="Slide Number Placeholder 4"/>
          <p:cNvSpPr>
            <a:spLocks noGrp="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0F3D7995-CD5B-4DB9-9826-602347B04B38}"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50</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Tree>
    <p:extLst>
      <p:ext uri="{BB962C8B-B14F-4D97-AF65-F5344CB8AC3E}">
        <p14:creationId xmlns:p14="http://schemas.microsoft.com/office/powerpoint/2010/main" val="41767949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Slide Image Placeholder 1"/>
          <p:cNvSpPr>
            <a:spLocks noGrp="1" noRot="1" noChangeAspect="1" noTextEdit="1"/>
          </p:cNvSpPr>
          <p:nvPr>
            <p:ph type="sldImg"/>
          </p:nvPr>
        </p:nvSpPr>
        <p:spPr>
          <a:ln/>
        </p:spPr>
      </p:sp>
      <p:sp>
        <p:nvSpPr>
          <p:cNvPr id="496643" name="Notes Placeholder 2"/>
          <p:cNvSpPr>
            <a:spLocks noGrp="1"/>
          </p:cNvSpPr>
          <p:nvPr>
            <p:ph type="body" idx="1"/>
          </p:nvPr>
        </p:nvSpPr>
        <p:spPr>
          <a:noFill/>
          <a:ln/>
        </p:spPr>
        <p:txBody>
          <a:bodyPr/>
          <a:lstStyle/>
          <a:p>
            <a:r>
              <a:rPr lang="en-US">
                <a:latin typeface="Arial" pitchFamily="34" charset="0"/>
                <a:cs typeface="Arial" pitchFamily="34" charset="0"/>
              </a:rPr>
              <a:t>No one or nothing compares to God (18-26).</a:t>
            </a:r>
          </a:p>
          <a:p>
            <a:r>
              <a:rPr lang="en-US" i="1">
                <a:latin typeface="Arial" pitchFamily="34" charset="0"/>
                <a:cs typeface="Arial" pitchFamily="34" charset="0"/>
              </a:rPr>
              <a:t>Idols </a:t>
            </a:r>
            <a:r>
              <a:rPr lang="en-US">
                <a:latin typeface="Arial" pitchFamily="34" charset="0"/>
                <a:cs typeface="Arial" pitchFamily="34" charset="0"/>
              </a:rPr>
              <a:t>don</a:t>
            </a:r>
            <a:r>
              <a:rPr lang="uk-UA">
                <a:latin typeface="Arial" pitchFamily="34" charset="0"/>
                <a:cs typeface="Arial" pitchFamily="34" charset="0"/>
              </a:rPr>
              <a:t>'</a:t>
            </a:r>
            <a:r>
              <a:rPr lang="en-US">
                <a:latin typeface="Arial" pitchFamily="34" charset="0"/>
                <a:cs typeface="Arial" pitchFamily="34" charset="0"/>
              </a:rPr>
              <a:t>t compare to him (18-20). </a:t>
            </a:r>
          </a:p>
        </p:txBody>
      </p:sp>
      <p:sp>
        <p:nvSpPr>
          <p:cNvPr id="496644" name="Date Placeholder 3"/>
          <p:cNvSpPr>
            <a:spLocks noGrp="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Arial Unicode MS" charset="0"/>
              </a:rPr>
              <a:t>10/06/10</a:t>
            </a:r>
          </a:p>
        </p:txBody>
      </p:sp>
      <p:sp>
        <p:nvSpPr>
          <p:cNvPr id="496645" name="Slide Number Placeholder 4"/>
          <p:cNvSpPr>
            <a:spLocks noGrp="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55D4AE44-137D-444F-9042-CE6853B283FC}"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51</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Tree>
    <p:extLst>
      <p:ext uri="{BB962C8B-B14F-4D97-AF65-F5344CB8AC3E}">
        <p14:creationId xmlns:p14="http://schemas.microsoft.com/office/powerpoint/2010/main" val="15203910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Slide Image Placeholder 1"/>
          <p:cNvSpPr>
            <a:spLocks noGrp="1" noRot="1" noChangeAspect="1" noTextEdit="1"/>
          </p:cNvSpPr>
          <p:nvPr>
            <p:ph type="sldImg"/>
          </p:nvPr>
        </p:nvSpPr>
        <p:spPr>
          <a:ln/>
        </p:spPr>
      </p:sp>
      <p:sp>
        <p:nvSpPr>
          <p:cNvPr id="497667" name="Notes Placeholder 2"/>
          <p:cNvSpPr>
            <a:spLocks noGrp="1"/>
          </p:cNvSpPr>
          <p:nvPr>
            <p:ph type="body" idx="1"/>
          </p:nvPr>
        </p:nvSpPr>
        <p:spPr>
          <a:noFill/>
          <a:ln/>
        </p:spPr>
        <p:txBody>
          <a:bodyPr/>
          <a:lstStyle/>
          <a:p>
            <a:r>
              <a:rPr lang="en-US">
                <a:latin typeface="Arial" pitchFamily="34" charset="0"/>
                <a:cs typeface="Arial" pitchFamily="34" charset="0"/>
              </a:rPr>
              <a:t>My student Ananda recently had his own experience with idols while hiking up the mountains in Nepal.</a:t>
            </a:r>
          </a:p>
        </p:txBody>
      </p:sp>
      <p:sp>
        <p:nvSpPr>
          <p:cNvPr id="497668" name="Date Placeholder 3"/>
          <p:cNvSpPr>
            <a:spLocks noGrp="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pitchFamily="34" charset="0"/>
                <a:ea typeface="MS PGothic" pitchFamily="34" charset="-128"/>
                <a:cs typeface="Arial Unicode MS" charset="0"/>
              </a:rPr>
              <a:t>10/06/10</a:t>
            </a:r>
          </a:p>
        </p:txBody>
      </p:sp>
      <p:sp>
        <p:nvSpPr>
          <p:cNvPr id="497669" name="Slide Number Placeholder 4"/>
          <p:cNvSpPr>
            <a:spLocks noGrp="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F204D293-6024-420D-BFEB-64006583F7AC}" type="slidenum">
              <a:rPr kumimoji="0" lang="en-GB" sz="1200" b="0" i="0" u="none" strike="noStrike" kern="1200" cap="none" spc="0" normalizeH="0" baseline="0" noProof="0" smtClean="0">
                <a:ln>
                  <a:noFill/>
                </a:ln>
                <a:solidFill>
                  <a:srgbClr val="FFFFFF"/>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53</a:t>
            </a:fld>
            <a:endParaRPr kumimoji="0" lang="en-GB" sz="1200" b="0" i="0" u="none" strike="noStrike" kern="1200" cap="none" spc="0" normalizeH="0" baseline="0" noProof="0">
              <a:ln>
                <a:noFill/>
              </a:ln>
              <a:solidFill>
                <a:srgbClr val="FFFFFF"/>
              </a:solidFill>
              <a:effectLst/>
              <a:uLnTx/>
              <a:uFillTx/>
              <a:latin typeface="Calibri" pitchFamily="34" charset="0"/>
              <a:ea typeface="MS PGothic" pitchFamily="34" charset="-128"/>
            </a:endParaRPr>
          </a:p>
        </p:txBody>
      </p:sp>
    </p:spTree>
    <p:extLst>
      <p:ext uri="{BB962C8B-B14F-4D97-AF65-F5344CB8AC3E}">
        <p14:creationId xmlns:p14="http://schemas.microsoft.com/office/powerpoint/2010/main" val="3782979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90" name="Slide Image Placeholder 1"/>
          <p:cNvSpPr>
            <a:spLocks noGrp="1" noRot="1" noChangeAspect="1" noTextEdit="1"/>
          </p:cNvSpPr>
          <p:nvPr>
            <p:ph type="sldImg"/>
          </p:nvPr>
        </p:nvSpPr>
        <p:spPr>
          <a:ln/>
        </p:spPr>
      </p:sp>
      <p:sp>
        <p:nvSpPr>
          <p:cNvPr id="498691" name="Notes Placeholder 2"/>
          <p:cNvSpPr>
            <a:spLocks noGrp="1"/>
          </p:cNvSpPr>
          <p:nvPr>
            <p:ph type="body" idx="1"/>
          </p:nvPr>
        </p:nvSpPr>
        <p:spPr>
          <a:noFill/>
          <a:ln/>
        </p:spPr>
        <p:txBody>
          <a:bodyPr/>
          <a:lstStyle/>
          <a:p>
            <a:r>
              <a:rPr lang="en-US">
                <a:latin typeface="Arial" pitchFamily="34" charset="0"/>
                <a:cs typeface="Arial" pitchFamily="34" charset="0"/>
              </a:rPr>
              <a:t>He encountered a demon-possessed man named Dil Bahadur</a:t>
            </a:r>
          </a:p>
        </p:txBody>
      </p:sp>
      <p:sp>
        <p:nvSpPr>
          <p:cNvPr id="498692" name="Date Placeholder 3"/>
          <p:cNvSpPr>
            <a:spLocks noGrp="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pitchFamily="34" charset="0"/>
                <a:ea typeface="MS PGothic" pitchFamily="34" charset="-128"/>
                <a:cs typeface="Arial Unicode MS" charset="0"/>
              </a:rPr>
              <a:t>10/06/10</a:t>
            </a:r>
          </a:p>
        </p:txBody>
      </p:sp>
      <p:sp>
        <p:nvSpPr>
          <p:cNvPr id="498693" name="Slide Number Placeholder 4"/>
          <p:cNvSpPr>
            <a:spLocks noGrp="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A6A45029-A0D7-4512-8B8E-B49EFD79D227}" type="slidenum">
              <a:rPr kumimoji="0" lang="en-GB" sz="1200" b="0" i="0" u="none" strike="noStrike" kern="1200" cap="none" spc="0" normalizeH="0" baseline="0" noProof="0" smtClean="0">
                <a:ln>
                  <a:noFill/>
                </a:ln>
                <a:solidFill>
                  <a:srgbClr val="FFFFFF"/>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54</a:t>
            </a:fld>
            <a:endParaRPr kumimoji="0" lang="en-GB" sz="1200" b="0" i="0" u="none" strike="noStrike" kern="1200" cap="none" spc="0" normalizeH="0" baseline="0" noProof="0">
              <a:ln>
                <a:noFill/>
              </a:ln>
              <a:solidFill>
                <a:srgbClr val="FFFFFF"/>
              </a:solidFill>
              <a:effectLst/>
              <a:uLnTx/>
              <a:uFillTx/>
              <a:latin typeface="Calibri" pitchFamily="34" charset="0"/>
              <a:ea typeface="MS PGothic" pitchFamily="34" charset="-128"/>
            </a:endParaRPr>
          </a:p>
        </p:txBody>
      </p:sp>
    </p:spTree>
    <p:extLst>
      <p:ext uri="{BB962C8B-B14F-4D97-AF65-F5344CB8AC3E}">
        <p14:creationId xmlns:p14="http://schemas.microsoft.com/office/powerpoint/2010/main" val="1328354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D1E3D0D6-4426-425B-8196-5498D2C1B0D6}" type="slidenum">
              <a:rPr kumimoji="0" lang="en-GB" sz="1200" b="0" i="0" u="none" strike="noStrike" kern="1200" cap="none" spc="0" normalizeH="0" baseline="0" noProof="0" smtClean="0">
                <a:ln>
                  <a:noFill/>
                </a:ln>
                <a:solidFill>
                  <a:srgbClr val="FFFFFF"/>
                </a:solidFill>
                <a:effectLst/>
                <a:uLnTx/>
                <a:uFillTx/>
                <a:latin typeface="Comic Sans MS" pitchFamily="66"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4</a:t>
            </a:fld>
            <a:endParaRPr kumimoji="0" lang="en-GB" sz="1200" b="0" i="0" u="none" strike="noStrike" kern="1200" cap="none" spc="0" normalizeH="0" baseline="0" noProof="0">
              <a:ln>
                <a:noFill/>
              </a:ln>
              <a:solidFill>
                <a:srgbClr val="FFFFFF"/>
              </a:solidFill>
              <a:effectLst/>
              <a:uLnTx/>
              <a:uFillTx/>
              <a:latin typeface="Comic Sans MS" pitchFamily="66" charset="0"/>
              <a:ea typeface="MS PGothic" pitchFamily="34" charset="-128"/>
              <a:cs typeface="+mn-cs"/>
            </a:endParaRPr>
          </a:p>
        </p:txBody>
      </p:sp>
      <p:sp>
        <p:nvSpPr>
          <p:cNvPr id="74755" name="Rectangle 1026"/>
          <p:cNvSpPr>
            <a:spLocks noGrp="1" noRot="1" noChangeAspect="1" noChangeArrowheads="1" noTextEdit="1"/>
          </p:cNvSpPr>
          <p:nvPr>
            <p:ph type="sldImg"/>
          </p:nvPr>
        </p:nvSpPr>
        <p:spPr>
          <a:solidFill>
            <a:srgbClr val="FFFFFF"/>
          </a:solidFill>
          <a:ln/>
        </p:spPr>
      </p:sp>
      <p:sp>
        <p:nvSpPr>
          <p:cNvPr id="74756" name="Rectangle 1027"/>
          <p:cNvSpPr>
            <a:spLocks noGrp="1" noChangeArrowheads="1"/>
          </p:cNvSpPr>
          <p:nvPr>
            <p:ph type="body" idx="1"/>
          </p:nvPr>
        </p:nvSpPr>
        <p:spPr>
          <a:solidFill>
            <a:srgbClr val="FFFFFF"/>
          </a:solidFill>
          <a:ln>
            <a:solidFill>
              <a:srgbClr val="000000"/>
            </a:solidFill>
          </a:ln>
        </p:spPr>
        <p:txBody>
          <a:bodyPr/>
          <a:lstStyle/>
          <a:p>
            <a:r>
              <a:rPr lang="en-US">
                <a:latin typeface="Arial" pitchFamily="34" charset="0"/>
                <a:cs typeface="Arial" pitchFamily="34" charset="0"/>
              </a:rPr>
              <a:t>By what means will the L</a:t>
            </a:r>
            <a:r>
              <a:rPr lang="en-US" sz="1100">
                <a:latin typeface="Arial" pitchFamily="34" charset="0"/>
                <a:cs typeface="Arial" pitchFamily="34" charset="0"/>
              </a:rPr>
              <a:t>ORD</a:t>
            </a:r>
            <a:r>
              <a:rPr lang="en-US">
                <a:latin typeface="Arial" pitchFamily="34" charset="0"/>
                <a:cs typeface="Arial" pitchFamily="34" charset="0"/>
              </a:rPr>
              <a:t> restore the entire universe (restatement)?</a:t>
            </a:r>
          </a:p>
          <a:p>
            <a:endParaRPr lang="en-US">
              <a:latin typeface="Times New Roman" pitchFamily="18" charset="0"/>
            </a:endParaRPr>
          </a:p>
        </p:txBody>
      </p:sp>
    </p:spTree>
    <p:extLst>
      <p:ext uri="{BB962C8B-B14F-4D97-AF65-F5344CB8AC3E}">
        <p14:creationId xmlns:p14="http://schemas.microsoft.com/office/powerpoint/2010/main" val="39928685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4" name="Slide Image Placeholder 1"/>
          <p:cNvSpPr>
            <a:spLocks noGrp="1" noRot="1" noChangeAspect="1" noTextEdit="1"/>
          </p:cNvSpPr>
          <p:nvPr>
            <p:ph type="sldImg"/>
          </p:nvPr>
        </p:nvSpPr>
        <p:spPr>
          <a:ln/>
        </p:spPr>
      </p:sp>
      <p:sp>
        <p:nvSpPr>
          <p:cNvPr id="499715" name="Notes Placeholder 2"/>
          <p:cNvSpPr>
            <a:spLocks noGrp="1"/>
          </p:cNvSpPr>
          <p:nvPr>
            <p:ph type="body" idx="1"/>
          </p:nvPr>
        </p:nvSpPr>
        <p:spPr>
          <a:noFill/>
          <a:ln/>
        </p:spPr>
        <p:txBody>
          <a:bodyPr/>
          <a:lstStyle/>
          <a:p>
            <a:r>
              <a:rPr lang="en-US">
                <a:latin typeface="Arial" pitchFamily="34" charset="0"/>
                <a:cs typeface="Arial" pitchFamily="34" charset="0"/>
              </a:rPr>
              <a:t>This involved 15 church members who made the hike with him.</a:t>
            </a:r>
          </a:p>
        </p:txBody>
      </p:sp>
      <p:sp>
        <p:nvSpPr>
          <p:cNvPr id="499716" name="Date Placeholder 3"/>
          <p:cNvSpPr>
            <a:spLocks noGrp="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pitchFamily="34" charset="0"/>
                <a:ea typeface="MS PGothic" pitchFamily="34" charset="-128"/>
                <a:cs typeface="Arial Unicode MS" charset="0"/>
              </a:rPr>
              <a:t>10/06/10</a:t>
            </a:r>
          </a:p>
        </p:txBody>
      </p:sp>
      <p:sp>
        <p:nvSpPr>
          <p:cNvPr id="499717" name="Slide Number Placeholder 4"/>
          <p:cNvSpPr>
            <a:spLocks noGrp="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967A910A-700C-46F8-824E-403DCBDAD94E}" type="slidenum">
              <a:rPr kumimoji="0" lang="en-GB" sz="1200" b="0" i="0" u="none" strike="noStrike" kern="1200" cap="none" spc="0" normalizeH="0" baseline="0" noProof="0" smtClean="0">
                <a:ln>
                  <a:noFill/>
                </a:ln>
                <a:solidFill>
                  <a:srgbClr val="FFFFFF"/>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55</a:t>
            </a:fld>
            <a:endParaRPr kumimoji="0" lang="en-GB" sz="1200" b="0" i="0" u="none" strike="noStrike" kern="1200" cap="none" spc="0" normalizeH="0" baseline="0" noProof="0">
              <a:ln>
                <a:noFill/>
              </a:ln>
              <a:solidFill>
                <a:srgbClr val="FFFFFF"/>
              </a:solidFill>
              <a:effectLst/>
              <a:uLnTx/>
              <a:uFillTx/>
              <a:latin typeface="Calibri" pitchFamily="34" charset="0"/>
              <a:ea typeface="MS PGothic" pitchFamily="34" charset="-128"/>
            </a:endParaRPr>
          </a:p>
        </p:txBody>
      </p:sp>
    </p:spTree>
    <p:extLst>
      <p:ext uri="{BB962C8B-B14F-4D97-AF65-F5344CB8AC3E}">
        <p14:creationId xmlns:p14="http://schemas.microsoft.com/office/powerpoint/2010/main" val="25438714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8" name="Slide Image Placeholder 1"/>
          <p:cNvSpPr>
            <a:spLocks noGrp="1" noRot="1" noChangeAspect="1" noTextEdit="1"/>
          </p:cNvSpPr>
          <p:nvPr>
            <p:ph type="sldImg"/>
          </p:nvPr>
        </p:nvSpPr>
        <p:spPr>
          <a:ln/>
        </p:spPr>
      </p:sp>
      <p:sp>
        <p:nvSpPr>
          <p:cNvPr id="500739" name="Notes Placeholder 2"/>
          <p:cNvSpPr>
            <a:spLocks noGrp="1"/>
          </p:cNvSpPr>
          <p:nvPr>
            <p:ph type="body" idx="1"/>
          </p:nvPr>
        </p:nvSpPr>
        <p:spPr>
          <a:noFill/>
          <a:ln/>
        </p:spPr>
        <p:txBody>
          <a:bodyPr/>
          <a:lstStyle/>
          <a:p>
            <a:r>
              <a:rPr lang="en-US">
                <a:latin typeface="Arial" pitchFamily="34" charset="0"/>
                <a:cs typeface="Arial" pitchFamily="34" charset="0"/>
              </a:rPr>
              <a:t>The great victory was to see Dil burn his idols.</a:t>
            </a:r>
          </a:p>
        </p:txBody>
      </p:sp>
      <p:sp>
        <p:nvSpPr>
          <p:cNvPr id="500740" name="Date Placeholder 3"/>
          <p:cNvSpPr>
            <a:spLocks noGrp="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pitchFamily="34" charset="0"/>
                <a:ea typeface="MS PGothic" pitchFamily="34" charset="-128"/>
                <a:cs typeface="Arial Unicode MS" charset="0"/>
              </a:rPr>
              <a:t>10/06/10</a:t>
            </a:r>
          </a:p>
        </p:txBody>
      </p:sp>
      <p:sp>
        <p:nvSpPr>
          <p:cNvPr id="500741" name="Slide Number Placeholder 4"/>
          <p:cNvSpPr>
            <a:spLocks noGrp="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3132E3F3-1757-4330-9D67-1CC4C842F246}" type="slidenum">
              <a:rPr kumimoji="0" lang="en-GB" sz="1200" b="0" i="0" u="none" strike="noStrike" kern="1200" cap="none" spc="0" normalizeH="0" baseline="0" noProof="0" smtClean="0">
                <a:ln>
                  <a:noFill/>
                </a:ln>
                <a:solidFill>
                  <a:srgbClr val="FFFFFF"/>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56</a:t>
            </a:fld>
            <a:endParaRPr kumimoji="0" lang="en-GB" sz="1200" b="0" i="0" u="none" strike="noStrike" kern="1200" cap="none" spc="0" normalizeH="0" baseline="0" noProof="0">
              <a:ln>
                <a:noFill/>
              </a:ln>
              <a:solidFill>
                <a:srgbClr val="FFFFFF"/>
              </a:solidFill>
              <a:effectLst/>
              <a:uLnTx/>
              <a:uFillTx/>
              <a:latin typeface="Calibri" pitchFamily="34" charset="0"/>
              <a:ea typeface="MS PGothic" pitchFamily="34" charset="-128"/>
            </a:endParaRPr>
          </a:p>
        </p:txBody>
      </p:sp>
    </p:spTree>
    <p:extLst>
      <p:ext uri="{BB962C8B-B14F-4D97-AF65-F5344CB8AC3E}">
        <p14:creationId xmlns:p14="http://schemas.microsoft.com/office/powerpoint/2010/main" val="35332238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2" name="Slide Image Placeholder 1"/>
          <p:cNvSpPr>
            <a:spLocks noGrp="1" noRot="1" noChangeAspect="1" noTextEdit="1"/>
          </p:cNvSpPr>
          <p:nvPr>
            <p:ph type="sldImg"/>
          </p:nvPr>
        </p:nvSpPr>
        <p:spPr>
          <a:ln/>
        </p:spPr>
      </p:sp>
      <p:sp>
        <p:nvSpPr>
          <p:cNvPr id="501763" name="Notes Placeholder 2"/>
          <p:cNvSpPr>
            <a:spLocks noGrp="1"/>
          </p:cNvSpPr>
          <p:nvPr>
            <p:ph type="body" idx="1"/>
          </p:nvPr>
        </p:nvSpPr>
        <p:spPr>
          <a:noFill/>
          <a:ln/>
        </p:spPr>
        <p:txBody>
          <a:bodyPr/>
          <a:lstStyle/>
          <a:p>
            <a:r>
              <a:rPr lang="en-US">
                <a:latin typeface="Arial" pitchFamily="34" charset="0"/>
                <a:cs typeface="Arial" pitchFamily="34" charset="0"/>
              </a:rPr>
              <a:t>Pastor Ananda continues training others to do the same at the River of Life Bible Training Centre </a:t>
            </a:r>
          </a:p>
        </p:txBody>
      </p:sp>
      <p:sp>
        <p:nvSpPr>
          <p:cNvPr id="501764" name="Date Placeholder 3"/>
          <p:cNvSpPr>
            <a:spLocks noGrp="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pitchFamily="34" charset="0"/>
                <a:ea typeface="MS PGothic" pitchFamily="34" charset="-128"/>
                <a:cs typeface="Arial Unicode MS" charset="0"/>
              </a:rPr>
              <a:t>10/06/10</a:t>
            </a:r>
          </a:p>
        </p:txBody>
      </p:sp>
      <p:sp>
        <p:nvSpPr>
          <p:cNvPr id="501765" name="Slide Number Placeholder 4"/>
          <p:cNvSpPr>
            <a:spLocks noGrp="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455E371E-FB45-4ECE-9171-9B8006DDEFDF}" type="slidenum">
              <a:rPr kumimoji="0" lang="en-GB" sz="1200" b="0" i="0" u="none" strike="noStrike" kern="1200" cap="none" spc="0" normalizeH="0" baseline="0" noProof="0" smtClean="0">
                <a:ln>
                  <a:noFill/>
                </a:ln>
                <a:solidFill>
                  <a:srgbClr val="FFFFFF"/>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57</a:t>
            </a:fld>
            <a:endParaRPr kumimoji="0" lang="en-GB" sz="1200" b="0" i="0" u="none" strike="noStrike" kern="1200" cap="none" spc="0" normalizeH="0" baseline="0" noProof="0">
              <a:ln>
                <a:noFill/>
              </a:ln>
              <a:solidFill>
                <a:srgbClr val="FFFFFF"/>
              </a:solidFill>
              <a:effectLst/>
              <a:uLnTx/>
              <a:uFillTx/>
              <a:latin typeface="Calibri" pitchFamily="34" charset="0"/>
              <a:ea typeface="MS PGothic" pitchFamily="34" charset="-128"/>
            </a:endParaRPr>
          </a:p>
        </p:txBody>
      </p:sp>
    </p:spTree>
    <p:extLst>
      <p:ext uri="{BB962C8B-B14F-4D97-AF65-F5344CB8AC3E}">
        <p14:creationId xmlns:p14="http://schemas.microsoft.com/office/powerpoint/2010/main" val="34524165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6" name="Slide Image Placeholder 1"/>
          <p:cNvSpPr>
            <a:spLocks noGrp="1" noRot="1" noChangeAspect="1" noTextEdit="1"/>
          </p:cNvSpPr>
          <p:nvPr>
            <p:ph type="sldImg"/>
          </p:nvPr>
        </p:nvSpPr>
        <p:spPr>
          <a:ln/>
        </p:spPr>
      </p:sp>
      <p:sp>
        <p:nvSpPr>
          <p:cNvPr id="502787" name="Notes Placeholder 2"/>
          <p:cNvSpPr>
            <a:spLocks noGrp="1"/>
          </p:cNvSpPr>
          <p:nvPr>
            <p:ph type="body" idx="1"/>
          </p:nvPr>
        </p:nvSpPr>
        <p:spPr>
          <a:noFill/>
          <a:ln/>
        </p:spPr>
        <p:txBody>
          <a:bodyPr/>
          <a:lstStyle/>
          <a:p>
            <a:r>
              <a:rPr lang="en-US">
                <a:latin typeface="Arial" pitchFamily="34" charset="0"/>
                <a:cs typeface="Arial" pitchFamily="34" charset="0"/>
              </a:rPr>
              <a:t>What a joy to see him teach others what I</a:t>
            </a:r>
            <a:r>
              <a:rPr lang="uk-UA">
                <a:latin typeface="Arial" pitchFamily="34" charset="0"/>
                <a:cs typeface="Arial" pitchFamily="34" charset="0"/>
              </a:rPr>
              <a:t>'</a:t>
            </a:r>
            <a:r>
              <a:rPr lang="en-US">
                <a:latin typeface="Arial" pitchFamily="34" charset="0"/>
                <a:cs typeface="Arial" pitchFamily="34" charset="0"/>
              </a:rPr>
              <a:t>ve taught him.</a:t>
            </a:r>
          </a:p>
        </p:txBody>
      </p:sp>
      <p:sp>
        <p:nvSpPr>
          <p:cNvPr id="502788" name="Date Placeholder 3"/>
          <p:cNvSpPr>
            <a:spLocks noGrp="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pitchFamily="34" charset="0"/>
                <a:ea typeface="MS PGothic" pitchFamily="34" charset="-128"/>
                <a:cs typeface="Arial Unicode MS" charset="0"/>
              </a:rPr>
              <a:t>10/06/10</a:t>
            </a:r>
          </a:p>
        </p:txBody>
      </p:sp>
      <p:sp>
        <p:nvSpPr>
          <p:cNvPr id="502789" name="Slide Number Placeholder 4"/>
          <p:cNvSpPr>
            <a:spLocks noGrp="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A7CAB0FF-4244-431A-A68B-8798D7FD1331}" type="slidenum">
              <a:rPr kumimoji="0" lang="en-GB" sz="1200" b="0" i="0" u="none" strike="noStrike" kern="1200" cap="none" spc="0" normalizeH="0" baseline="0" noProof="0" smtClean="0">
                <a:ln>
                  <a:noFill/>
                </a:ln>
                <a:solidFill>
                  <a:srgbClr val="FFFFFF"/>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58</a:t>
            </a:fld>
            <a:endParaRPr kumimoji="0" lang="en-GB" sz="1200" b="0" i="0" u="none" strike="noStrike" kern="1200" cap="none" spc="0" normalizeH="0" baseline="0" noProof="0">
              <a:ln>
                <a:noFill/>
              </a:ln>
              <a:solidFill>
                <a:srgbClr val="FFFFFF"/>
              </a:solidFill>
              <a:effectLst/>
              <a:uLnTx/>
              <a:uFillTx/>
              <a:latin typeface="Calibri" pitchFamily="34" charset="0"/>
              <a:ea typeface="MS PGothic" pitchFamily="34" charset="-128"/>
            </a:endParaRPr>
          </a:p>
        </p:txBody>
      </p:sp>
    </p:spTree>
    <p:extLst>
      <p:ext uri="{BB962C8B-B14F-4D97-AF65-F5344CB8AC3E}">
        <p14:creationId xmlns:p14="http://schemas.microsoft.com/office/powerpoint/2010/main" val="15651759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0" name="Slide Image Placeholder 1"/>
          <p:cNvSpPr>
            <a:spLocks noGrp="1" noRot="1" noChangeAspect="1" noTextEdit="1"/>
          </p:cNvSpPr>
          <p:nvPr>
            <p:ph type="sldImg"/>
          </p:nvPr>
        </p:nvSpPr>
        <p:spPr>
          <a:ln/>
        </p:spPr>
      </p:sp>
      <p:sp>
        <p:nvSpPr>
          <p:cNvPr id="503811" name="Notes Placeholder 2"/>
          <p:cNvSpPr>
            <a:spLocks noGrp="1"/>
          </p:cNvSpPr>
          <p:nvPr>
            <p:ph type="body" idx="1"/>
          </p:nvPr>
        </p:nvSpPr>
        <p:spPr>
          <a:noFill/>
          <a:ln/>
        </p:spPr>
        <p:txBody>
          <a:bodyPr/>
          <a:lstStyle/>
          <a:p>
            <a:r>
              <a:rPr lang="en-US">
                <a:latin typeface="Arial" pitchFamily="34" charset="0"/>
                <a:cs typeface="Arial" pitchFamily="34" charset="0"/>
              </a:rPr>
              <a:t>Ananda also serves his people in practical ways.</a:t>
            </a:r>
          </a:p>
        </p:txBody>
      </p:sp>
      <p:sp>
        <p:nvSpPr>
          <p:cNvPr id="503812" name="Date Placeholder 3"/>
          <p:cNvSpPr>
            <a:spLocks noGrp="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pitchFamily="34" charset="0"/>
                <a:ea typeface="MS PGothic" pitchFamily="34" charset="-128"/>
                <a:cs typeface="Arial Unicode MS" charset="0"/>
              </a:rPr>
              <a:t>10/06/10</a:t>
            </a:r>
          </a:p>
        </p:txBody>
      </p:sp>
      <p:sp>
        <p:nvSpPr>
          <p:cNvPr id="503813" name="Slide Number Placeholder 4"/>
          <p:cNvSpPr>
            <a:spLocks noGrp="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FB9BCA07-674D-4D7B-A72B-852641170376}" type="slidenum">
              <a:rPr kumimoji="0" lang="en-GB" sz="1200" b="0" i="0" u="none" strike="noStrike" kern="1200" cap="none" spc="0" normalizeH="0" baseline="0" noProof="0" smtClean="0">
                <a:ln>
                  <a:noFill/>
                </a:ln>
                <a:solidFill>
                  <a:srgbClr val="FFFFFF"/>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59</a:t>
            </a:fld>
            <a:endParaRPr kumimoji="0" lang="en-GB" sz="1200" b="0" i="0" u="none" strike="noStrike" kern="1200" cap="none" spc="0" normalizeH="0" baseline="0" noProof="0">
              <a:ln>
                <a:noFill/>
              </a:ln>
              <a:solidFill>
                <a:srgbClr val="FFFFFF"/>
              </a:solidFill>
              <a:effectLst/>
              <a:uLnTx/>
              <a:uFillTx/>
              <a:latin typeface="Calibri" pitchFamily="34" charset="0"/>
              <a:ea typeface="MS PGothic" pitchFamily="34" charset="-128"/>
            </a:endParaRPr>
          </a:p>
        </p:txBody>
      </p:sp>
    </p:spTree>
    <p:extLst>
      <p:ext uri="{BB962C8B-B14F-4D97-AF65-F5344CB8AC3E}">
        <p14:creationId xmlns:p14="http://schemas.microsoft.com/office/powerpoint/2010/main" val="36335155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4" name="Slide Image Placeholder 1"/>
          <p:cNvSpPr>
            <a:spLocks noGrp="1" noRot="1" noChangeAspect="1" noTextEdit="1"/>
          </p:cNvSpPr>
          <p:nvPr>
            <p:ph type="sldImg"/>
          </p:nvPr>
        </p:nvSpPr>
        <p:spPr>
          <a:ln/>
        </p:spPr>
      </p:sp>
      <p:sp>
        <p:nvSpPr>
          <p:cNvPr id="504835" name="Notes Placeholder 2"/>
          <p:cNvSpPr>
            <a:spLocks noGrp="1"/>
          </p:cNvSpPr>
          <p:nvPr>
            <p:ph type="body" idx="1"/>
          </p:nvPr>
        </p:nvSpPr>
        <p:spPr>
          <a:noFill/>
          <a:ln/>
        </p:spPr>
        <p:txBody>
          <a:bodyPr/>
          <a:lstStyle/>
          <a:p>
            <a:r>
              <a:rPr lang="en-US">
                <a:latin typeface="Arial" pitchFamily="34" charset="0"/>
                <a:cs typeface="Arial" pitchFamily="34" charset="0"/>
              </a:rPr>
              <a:t>He continues training young people who have turned from idols to Jesus so they can help others do the same.</a:t>
            </a:r>
          </a:p>
        </p:txBody>
      </p:sp>
      <p:sp>
        <p:nvSpPr>
          <p:cNvPr id="504836" name="Date Placeholder 3"/>
          <p:cNvSpPr>
            <a:spLocks noGrp="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pitchFamily="34" charset="0"/>
                <a:ea typeface="MS PGothic" pitchFamily="34" charset="-128"/>
                <a:cs typeface="Arial Unicode MS" charset="0"/>
              </a:rPr>
              <a:t>10/06/10</a:t>
            </a:r>
          </a:p>
        </p:txBody>
      </p:sp>
      <p:sp>
        <p:nvSpPr>
          <p:cNvPr id="504837" name="Slide Number Placeholder 4"/>
          <p:cNvSpPr>
            <a:spLocks noGrp="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0A8109A0-54FE-4879-A9DF-6DEF37D78415}" type="slidenum">
              <a:rPr kumimoji="0" lang="en-GB" sz="1200" b="0" i="0" u="none" strike="noStrike" kern="1200" cap="none" spc="0" normalizeH="0" baseline="0" noProof="0" smtClean="0">
                <a:ln>
                  <a:noFill/>
                </a:ln>
                <a:solidFill>
                  <a:srgbClr val="FFFFFF"/>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60</a:t>
            </a:fld>
            <a:endParaRPr kumimoji="0" lang="en-GB" sz="1200" b="0" i="0" u="none" strike="noStrike" kern="1200" cap="none" spc="0" normalizeH="0" baseline="0" noProof="0">
              <a:ln>
                <a:noFill/>
              </a:ln>
              <a:solidFill>
                <a:srgbClr val="FFFFFF"/>
              </a:solidFill>
              <a:effectLst/>
              <a:uLnTx/>
              <a:uFillTx/>
              <a:latin typeface="Calibri" pitchFamily="34" charset="0"/>
              <a:ea typeface="MS PGothic" pitchFamily="34" charset="-128"/>
            </a:endParaRPr>
          </a:p>
        </p:txBody>
      </p:sp>
    </p:spTree>
    <p:extLst>
      <p:ext uri="{BB962C8B-B14F-4D97-AF65-F5344CB8AC3E}">
        <p14:creationId xmlns:p14="http://schemas.microsoft.com/office/powerpoint/2010/main" val="33002340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Slide Image Placeholder 1"/>
          <p:cNvSpPr>
            <a:spLocks noGrp="1" noRot="1" noChangeAspect="1" noTextEdit="1"/>
          </p:cNvSpPr>
          <p:nvPr>
            <p:ph type="sldImg"/>
          </p:nvPr>
        </p:nvSpPr>
        <p:spPr>
          <a:ln/>
        </p:spPr>
      </p:sp>
      <p:sp>
        <p:nvSpPr>
          <p:cNvPr id="505859" name="Notes Placeholder 2"/>
          <p:cNvSpPr>
            <a:spLocks noGrp="1"/>
          </p:cNvSpPr>
          <p:nvPr>
            <p:ph type="body" idx="1"/>
          </p:nvPr>
        </p:nvSpPr>
        <p:spPr>
          <a:noFill/>
          <a:ln/>
        </p:spPr>
        <p:txBody>
          <a:bodyPr/>
          <a:lstStyle/>
          <a:p>
            <a:r>
              <a:rPr lang="en-US" i="1">
                <a:latin typeface="Arial" pitchFamily="34" charset="0"/>
                <a:cs typeface="Arial" pitchFamily="34" charset="0"/>
              </a:rPr>
              <a:t>The earth and heavens </a:t>
            </a:r>
            <a:r>
              <a:rPr lang="en-US">
                <a:latin typeface="Arial" pitchFamily="34" charset="0"/>
                <a:cs typeface="Arial" pitchFamily="34" charset="0"/>
              </a:rPr>
              <a:t>don</a:t>
            </a:r>
            <a:r>
              <a:rPr lang="uk-UA">
                <a:latin typeface="Arial" pitchFamily="34" charset="0"/>
                <a:cs typeface="Arial" pitchFamily="34" charset="0"/>
              </a:rPr>
              <a:t>'</a:t>
            </a:r>
            <a:r>
              <a:rPr lang="en-US">
                <a:latin typeface="Arial" pitchFamily="34" charset="0"/>
                <a:cs typeface="Arial" pitchFamily="34" charset="0"/>
              </a:rPr>
              <a:t>t compare to him (21-22). </a:t>
            </a:r>
          </a:p>
          <a:p>
            <a:endParaRPr lang="en-US">
              <a:latin typeface="Arial" pitchFamily="34" charset="0"/>
              <a:cs typeface="Arial" pitchFamily="34" charset="0"/>
            </a:endParaRPr>
          </a:p>
        </p:txBody>
      </p:sp>
      <p:sp>
        <p:nvSpPr>
          <p:cNvPr id="505860" name="Date Placeholder 3"/>
          <p:cNvSpPr>
            <a:spLocks noGrp="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Arial Unicode MS" charset="0"/>
              </a:rPr>
              <a:t>10/06/10</a:t>
            </a:r>
          </a:p>
        </p:txBody>
      </p:sp>
      <p:sp>
        <p:nvSpPr>
          <p:cNvPr id="505861" name="Slide Number Placeholder 4"/>
          <p:cNvSpPr>
            <a:spLocks noGrp="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56857929-B75D-4E6E-820D-4E8F3560181A}"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61</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Tree>
    <p:extLst>
      <p:ext uri="{BB962C8B-B14F-4D97-AF65-F5344CB8AC3E}">
        <p14:creationId xmlns:p14="http://schemas.microsoft.com/office/powerpoint/2010/main" val="133973486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2" name="Slide Image Placeholder 1"/>
          <p:cNvSpPr>
            <a:spLocks noGrp="1" noRot="1" noChangeAspect="1" noTextEdit="1"/>
          </p:cNvSpPr>
          <p:nvPr>
            <p:ph type="sldImg"/>
          </p:nvPr>
        </p:nvSpPr>
        <p:spPr>
          <a:ln/>
        </p:spPr>
      </p:sp>
      <p:sp>
        <p:nvSpPr>
          <p:cNvPr id="506883" name="Notes Placeholder 2"/>
          <p:cNvSpPr>
            <a:spLocks noGrp="1"/>
          </p:cNvSpPr>
          <p:nvPr>
            <p:ph type="body" idx="1"/>
          </p:nvPr>
        </p:nvSpPr>
        <p:spPr>
          <a:noFill/>
          <a:ln/>
        </p:spPr>
        <p:txBody>
          <a:bodyPr/>
          <a:lstStyle/>
          <a:p>
            <a:r>
              <a:rPr lang="en-US" i="1">
                <a:latin typeface="Arial" pitchFamily="34" charset="0"/>
                <a:cs typeface="Arial" pitchFamily="34" charset="0"/>
              </a:rPr>
              <a:t>The earth and heavens </a:t>
            </a:r>
            <a:r>
              <a:rPr lang="en-US">
                <a:latin typeface="Arial" pitchFamily="34" charset="0"/>
                <a:cs typeface="Arial" pitchFamily="34" charset="0"/>
              </a:rPr>
              <a:t>don</a:t>
            </a:r>
            <a:r>
              <a:rPr lang="uk-UA">
                <a:latin typeface="Arial" pitchFamily="34" charset="0"/>
                <a:cs typeface="Arial" pitchFamily="34" charset="0"/>
              </a:rPr>
              <a:t>'</a:t>
            </a:r>
            <a:r>
              <a:rPr lang="en-US">
                <a:latin typeface="Arial" pitchFamily="34" charset="0"/>
                <a:cs typeface="Arial" pitchFamily="34" charset="0"/>
              </a:rPr>
              <a:t>t compare to him (21-22). </a:t>
            </a:r>
          </a:p>
          <a:p>
            <a:endParaRPr lang="en-US">
              <a:latin typeface="Arial" pitchFamily="34" charset="0"/>
              <a:cs typeface="Arial" pitchFamily="34" charset="0"/>
            </a:endParaRPr>
          </a:p>
        </p:txBody>
      </p:sp>
      <p:sp>
        <p:nvSpPr>
          <p:cNvPr id="506884" name="Date Placeholder 3"/>
          <p:cNvSpPr>
            <a:spLocks noGrp="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Arial Unicode MS" charset="0"/>
              </a:rPr>
              <a:t>10/06/10</a:t>
            </a:r>
          </a:p>
        </p:txBody>
      </p:sp>
      <p:sp>
        <p:nvSpPr>
          <p:cNvPr id="506885" name="Slide Number Placeholder 4"/>
          <p:cNvSpPr>
            <a:spLocks noGrp="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C798DD81-BF49-4926-847B-C4630A4B52D4}"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62</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Tree>
    <p:extLst>
      <p:ext uri="{BB962C8B-B14F-4D97-AF65-F5344CB8AC3E}">
        <p14:creationId xmlns:p14="http://schemas.microsoft.com/office/powerpoint/2010/main" val="27794062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Slide Image Placeholder 1"/>
          <p:cNvSpPr>
            <a:spLocks noGrp="1" noRot="1" noChangeAspect="1" noTextEdit="1"/>
          </p:cNvSpPr>
          <p:nvPr>
            <p:ph type="sldImg"/>
          </p:nvPr>
        </p:nvSpPr>
        <p:spPr>
          <a:ln/>
        </p:spPr>
      </p:sp>
      <p:sp>
        <p:nvSpPr>
          <p:cNvPr id="507907" name="Notes Placeholder 2"/>
          <p:cNvSpPr>
            <a:spLocks noGrp="1"/>
          </p:cNvSpPr>
          <p:nvPr>
            <p:ph type="body" idx="1"/>
          </p:nvPr>
        </p:nvSpPr>
        <p:spPr>
          <a:noFill/>
          <a:ln/>
        </p:spPr>
        <p:txBody>
          <a:bodyPr/>
          <a:lstStyle/>
          <a:p>
            <a:r>
              <a:rPr lang="en-US" i="1">
                <a:latin typeface="Arial" pitchFamily="34" charset="0"/>
                <a:cs typeface="Arial" pitchFamily="34" charset="0"/>
              </a:rPr>
              <a:t>Celebrities</a:t>
            </a:r>
            <a:r>
              <a:rPr lang="en-US">
                <a:latin typeface="Arial" pitchFamily="34" charset="0"/>
                <a:cs typeface="Arial" pitchFamily="34" charset="0"/>
              </a:rPr>
              <a:t> don</a:t>
            </a:r>
            <a:r>
              <a:rPr lang="uk-UA">
                <a:latin typeface="Arial" pitchFamily="34" charset="0"/>
                <a:cs typeface="Arial" pitchFamily="34" charset="0"/>
              </a:rPr>
              <a:t>'</a:t>
            </a:r>
            <a:r>
              <a:rPr lang="en-US">
                <a:latin typeface="Arial" pitchFamily="34" charset="0"/>
                <a:cs typeface="Arial" pitchFamily="34" charset="0"/>
              </a:rPr>
              <a:t>t compare to him (23-24). </a:t>
            </a:r>
          </a:p>
          <a:p>
            <a:endParaRPr lang="en-US">
              <a:latin typeface="Arial" pitchFamily="34" charset="0"/>
              <a:cs typeface="Arial" pitchFamily="34" charset="0"/>
            </a:endParaRPr>
          </a:p>
        </p:txBody>
      </p:sp>
      <p:sp>
        <p:nvSpPr>
          <p:cNvPr id="507908" name="Date Placeholder 3"/>
          <p:cNvSpPr>
            <a:spLocks noGrp="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Arial Unicode MS" charset="0"/>
              </a:rPr>
              <a:t>10/06/10</a:t>
            </a:r>
          </a:p>
        </p:txBody>
      </p:sp>
      <p:sp>
        <p:nvSpPr>
          <p:cNvPr id="507909" name="Slide Number Placeholder 4"/>
          <p:cNvSpPr>
            <a:spLocks noGrp="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1B03B05E-568F-40FC-8C93-E5DA3A6FEEA6}"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63</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Tree>
    <p:extLst>
      <p:ext uri="{BB962C8B-B14F-4D97-AF65-F5344CB8AC3E}">
        <p14:creationId xmlns:p14="http://schemas.microsoft.com/office/powerpoint/2010/main" val="96448746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30" name="Slide Image Placeholder 1"/>
          <p:cNvSpPr>
            <a:spLocks noGrp="1" noRot="1" noChangeAspect="1" noTextEdit="1"/>
          </p:cNvSpPr>
          <p:nvPr>
            <p:ph type="sldImg"/>
          </p:nvPr>
        </p:nvSpPr>
        <p:spPr>
          <a:ln/>
        </p:spPr>
      </p:sp>
      <p:sp>
        <p:nvSpPr>
          <p:cNvPr id="508931" name="Notes Placeholder 2"/>
          <p:cNvSpPr>
            <a:spLocks noGrp="1"/>
          </p:cNvSpPr>
          <p:nvPr>
            <p:ph type="body" idx="1"/>
          </p:nvPr>
        </p:nvSpPr>
        <p:spPr>
          <a:noFill/>
          <a:ln/>
        </p:spPr>
        <p:txBody>
          <a:bodyPr/>
          <a:lstStyle/>
          <a:p>
            <a:r>
              <a:rPr lang="en-US" i="1">
                <a:latin typeface="Arial" pitchFamily="34" charset="0"/>
                <a:cs typeface="Arial" pitchFamily="34" charset="0"/>
              </a:rPr>
              <a:t>Stars</a:t>
            </a:r>
            <a:r>
              <a:rPr lang="en-US">
                <a:latin typeface="Arial" pitchFamily="34" charset="0"/>
                <a:cs typeface="Arial" pitchFamily="34" charset="0"/>
              </a:rPr>
              <a:t> don</a:t>
            </a:r>
            <a:r>
              <a:rPr lang="uk-UA">
                <a:latin typeface="Arial" pitchFamily="34" charset="0"/>
                <a:cs typeface="Arial" pitchFamily="34" charset="0"/>
              </a:rPr>
              <a:t>'</a:t>
            </a:r>
            <a:r>
              <a:rPr lang="en-US">
                <a:latin typeface="Arial" pitchFamily="34" charset="0"/>
                <a:cs typeface="Arial" pitchFamily="34" charset="0"/>
              </a:rPr>
              <a:t>t compare to him (25-26). </a:t>
            </a:r>
          </a:p>
        </p:txBody>
      </p:sp>
      <p:sp>
        <p:nvSpPr>
          <p:cNvPr id="508932" name="Date Placeholder 3"/>
          <p:cNvSpPr>
            <a:spLocks noGrp="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Arial Unicode MS" charset="0"/>
              </a:rPr>
              <a:t>10/06/10</a:t>
            </a:r>
          </a:p>
        </p:txBody>
      </p:sp>
      <p:sp>
        <p:nvSpPr>
          <p:cNvPr id="508933" name="Slide Number Placeholder 4"/>
          <p:cNvSpPr>
            <a:spLocks noGrp="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B95A79C5-AB6E-499E-97EF-465C44AEEFD0}"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64</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Tree>
    <p:extLst>
      <p:ext uri="{BB962C8B-B14F-4D97-AF65-F5344CB8AC3E}">
        <p14:creationId xmlns:p14="http://schemas.microsoft.com/office/powerpoint/2010/main" val="10232885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4"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B87C8C81-DD16-45EA-8E6C-0DF96825530B}" type="slidenum">
              <a:rPr kumimoji="0" lang="en-GB" sz="1200" b="0" i="0" u="none" strike="noStrike" kern="1200" cap="none" spc="0" normalizeH="0" baseline="0" noProof="0" smtClean="0">
                <a:ln>
                  <a:noFill/>
                </a:ln>
                <a:solidFill>
                  <a:srgbClr val="FFFFFF"/>
                </a:solidFill>
                <a:effectLst/>
                <a:uLnTx/>
                <a:uFillTx/>
                <a:latin typeface="Comic Sans MS" pitchFamily="66"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5</a:t>
            </a:fld>
            <a:endParaRPr kumimoji="0" lang="en-GB" sz="1200" b="0" i="0" u="none" strike="noStrike" kern="1200" cap="none" spc="0" normalizeH="0" baseline="0" noProof="0">
              <a:ln>
                <a:noFill/>
              </a:ln>
              <a:solidFill>
                <a:srgbClr val="FFFFFF"/>
              </a:solidFill>
              <a:effectLst/>
              <a:uLnTx/>
              <a:uFillTx/>
              <a:latin typeface="Comic Sans MS" pitchFamily="66" charset="0"/>
              <a:ea typeface="MS PGothic" pitchFamily="34" charset="-128"/>
              <a:cs typeface="+mn-cs"/>
            </a:endParaRPr>
          </a:p>
        </p:txBody>
      </p:sp>
      <p:sp>
        <p:nvSpPr>
          <p:cNvPr id="463875" name="Rectangle 1026"/>
          <p:cNvSpPr>
            <a:spLocks noGrp="1" noRot="1" noChangeAspect="1" noChangeArrowheads="1" noTextEdit="1"/>
          </p:cNvSpPr>
          <p:nvPr>
            <p:ph type="sldImg"/>
          </p:nvPr>
        </p:nvSpPr>
        <p:spPr>
          <a:solidFill>
            <a:srgbClr val="FFFFFF"/>
          </a:solidFill>
          <a:ln/>
        </p:spPr>
      </p:sp>
      <p:sp>
        <p:nvSpPr>
          <p:cNvPr id="463876" name="Rectangle 1027"/>
          <p:cNvSpPr>
            <a:spLocks noGrp="1" noChangeArrowheads="1"/>
          </p:cNvSpPr>
          <p:nvPr>
            <p:ph type="body" idx="1"/>
          </p:nvPr>
        </p:nvSpPr>
        <p:spPr>
          <a:solidFill>
            <a:srgbClr val="FFFFFF"/>
          </a:solidFill>
          <a:ln>
            <a:solidFill>
              <a:srgbClr val="000000"/>
            </a:solidFill>
          </a:ln>
        </p:spPr>
        <p:txBody>
          <a:bodyPr/>
          <a:lstStyle/>
          <a:p>
            <a:endParaRPr lang="en-US">
              <a:latin typeface="Times New Roman" pitchFamily="18" charset="0"/>
            </a:endParaRPr>
          </a:p>
          <a:p>
            <a:endParaRPr lang="en-US">
              <a:latin typeface="Times New Roman" pitchFamily="18" charset="0"/>
            </a:endParaRPr>
          </a:p>
          <a:p>
            <a:r>
              <a:rPr lang="en-US">
                <a:latin typeface="Arial" pitchFamily="34" charset="0"/>
                <a:cs typeface="Arial" pitchFamily="34" charset="0"/>
              </a:rPr>
              <a:t>The L</a:t>
            </a:r>
            <a:r>
              <a:rPr lang="en-US" sz="1100">
                <a:latin typeface="Arial" pitchFamily="34" charset="0"/>
                <a:cs typeface="Arial" pitchFamily="34" charset="0"/>
              </a:rPr>
              <a:t>ORD</a:t>
            </a:r>
            <a:r>
              <a:rPr lang="en-US">
                <a:latin typeface="Arial" pitchFamily="34" charset="0"/>
                <a:cs typeface="Arial" pitchFamily="34" charset="0"/>
              </a:rPr>
              <a:t> will deal with unbelievers in a just manner (restatement).</a:t>
            </a:r>
            <a:endParaRPr lang="en-US">
              <a:latin typeface="Times New Roman" pitchFamily="18" charset="0"/>
            </a:endParaRPr>
          </a:p>
        </p:txBody>
      </p:sp>
    </p:spTree>
    <p:extLst>
      <p:ext uri="{BB962C8B-B14F-4D97-AF65-F5344CB8AC3E}">
        <p14:creationId xmlns:p14="http://schemas.microsoft.com/office/powerpoint/2010/main" val="158842075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9954" name="Rectangle 14"/>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D985BBE5-BC73-4CA1-8BD7-EADFE0AF6D31}"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65</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
        <p:nvSpPr>
          <p:cNvPr id="509955" name="Text Box 1"/>
          <p:cNvSpPr txBox="1">
            <a:spLocks noChangeArrowheads="1"/>
          </p:cNvSpPr>
          <p:nvPr/>
        </p:nvSpPr>
        <p:spPr bwMode="auto">
          <a:xfrm>
            <a:off x="3881438" y="8685213"/>
            <a:ext cx="2968625" cy="449262"/>
          </a:xfrm>
          <a:prstGeom prst="rect">
            <a:avLst/>
          </a:prstGeom>
          <a:noFill/>
          <a:ln w="9525">
            <a:noFill/>
            <a:miter lim="800000"/>
            <a:headEnd/>
            <a:tailEnd/>
          </a:ln>
        </p:spPr>
        <p:txBody>
          <a:bodyPr lIns="0" tIns="0" rIns="0" bIns="0" anchor="b"/>
          <a:lstStyle/>
          <a:p>
            <a:pPr marL="0" marR="0" lvl="0" indent="0" algn="r" defTabSz="449263" rtl="0" eaLnBrk="1" fontAlgn="base" latinLnBrk="0" hangingPunct="1">
              <a:lnSpc>
                <a:spcPct val="95000"/>
              </a:lnSpc>
              <a:spcBef>
                <a:spcPct val="0"/>
              </a:spcBef>
              <a:spcAft>
                <a:spcPct val="0"/>
              </a:spcAft>
              <a:buClr>
                <a:srgbClr val="FFFFFF"/>
              </a:buClr>
              <a:buSzPct val="100000"/>
              <a:buFont typeface="Arial" pitchFamily="34" charset="0"/>
              <a:buNone/>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pPr>
            <a:fld id="{063C82F6-2E4E-4FCB-918C-60A01695E9DE}" type="slidenum">
              <a:rPr kumimoji="0" lang="en-GB"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pPr marL="0" marR="0" lvl="0" indent="0" algn="r" defTabSz="449263" rtl="0" eaLnBrk="1" fontAlgn="base" latinLnBrk="0" hangingPunct="1">
                <a:lnSpc>
                  <a:spcPct val="95000"/>
                </a:lnSpc>
                <a:spcBef>
                  <a:spcPct val="0"/>
                </a:spcBef>
                <a:spcAft>
                  <a:spcPct val="0"/>
                </a:spcAft>
                <a:buClr>
                  <a:srgbClr val="FFFFFF"/>
                </a:buClr>
                <a:buSzPct val="100000"/>
                <a:buFont typeface="Arial" pitchFamily="34" charset="0"/>
                <a:buNone/>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pPr>
              <a:t>65</a:t>
            </a:fld>
            <a:endParaRPr kumimoji="0" lang="en-GB"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09956" name="Text Box 2"/>
          <p:cNvSpPr txBox="1">
            <a:spLocks noChangeArrowheads="1"/>
          </p:cNvSpPr>
          <p:nvPr/>
        </p:nvSpPr>
        <p:spPr bwMode="auto">
          <a:xfrm>
            <a:off x="1003300" y="695325"/>
            <a:ext cx="4848225" cy="3425825"/>
          </a:xfrm>
          <a:prstGeom prst="rect">
            <a:avLst/>
          </a:prstGeom>
          <a:solidFill>
            <a:srgbClr val="FFFFFF"/>
          </a:solidFill>
          <a:ln w="9525">
            <a:solidFill>
              <a:srgbClr val="000000"/>
            </a:solidFill>
            <a:miter lim="800000"/>
            <a:headEnd/>
            <a:tailEnd/>
          </a:ln>
        </p:spPr>
        <p:txBody>
          <a:bodyPr wrap="none" lIns="80165" tIns="40083" rIns="80165" bIns="40083"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509957" name="Rectangle 3"/>
          <p:cNvSpPr>
            <a:spLocks noGrp="1" noChangeArrowheads="1"/>
          </p:cNvSpPr>
          <p:nvPr>
            <p:ph type="body"/>
          </p:nvPr>
        </p:nvSpPr>
        <p:spPr>
          <a:xfrm>
            <a:off x="685800" y="4343400"/>
            <a:ext cx="5475288" cy="4103688"/>
          </a:xfrm>
          <a:noFill/>
          <a:ln/>
        </p:spPr>
        <p:txBody>
          <a:bodyPr wrap="none" anchor="ctr"/>
          <a:lstStyle/>
          <a:p>
            <a:r>
              <a:rPr lang="en-US">
                <a:latin typeface="Arial" pitchFamily="34" charset="0"/>
                <a:cs typeface="Arial" pitchFamily="34" charset="0"/>
              </a:rPr>
              <a:t>Think of the struggle you face right now.  Is it small or big?  That depends upon what you compare it to! </a:t>
            </a:r>
          </a:p>
          <a:p>
            <a:r>
              <a:rPr lang="en-US">
                <a:latin typeface="Arial" pitchFamily="34" charset="0"/>
                <a:cs typeface="Arial" pitchFamily="34" charset="0"/>
              </a:rPr>
              <a:t>•  Is God bigger?  Of course!</a:t>
            </a:r>
          </a:p>
        </p:txBody>
      </p:sp>
    </p:spTree>
    <p:extLst>
      <p:ext uri="{BB962C8B-B14F-4D97-AF65-F5344CB8AC3E}">
        <p14:creationId xmlns:p14="http://schemas.microsoft.com/office/powerpoint/2010/main" val="276199682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8" name="Slide Image Placeholder 1"/>
          <p:cNvSpPr>
            <a:spLocks noGrp="1" noRot="1" noChangeAspect="1" noTextEdit="1"/>
          </p:cNvSpPr>
          <p:nvPr>
            <p:ph type="sldImg"/>
          </p:nvPr>
        </p:nvSpPr>
        <p:spPr>
          <a:ln/>
        </p:spPr>
      </p:sp>
      <p:sp>
        <p:nvSpPr>
          <p:cNvPr id="510979" name="Notes Placeholder 2"/>
          <p:cNvSpPr>
            <a:spLocks noGrp="1"/>
          </p:cNvSpPr>
          <p:nvPr>
            <p:ph type="body" idx="1"/>
          </p:nvPr>
        </p:nvSpPr>
        <p:spPr>
          <a:noFill/>
          <a:ln/>
        </p:spPr>
        <p:txBody>
          <a:bodyPr/>
          <a:lstStyle/>
          <a:p>
            <a:r>
              <a:rPr lang="en-US">
                <a:latin typeface="Arial" pitchFamily="34" charset="0"/>
                <a:cs typeface="Arial" pitchFamily="34" charset="0"/>
              </a:rPr>
              <a:t>When standing below a huge building, you feel very small.</a:t>
            </a:r>
          </a:p>
        </p:txBody>
      </p:sp>
      <p:sp>
        <p:nvSpPr>
          <p:cNvPr id="510980" name="Date Placeholder 3"/>
          <p:cNvSpPr>
            <a:spLocks noGrp="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Arial Unicode MS" charset="0"/>
              </a:rPr>
              <a:t>10/06/10</a:t>
            </a:r>
          </a:p>
        </p:txBody>
      </p:sp>
      <p:sp>
        <p:nvSpPr>
          <p:cNvPr id="510981" name="Slide Number Placeholder 4"/>
          <p:cNvSpPr>
            <a:spLocks noGrp="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F545411B-4ED9-41C4-A473-53D95B8F4096}"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66</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Tree>
    <p:extLst>
      <p:ext uri="{BB962C8B-B14F-4D97-AF65-F5344CB8AC3E}">
        <p14:creationId xmlns:p14="http://schemas.microsoft.com/office/powerpoint/2010/main" val="365403364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2" name="Slide Image Placeholder 1"/>
          <p:cNvSpPr>
            <a:spLocks noGrp="1" noRot="1" noChangeAspect="1" noTextEdit="1"/>
          </p:cNvSpPr>
          <p:nvPr>
            <p:ph type="sldImg"/>
          </p:nvPr>
        </p:nvSpPr>
        <p:spPr>
          <a:ln/>
        </p:spPr>
      </p:sp>
      <p:sp>
        <p:nvSpPr>
          <p:cNvPr id="512003" name="Notes Placeholder 2"/>
          <p:cNvSpPr>
            <a:spLocks noGrp="1"/>
          </p:cNvSpPr>
          <p:nvPr>
            <p:ph type="body" idx="1"/>
          </p:nvPr>
        </p:nvSpPr>
        <p:spPr>
          <a:noFill/>
          <a:ln/>
        </p:spPr>
        <p:txBody>
          <a:bodyPr/>
          <a:lstStyle/>
          <a:p>
            <a:r>
              <a:rPr lang="en-US">
                <a:latin typeface="Arial" pitchFamily="34" charset="0"/>
                <a:cs typeface="Arial" pitchFamily="34" charset="0"/>
              </a:rPr>
              <a:t>But hop into a jet as I did in Hong Kong last time and looked back.  Even the most humongous buildings are actually quite tiny! </a:t>
            </a:r>
          </a:p>
          <a:p>
            <a:r>
              <a:rPr lang="en-US">
                <a:latin typeface="Arial" pitchFamily="34" charset="0"/>
                <a:cs typeface="Arial" pitchFamily="34" charset="0"/>
              </a:rPr>
              <a:t>The same applies to your struggle and mine.  From our perspective, it may look huge.  But we need to see our issues in light of God</a:t>
            </a:r>
            <a:r>
              <a:rPr lang="uk-UA">
                <a:latin typeface="Arial" pitchFamily="34" charset="0"/>
                <a:cs typeface="Arial" pitchFamily="34" charset="0"/>
              </a:rPr>
              <a:t>'</a:t>
            </a:r>
            <a:r>
              <a:rPr lang="en-US">
                <a:latin typeface="Arial" pitchFamily="34" charset="0"/>
                <a:cs typeface="Arial" pitchFamily="34" charset="0"/>
              </a:rPr>
              <a:t>s largeness! </a:t>
            </a:r>
          </a:p>
        </p:txBody>
      </p:sp>
      <p:sp>
        <p:nvSpPr>
          <p:cNvPr id="512004" name="Date Placeholder 3"/>
          <p:cNvSpPr>
            <a:spLocks noGrp="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Arial Unicode MS" charset="0"/>
              </a:rPr>
              <a:t>10/06/10</a:t>
            </a:r>
          </a:p>
        </p:txBody>
      </p:sp>
      <p:sp>
        <p:nvSpPr>
          <p:cNvPr id="512005" name="Slide Number Placeholder 4"/>
          <p:cNvSpPr>
            <a:spLocks noGrp="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03F186CE-7141-476F-A560-7F22BEBF3D75}"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67</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Tree>
    <p:extLst>
      <p:ext uri="{BB962C8B-B14F-4D97-AF65-F5344CB8AC3E}">
        <p14:creationId xmlns:p14="http://schemas.microsoft.com/office/powerpoint/2010/main" val="347856546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6" name="Slide Image Placeholder 1"/>
          <p:cNvSpPr>
            <a:spLocks noGrp="1" noRot="1" noChangeAspect="1" noTextEdit="1"/>
          </p:cNvSpPr>
          <p:nvPr>
            <p:ph type="sldImg"/>
          </p:nvPr>
        </p:nvSpPr>
        <p:spPr>
          <a:ln/>
        </p:spPr>
      </p:sp>
      <p:sp>
        <p:nvSpPr>
          <p:cNvPr id="513027" name="Notes Placeholder 2"/>
          <p:cNvSpPr>
            <a:spLocks noGrp="1"/>
          </p:cNvSpPr>
          <p:nvPr>
            <p:ph type="body" idx="1"/>
          </p:nvPr>
        </p:nvSpPr>
        <p:spPr>
          <a:noFill/>
          <a:ln/>
        </p:spPr>
        <p:txBody>
          <a:bodyPr/>
          <a:lstStyle/>
          <a:p>
            <a:r>
              <a:rPr lang="en-US">
                <a:latin typeface="Arial" pitchFamily="34" charset="0"/>
                <a:cs typeface="Arial" pitchFamily="34" charset="0"/>
              </a:rPr>
              <a:t>So to look up during our struggle, we need to realize two things: that God cares…</a:t>
            </a:r>
          </a:p>
        </p:txBody>
      </p:sp>
      <p:sp>
        <p:nvSpPr>
          <p:cNvPr id="513028" name="Date Placeholder 3"/>
          <p:cNvSpPr>
            <a:spLocks noGrp="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Arial Unicode MS" charset="0"/>
              </a:rPr>
              <a:t>10/06/10</a:t>
            </a:r>
          </a:p>
        </p:txBody>
      </p:sp>
      <p:sp>
        <p:nvSpPr>
          <p:cNvPr id="513029" name="Slide Number Placeholder 4"/>
          <p:cNvSpPr>
            <a:spLocks noGrp="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8F98A426-4108-44A1-948E-0A0E432B08D4}"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68</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Tree>
    <p:extLst>
      <p:ext uri="{BB962C8B-B14F-4D97-AF65-F5344CB8AC3E}">
        <p14:creationId xmlns:p14="http://schemas.microsoft.com/office/powerpoint/2010/main" val="134421551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0" name="Slide Image Placeholder 1"/>
          <p:cNvSpPr>
            <a:spLocks noGrp="1" noRot="1" noChangeAspect="1" noTextEdit="1"/>
          </p:cNvSpPr>
          <p:nvPr>
            <p:ph type="sldImg"/>
          </p:nvPr>
        </p:nvSpPr>
        <p:spPr>
          <a:ln/>
        </p:spPr>
      </p:sp>
      <p:sp>
        <p:nvSpPr>
          <p:cNvPr id="514051" name="Notes Placeholder 2"/>
          <p:cNvSpPr>
            <a:spLocks noGrp="1"/>
          </p:cNvSpPr>
          <p:nvPr>
            <p:ph type="body" idx="1"/>
          </p:nvPr>
        </p:nvSpPr>
        <p:spPr>
          <a:noFill/>
          <a:ln/>
        </p:spPr>
        <p:txBody>
          <a:bodyPr/>
          <a:lstStyle/>
          <a:p>
            <a:r>
              <a:rPr lang="en-US">
                <a:latin typeface="Arial" pitchFamily="34" charset="0"/>
                <a:cs typeface="Arial" pitchFamily="34" charset="0"/>
              </a:rPr>
              <a:t>…and that God is able.  But is that enough?  No, because just </a:t>
            </a:r>
            <a:r>
              <a:rPr lang="en-US" i="1">
                <a:latin typeface="Arial" pitchFamily="34" charset="0"/>
                <a:cs typeface="Arial" pitchFamily="34" charset="0"/>
              </a:rPr>
              <a:t>knowing</a:t>
            </a:r>
            <a:r>
              <a:rPr lang="en-US">
                <a:latin typeface="Arial" pitchFamily="34" charset="0"/>
                <a:cs typeface="Arial" pitchFamily="34" charset="0"/>
              </a:rPr>
              <a:t> these won</a:t>
            </a:r>
            <a:r>
              <a:rPr lang="uk-UA">
                <a:latin typeface="Arial" pitchFamily="34" charset="0"/>
                <a:cs typeface="Arial" pitchFamily="34" charset="0"/>
              </a:rPr>
              <a:t>'</a:t>
            </a:r>
            <a:r>
              <a:rPr lang="en-US">
                <a:latin typeface="Arial" pitchFamily="34" charset="0"/>
                <a:cs typeface="Arial" pitchFamily="34" charset="0"/>
              </a:rPr>
              <a:t>t change us.  That</a:t>
            </a:r>
            <a:r>
              <a:rPr lang="uk-UA">
                <a:latin typeface="Arial" pitchFamily="34" charset="0"/>
                <a:cs typeface="Arial" pitchFamily="34" charset="0"/>
              </a:rPr>
              <a:t>'</a:t>
            </a:r>
            <a:r>
              <a:rPr lang="en-US">
                <a:latin typeface="Arial" pitchFamily="34" charset="0"/>
                <a:cs typeface="Arial" pitchFamily="34" charset="0"/>
              </a:rPr>
              <a:t>s why the passage closes with the encouragement to… </a:t>
            </a:r>
          </a:p>
        </p:txBody>
      </p:sp>
      <p:sp>
        <p:nvSpPr>
          <p:cNvPr id="514052" name="Date Placeholder 3"/>
          <p:cNvSpPr>
            <a:spLocks noGrp="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Arial Unicode MS" charset="0"/>
              </a:rPr>
              <a:t>10/06/10</a:t>
            </a:r>
          </a:p>
        </p:txBody>
      </p:sp>
      <p:sp>
        <p:nvSpPr>
          <p:cNvPr id="514053" name="Slide Number Placeholder 4"/>
          <p:cNvSpPr>
            <a:spLocks noGrp="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6C42726C-9EEC-444C-998C-3F4D27103CEB}"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69</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Tree>
    <p:extLst>
      <p:ext uri="{BB962C8B-B14F-4D97-AF65-F5344CB8AC3E}">
        <p14:creationId xmlns:p14="http://schemas.microsoft.com/office/powerpoint/2010/main" val="12973001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4" name="Slide Image Placeholder 1"/>
          <p:cNvSpPr>
            <a:spLocks noGrp="1" noRot="1" noChangeAspect="1" noTextEdit="1"/>
          </p:cNvSpPr>
          <p:nvPr>
            <p:ph type="sldImg"/>
          </p:nvPr>
        </p:nvSpPr>
        <p:spPr>
          <a:ln/>
        </p:spPr>
      </p:sp>
      <p:sp>
        <p:nvSpPr>
          <p:cNvPr id="515075" name="Notes Placeholder 2"/>
          <p:cNvSpPr>
            <a:spLocks noGrp="1"/>
          </p:cNvSpPr>
          <p:nvPr>
            <p:ph type="body" idx="1"/>
          </p:nvPr>
        </p:nvSpPr>
        <p:spPr>
          <a:noFill/>
          <a:ln/>
        </p:spPr>
        <p:txBody>
          <a:bodyPr/>
          <a:lstStyle/>
          <a:p>
            <a:r>
              <a:rPr lang="en-US">
                <a:latin typeface="Arial" pitchFamily="34" charset="0"/>
                <a:cs typeface="Arial" pitchFamily="34" charset="0"/>
              </a:rPr>
              <a:t>Rely on the power that God provides in your situation.</a:t>
            </a:r>
          </a:p>
        </p:txBody>
      </p:sp>
      <p:sp>
        <p:nvSpPr>
          <p:cNvPr id="515076" name="Date Placeholder 3"/>
          <p:cNvSpPr>
            <a:spLocks noGrp="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Arial Unicode MS" charset="0"/>
              </a:rPr>
              <a:t>10/06/10</a:t>
            </a:r>
          </a:p>
        </p:txBody>
      </p:sp>
      <p:sp>
        <p:nvSpPr>
          <p:cNvPr id="515077" name="Slide Number Placeholder 4"/>
          <p:cNvSpPr>
            <a:spLocks noGrp="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0191E300-4507-4F94-BEC9-9BFACA1343D7}"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70</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Tree>
    <p:extLst>
      <p:ext uri="{BB962C8B-B14F-4D97-AF65-F5344CB8AC3E}">
        <p14:creationId xmlns:p14="http://schemas.microsoft.com/office/powerpoint/2010/main" val="272647096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098" name="Slide Image Placeholder 1"/>
          <p:cNvSpPr>
            <a:spLocks noGrp="1" noRot="1" noChangeAspect="1" noTextEdit="1"/>
          </p:cNvSpPr>
          <p:nvPr>
            <p:ph type="sldImg"/>
          </p:nvPr>
        </p:nvSpPr>
        <p:spPr>
          <a:ln/>
        </p:spPr>
      </p:sp>
      <p:sp>
        <p:nvSpPr>
          <p:cNvPr id="516099" name="Notes Placeholder 2"/>
          <p:cNvSpPr>
            <a:spLocks noGrp="1"/>
          </p:cNvSpPr>
          <p:nvPr>
            <p:ph type="body" idx="1"/>
          </p:nvPr>
        </p:nvSpPr>
        <p:spPr>
          <a:noFill/>
          <a:ln/>
        </p:spPr>
        <p:txBody>
          <a:bodyPr/>
          <a:lstStyle/>
          <a:p>
            <a:r>
              <a:rPr lang="en-US">
                <a:latin typeface="Arial" pitchFamily="34" charset="0"/>
                <a:cs typeface="Arial" pitchFamily="34" charset="0"/>
              </a:rPr>
              <a:t>Don</a:t>
            </a:r>
            <a:r>
              <a:rPr lang="uk-UA">
                <a:latin typeface="Arial" pitchFamily="34" charset="0"/>
                <a:cs typeface="Arial" pitchFamily="34" charset="0"/>
              </a:rPr>
              <a:t>'</a:t>
            </a:r>
            <a:r>
              <a:rPr lang="en-US">
                <a:latin typeface="Arial" pitchFamily="34" charset="0"/>
                <a:cs typeface="Arial" pitchFamily="34" charset="0"/>
              </a:rPr>
              <a:t>t have a pity party!</a:t>
            </a:r>
          </a:p>
        </p:txBody>
      </p:sp>
      <p:sp>
        <p:nvSpPr>
          <p:cNvPr id="516100" name="Date Placeholder 3"/>
          <p:cNvSpPr>
            <a:spLocks noGrp="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Arial Unicode MS" charset="0"/>
              </a:rPr>
              <a:t>10/06/10</a:t>
            </a:r>
          </a:p>
        </p:txBody>
      </p:sp>
      <p:sp>
        <p:nvSpPr>
          <p:cNvPr id="516101" name="Slide Number Placeholder 4"/>
          <p:cNvSpPr>
            <a:spLocks noGrp="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0C56E53F-B58A-4C20-9822-8503755CFE45}"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71</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Tree>
    <p:extLst>
      <p:ext uri="{BB962C8B-B14F-4D97-AF65-F5344CB8AC3E}">
        <p14:creationId xmlns:p14="http://schemas.microsoft.com/office/powerpoint/2010/main" val="29903631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Slide Image Placeholder 1"/>
          <p:cNvSpPr>
            <a:spLocks noGrp="1" noRot="1" noChangeAspect="1" noTextEdit="1"/>
          </p:cNvSpPr>
          <p:nvPr>
            <p:ph type="sldImg"/>
          </p:nvPr>
        </p:nvSpPr>
        <p:spPr>
          <a:ln/>
        </p:spPr>
      </p:sp>
      <p:sp>
        <p:nvSpPr>
          <p:cNvPr id="517123" name="Notes Placeholder 2"/>
          <p:cNvSpPr>
            <a:spLocks noGrp="1"/>
          </p:cNvSpPr>
          <p:nvPr>
            <p:ph type="body" idx="1"/>
          </p:nvPr>
        </p:nvSpPr>
        <p:spPr>
          <a:noFill/>
          <a:ln/>
        </p:spPr>
        <p:txBody>
          <a:bodyPr/>
          <a:lstStyle/>
          <a:p>
            <a:r>
              <a:rPr lang="en-US">
                <a:latin typeface="Arial" pitchFamily="34" charset="0"/>
                <a:cs typeface="Arial" pitchFamily="34" charset="0"/>
              </a:rPr>
              <a:t>Since God never grows tired, He can strengthen you (28-31). </a:t>
            </a:r>
          </a:p>
        </p:txBody>
      </p:sp>
      <p:sp>
        <p:nvSpPr>
          <p:cNvPr id="517124" name="Date Placeholder 3"/>
          <p:cNvSpPr>
            <a:spLocks noGrp="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Arial Unicode MS" charset="0"/>
              </a:rPr>
              <a:t>10/06/10</a:t>
            </a:r>
          </a:p>
        </p:txBody>
      </p:sp>
      <p:sp>
        <p:nvSpPr>
          <p:cNvPr id="517125" name="Slide Number Placeholder 4"/>
          <p:cNvSpPr>
            <a:spLocks noGrp="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5A6D2803-786D-4563-8C96-FB2C3ED33E32}"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72</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Tree>
    <p:extLst>
      <p:ext uri="{BB962C8B-B14F-4D97-AF65-F5344CB8AC3E}">
        <p14:creationId xmlns:p14="http://schemas.microsoft.com/office/powerpoint/2010/main" val="380620667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6" name="Slide Image Placeholder 1"/>
          <p:cNvSpPr>
            <a:spLocks noGrp="1" noRot="1" noChangeAspect="1" noTextEdit="1"/>
          </p:cNvSpPr>
          <p:nvPr>
            <p:ph type="sldImg"/>
          </p:nvPr>
        </p:nvSpPr>
        <p:spPr>
          <a:ln/>
        </p:spPr>
      </p:sp>
      <p:sp>
        <p:nvSpPr>
          <p:cNvPr id="518147" name="Notes Placeholder 2"/>
          <p:cNvSpPr>
            <a:spLocks noGrp="1"/>
          </p:cNvSpPr>
          <p:nvPr>
            <p:ph type="body" idx="1"/>
          </p:nvPr>
        </p:nvSpPr>
        <p:spPr>
          <a:noFill/>
          <a:ln/>
        </p:spPr>
        <p:txBody>
          <a:bodyPr/>
          <a:lstStyle/>
          <a:p>
            <a:r>
              <a:rPr lang="en-US">
                <a:latin typeface="Arial" pitchFamily="34" charset="0"/>
                <a:cs typeface="Arial" pitchFamily="34" charset="0"/>
              </a:rPr>
              <a:t>Did you know an eagle knows when a storm is approaching long before it breaks? </a:t>
            </a:r>
          </a:p>
        </p:txBody>
      </p:sp>
      <p:sp>
        <p:nvSpPr>
          <p:cNvPr id="518148" name="Date Placeholder 3"/>
          <p:cNvSpPr>
            <a:spLocks noGrp="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Arial Unicode MS" charset="0"/>
              </a:rPr>
              <a:t>10/06/10</a:t>
            </a:r>
          </a:p>
        </p:txBody>
      </p:sp>
      <p:sp>
        <p:nvSpPr>
          <p:cNvPr id="518149" name="Slide Number Placeholder 4"/>
          <p:cNvSpPr>
            <a:spLocks noGrp="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D39EB9D7-978C-4D42-A020-E4FA6A269992}"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74</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Tree>
    <p:extLst>
      <p:ext uri="{BB962C8B-B14F-4D97-AF65-F5344CB8AC3E}">
        <p14:creationId xmlns:p14="http://schemas.microsoft.com/office/powerpoint/2010/main" val="210694070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70" name="Slide Image Placeholder 1"/>
          <p:cNvSpPr>
            <a:spLocks noGrp="1" noRot="1" noChangeAspect="1" noTextEdit="1"/>
          </p:cNvSpPr>
          <p:nvPr>
            <p:ph type="sldImg"/>
          </p:nvPr>
        </p:nvSpPr>
        <p:spPr>
          <a:ln/>
        </p:spPr>
      </p:sp>
      <p:sp>
        <p:nvSpPr>
          <p:cNvPr id="519171" name="Notes Placeholder 2"/>
          <p:cNvSpPr>
            <a:spLocks noGrp="1"/>
          </p:cNvSpPr>
          <p:nvPr>
            <p:ph type="body" idx="1"/>
          </p:nvPr>
        </p:nvSpPr>
        <p:spPr>
          <a:noFill/>
          <a:ln/>
        </p:spPr>
        <p:txBody>
          <a:bodyPr/>
          <a:lstStyle/>
          <a:p>
            <a:r>
              <a:rPr lang="en-US">
                <a:latin typeface="Arial" pitchFamily="34" charset="0"/>
                <a:cs typeface="Arial" pitchFamily="34" charset="0"/>
              </a:rPr>
              <a:t>The eagle will fly to some high spot and wait for the winds to come. When the storm hits, it sets its wings so that the wind will pick it up and lift it above the storm. While the storm rages below, the eagle is soaring above it. It doesn</a:t>
            </a:r>
            <a:r>
              <a:rPr lang="uk-UA">
                <a:latin typeface="Arial" pitchFamily="34" charset="0"/>
                <a:cs typeface="Arial" pitchFamily="34" charset="0"/>
              </a:rPr>
              <a:t>'</a:t>
            </a:r>
            <a:r>
              <a:rPr lang="en-US">
                <a:latin typeface="Arial" pitchFamily="34" charset="0"/>
                <a:cs typeface="Arial" pitchFamily="34" charset="0"/>
              </a:rPr>
              <a:t>t </a:t>
            </a:r>
            <a:r>
              <a:rPr lang="en-US" i="1">
                <a:latin typeface="Arial" pitchFamily="34" charset="0"/>
                <a:cs typeface="Arial" pitchFamily="34" charset="0"/>
              </a:rPr>
              <a:t>escape</a:t>
            </a:r>
            <a:r>
              <a:rPr lang="en-US">
                <a:latin typeface="Arial" pitchFamily="34" charset="0"/>
                <a:cs typeface="Arial" pitchFamily="34" charset="0"/>
              </a:rPr>
              <a:t> the storm. It </a:t>
            </a:r>
            <a:r>
              <a:rPr lang="en-US" i="1">
                <a:latin typeface="Arial" pitchFamily="34" charset="0"/>
                <a:cs typeface="Arial" pitchFamily="34" charset="0"/>
              </a:rPr>
              <a:t>uses</a:t>
            </a:r>
            <a:r>
              <a:rPr lang="en-US">
                <a:latin typeface="Arial" pitchFamily="34" charset="0"/>
                <a:cs typeface="Arial" pitchFamily="34" charset="0"/>
              </a:rPr>
              <a:t> it to lift it </a:t>
            </a:r>
            <a:r>
              <a:rPr lang="en-US" i="1">
                <a:latin typeface="Arial" pitchFamily="34" charset="0"/>
                <a:cs typeface="Arial" pitchFamily="34" charset="0"/>
              </a:rPr>
              <a:t>higher</a:t>
            </a:r>
            <a:r>
              <a:rPr lang="en-US">
                <a:latin typeface="Arial" pitchFamily="34" charset="0"/>
                <a:cs typeface="Arial" pitchFamily="34" charset="0"/>
              </a:rPr>
              <a:t>. It </a:t>
            </a:r>
            <a:r>
              <a:rPr lang="en-US" i="1">
                <a:latin typeface="Arial" pitchFamily="34" charset="0"/>
                <a:cs typeface="Arial" pitchFamily="34" charset="0"/>
              </a:rPr>
              <a:t>rises</a:t>
            </a:r>
            <a:r>
              <a:rPr lang="en-US">
                <a:latin typeface="Arial" pitchFamily="34" charset="0"/>
                <a:cs typeface="Arial" pitchFamily="34" charset="0"/>
              </a:rPr>
              <a:t> on the storm</a:t>
            </a:r>
            <a:r>
              <a:rPr lang="uk-UA">
                <a:latin typeface="Arial" pitchFamily="34" charset="0"/>
                <a:cs typeface="Arial" pitchFamily="34" charset="0"/>
              </a:rPr>
              <a:t>'</a:t>
            </a:r>
            <a:r>
              <a:rPr lang="en-US">
                <a:latin typeface="Arial" pitchFamily="34" charset="0"/>
                <a:cs typeface="Arial" pitchFamily="34" charset="0"/>
              </a:rPr>
              <a:t>s winds!</a:t>
            </a:r>
          </a:p>
        </p:txBody>
      </p:sp>
      <p:sp>
        <p:nvSpPr>
          <p:cNvPr id="519172" name="Date Placeholder 3"/>
          <p:cNvSpPr>
            <a:spLocks noGrp="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Arial Unicode MS" charset="0"/>
              </a:rPr>
              <a:t>10/06/10</a:t>
            </a:r>
          </a:p>
        </p:txBody>
      </p:sp>
      <p:sp>
        <p:nvSpPr>
          <p:cNvPr id="519173" name="Slide Number Placeholder 4"/>
          <p:cNvSpPr>
            <a:spLocks noGrp="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44A70D78-AB1F-4BA6-AB77-75CB76A6E774}"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75</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Tree>
    <p:extLst>
      <p:ext uri="{BB962C8B-B14F-4D97-AF65-F5344CB8AC3E}">
        <p14:creationId xmlns:p14="http://schemas.microsoft.com/office/powerpoint/2010/main" val="14632484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8"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D5EA0D9C-D15C-4157-A3D2-DE9788117BA8}" type="slidenum">
              <a:rPr kumimoji="0" lang="en-GB" sz="1200" b="0" i="0" u="none" strike="noStrike" kern="1200" cap="none" spc="0" normalizeH="0" baseline="0" noProof="0" smtClean="0">
                <a:ln>
                  <a:noFill/>
                </a:ln>
                <a:solidFill>
                  <a:srgbClr val="FFFFFF"/>
                </a:solidFill>
                <a:effectLst/>
                <a:uLnTx/>
                <a:uFillTx/>
                <a:latin typeface="Comic Sans MS" pitchFamily="66"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6</a:t>
            </a:fld>
            <a:endParaRPr kumimoji="0" lang="en-GB" sz="1200" b="0" i="0" u="none" strike="noStrike" kern="1200" cap="none" spc="0" normalizeH="0" baseline="0" noProof="0">
              <a:ln>
                <a:noFill/>
              </a:ln>
              <a:solidFill>
                <a:srgbClr val="FFFFFF"/>
              </a:solidFill>
              <a:effectLst/>
              <a:uLnTx/>
              <a:uFillTx/>
              <a:latin typeface="Comic Sans MS" pitchFamily="66" charset="0"/>
              <a:ea typeface="MS PGothic" pitchFamily="34" charset="-128"/>
              <a:cs typeface="+mn-cs"/>
            </a:endParaRPr>
          </a:p>
        </p:txBody>
      </p:sp>
      <p:sp>
        <p:nvSpPr>
          <p:cNvPr id="464899" name="Rectangle 1026"/>
          <p:cNvSpPr>
            <a:spLocks noGrp="1" noRot="1" noChangeAspect="1" noChangeArrowheads="1" noTextEdit="1"/>
          </p:cNvSpPr>
          <p:nvPr>
            <p:ph type="sldImg"/>
          </p:nvPr>
        </p:nvSpPr>
        <p:spPr>
          <a:solidFill>
            <a:srgbClr val="FFFFFF"/>
          </a:solidFill>
          <a:ln/>
        </p:spPr>
      </p:sp>
      <p:sp>
        <p:nvSpPr>
          <p:cNvPr id="464900" name="Rectangle 1027"/>
          <p:cNvSpPr>
            <a:spLocks noGrp="1" noChangeArrowheads="1"/>
          </p:cNvSpPr>
          <p:nvPr>
            <p:ph type="body" idx="1"/>
          </p:nvPr>
        </p:nvSpPr>
        <p:spPr>
          <a:solidFill>
            <a:srgbClr val="FFFFFF"/>
          </a:solidFill>
          <a:ln>
            <a:solidFill>
              <a:srgbClr val="000000"/>
            </a:solidFill>
          </a:ln>
        </p:spPr>
        <p:txBody>
          <a:bodyPr/>
          <a:lstStyle/>
          <a:p>
            <a:r>
              <a:rPr lang="en-US" dirty="0">
                <a:latin typeface="Arial" pitchFamily="34" charset="0"/>
                <a:cs typeface="Arial" pitchFamily="34" charset="0"/>
              </a:rPr>
              <a:t>The L</a:t>
            </a:r>
            <a:r>
              <a:rPr lang="en-US" sz="1100" dirty="0">
                <a:latin typeface="Arial" pitchFamily="34" charset="0"/>
                <a:cs typeface="Arial" pitchFamily="34" charset="0"/>
              </a:rPr>
              <a:t>ORD</a:t>
            </a:r>
            <a:r>
              <a:rPr lang="en-US" dirty="0">
                <a:latin typeface="Arial" pitchFamily="34" charset="0"/>
                <a:cs typeface="Arial" pitchFamily="34" charset="0"/>
              </a:rPr>
              <a:t> will deliver the people who believe in him (restatement).</a:t>
            </a:r>
            <a:endParaRPr lang="en-US" dirty="0">
              <a:latin typeface="Times New Roman" pitchFamily="18" charset="0"/>
            </a:endParaRPr>
          </a:p>
        </p:txBody>
      </p:sp>
    </p:spTree>
    <p:extLst>
      <p:ext uri="{BB962C8B-B14F-4D97-AF65-F5344CB8AC3E}">
        <p14:creationId xmlns:p14="http://schemas.microsoft.com/office/powerpoint/2010/main" val="224881025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4" name="Slide Image Placeholder 1"/>
          <p:cNvSpPr>
            <a:spLocks noGrp="1" noRot="1" noChangeAspect="1" noTextEdit="1"/>
          </p:cNvSpPr>
          <p:nvPr>
            <p:ph type="sldImg"/>
          </p:nvPr>
        </p:nvSpPr>
        <p:spPr>
          <a:ln/>
        </p:spPr>
      </p:sp>
      <p:sp>
        <p:nvSpPr>
          <p:cNvPr id="520195" name="Notes Placeholder 2"/>
          <p:cNvSpPr>
            <a:spLocks noGrp="1"/>
          </p:cNvSpPr>
          <p:nvPr>
            <p:ph type="body" idx="1"/>
          </p:nvPr>
        </p:nvSpPr>
        <p:spPr>
          <a:noFill/>
          <a:ln/>
        </p:spPr>
        <p:txBody>
          <a:bodyPr/>
          <a:lstStyle/>
          <a:p>
            <a:r>
              <a:rPr lang="en-US">
                <a:latin typeface="Arial" pitchFamily="34" charset="0"/>
                <a:cs typeface="Arial" pitchFamily="34" charset="0"/>
              </a:rPr>
              <a:t>When the storms of life come upon us - and all of us will experience them - we can rise above them by setting our minds and our belief toward God. The storms do not have to overcome us. We can allow God</a:t>
            </a:r>
            <a:r>
              <a:rPr lang="uk-UA">
                <a:latin typeface="Arial" pitchFamily="34" charset="0"/>
                <a:cs typeface="Arial" pitchFamily="34" charset="0"/>
              </a:rPr>
              <a:t>'</a:t>
            </a:r>
            <a:r>
              <a:rPr lang="en-US">
                <a:latin typeface="Arial" pitchFamily="34" charset="0"/>
                <a:cs typeface="Arial" pitchFamily="34" charset="0"/>
              </a:rPr>
              <a:t>s power to lift us above them.</a:t>
            </a:r>
          </a:p>
          <a:p>
            <a:r>
              <a:rPr lang="en-US">
                <a:latin typeface="Arial" pitchFamily="34" charset="0"/>
                <a:cs typeface="Arial" pitchFamily="34" charset="0"/>
              </a:rPr>
              <a:t>God enables us to ride the winds of the storm that bring sickness, tragedy, failure and disappointment in our lives. We can soar above the storm.</a:t>
            </a:r>
          </a:p>
          <a:p>
            <a:r>
              <a:rPr lang="en-US">
                <a:latin typeface="Arial" pitchFamily="34" charset="0"/>
                <a:cs typeface="Arial" pitchFamily="34" charset="0"/>
              </a:rPr>
              <a:t>Friends, it is not the </a:t>
            </a:r>
            <a:r>
              <a:rPr lang="en-US" i="1">
                <a:latin typeface="Arial" pitchFamily="34" charset="0"/>
                <a:cs typeface="Arial" pitchFamily="34" charset="0"/>
              </a:rPr>
              <a:t>burdens of life</a:t>
            </a:r>
            <a:r>
              <a:rPr lang="en-US">
                <a:latin typeface="Arial" pitchFamily="34" charset="0"/>
                <a:cs typeface="Arial" pitchFamily="34" charset="0"/>
              </a:rPr>
              <a:t> that weigh us down.  </a:t>
            </a:r>
            <a:r>
              <a:rPr lang="en-US" i="1">
                <a:latin typeface="Arial" pitchFamily="34" charset="0"/>
                <a:cs typeface="Arial" pitchFamily="34" charset="0"/>
              </a:rPr>
              <a:t>It is how we handle them.</a:t>
            </a:r>
            <a:r>
              <a:rPr lang="en-US">
                <a:latin typeface="Arial" pitchFamily="34" charset="0"/>
                <a:cs typeface="Arial" pitchFamily="34" charset="0"/>
              </a:rPr>
              <a:t> </a:t>
            </a:r>
          </a:p>
        </p:txBody>
      </p:sp>
      <p:sp>
        <p:nvSpPr>
          <p:cNvPr id="520196" name="Date Placeholder 3"/>
          <p:cNvSpPr>
            <a:spLocks noGrp="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Arial Unicode MS" charset="0"/>
              </a:rPr>
              <a:t>10/06/10</a:t>
            </a:r>
          </a:p>
        </p:txBody>
      </p:sp>
      <p:sp>
        <p:nvSpPr>
          <p:cNvPr id="520197" name="Slide Number Placeholder 4"/>
          <p:cNvSpPr>
            <a:spLocks noGrp="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6F4C8AF8-EF13-4268-8F2F-95A71AD68438}"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76</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Tree>
    <p:extLst>
      <p:ext uri="{BB962C8B-B14F-4D97-AF65-F5344CB8AC3E}">
        <p14:creationId xmlns:p14="http://schemas.microsoft.com/office/powerpoint/2010/main" val="200744238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8" name="Slide Image Placeholder 1"/>
          <p:cNvSpPr>
            <a:spLocks noGrp="1" noRot="1" noChangeAspect="1" noTextEdit="1"/>
          </p:cNvSpPr>
          <p:nvPr>
            <p:ph type="sldImg"/>
          </p:nvPr>
        </p:nvSpPr>
        <p:spPr>
          <a:ln/>
        </p:spPr>
      </p:sp>
      <p:sp>
        <p:nvSpPr>
          <p:cNvPr id="521219" name="Notes Placeholder 2"/>
          <p:cNvSpPr>
            <a:spLocks noGrp="1"/>
          </p:cNvSpPr>
          <p:nvPr>
            <p:ph type="body" idx="1"/>
          </p:nvPr>
        </p:nvSpPr>
        <p:spPr>
          <a:noFill/>
          <a:ln/>
        </p:spPr>
        <p:txBody>
          <a:bodyPr/>
          <a:lstStyle/>
          <a:p>
            <a:r>
              <a:rPr lang="en-US">
                <a:latin typeface="Arial" pitchFamily="34" charset="0"/>
                <a:cs typeface="Arial" pitchFamily="34" charset="0"/>
              </a:rPr>
              <a:t>So what</a:t>
            </a:r>
            <a:r>
              <a:rPr lang="uk-UA">
                <a:latin typeface="Arial" pitchFamily="34" charset="0"/>
                <a:cs typeface="Arial" pitchFamily="34" charset="0"/>
              </a:rPr>
              <a:t>'</a:t>
            </a:r>
            <a:r>
              <a:rPr lang="en-US">
                <a:latin typeface="Arial" pitchFamily="34" charset="0"/>
                <a:cs typeface="Arial" pitchFamily="34" charset="0"/>
              </a:rPr>
              <a:t>s the point of Isaiah 40?  Simply, He </a:t>
            </a:r>
            <a:r>
              <a:rPr lang="en-US" u="sng">
                <a:latin typeface="Arial" pitchFamily="34" charset="0"/>
                <a:cs typeface="Arial" pitchFamily="34" charset="0"/>
              </a:rPr>
              <a:t>cares</a:t>
            </a:r>
            <a:r>
              <a:rPr lang="en-US">
                <a:latin typeface="Arial" pitchFamily="34" charset="0"/>
                <a:cs typeface="Arial" pitchFamily="34" charset="0"/>
              </a:rPr>
              <a:t> and He</a:t>
            </a:r>
            <a:r>
              <a:rPr lang="uk-UA">
                <a:latin typeface="Arial" pitchFamily="34" charset="0"/>
                <a:cs typeface="Arial" pitchFamily="34" charset="0"/>
              </a:rPr>
              <a:t>'</a:t>
            </a:r>
            <a:r>
              <a:rPr lang="en-US">
                <a:latin typeface="Arial" pitchFamily="34" charset="0"/>
                <a:cs typeface="Arial" pitchFamily="34" charset="0"/>
              </a:rPr>
              <a:t>s </a:t>
            </a:r>
            <a:r>
              <a:rPr lang="en-US" u="sng">
                <a:latin typeface="Arial" pitchFamily="34" charset="0"/>
                <a:cs typeface="Arial" pitchFamily="34" charset="0"/>
              </a:rPr>
              <a:t>able</a:t>
            </a:r>
            <a:r>
              <a:rPr lang="en-US">
                <a:latin typeface="Arial" pitchFamily="34" charset="0"/>
                <a:cs typeface="Arial" pitchFamily="34" charset="0"/>
              </a:rPr>
              <a:t>, so </a:t>
            </a:r>
            <a:r>
              <a:rPr lang="en-US" u="sng">
                <a:latin typeface="Arial" pitchFamily="34" charset="0"/>
                <a:cs typeface="Arial" pitchFamily="34" charset="0"/>
              </a:rPr>
              <a:t>trust</a:t>
            </a:r>
            <a:r>
              <a:rPr lang="en-US">
                <a:latin typeface="Arial" pitchFamily="34" charset="0"/>
                <a:cs typeface="Arial" pitchFamily="34" charset="0"/>
              </a:rPr>
              <a:t> Him.</a:t>
            </a:r>
          </a:p>
        </p:txBody>
      </p:sp>
      <p:sp>
        <p:nvSpPr>
          <p:cNvPr id="521220" name="Date Placeholder 3"/>
          <p:cNvSpPr>
            <a:spLocks noGrp="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Arial Unicode MS" charset="0"/>
              </a:rPr>
              <a:t>10/06/10</a:t>
            </a:r>
          </a:p>
        </p:txBody>
      </p:sp>
      <p:sp>
        <p:nvSpPr>
          <p:cNvPr id="521221" name="Slide Number Placeholder 4"/>
          <p:cNvSpPr>
            <a:spLocks noGrp="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13FE36C3-7BB0-4B33-8D9C-20D3B7840213}"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77</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Tree>
    <p:extLst>
      <p:ext uri="{BB962C8B-B14F-4D97-AF65-F5344CB8AC3E}">
        <p14:creationId xmlns:p14="http://schemas.microsoft.com/office/powerpoint/2010/main" val="221499842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Slide Image Placeholder 1"/>
          <p:cNvSpPr>
            <a:spLocks noGrp="1" noRot="1" noChangeAspect="1" noTextEdit="1"/>
          </p:cNvSpPr>
          <p:nvPr>
            <p:ph type="sldImg"/>
          </p:nvPr>
        </p:nvSpPr>
        <p:spPr>
          <a:ln/>
        </p:spPr>
      </p:sp>
      <p:sp>
        <p:nvSpPr>
          <p:cNvPr id="522243" name="Notes Placeholder 2"/>
          <p:cNvSpPr>
            <a:spLocks noGrp="1"/>
          </p:cNvSpPr>
          <p:nvPr>
            <p:ph type="body" idx="1"/>
          </p:nvPr>
        </p:nvSpPr>
        <p:spPr>
          <a:noFill/>
          <a:ln/>
        </p:spPr>
        <p:txBody>
          <a:bodyPr/>
          <a:lstStyle/>
          <a:p>
            <a:r>
              <a:rPr lang="en-US" dirty="0">
                <a:latin typeface="Arial" pitchFamily="34" charset="0"/>
                <a:cs typeface="Arial" pitchFamily="34" charset="0"/>
              </a:rPr>
              <a:t>Follow the Gaze-Glance Principle.  This is a simple, biblical way of looking up.</a:t>
            </a:r>
          </a:p>
          <a:p>
            <a:r>
              <a:rPr lang="en-US" dirty="0">
                <a:latin typeface="Arial" pitchFamily="34" charset="0"/>
                <a:cs typeface="Arial" pitchFamily="34" charset="0"/>
              </a:rPr>
              <a:t>When a struggle comes into our lives, we normally gaze at this request with occasional, quick glances to God for his help.  We ask him to remove the problem because we are only seeking His hand.  We</a:t>
            </a:r>
            <a:r>
              <a:rPr lang="uk-UA" dirty="0">
                <a:latin typeface="Arial" pitchFamily="34" charset="0"/>
                <a:cs typeface="Arial" pitchFamily="34" charset="0"/>
              </a:rPr>
              <a:t>'</a:t>
            </a:r>
            <a:r>
              <a:rPr lang="en-US" dirty="0">
                <a:latin typeface="Arial" pitchFamily="34" charset="0"/>
                <a:cs typeface="Arial" pitchFamily="34" charset="0"/>
              </a:rPr>
              <a:t>re only seeking what He can give us.</a:t>
            </a:r>
          </a:p>
          <a:p>
            <a:r>
              <a:rPr lang="en-US" dirty="0">
                <a:latin typeface="Arial" pitchFamily="34" charset="0"/>
                <a:cs typeface="Arial" pitchFamily="34" charset="0"/>
              </a:rPr>
              <a:t>________</a:t>
            </a:r>
          </a:p>
          <a:p>
            <a:r>
              <a:rPr lang="en-US" dirty="0">
                <a:latin typeface="Arial" pitchFamily="34" charset="0"/>
                <a:cs typeface="Arial" pitchFamily="34" charset="0"/>
              </a:rPr>
              <a:t>OS-23-Isaiah40-42-slide 79</a:t>
            </a:r>
          </a:p>
          <a:p>
            <a:r>
              <a:rPr lang="en-US" dirty="0">
                <a:latin typeface="Arial" pitchFamily="34" charset="0"/>
                <a:cs typeface="Arial" pitchFamily="34" charset="0"/>
              </a:rPr>
              <a:t>NS-27-Rev20-22-slide 359</a:t>
            </a:r>
          </a:p>
        </p:txBody>
      </p:sp>
      <p:sp>
        <p:nvSpPr>
          <p:cNvPr id="522244" name="Date Placeholder 3"/>
          <p:cNvSpPr>
            <a:spLocks noGrp="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Arial Unicode MS" charset="0"/>
              </a:rPr>
              <a:t>10/06/10</a:t>
            </a:r>
          </a:p>
        </p:txBody>
      </p:sp>
      <p:sp>
        <p:nvSpPr>
          <p:cNvPr id="522245" name="Slide Number Placeholder 4"/>
          <p:cNvSpPr>
            <a:spLocks noGrp="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397B5647-7D6E-4499-9868-6BA615AC437E}"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79</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Tree>
    <p:extLst>
      <p:ext uri="{BB962C8B-B14F-4D97-AF65-F5344CB8AC3E}">
        <p14:creationId xmlns:p14="http://schemas.microsoft.com/office/powerpoint/2010/main" val="169408521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6" name="Slide Image Placeholder 1"/>
          <p:cNvSpPr>
            <a:spLocks noGrp="1" noRot="1" noChangeAspect="1" noTextEdit="1"/>
          </p:cNvSpPr>
          <p:nvPr>
            <p:ph type="sldImg"/>
          </p:nvPr>
        </p:nvSpPr>
        <p:spPr>
          <a:ln/>
        </p:spPr>
      </p:sp>
      <p:sp>
        <p:nvSpPr>
          <p:cNvPr id="523267" name="Notes Placeholder 2"/>
          <p:cNvSpPr>
            <a:spLocks noGrp="1"/>
          </p:cNvSpPr>
          <p:nvPr>
            <p:ph type="body" idx="1"/>
          </p:nvPr>
        </p:nvSpPr>
        <p:spPr>
          <a:noFill/>
          <a:ln/>
        </p:spPr>
        <p:txBody>
          <a:bodyPr/>
          <a:lstStyle/>
          <a:p>
            <a:r>
              <a:rPr lang="en-US" dirty="0">
                <a:latin typeface="Arial" pitchFamily="34" charset="0"/>
                <a:cs typeface="Arial" pitchFamily="34" charset="0"/>
              </a:rPr>
              <a:t>But Isaiah 40 tells us to shift our focus.  We should gaze at God and only glance at our request.  This is seeking His face instead of seeking His hand.  When and if He removes the problem, it becomes His business, so we don</a:t>
            </a:r>
            <a:r>
              <a:rPr lang="uk-UA" dirty="0">
                <a:latin typeface="Arial" pitchFamily="34" charset="0"/>
                <a:cs typeface="Arial" pitchFamily="34" charset="0"/>
              </a:rPr>
              <a:t>'</a:t>
            </a:r>
            <a:r>
              <a:rPr lang="en-US" dirty="0">
                <a:latin typeface="Arial" pitchFamily="34" charset="0"/>
                <a:cs typeface="Arial" pitchFamily="34" charset="0"/>
              </a:rPr>
              <a:t>t resent Him.</a:t>
            </a:r>
          </a:p>
          <a:p>
            <a:r>
              <a:rPr lang="en-US" dirty="0">
                <a:latin typeface="Arial" pitchFamily="34" charset="0"/>
                <a:cs typeface="Arial" pitchFamily="34" charset="0"/>
              </a:rPr>
              <a:t>Where has your focus been concerning the issue that concerns you?</a:t>
            </a:r>
          </a:p>
          <a:p>
            <a:r>
              <a:rPr lang="en-US" dirty="0">
                <a:latin typeface="Arial" pitchFamily="34" charset="0"/>
                <a:cs typeface="Arial" pitchFamily="34" charset="0"/>
              </a:rPr>
              <a:t>•  Have you been gazing at God or gazing at your problem?</a:t>
            </a:r>
          </a:p>
          <a:p>
            <a:r>
              <a:rPr lang="en-US" dirty="0">
                <a:latin typeface="Arial" pitchFamily="34" charset="0"/>
                <a:cs typeface="Arial" pitchFamily="34" charset="0"/>
              </a:rPr>
              <a:t>•  Have you been seeking God</a:t>
            </a:r>
            <a:r>
              <a:rPr lang="uk-UA" dirty="0">
                <a:latin typeface="Arial" pitchFamily="34" charset="0"/>
                <a:cs typeface="Arial" pitchFamily="34" charset="0"/>
              </a:rPr>
              <a:t>'</a:t>
            </a:r>
            <a:r>
              <a:rPr lang="en-US" dirty="0">
                <a:latin typeface="Arial" pitchFamily="34" charset="0"/>
                <a:cs typeface="Arial" pitchFamily="34" charset="0"/>
              </a:rPr>
              <a:t>s face or seeking God</a:t>
            </a:r>
            <a:r>
              <a:rPr lang="uk-UA" dirty="0">
                <a:latin typeface="Arial" pitchFamily="34" charset="0"/>
                <a:cs typeface="Arial" pitchFamily="34" charset="0"/>
              </a:rPr>
              <a:t>'</a:t>
            </a:r>
            <a:r>
              <a:rPr lang="en-US" dirty="0">
                <a:latin typeface="Arial" pitchFamily="34" charset="0"/>
                <a:cs typeface="Arial" pitchFamily="34" charset="0"/>
              </a:rPr>
              <a:t>s hand?</a:t>
            </a:r>
          </a:p>
          <a:p>
            <a:r>
              <a:rPr lang="en-US" dirty="0">
                <a:latin typeface="Arial" pitchFamily="34" charset="0"/>
                <a:cs typeface="Arial" pitchFamily="34" charset="0"/>
              </a:rPr>
              <a:t>________</a:t>
            </a:r>
          </a:p>
          <a:p>
            <a:r>
              <a:rPr lang="en-US" dirty="0">
                <a:latin typeface="Arial" pitchFamily="34" charset="0"/>
                <a:cs typeface="Arial" pitchFamily="34" charset="0"/>
              </a:rPr>
              <a:t>OS-23-Isaiah40-42-slide 80</a:t>
            </a:r>
          </a:p>
          <a:p>
            <a:r>
              <a:rPr lang="en-US" dirty="0">
                <a:latin typeface="Arial" pitchFamily="34" charset="0"/>
                <a:cs typeface="Arial" pitchFamily="34" charset="0"/>
              </a:rPr>
              <a:t>NS-27-Rev20-22-slide 360</a:t>
            </a:r>
          </a:p>
        </p:txBody>
      </p:sp>
      <p:sp>
        <p:nvSpPr>
          <p:cNvPr id="523268" name="Date Placeholder 3"/>
          <p:cNvSpPr>
            <a:spLocks noGrp="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Arial Unicode MS" charset="0"/>
              </a:rPr>
              <a:t>10/06/10</a:t>
            </a:r>
          </a:p>
        </p:txBody>
      </p:sp>
      <p:sp>
        <p:nvSpPr>
          <p:cNvPr id="523269" name="Slide Number Placeholder 4"/>
          <p:cNvSpPr>
            <a:spLocks noGrp="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6938A90F-7720-41D0-A7AB-7B1F01307284}"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80</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Tree>
    <p:extLst>
      <p:ext uri="{BB962C8B-B14F-4D97-AF65-F5344CB8AC3E}">
        <p14:creationId xmlns:p14="http://schemas.microsoft.com/office/powerpoint/2010/main" val="357842394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95682"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1095683"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3E5627BA-37CF-5941-9ABD-0C9944728AF5}"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81</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09568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2B451786-DA79-D442-A992-9DDFEF87224A}"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81</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09568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095686" name="Rectangle 3"/>
          <p:cNvSpPr>
            <a:spLocks noGrp="1" noChangeArrowheads="1"/>
          </p:cNvSpPr>
          <p:nvPr>
            <p:ph type="body"/>
          </p:nvPr>
        </p:nvSpPr>
        <p:spPr>
          <a:xfrm>
            <a:off x="685800" y="4343400"/>
            <a:ext cx="54864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GB" sz="1200" b="0" dirty="0">
                <a:solidFill>
                  <a:srgbClr val="FFFFFF"/>
                </a:solidFill>
                <a:latin typeface="Arial" panose="020B0604020202020204" pitchFamily="34" charset="0"/>
                <a:cs typeface="Arial" panose="020B0604020202020204" pitchFamily="34" charset="0"/>
              </a:rPr>
              <a:t>God's majesty and gentle shepherding of Israel comforts Judah since she will have suffered enough by the end of her exile in 539 BC.</a:t>
            </a:r>
          </a:p>
        </p:txBody>
      </p:sp>
    </p:spTree>
    <p:extLst>
      <p:ext uri="{BB962C8B-B14F-4D97-AF65-F5344CB8AC3E}">
        <p14:creationId xmlns:p14="http://schemas.microsoft.com/office/powerpoint/2010/main" val="251996758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95682"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1095683"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3E5627BA-37CF-5941-9ABD-0C9944728AF5}"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82</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09568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2B451786-DA79-D442-A992-9DDFEF87224A}"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82</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09568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095686" name="Rectangle 3"/>
          <p:cNvSpPr>
            <a:spLocks noGrp="1" noChangeArrowheads="1"/>
          </p:cNvSpPr>
          <p:nvPr>
            <p:ph type="body"/>
          </p:nvPr>
        </p:nvSpPr>
        <p:spPr>
          <a:xfrm>
            <a:off x="685800" y="4343400"/>
            <a:ext cx="54864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r>
              <a:rPr lang="en-US" dirty="0">
                <a:latin typeface="Times New Roman" charset="0"/>
                <a:ea typeface="ＭＳ Ｐゴシック" charset="0"/>
                <a:cs typeface="ＭＳ Ｐゴシック" charset="0"/>
              </a:rPr>
              <a:t>This overview of the second half of Isaiah highlights the three types of deliverance that God promised the nation. The focal point is the cross in Isaiah 53.</a:t>
            </a:r>
          </a:p>
          <a:p>
            <a:r>
              <a:rPr lang="en-US" dirty="0">
                <a:latin typeface="Times New Roman" charset="0"/>
                <a:ea typeface="ＭＳ Ｐゴシック" charset="0"/>
                <a:cs typeface="ＭＳ Ｐゴシック" charset="0"/>
              </a:rPr>
              <a:t>___________</a:t>
            </a:r>
          </a:p>
          <a:p>
            <a:r>
              <a:rPr lang="en-US" dirty="0">
                <a:latin typeface="Times New Roman" charset="0"/>
                <a:ea typeface="ＭＳ Ｐゴシック" charset="0"/>
                <a:cs typeface="ＭＳ Ｐゴシック" charset="0"/>
              </a:rPr>
              <a:t>OS-23-Isaiah40-42—slides 3, 82</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dirty="0">
                <a:latin typeface="Times New Roman" charset="0"/>
                <a:ea typeface="ＭＳ Ｐゴシック" charset="0"/>
                <a:cs typeface="ＭＳ Ｐゴシック" charset="0"/>
              </a:rPr>
              <a:t>OS-23-Isaiah43-48—slides 3, 65</a:t>
            </a:r>
          </a:p>
          <a:p>
            <a:r>
              <a:rPr lang="en-US" dirty="0">
                <a:latin typeface="Times New Roman" charset="0"/>
                <a:ea typeface="ＭＳ Ｐゴシック" charset="0"/>
                <a:cs typeface="ＭＳ Ｐゴシック" charset="0"/>
              </a:rPr>
              <a:t>OS-23-Isaiah49-59—slides 3, 7, 49, 58, 128</a:t>
            </a:r>
          </a:p>
        </p:txBody>
      </p:sp>
    </p:spTree>
    <p:extLst>
      <p:ext uri="{BB962C8B-B14F-4D97-AF65-F5344CB8AC3E}">
        <p14:creationId xmlns:p14="http://schemas.microsoft.com/office/powerpoint/2010/main" val="275480378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7FF00E0-797B-214A-86F3-293E1474D880}"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84</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40290" name="Rectangle 2"/>
          <p:cNvSpPr>
            <a:spLocks noGrp="1" noRot="1" noChangeAspect="1" noChangeArrowheads="1"/>
          </p:cNvSpPr>
          <p:nvPr>
            <p:ph type="sldImg"/>
          </p:nvPr>
        </p:nvSpPr>
        <p:spPr>
          <a:xfrm>
            <a:off x="1130300" y="674688"/>
            <a:ext cx="4597400" cy="3448050"/>
          </a:xfrm>
          <a:solidFill>
            <a:srgbClr val="FFFFFF"/>
          </a:solidFill>
          <a:ln/>
        </p:spPr>
      </p:sp>
      <p:sp>
        <p:nvSpPr>
          <p:cNvPr id="1402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itchFamily="-105" charset="0"/>
                <a:ea typeface="ＭＳ Ｐゴシック" pitchFamily="-105" charset="-128"/>
                <a:cs typeface="ＭＳ Ｐゴシック" pitchFamily="-105" charset="-128"/>
              </a:rPr>
              <a:t>40	Comfort/Sovereignty	40:10f.	Power, shepherd</a:t>
            </a:r>
          </a:p>
          <a:p>
            <a:r>
              <a:rPr lang="en-US" sz="1200" kern="1200" dirty="0">
                <a:solidFill>
                  <a:schemeClr val="tx1"/>
                </a:solidFill>
                <a:effectLst/>
                <a:latin typeface="Arial" pitchFamily="-105" charset="0"/>
                <a:ea typeface="ＭＳ Ｐゴシック" pitchFamily="-105" charset="-128"/>
                <a:cs typeface="ＭＳ Ｐゴシック" pitchFamily="-105" charset="-128"/>
              </a:rPr>
              <a:t>41	Cyrus/Israel = Servant</a:t>
            </a:r>
          </a:p>
          <a:p>
            <a:r>
              <a:rPr lang="en-US" sz="1200" kern="1200" dirty="0">
                <a:solidFill>
                  <a:schemeClr val="tx1"/>
                </a:solidFill>
                <a:effectLst/>
                <a:latin typeface="Arial" pitchFamily="-105" charset="0"/>
                <a:ea typeface="ＭＳ Ｐゴシック" pitchFamily="-105" charset="-128"/>
                <a:cs typeface="ＭＳ Ｐゴシック" pitchFamily="-105" charset="-128"/>
              </a:rPr>
              <a:t>42	Servants contrasted	42:1-3	Spirit, meek, just</a:t>
            </a:r>
          </a:p>
          <a:p>
            <a:r>
              <a:rPr lang="en-US" sz="1200" kern="1200" dirty="0">
                <a:solidFill>
                  <a:schemeClr val="tx1"/>
                </a:solidFill>
                <a:effectLst/>
                <a:latin typeface="Arial" pitchFamily="-105" charset="0"/>
                <a:ea typeface="ＭＳ Ｐゴシック" pitchFamily="-105" charset="-128"/>
                <a:cs typeface="ＭＳ Ｐゴシック" pitchFamily="-105" charset="-128"/>
              </a:rPr>
              <a:t>43:1–44:5	Restoration</a:t>
            </a:r>
          </a:p>
          <a:p>
            <a:r>
              <a:rPr lang="en-US" sz="1200" kern="1200" dirty="0">
                <a:solidFill>
                  <a:schemeClr val="tx1"/>
                </a:solidFill>
                <a:effectLst/>
                <a:latin typeface="Arial" pitchFamily="-105" charset="0"/>
                <a:ea typeface="ＭＳ Ｐゴシック" pitchFamily="-105" charset="-128"/>
                <a:cs typeface="ＭＳ Ｐゴシック" pitchFamily="-105" charset="-128"/>
              </a:rPr>
              <a:t>44:6–45:25	God's uniqueness vs. idols</a:t>
            </a:r>
          </a:p>
          <a:p>
            <a:r>
              <a:rPr lang="en-US" sz="1200" kern="1200" dirty="0">
                <a:solidFill>
                  <a:schemeClr val="tx1"/>
                </a:solidFill>
                <a:effectLst/>
                <a:latin typeface="Arial" pitchFamily="-105" charset="0"/>
                <a:ea typeface="ＭＳ Ｐゴシック" pitchFamily="-105" charset="-128"/>
                <a:cs typeface="ＭＳ Ｐゴシック" pitchFamily="-105" charset="-128"/>
              </a:rPr>
              <a:t>46–48	Babylon's destruction</a:t>
            </a:r>
          </a:p>
          <a:p>
            <a:pPr eaLnBrk="1" hangingPunct="1"/>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334416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4" name="Rectangle 7"/>
          <p:cNvSpPr>
            <a:spLocks noGrp="1" noChangeArrowheads="1"/>
          </p:cNvSpPr>
          <p:nvPr>
            <p:ph type="sldNum" sz="quarter"/>
          </p:nvPr>
        </p:nvSpPr>
        <p:spPr>
          <a:noFill/>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EE9F1D3B-3364-43E0-9FA7-8ADC83B742DD}" type="slidenum">
              <a:rPr kumimoji="0" lang="en-GB" sz="1200" b="0" i="0" u="none" strike="noStrike" kern="1200" cap="none" spc="0" normalizeH="0" baseline="0" noProof="0" smtClean="0">
                <a:ln>
                  <a:noFill/>
                </a:ln>
                <a:solidFill>
                  <a:srgbClr val="FFFFFF"/>
                </a:solidFill>
                <a:effectLst/>
                <a:uLnTx/>
                <a:uFillTx/>
                <a:latin typeface="Comic Sans MS" pitchFamily="66" charset="0"/>
                <a:ea typeface="MS PGothic" pitchFamily="34" charset="-128"/>
              </a:rPr>
              <a:pPr marL="0" marR="0" lvl="0" indent="0" algn="r" defTabSz="457200" rtl="0" eaLnBrk="1" fontAlgn="base" latinLnBrk="0" hangingPunct="1">
                <a:lnSpc>
                  <a:spcPct val="100000"/>
                </a:lnSpc>
                <a:spcBef>
                  <a:spcPct val="0"/>
                </a:spcBef>
                <a:spcAft>
                  <a:spcPct val="0"/>
                </a:spcAft>
                <a:buClrTx/>
                <a:buSzTx/>
                <a:buFontTx/>
                <a:buNone/>
                <a:tabLst/>
                <a:defRPr/>
              </a:pPr>
              <a:t>85</a:t>
            </a:fld>
            <a:endParaRPr kumimoji="0" lang="en-GB" sz="1200" b="0" i="0" u="none" strike="noStrike" kern="1200" cap="none" spc="0" normalizeH="0" baseline="0" noProof="0">
              <a:ln>
                <a:noFill/>
              </a:ln>
              <a:solidFill>
                <a:srgbClr val="FFFFFF"/>
              </a:solidFill>
              <a:effectLst/>
              <a:uLnTx/>
              <a:uFillTx/>
              <a:latin typeface="Comic Sans MS" pitchFamily="66" charset="0"/>
              <a:ea typeface="MS PGothic" pitchFamily="34" charset="-128"/>
            </a:endParaRPr>
          </a:p>
        </p:txBody>
      </p:sp>
      <p:sp>
        <p:nvSpPr>
          <p:cNvPr id="525315" name="Rectangle 1026"/>
          <p:cNvSpPr>
            <a:spLocks noGrp="1" noRot="1" noChangeAspect="1" noChangeArrowheads="1" noTextEdit="1"/>
          </p:cNvSpPr>
          <p:nvPr>
            <p:ph type="sldImg"/>
          </p:nvPr>
        </p:nvSpPr>
        <p:spPr>
          <a:solidFill>
            <a:srgbClr val="FFFFFF"/>
          </a:solidFill>
          <a:ln/>
        </p:spPr>
      </p:sp>
      <p:sp>
        <p:nvSpPr>
          <p:cNvPr id="525316" name="Rectangle 1027"/>
          <p:cNvSpPr>
            <a:spLocks noGrp="1" noChangeArrowheads="1"/>
          </p:cNvSpPr>
          <p:nvPr>
            <p:ph type="body" idx="1"/>
          </p:nvPr>
        </p:nvSpPr>
        <p:spPr>
          <a:solidFill>
            <a:srgbClr val="FFFFFF"/>
          </a:solidFill>
          <a:ln>
            <a:solidFill>
              <a:srgbClr val="000000"/>
            </a:solidFill>
          </a:ln>
        </p:spPr>
        <p:txBody>
          <a:bodyPr/>
          <a:lstStyle/>
          <a:p>
            <a:endParaRPr lang="en-US">
              <a:latin typeface="Times New Roman" pitchFamily="18" charset="0"/>
            </a:endParaRPr>
          </a:p>
        </p:txBody>
      </p:sp>
    </p:spTree>
    <p:extLst>
      <p:ext uri="{BB962C8B-B14F-4D97-AF65-F5344CB8AC3E}">
        <p14:creationId xmlns:p14="http://schemas.microsoft.com/office/powerpoint/2010/main" val="164388143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Rectangle 7"/>
          <p:cNvSpPr>
            <a:spLocks noGrp="1" noChangeArrowheads="1"/>
          </p:cNvSpPr>
          <p:nvPr>
            <p:ph type="sldNum" sz="quarter"/>
          </p:nvPr>
        </p:nvSpPr>
        <p:spPr>
          <a:noFill/>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9902EDCD-A219-418A-9D94-92C5A270C4B7}" type="slidenum">
              <a:rPr kumimoji="0" lang="en-GB" sz="1200" b="0" i="0" u="none" strike="noStrike" kern="1200" cap="none" spc="0" normalizeH="0" baseline="0" noProof="0" smtClean="0">
                <a:ln>
                  <a:noFill/>
                </a:ln>
                <a:solidFill>
                  <a:srgbClr val="FFFFFF"/>
                </a:solidFill>
                <a:effectLst/>
                <a:uLnTx/>
                <a:uFillTx/>
                <a:latin typeface="Comic Sans MS" pitchFamily="66" charset="0"/>
                <a:ea typeface="MS PGothic" pitchFamily="34" charset="-128"/>
              </a:rPr>
              <a:pPr marL="0" marR="0" lvl="0" indent="0" algn="r" defTabSz="457200" rtl="0" eaLnBrk="1" fontAlgn="base" latinLnBrk="0" hangingPunct="1">
                <a:lnSpc>
                  <a:spcPct val="100000"/>
                </a:lnSpc>
                <a:spcBef>
                  <a:spcPct val="0"/>
                </a:spcBef>
                <a:spcAft>
                  <a:spcPct val="0"/>
                </a:spcAft>
                <a:buClrTx/>
                <a:buSzTx/>
                <a:buFontTx/>
                <a:buNone/>
                <a:tabLst/>
                <a:defRPr/>
              </a:pPr>
              <a:t>86</a:t>
            </a:fld>
            <a:endParaRPr kumimoji="0" lang="en-GB" sz="1200" b="0" i="0" u="none" strike="noStrike" kern="1200" cap="none" spc="0" normalizeH="0" baseline="0" noProof="0">
              <a:ln>
                <a:noFill/>
              </a:ln>
              <a:solidFill>
                <a:srgbClr val="FFFFFF"/>
              </a:solidFill>
              <a:effectLst/>
              <a:uLnTx/>
              <a:uFillTx/>
              <a:latin typeface="Comic Sans MS" pitchFamily="66" charset="0"/>
              <a:ea typeface="MS PGothic" pitchFamily="34" charset="-128"/>
            </a:endParaRPr>
          </a:p>
        </p:txBody>
      </p:sp>
      <p:sp>
        <p:nvSpPr>
          <p:cNvPr id="526339" name="Rectangle 1026"/>
          <p:cNvSpPr>
            <a:spLocks noGrp="1" noRot="1" noChangeAspect="1" noChangeArrowheads="1" noTextEdit="1"/>
          </p:cNvSpPr>
          <p:nvPr>
            <p:ph type="sldImg"/>
          </p:nvPr>
        </p:nvSpPr>
        <p:spPr>
          <a:solidFill>
            <a:srgbClr val="FFFFFF"/>
          </a:solidFill>
          <a:ln/>
        </p:spPr>
      </p:sp>
      <p:sp>
        <p:nvSpPr>
          <p:cNvPr id="526340" name="Rectangle 1027"/>
          <p:cNvSpPr>
            <a:spLocks noGrp="1" noChangeArrowheads="1"/>
          </p:cNvSpPr>
          <p:nvPr>
            <p:ph type="body" idx="1"/>
          </p:nvPr>
        </p:nvSpPr>
        <p:spPr>
          <a:solidFill>
            <a:srgbClr val="FFFFFF"/>
          </a:solidFill>
          <a:ln>
            <a:solidFill>
              <a:srgbClr val="000000"/>
            </a:solidFill>
          </a:ln>
        </p:spPr>
        <p:txBody>
          <a:bodyPr/>
          <a:lstStyle/>
          <a:p>
            <a:endParaRPr lang="en-US">
              <a:latin typeface="Times New Roman" pitchFamily="18" charset="0"/>
            </a:endParaRPr>
          </a:p>
        </p:txBody>
      </p:sp>
    </p:spTree>
    <p:extLst>
      <p:ext uri="{BB962C8B-B14F-4D97-AF65-F5344CB8AC3E}">
        <p14:creationId xmlns:p14="http://schemas.microsoft.com/office/powerpoint/2010/main" val="87253762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small cylinder details the priorities of Cyrus the Great.</a:t>
            </a:r>
          </a:p>
        </p:txBody>
      </p:sp>
      <p:sp>
        <p:nvSpPr>
          <p:cNvPr id="4" name="Date Placeholder 3"/>
          <p:cNvSpPr>
            <a:spLocks noGrp="1"/>
          </p:cNvSpPr>
          <p:nvPr>
            <p:ph type="dt"/>
          </p:nvPr>
        </p:nvSpPr>
        <p:spPr/>
        <p:txBody>
          <a:bodyPr/>
          <a:lstStyle/>
          <a:p>
            <a:pPr>
              <a:defRPr/>
            </a:pPr>
            <a:r>
              <a:rPr lang="en-GB"/>
              <a:t>10/06/10</a:t>
            </a:r>
          </a:p>
        </p:txBody>
      </p:sp>
      <p:sp>
        <p:nvSpPr>
          <p:cNvPr id="5" name="Slide Number Placeholder 4"/>
          <p:cNvSpPr>
            <a:spLocks noGrp="1"/>
          </p:cNvSpPr>
          <p:nvPr>
            <p:ph type="sldNum"/>
          </p:nvPr>
        </p:nvSpPr>
        <p:spPr/>
        <p:txBody>
          <a:bodyPr/>
          <a:lstStyle/>
          <a:p>
            <a:pPr>
              <a:defRPr/>
            </a:pPr>
            <a:fld id="{E16927D3-97C0-5646-B64C-3E4122A0F397}" type="slidenum">
              <a:rPr lang="en-GB" smtClean="0"/>
              <a:pPr>
                <a:defRPr/>
              </a:pPr>
              <a:t>89</a:t>
            </a:fld>
            <a:endParaRPr lang="en-GB"/>
          </a:p>
        </p:txBody>
      </p:sp>
    </p:spTree>
    <p:extLst>
      <p:ext uri="{BB962C8B-B14F-4D97-AF65-F5344CB8AC3E}">
        <p14:creationId xmlns:p14="http://schemas.microsoft.com/office/powerpoint/2010/main" val="5229670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5922" name="Rectangle 14"/>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7AC7F8BB-C506-42F6-992C-C8795269657B}"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9</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
        <p:nvSpPr>
          <p:cNvPr id="465923" name="Text Box 1"/>
          <p:cNvSpPr txBox="1">
            <a:spLocks noChangeArrowheads="1"/>
          </p:cNvSpPr>
          <p:nvPr/>
        </p:nvSpPr>
        <p:spPr bwMode="auto">
          <a:xfrm>
            <a:off x="3881438" y="8685213"/>
            <a:ext cx="2968625" cy="449262"/>
          </a:xfrm>
          <a:prstGeom prst="rect">
            <a:avLst/>
          </a:prstGeom>
          <a:noFill/>
          <a:ln w="9525">
            <a:noFill/>
            <a:miter lim="800000"/>
            <a:headEnd/>
            <a:tailEnd/>
          </a:ln>
        </p:spPr>
        <p:txBody>
          <a:bodyPr lIns="0" tIns="0" rIns="0" bIns="0" anchor="b"/>
          <a:lstStyle/>
          <a:p>
            <a:pPr marL="0" marR="0" lvl="0" indent="0" algn="r" defTabSz="449263" rtl="0" eaLnBrk="1" fontAlgn="base" latinLnBrk="0" hangingPunct="1">
              <a:lnSpc>
                <a:spcPct val="95000"/>
              </a:lnSpc>
              <a:spcBef>
                <a:spcPct val="0"/>
              </a:spcBef>
              <a:spcAft>
                <a:spcPct val="0"/>
              </a:spcAft>
              <a:buClr>
                <a:srgbClr val="FFFFFF"/>
              </a:buClr>
              <a:buSzPct val="100000"/>
              <a:buFont typeface="Arial" pitchFamily="34" charset="0"/>
              <a:buNone/>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pPr>
            <a:fld id="{27B0D1EF-DFF0-4C44-AFF2-4014F0624D31}" type="slidenum">
              <a:rPr kumimoji="0" lang="en-GB"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pPr marL="0" marR="0" lvl="0" indent="0" algn="r" defTabSz="449263" rtl="0" eaLnBrk="1" fontAlgn="base" latinLnBrk="0" hangingPunct="1">
                <a:lnSpc>
                  <a:spcPct val="95000"/>
                </a:lnSpc>
                <a:spcBef>
                  <a:spcPct val="0"/>
                </a:spcBef>
                <a:spcAft>
                  <a:spcPct val="0"/>
                </a:spcAft>
                <a:buClr>
                  <a:srgbClr val="FFFFFF"/>
                </a:buClr>
                <a:buSzPct val="100000"/>
                <a:buFont typeface="Arial" pitchFamily="34" charset="0"/>
                <a:buNone/>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pPr>
              <a:t>9</a:t>
            </a:fld>
            <a:endParaRPr kumimoji="0" lang="en-GB"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465924" name="Text Box 2"/>
          <p:cNvSpPr txBox="1">
            <a:spLocks noChangeArrowheads="1"/>
          </p:cNvSpPr>
          <p:nvPr/>
        </p:nvSpPr>
        <p:spPr bwMode="auto">
          <a:xfrm>
            <a:off x="1003300" y="695325"/>
            <a:ext cx="4845050" cy="3424238"/>
          </a:xfrm>
          <a:prstGeom prst="rect">
            <a:avLst/>
          </a:prstGeom>
          <a:solidFill>
            <a:srgbClr val="FFFFFF"/>
          </a:solidFill>
          <a:ln w="9525">
            <a:solidFill>
              <a:srgbClr val="000000"/>
            </a:solidFill>
            <a:miter lim="800000"/>
            <a:headEnd/>
            <a:tailEnd/>
          </a:ln>
        </p:spPr>
        <p:txBody>
          <a:bodyPr wrap="none" lIns="80165" tIns="40083" rIns="80165" bIns="40083"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465925" name="Rectangle 3"/>
          <p:cNvSpPr>
            <a:spLocks noGrp="1" noChangeArrowheads="1"/>
          </p:cNvSpPr>
          <p:nvPr>
            <p:ph type="body"/>
          </p:nvPr>
        </p:nvSpPr>
        <p:spPr>
          <a:xfrm>
            <a:off x="685800" y="4343400"/>
            <a:ext cx="5475288" cy="4103688"/>
          </a:xfrm>
          <a:noFill/>
          <a:ln/>
        </p:spPr>
        <p:txBody>
          <a:bodyPr wrap="none" anchor="ctr"/>
          <a:lstStyle/>
          <a:p>
            <a:endParaRPr lang="en-US">
              <a:latin typeface="Times New Roman" pitchFamily="18" charset="0"/>
            </a:endParaRPr>
          </a:p>
        </p:txBody>
      </p:sp>
    </p:spTree>
    <p:extLst>
      <p:ext uri="{BB962C8B-B14F-4D97-AF65-F5344CB8AC3E}">
        <p14:creationId xmlns:p14="http://schemas.microsoft.com/office/powerpoint/2010/main" val="260744228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1458"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Arial Unicode MS" charset="0"/>
              </a:rPr>
              <a:t>10/06/10</a:t>
            </a:r>
          </a:p>
        </p:txBody>
      </p:sp>
      <p:sp>
        <p:nvSpPr>
          <p:cNvPr id="531459"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EB091B67-D3A0-47AD-A9F8-26CBDA16CD6B}"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92</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
        <p:nvSpPr>
          <p:cNvPr id="531460"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531461" name="Rectangle 2"/>
          <p:cNvSpPr>
            <a:spLocks noGrp="1" noChangeArrowheads="1"/>
          </p:cNvSpPr>
          <p:nvPr>
            <p:ph type="body" idx="1"/>
          </p:nvPr>
        </p:nvSpPr>
        <p:spPr>
          <a:xfrm>
            <a:off x="685800" y="4343400"/>
            <a:ext cx="5486400" cy="4114800"/>
          </a:xfrm>
          <a:noFill/>
          <a:ln/>
        </p:spPr>
        <p:txBody>
          <a:bodyPr wrap="none" anchor="ctr"/>
          <a:lstStyle/>
          <a:p>
            <a:r>
              <a:rPr lang="en-US">
                <a:latin typeface="Arial" pitchFamily="34" charset="0"/>
                <a:cs typeface="Arial" pitchFamily="34" charset="0"/>
              </a:rPr>
              <a:t>Do you know </a:t>
            </a:r>
            <a:r>
              <a:rPr lang="en-US" i="1">
                <a:latin typeface="Arial" pitchFamily="34" charset="0"/>
                <a:cs typeface="Arial" pitchFamily="34" charset="0"/>
              </a:rPr>
              <a:t>why</a:t>
            </a:r>
            <a:r>
              <a:rPr lang="en-US">
                <a:latin typeface="Arial" pitchFamily="34" charset="0"/>
                <a:cs typeface="Arial" pitchFamily="34" charset="0"/>
              </a:rPr>
              <a:t> you did not hear of this prophecy? Because it never happened!</a:t>
            </a:r>
          </a:p>
          <a:p>
            <a:r>
              <a:rPr lang="en-US">
                <a:latin typeface="Arial" pitchFamily="34" charset="0"/>
                <a:cs typeface="Arial" pitchFamily="34" charset="0"/>
              </a:rPr>
              <a:t>But what if it did? What if Raffles predicted the actual </a:t>
            </a:r>
            <a:r>
              <a:rPr lang="en-US" i="1">
                <a:latin typeface="Arial" pitchFamily="34" charset="0"/>
                <a:cs typeface="Arial" pitchFamily="34" charset="0"/>
              </a:rPr>
              <a:t>name</a:t>
            </a:r>
            <a:r>
              <a:rPr lang="en-US">
                <a:latin typeface="Arial" pitchFamily="34" charset="0"/>
                <a:cs typeface="Arial" pitchFamily="34" charset="0"/>
              </a:rPr>
              <a:t> of the founder of modern Singapore—and specified that he would rebuild the nation following World War II?</a:t>
            </a:r>
          </a:p>
          <a:p>
            <a:r>
              <a:rPr lang="en-US">
                <a:latin typeface="Arial" pitchFamily="34" charset="0"/>
                <a:cs typeface="Arial" pitchFamily="34" charset="0"/>
              </a:rPr>
              <a:t>Wouldn’t that be amazing—perhaps even divinely inspired?</a:t>
            </a:r>
          </a:p>
        </p:txBody>
      </p:sp>
    </p:spTree>
    <p:extLst>
      <p:ext uri="{BB962C8B-B14F-4D97-AF65-F5344CB8AC3E}">
        <p14:creationId xmlns:p14="http://schemas.microsoft.com/office/powerpoint/2010/main" val="416850543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482"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Arial Unicode MS" charset="0"/>
              </a:rPr>
              <a:t>10/06/10</a:t>
            </a:r>
          </a:p>
        </p:txBody>
      </p:sp>
      <p:sp>
        <p:nvSpPr>
          <p:cNvPr id="532483"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37C35156-CB6F-4F2F-9B53-3A8F1DDC35C7}"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93</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
        <p:nvSpPr>
          <p:cNvPr id="532484"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532485" name="Rectangle 2"/>
          <p:cNvSpPr>
            <a:spLocks noGrp="1" noChangeArrowheads="1"/>
          </p:cNvSpPr>
          <p:nvPr>
            <p:ph type="body" idx="1"/>
          </p:nvPr>
        </p:nvSpPr>
        <p:spPr>
          <a:xfrm>
            <a:off x="685800" y="4343400"/>
            <a:ext cx="5486400" cy="4114800"/>
          </a:xfrm>
          <a:noFill/>
          <a:ln/>
        </p:spPr>
        <p:txBody>
          <a:bodyPr wrap="none" anchor="ctr"/>
          <a:lstStyle/>
          <a:p>
            <a:r>
              <a:rPr lang="en-US">
                <a:latin typeface="Arial" pitchFamily="34" charset="0"/>
                <a:cs typeface="Arial" pitchFamily="34" charset="0"/>
              </a:rPr>
              <a:t>This is what God did with Isaiah’s prediction some 160 years before Cyrus the Persian sent the Jews back from Babylon and restored Jerusalem. Cyrus not only commanded the restoration of the temple in Ezra 1:2, but he funded the effort! </a:t>
            </a:r>
          </a:p>
          <a:p>
            <a:r>
              <a:rPr lang="en-US">
                <a:latin typeface="Arial" pitchFamily="34" charset="0"/>
                <a:cs typeface="Arial" pitchFamily="34" charset="0"/>
              </a:rPr>
              <a:t>Isaiah notes the victories of Cyrus but not by name in 41:2, 25, but then specifically gives the name of Cyrus SIX times in his prophecy (NLT). Look these up in your Bible:</a:t>
            </a:r>
          </a:p>
          <a:p>
            <a:endParaRPr lang="en-US">
              <a:latin typeface="Arial" pitchFamily="34" charset="0"/>
              <a:cs typeface="Arial" pitchFamily="34" charset="0"/>
            </a:endParaRPr>
          </a:p>
          <a:p>
            <a:r>
              <a:rPr lang="en-US">
                <a:latin typeface="Arial" pitchFamily="34" charset="0"/>
                <a:cs typeface="Arial" pitchFamily="34" charset="0"/>
              </a:rPr>
              <a:t>Is. 44:28  When I say of Cyrus, ‘He is my shepherd,’ </a:t>
            </a:r>
          </a:p>
          <a:p>
            <a:r>
              <a:rPr lang="en-US">
                <a:latin typeface="Arial" pitchFamily="34" charset="0"/>
                <a:cs typeface="Arial" pitchFamily="34" charset="0"/>
              </a:rPr>
              <a:t>he will certainly do as I say. </a:t>
            </a:r>
          </a:p>
          <a:p>
            <a:r>
              <a:rPr lang="en-US">
                <a:latin typeface="Arial" pitchFamily="34" charset="0"/>
                <a:cs typeface="Arial" pitchFamily="34" charset="0"/>
              </a:rPr>
              <a:t>He will command, ‘Rebuild Jerusalem’; </a:t>
            </a:r>
          </a:p>
          <a:p>
            <a:r>
              <a:rPr lang="en-US">
                <a:latin typeface="Arial" pitchFamily="34" charset="0"/>
                <a:cs typeface="Arial" pitchFamily="34" charset="0"/>
              </a:rPr>
              <a:t>he will say, ‘Restore the Temple.’” </a:t>
            </a:r>
            <a:br>
              <a:rPr lang="en-US">
                <a:latin typeface="Arial" pitchFamily="34" charset="0"/>
                <a:cs typeface="Arial" pitchFamily="34" charset="0"/>
              </a:rPr>
            </a:br>
            <a:endParaRPr lang="en-US">
              <a:latin typeface="Arial" pitchFamily="34" charset="0"/>
              <a:cs typeface="Arial" pitchFamily="34" charset="0"/>
            </a:endParaRPr>
          </a:p>
          <a:p>
            <a:r>
              <a:rPr lang="en-US">
                <a:latin typeface="Arial" pitchFamily="34" charset="0"/>
                <a:cs typeface="Arial" pitchFamily="34" charset="0"/>
              </a:rPr>
              <a:t>Is. 45:1     This is what the LORD says to Cyrus, his anointed one, </a:t>
            </a:r>
          </a:p>
          <a:p>
            <a:r>
              <a:rPr lang="en-US">
                <a:latin typeface="Arial" pitchFamily="34" charset="0"/>
                <a:cs typeface="Arial" pitchFamily="34" charset="0"/>
              </a:rPr>
              <a:t>whose right hand he will empower. </a:t>
            </a:r>
          </a:p>
          <a:p>
            <a:r>
              <a:rPr lang="en-US">
                <a:latin typeface="Arial" pitchFamily="34" charset="0"/>
                <a:cs typeface="Arial" pitchFamily="34" charset="0"/>
              </a:rPr>
              <a:t>Before him, mighty kings will be paralyzed with fear. </a:t>
            </a:r>
          </a:p>
          <a:p>
            <a:r>
              <a:rPr lang="en-US">
                <a:latin typeface="Arial" pitchFamily="34" charset="0"/>
                <a:cs typeface="Arial" pitchFamily="34" charset="0"/>
              </a:rPr>
              <a:t>Their fortress gates will be opened, </a:t>
            </a:r>
          </a:p>
          <a:p>
            <a:r>
              <a:rPr lang="en-US">
                <a:latin typeface="Arial" pitchFamily="34" charset="0"/>
                <a:cs typeface="Arial" pitchFamily="34" charset="0"/>
              </a:rPr>
              <a:t>never to shut again. </a:t>
            </a:r>
          </a:p>
          <a:p>
            <a:r>
              <a:rPr lang="en-US">
                <a:latin typeface="Arial" pitchFamily="34" charset="0"/>
                <a:cs typeface="Arial" pitchFamily="34" charset="0"/>
              </a:rPr>
              <a:t>2  This is what the LORD says: </a:t>
            </a:r>
          </a:p>
          <a:p>
            <a:r>
              <a:rPr lang="en-US">
                <a:latin typeface="Arial" pitchFamily="34" charset="0"/>
                <a:cs typeface="Arial" pitchFamily="34" charset="0"/>
              </a:rPr>
              <a:t>“I will go before you, Cyrus, </a:t>
            </a:r>
          </a:p>
          <a:p>
            <a:r>
              <a:rPr lang="en-US">
                <a:latin typeface="Arial" pitchFamily="34" charset="0"/>
                <a:cs typeface="Arial" pitchFamily="34" charset="0"/>
              </a:rPr>
              <a:t>and level the mountains. </a:t>
            </a:r>
          </a:p>
          <a:p>
            <a:r>
              <a:rPr lang="en-US">
                <a:latin typeface="Arial" pitchFamily="34" charset="0"/>
                <a:cs typeface="Arial" pitchFamily="34" charset="0"/>
              </a:rPr>
              <a:t>I will smash down gates of bronze </a:t>
            </a:r>
          </a:p>
          <a:p>
            <a:r>
              <a:rPr lang="en-US">
                <a:latin typeface="Arial" pitchFamily="34" charset="0"/>
                <a:cs typeface="Arial" pitchFamily="34" charset="0"/>
              </a:rPr>
              <a:t>and cut through bars of iron. </a:t>
            </a:r>
            <a:br>
              <a:rPr lang="en-US">
                <a:latin typeface="Arial" pitchFamily="34" charset="0"/>
                <a:cs typeface="Arial" pitchFamily="34" charset="0"/>
              </a:rPr>
            </a:br>
            <a:endParaRPr lang="en-US">
              <a:latin typeface="Arial" pitchFamily="34" charset="0"/>
              <a:cs typeface="Arial" pitchFamily="34" charset="0"/>
            </a:endParaRPr>
          </a:p>
          <a:p>
            <a:r>
              <a:rPr lang="en-US">
                <a:latin typeface="Arial" pitchFamily="34" charset="0"/>
                <a:cs typeface="Arial" pitchFamily="34" charset="0"/>
              </a:rPr>
              <a:t>Is. 45:13  I will raise up Cyrus to fulfill my righteous purpose, </a:t>
            </a:r>
          </a:p>
          <a:p>
            <a:r>
              <a:rPr lang="en-US">
                <a:latin typeface="Arial" pitchFamily="34" charset="0"/>
                <a:cs typeface="Arial" pitchFamily="34" charset="0"/>
              </a:rPr>
              <a:t>and I will guide his actions. </a:t>
            </a:r>
          </a:p>
          <a:p>
            <a:r>
              <a:rPr lang="en-US">
                <a:latin typeface="Arial" pitchFamily="34" charset="0"/>
                <a:cs typeface="Arial" pitchFamily="34" charset="0"/>
              </a:rPr>
              <a:t>He will restore my city and free my captive people— </a:t>
            </a:r>
          </a:p>
          <a:p>
            <a:r>
              <a:rPr lang="en-US">
                <a:latin typeface="Arial" pitchFamily="34" charset="0"/>
                <a:cs typeface="Arial" pitchFamily="34" charset="0"/>
              </a:rPr>
              <a:t>without seeking a reward! </a:t>
            </a:r>
          </a:p>
          <a:p>
            <a:r>
              <a:rPr lang="en-US">
                <a:latin typeface="Arial" pitchFamily="34" charset="0"/>
                <a:cs typeface="Arial" pitchFamily="34" charset="0"/>
              </a:rPr>
              <a:t>I, the LORD of Heaven’s Armies, have spoken!” </a:t>
            </a:r>
            <a:br>
              <a:rPr lang="en-US">
                <a:latin typeface="Arial" pitchFamily="34" charset="0"/>
                <a:cs typeface="Arial" pitchFamily="34" charset="0"/>
              </a:rPr>
            </a:br>
            <a:endParaRPr lang="en-US">
              <a:latin typeface="Arial" pitchFamily="34" charset="0"/>
              <a:cs typeface="Arial" pitchFamily="34" charset="0"/>
            </a:endParaRPr>
          </a:p>
          <a:p>
            <a:r>
              <a:rPr lang="en-US">
                <a:latin typeface="Arial" pitchFamily="34" charset="0"/>
                <a:cs typeface="Arial" pitchFamily="34" charset="0"/>
              </a:rPr>
              <a:t>Is. 48:14     Have any of your idols ever told you this? </a:t>
            </a:r>
          </a:p>
          <a:p>
            <a:r>
              <a:rPr lang="en-US">
                <a:latin typeface="Arial" pitchFamily="34" charset="0"/>
                <a:cs typeface="Arial" pitchFamily="34" charset="0"/>
              </a:rPr>
              <a:t>Come, all of you, and listen: </a:t>
            </a:r>
          </a:p>
          <a:p>
            <a:r>
              <a:rPr lang="en-US">
                <a:latin typeface="Arial" pitchFamily="34" charset="0"/>
                <a:cs typeface="Arial" pitchFamily="34" charset="0"/>
              </a:rPr>
              <a:t>The LORD has chosen Cyrus as his ally. </a:t>
            </a:r>
          </a:p>
          <a:p>
            <a:r>
              <a:rPr lang="en-US">
                <a:latin typeface="Arial" pitchFamily="34" charset="0"/>
                <a:cs typeface="Arial" pitchFamily="34" charset="0"/>
              </a:rPr>
              <a:t>He will use him to put an end to the empire of Babylon </a:t>
            </a:r>
          </a:p>
          <a:p>
            <a:r>
              <a:rPr lang="en-US">
                <a:latin typeface="Arial" pitchFamily="34" charset="0"/>
                <a:cs typeface="Arial" pitchFamily="34" charset="0"/>
              </a:rPr>
              <a:t>and to destroy the Babylonian armies. </a:t>
            </a:r>
          </a:p>
          <a:p>
            <a:endParaRPr lang="en-US">
              <a:latin typeface="Arial" pitchFamily="34" charset="0"/>
              <a:cs typeface="Arial" pitchFamily="34" charset="0"/>
            </a:endParaRPr>
          </a:p>
          <a:p>
            <a:r>
              <a:rPr lang="en-US">
                <a:latin typeface="Arial" pitchFamily="34" charset="0"/>
                <a:cs typeface="Arial" pitchFamily="34" charset="0"/>
              </a:rPr>
              <a:t>Is. 48:15     “I have said it: I am calling Cyrus! </a:t>
            </a:r>
          </a:p>
          <a:p>
            <a:r>
              <a:rPr lang="en-US">
                <a:latin typeface="Arial" pitchFamily="34" charset="0"/>
                <a:cs typeface="Arial" pitchFamily="34" charset="0"/>
              </a:rPr>
              <a:t>I will send him on this errand and will help him succeed. </a:t>
            </a:r>
          </a:p>
          <a:p>
            <a:endParaRPr lang="en-US">
              <a:latin typeface="Arial" pitchFamily="34" charset="0"/>
              <a:cs typeface="Arial" pitchFamily="34" charset="0"/>
            </a:endParaRPr>
          </a:p>
        </p:txBody>
      </p:sp>
    </p:spTree>
    <p:extLst>
      <p:ext uri="{BB962C8B-B14F-4D97-AF65-F5344CB8AC3E}">
        <p14:creationId xmlns:p14="http://schemas.microsoft.com/office/powerpoint/2010/main" val="423091096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3506" name="Rectangle 14"/>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C51A5336-F447-488F-A295-EA8BACD4A98F}"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94</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
        <p:nvSpPr>
          <p:cNvPr id="533507" name="Text Box 1"/>
          <p:cNvSpPr txBox="1">
            <a:spLocks noChangeArrowheads="1"/>
          </p:cNvSpPr>
          <p:nvPr/>
        </p:nvSpPr>
        <p:spPr bwMode="auto">
          <a:xfrm>
            <a:off x="3881438" y="8685213"/>
            <a:ext cx="2968625" cy="449262"/>
          </a:xfrm>
          <a:prstGeom prst="rect">
            <a:avLst/>
          </a:prstGeom>
          <a:noFill/>
          <a:ln w="9525">
            <a:noFill/>
            <a:miter lim="800000"/>
            <a:headEnd/>
            <a:tailEnd/>
          </a:ln>
        </p:spPr>
        <p:txBody>
          <a:bodyPr lIns="0" tIns="0" rIns="0" bIns="0" anchor="b"/>
          <a:lstStyle/>
          <a:p>
            <a:pPr marL="0" marR="0" lvl="0" indent="0" algn="r" defTabSz="449263" rtl="0" eaLnBrk="1" fontAlgn="base" latinLnBrk="0" hangingPunct="1">
              <a:lnSpc>
                <a:spcPct val="95000"/>
              </a:lnSpc>
              <a:spcBef>
                <a:spcPct val="0"/>
              </a:spcBef>
              <a:spcAft>
                <a:spcPct val="0"/>
              </a:spcAft>
              <a:buClr>
                <a:srgbClr val="FFFFFF"/>
              </a:buClr>
              <a:buSzPct val="100000"/>
              <a:buFont typeface="Arial" pitchFamily="34" charset="0"/>
              <a:buNone/>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pPr>
            <a:fld id="{771C6668-2690-4092-B684-8602A726C824}" type="slidenum">
              <a:rPr kumimoji="0" lang="en-GB"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pPr marL="0" marR="0" lvl="0" indent="0" algn="r" defTabSz="449263" rtl="0" eaLnBrk="1" fontAlgn="base" latinLnBrk="0" hangingPunct="1">
                <a:lnSpc>
                  <a:spcPct val="95000"/>
                </a:lnSpc>
                <a:spcBef>
                  <a:spcPct val="0"/>
                </a:spcBef>
                <a:spcAft>
                  <a:spcPct val="0"/>
                </a:spcAft>
                <a:buClr>
                  <a:srgbClr val="FFFFFF"/>
                </a:buClr>
                <a:buSzPct val="100000"/>
                <a:buFont typeface="Arial" pitchFamily="34" charset="0"/>
                <a:buNone/>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pPr>
              <a:t>94</a:t>
            </a:fld>
            <a:endParaRPr kumimoji="0" lang="en-GB"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33508" name="Text Box 2"/>
          <p:cNvSpPr txBox="1">
            <a:spLocks noChangeArrowheads="1"/>
          </p:cNvSpPr>
          <p:nvPr/>
        </p:nvSpPr>
        <p:spPr bwMode="auto">
          <a:xfrm>
            <a:off x="1003300" y="695325"/>
            <a:ext cx="4849813" cy="3427413"/>
          </a:xfrm>
          <a:prstGeom prst="rect">
            <a:avLst/>
          </a:prstGeom>
          <a:solidFill>
            <a:srgbClr val="FFFFFF"/>
          </a:solidFill>
          <a:ln w="9525">
            <a:solidFill>
              <a:srgbClr val="000000"/>
            </a:solidFill>
            <a:miter lim="800000"/>
            <a:headEnd/>
            <a:tailEnd/>
          </a:ln>
        </p:spPr>
        <p:txBody>
          <a:bodyPr wrap="none" lIns="80165" tIns="40083" rIns="80165" bIns="40083"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533509" name="Rectangle 3"/>
          <p:cNvSpPr>
            <a:spLocks noGrp="1" noChangeArrowheads="1"/>
          </p:cNvSpPr>
          <p:nvPr>
            <p:ph type="body"/>
          </p:nvPr>
        </p:nvSpPr>
        <p:spPr>
          <a:xfrm>
            <a:off x="685800" y="4343400"/>
            <a:ext cx="5475288" cy="4103688"/>
          </a:xfrm>
          <a:noFill/>
          <a:ln/>
        </p:spPr>
        <p:txBody>
          <a:bodyPr wrap="none" anchor="ctr"/>
          <a:lstStyle/>
          <a:p>
            <a:endParaRPr lang="en-US">
              <a:latin typeface="Times New Roman" pitchFamily="18" charset="0"/>
            </a:endParaRPr>
          </a:p>
        </p:txBody>
      </p:sp>
    </p:spTree>
    <p:extLst>
      <p:ext uri="{BB962C8B-B14F-4D97-AF65-F5344CB8AC3E}">
        <p14:creationId xmlns:p14="http://schemas.microsoft.com/office/powerpoint/2010/main" val="220035722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Rectangle 7"/>
          <p:cNvSpPr>
            <a:spLocks noGrp="1" noChangeArrowheads="1"/>
          </p:cNvSpPr>
          <p:nvPr>
            <p:ph type="sldNum" sz="quarter"/>
          </p:nvPr>
        </p:nvSpPr>
        <p:spPr>
          <a:noFill/>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442EEA40-4461-4F59-9122-0FEAE05FA00D}" type="slidenum">
              <a:rPr kumimoji="0" lang="en-GB" sz="1200" b="0" i="0" u="none" strike="noStrike" kern="1200" cap="none" spc="0" normalizeH="0" baseline="0" noProof="0" smtClean="0">
                <a:ln>
                  <a:noFill/>
                </a:ln>
                <a:solidFill>
                  <a:srgbClr val="FFFFFF"/>
                </a:solidFill>
                <a:effectLst/>
                <a:uLnTx/>
                <a:uFillTx/>
                <a:latin typeface="Comic Sans MS" pitchFamily="66" charset="0"/>
                <a:ea typeface="MS PGothic" pitchFamily="34" charset="-128"/>
              </a:rPr>
              <a:pPr marL="0" marR="0" lvl="0" indent="0" algn="r" defTabSz="457200" rtl="0" eaLnBrk="1" fontAlgn="base" latinLnBrk="0" hangingPunct="1">
                <a:lnSpc>
                  <a:spcPct val="100000"/>
                </a:lnSpc>
                <a:spcBef>
                  <a:spcPct val="0"/>
                </a:spcBef>
                <a:spcAft>
                  <a:spcPct val="0"/>
                </a:spcAft>
                <a:buClrTx/>
                <a:buSzTx/>
                <a:buFontTx/>
                <a:buNone/>
                <a:tabLst/>
                <a:defRPr/>
              </a:pPr>
              <a:t>95</a:t>
            </a:fld>
            <a:endParaRPr kumimoji="0" lang="en-GB" sz="1200" b="0" i="0" u="none" strike="noStrike" kern="1200" cap="none" spc="0" normalizeH="0" baseline="0" noProof="0">
              <a:ln>
                <a:noFill/>
              </a:ln>
              <a:solidFill>
                <a:srgbClr val="FFFFFF"/>
              </a:solidFill>
              <a:effectLst/>
              <a:uLnTx/>
              <a:uFillTx/>
              <a:latin typeface="Comic Sans MS" pitchFamily="66" charset="0"/>
              <a:ea typeface="MS PGothic" pitchFamily="34" charset="-128"/>
            </a:endParaRPr>
          </a:p>
        </p:txBody>
      </p:sp>
      <p:sp>
        <p:nvSpPr>
          <p:cNvPr id="534531" name="Rectangle 1026"/>
          <p:cNvSpPr>
            <a:spLocks noGrp="1" noRot="1" noChangeAspect="1" noChangeArrowheads="1" noTextEdit="1"/>
          </p:cNvSpPr>
          <p:nvPr>
            <p:ph type="sldImg"/>
          </p:nvPr>
        </p:nvSpPr>
        <p:spPr>
          <a:solidFill>
            <a:srgbClr val="FFFFFF"/>
          </a:solidFill>
          <a:ln/>
        </p:spPr>
      </p:sp>
      <p:sp>
        <p:nvSpPr>
          <p:cNvPr id="534532" name="Rectangle 1027"/>
          <p:cNvSpPr>
            <a:spLocks noGrp="1" noChangeArrowheads="1"/>
          </p:cNvSpPr>
          <p:nvPr>
            <p:ph type="body" idx="1"/>
          </p:nvPr>
        </p:nvSpPr>
        <p:spPr>
          <a:solidFill>
            <a:srgbClr val="FFFFFF"/>
          </a:solidFill>
          <a:ln>
            <a:solidFill>
              <a:srgbClr val="000000"/>
            </a:solidFill>
          </a:ln>
        </p:spPr>
        <p:txBody>
          <a:bodyPr/>
          <a:lstStyle/>
          <a:p>
            <a:endParaRPr lang="en-US">
              <a:latin typeface="Times New Roman" pitchFamily="18" charset="0"/>
            </a:endParaRPr>
          </a:p>
        </p:txBody>
      </p:sp>
    </p:spTree>
    <p:extLst>
      <p:ext uri="{BB962C8B-B14F-4D97-AF65-F5344CB8AC3E}">
        <p14:creationId xmlns:p14="http://schemas.microsoft.com/office/powerpoint/2010/main" val="384811696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The 70</a:t>
            </a:r>
            <a:r>
              <a:rPr lang="en-US" baseline="30000" dirty="0">
                <a:latin typeface="Arial" panose="020B0604020202020204" pitchFamily="34" charset="0"/>
                <a:cs typeface="Arial" panose="020B0604020202020204" pitchFamily="34" charset="0"/>
              </a:rPr>
              <a:t>th</a:t>
            </a:r>
            <a:r>
              <a:rPr lang="en-US" dirty="0">
                <a:latin typeface="Arial" panose="020B0604020202020204" pitchFamily="34" charset="0"/>
                <a:cs typeface="Arial" panose="020B0604020202020204" pitchFamily="34" charset="0"/>
              </a:rPr>
              <a:t> week of Daniel 9:27 is believed by nearly all scholars to depict a seven-year period. Since this “ruler to come” will set up a desecration in the temple and this event is still future, it must mean that the present temple rebuilding preparations in Jerusalem will be successful in building the temple in its original spot.</a:t>
            </a:r>
          </a:p>
          <a:p>
            <a:r>
              <a:rPr lang="en-US" dirty="0">
                <a:latin typeface="Arial" panose="020B0604020202020204" pitchFamily="34" charset="0"/>
                <a:cs typeface="Arial" panose="020B0604020202020204" pitchFamily="34" charset="0"/>
              </a:rPr>
              <a:t>______________</a:t>
            </a:r>
          </a:p>
          <a:p>
            <a:r>
              <a:rPr lang="en-US" dirty="0">
                <a:latin typeface="Arial" panose="020B0604020202020204" pitchFamily="34" charset="0"/>
                <a:cs typeface="Arial" panose="020B0604020202020204" pitchFamily="34" charset="0"/>
              </a:rPr>
              <a:t>OS-23-Isaiah43-48-slide 54</a:t>
            </a:r>
          </a:p>
          <a:p>
            <a:r>
              <a:rPr lang="en-US" dirty="0">
                <a:latin typeface="Arial" panose="020B0604020202020204" pitchFamily="34" charset="0"/>
                <a:cs typeface="Arial" panose="020B0604020202020204" pitchFamily="34" charset="0"/>
              </a:rPr>
              <a:t>OS-26-Ezekiel 40-48-Slide 18</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OS-27-Daniel-410</a:t>
            </a:r>
          </a:p>
          <a:p>
            <a:r>
              <a:rPr lang="en-US">
                <a:latin typeface="Arial" panose="020B0604020202020204" pitchFamily="34" charset="0"/>
                <a:cs typeface="Arial" panose="020B0604020202020204" pitchFamily="34" charset="0"/>
              </a:rPr>
              <a:t>OS-37-Haggai-98</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4C47ED-6D22-F948-AE40-2FFB20679FFA}" type="slidenum">
              <a:rPr kumimoji="0" lang="en-SG"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101</a:t>
            </a:fld>
            <a:endParaRPr kumimoji="0" lang="en-SG"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53560331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Rectangle 7"/>
          <p:cNvSpPr>
            <a:spLocks noGrp="1" noChangeArrowheads="1"/>
          </p:cNvSpPr>
          <p:nvPr>
            <p:ph type="sldNum" sz="quarter"/>
          </p:nvPr>
        </p:nvSpPr>
        <p:spPr>
          <a:noFill/>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1DB4EE2-C263-4EAF-98B0-F55737B1D2D4}" type="slidenum">
              <a:rPr kumimoji="0" lang="en-GB" sz="1200" b="0" i="0" u="none" strike="noStrike" kern="1200" cap="none" spc="0" normalizeH="0" baseline="0" noProof="0" smtClean="0">
                <a:ln>
                  <a:noFill/>
                </a:ln>
                <a:solidFill>
                  <a:srgbClr val="FFFFFF"/>
                </a:solidFill>
                <a:effectLst/>
                <a:uLnTx/>
                <a:uFillTx/>
                <a:latin typeface="Comic Sans MS" pitchFamily="66" charset="0"/>
                <a:ea typeface="MS PGothic" pitchFamily="34" charset="-128"/>
              </a:rPr>
              <a:pPr marL="0" marR="0" lvl="0" indent="0" algn="r" defTabSz="457200" rtl="0" eaLnBrk="1" fontAlgn="base" latinLnBrk="0" hangingPunct="1">
                <a:lnSpc>
                  <a:spcPct val="100000"/>
                </a:lnSpc>
                <a:spcBef>
                  <a:spcPct val="0"/>
                </a:spcBef>
                <a:spcAft>
                  <a:spcPct val="0"/>
                </a:spcAft>
                <a:buClrTx/>
                <a:buSzTx/>
                <a:buFontTx/>
                <a:buNone/>
                <a:tabLst/>
                <a:defRPr/>
              </a:pPr>
              <a:t>102</a:t>
            </a:fld>
            <a:endParaRPr kumimoji="0" lang="en-GB" sz="1200" b="0" i="0" u="none" strike="noStrike" kern="1200" cap="none" spc="0" normalizeH="0" baseline="0" noProof="0">
              <a:ln>
                <a:noFill/>
              </a:ln>
              <a:solidFill>
                <a:srgbClr val="FFFFFF"/>
              </a:solidFill>
              <a:effectLst/>
              <a:uLnTx/>
              <a:uFillTx/>
              <a:latin typeface="Comic Sans MS" pitchFamily="66" charset="0"/>
              <a:ea typeface="MS PGothic" pitchFamily="34" charset="-128"/>
            </a:endParaRPr>
          </a:p>
        </p:txBody>
      </p:sp>
      <p:sp>
        <p:nvSpPr>
          <p:cNvPr id="527363" name="Rectangle 1026"/>
          <p:cNvSpPr>
            <a:spLocks noGrp="1" noRot="1" noChangeAspect="1" noChangeArrowheads="1" noTextEdit="1"/>
          </p:cNvSpPr>
          <p:nvPr>
            <p:ph type="sldImg"/>
          </p:nvPr>
        </p:nvSpPr>
        <p:spPr>
          <a:solidFill>
            <a:srgbClr val="FFFFFF"/>
          </a:solidFill>
          <a:ln/>
        </p:spPr>
      </p:sp>
      <p:sp>
        <p:nvSpPr>
          <p:cNvPr id="527364" name="Rectangle 1027"/>
          <p:cNvSpPr>
            <a:spLocks noGrp="1" noChangeArrowheads="1"/>
          </p:cNvSpPr>
          <p:nvPr>
            <p:ph type="body" idx="1"/>
          </p:nvPr>
        </p:nvSpPr>
        <p:spPr>
          <a:solidFill>
            <a:srgbClr val="FFFFFF"/>
          </a:solidFill>
          <a:ln>
            <a:solidFill>
              <a:srgbClr val="000000"/>
            </a:solidFill>
          </a:ln>
        </p:spPr>
        <p:txBody>
          <a:bodyPr/>
          <a:lstStyle/>
          <a:p>
            <a:endParaRPr lang="en-US">
              <a:latin typeface="Times New Roman" pitchFamily="18" charset="0"/>
            </a:endParaRPr>
          </a:p>
        </p:txBody>
      </p:sp>
    </p:spTree>
    <p:extLst>
      <p:ext uri="{BB962C8B-B14F-4D97-AF65-F5344CB8AC3E}">
        <p14:creationId xmlns:p14="http://schemas.microsoft.com/office/powerpoint/2010/main" val="304634220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7E9C6A1-9E6C-BA41-8CE5-5B017F5305CA}" type="slidenum">
              <a:rPr kumimoji="0" lang="en-US"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105</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62421147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95682"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1095683"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3E5627BA-37CF-5941-9ABD-0C9944728AF5}"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106</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09568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2B451786-DA79-D442-A992-9DDFEF87224A}"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106</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09568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095686" name="Rectangle 3"/>
          <p:cNvSpPr>
            <a:spLocks noGrp="1" noChangeArrowheads="1"/>
          </p:cNvSpPr>
          <p:nvPr>
            <p:ph type="body"/>
          </p:nvPr>
        </p:nvSpPr>
        <p:spPr>
          <a:xfrm>
            <a:off x="685800" y="4343400"/>
            <a:ext cx="54864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17208035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95682"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1095683"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3E5627BA-37CF-5941-9ABD-0C9944728AF5}"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108</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09568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2B451786-DA79-D442-A992-9DDFEF87224A}"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108</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09568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095686" name="Rectangle 3"/>
          <p:cNvSpPr>
            <a:spLocks noGrp="1" noChangeArrowheads="1"/>
          </p:cNvSpPr>
          <p:nvPr>
            <p:ph type="body"/>
          </p:nvPr>
        </p:nvSpPr>
        <p:spPr>
          <a:xfrm>
            <a:off x="685800" y="4343400"/>
            <a:ext cx="54864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0127512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7"/>
          <p:cNvSpPr>
            <a:spLocks noGrp="1" noChangeArrowheads="1"/>
          </p:cNvSpPr>
          <p:nvPr>
            <p:ph type="sldNum" sz="quarter"/>
          </p:nvPr>
        </p:nvSpPr>
        <p:spPr>
          <a:noFill/>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9C5F5265-AAB1-423B-8BC9-F4EE7F380C89}" type="slidenum">
              <a:rPr kumimoji="0" lang="en-GB" sz="1200" b="0" i="0" u="none" strike="noStrike" kern="1200" cap="none" spc="0" normalizeH="0" baseline="0" noProof="0" smtClean="0">
                <a:ln>
                  <a:noFill/>
                </a:ln>
                <a:solidFill>
                  <a:srgbClr val="FFFFFF"/>
                </a:solidFill>
                <a:effectLst/>
                <a:uLnTx/>
                <a:uFillTx/>
                <a:latin typeface="Comic Sans MS" pitchFamily="66" charset="0"/>
                <a:ea typeface="MS PGothic" pitchFamily="34" charset="-128"/>
              </a:rPr>
              <a:pPr marL="0" marR="0" lvl="0" indent="0" algn="r" defTabSz="457200" rtl="0" eaLnBrk="1" fontAlgn="base" latinLnBrk="0" hangingPunct="1">
                <a:lnSpc>
                  <a:spcPct val="100000"/>
                </a:lnSpc>
                <a:spcBef>
                  <a:spcPct val="0"/>
                </a:spcBef>
                <a:spcAft>
                  <a:spcPct val="0"/>
                </a:spcAft>
                <a:buClrTx/>
                <a:buSzTx/>
                <a:buFontTx/>
                <a:buNone/>
                <a:tabLst/>
                <a:defRPr/>
              </a:pPr>
              <a:t>109</a:t>
            </a:fld>
            <a:endParaRPr kumimoji="0" lang="en-GB" sz="1200" b="0" i="0" u="none" strike="noStrike" kern="1200" cap="none" spc="0" normalizeH="0" baseline="0" noProof="0">
              <a:ln>
                <a:noFill/>
              </a:ln>
              <a:solidFill>
                <a:srgbClr val="FFFFFF"/>
              </a:solidFill>
              <a:effectLst/>
              <a:uLnTx/>
              <a:uFillTx/>
              <a:latin typeface="Comic Sans MS" pitchFamily="66" charset="0"/>
              <a:ea typeface="MS PGothic" pitchFamily="34" charset="-128"/>
            </a:endParaRPr>
          </a:p>
        </p:txBody>
      </p:sp>
      <p:sp>
        <p:nvSpPr>
          <p:cNvPr id="528387" name="Rectangle 1026"/>
          <p:cNvSpPr>
            <a:spLocks noGrp="1" noRot="1" noChangeAspect="1" noChangeArrowheads="1" noTextEdit="1"/>
          </p:cNvSpPr>
          <p:nvPr>
            <p:ph type="sldImg"/>
          </p:nvPr>
        </p:nvSpPr>
        <p:spPr>
          <a:solidFill>
            <a:srgbClr val="FFFFFF"/>
          </a:solidFill>
          <a:ln/>
        </p:spPr>
      </p:sp>
      <p:sp>
        <p:nvSpPr>
          <p:cNvPr id="528388" name="Rectangle 1027"/>
          <p:cNvSpPr>
            <a:spLocks noGrp="1" noChangeArrowheads="1"/>
          </p:cNvSpPr>
          <p:nvPr>
            <p:ph type="body" idx="1"/>
          </p:nvPr>
        </p:nvSpPr>
        <p:spPr>
          <a:solidFill>
            <a:srgbClr val="FFFFFF"/>
          </a:solidFill>
          <a:ln>
            <a:solidFill>
              <a:srgbClr val="000000"/>
            </a:solidFill>
          </a:ln>
        </p:spPr>
        <p:txBody>
          <a:bodyPr/>
          <a:lstStyle/>
          <a:p>
            <a:endParaRPr lang="en-US">
              <a:latin typeface="Times New Roman" pitchFamily="18" charset="0"/>
            </a:endParaRPr>
          </a:p>
        </p:txBody>
      </p:sp>
    </p:spTree>
    <p:extLst>
      <p:ext uri="{BB962C8B-B14F-4D97-AF65-F5344CB8AC3E}">
        <p14:creationId xmlns:p14="http://schemas.microsoft.com/office/powerpoint/2010/main" val="39458749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8B2AC0BC-16A9-44FD-8B5B-38B058BDC2BC}" type="slidenum">
              <a:rPr kumimoji="0" lang="en-US" sz="1200" b="0" i="0" u="none" strike="noStrike" kern="1200" cap="none" spc="0" normalizeH="0" baseline="0" noProof="0" smtClean="0">
                <a:ln>
                  <a:noFill/>
                </a:ln>
                <a:solidFill>
                  <a:srgbClr val="000000"/>
                </a:solidFill>
                <a:effectLst/>
                <a:uLnTx/>
                <a:uFillTx/>
                <a:latin typeface="Arial"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11</a:t>
            </a:fld>
            <a:endParaRPr kumimoji="0" lang="en-US" sz="1200" b="0" i="0" u="none" strike="noStrike" kern="1200" cap="none" spc="0" normalizeH="0" baseline="0" noProof="0">
              <a:ln>
                <a:noFill/>
              </a:ln>
              <a:solidFill>
                <a:srgbClr val="000000"/>
              </a:solidFill>
              <a:effectLst/>
              <a:uLnTx/>
              <a:uFillTx/>
              <a:latin typeface="Arial" pitchFamily="34" charset="0"/>
              <a:ea typeface="MS PGothic" pitchFamily="34" charset="-128"/>
            </a:endParaRPr>
          </a:p>
        </p:txBody>
      </p:sp>
      <p:sp>
        <p:nvSpPr>
          <p:cNvPr id="466947" name="Rectangle 2"/>
          <p:cNvSpPr>
            <a:spLocks noGrp="1" noRot="1" noChangeAspect="1" noChangeArrowheads="1" noTextEdit="1"/>
          </p:cNvSpPr>
          <p:nvPr>
            <p:ph type="sldImg"/>
          </p:nvPr>
        </p:nvSpPr>
        <p:spPr>
          <a:solidFill>
            <a:srgbClr val="FFFFFF"/>
          </a:solidFill>
          <a:ln/>
        </p:spPr>
      </p:sp>
      <p:sp>
        <p:nvSpPr>
          <p:cNvPr id="466948" name="Rectangle 3"/>
          <p:cNvSpPr>
            <a:spLocks noGrp="1" noChangeArrowheads="1"/>
          </p:cNvSpPr>
          <p:nvPr>
            <p:ph type="body" idx="1"/>
          </p:nvPr>
        </p:nvSpPr>
        <p:spPr>
          <a:solidFill>
            <a:srgbClr val="FFFFFF"/>
          </a:solidFill>
          <a:ln>
            <a:solidFill>
              <a:srgbClr val="000000"/>
            </a:solidFill>
            <a:miter lim="800000"/>
          </a:ln>
        </p:spPr>
        <p:txBody>
          <a:bodyPr/>
          <a:lstStyle/>
          <a:p>
            <a:pPr eaLnBrk="1" hangingPunct="1"/>
            <a:r>
              <a:rPr lang="en-US">
                <a:latin typeface="Arial" pitchFamily="34" charset="0"/>
                <a:cs typeface="Arial" pitchFamily="34" charset="0"/>
              </a:rPr>
              <a:t>Susan and I have seen God do some amazing things lately.</a:t>
            </a:r>
          </a:p>
          <a:p>
            <a:pPr eaLnBrk="1" hangingPunct="1"/>
            <a:r>
              <a:rPr lang="en-US">
                <a:latin typeface="Arial" pitchFamily="34" charset="0"/>
                <a:cs typeface="Arial" pitchFamily="34" charset="0"/>
              </a:rPr>
              <a:t>We came to SBC in 1991—but our oldest son got married on 12 September 2104!</a:t>
            </a:r>
          </a:p>
        </p:txBody>
      </p:sp>
    </p:spTree>
    <p:extLst>
      <p:ext uri="{BB962C8B-B14F-4D97-AF65-F5344CB8AC3E}">
        <p14:creationId xmlns:p14="http://schemas.microsoft.com/office/powerpoint/2010/main" val="72943920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7"/>
          <p:cNvSpPr>
            <a:spLocks noGrp="1" noChangeArrowheads="1"/>
          </p:cNvSpPr>
          <p:nvPr>
            <p:ph type="sldNum" sz="quarter"/>
          </p:nvPr>
        </p:nvSpPr>
        <p:spPr>
          <a:noFill/>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9C5F5265-AAB1-423B-8BC9-F4EE7F380C89}" type="slidenum">
              <a:rPr kumimoji="0" lang="en-GB" sz="1200" b="0" i="0" u="none" strike="noStrike" kern="1200" cap="none" spc="0" normalizeH="0" baseline="0" noProof="0" smtClean="0">
                <a:ln>
                  <a:noFill/>
                </a:ln>
                <a:solidFill>
                  <a:srgbClr val="FFFFFF"/>
                </a:solidFill>
                <a:effectLst/>
                <a:uLnTx/>
                <a:uFillTx/>
                <a:latin typeface="Comic Sans MS" pitchFamily="66" charset="0"/>
                <a:ea typeface="MS PGothic" pitchFamily="34" charset="-128"/>
              </a:rPr>
              <a:pPr marL="0" marR="0" lvl="0" indent="0" algn="r" defTabSz="457200" rtl="0" eaLnBrk="1" fontAlgn="base" latinLnBrk="0" hangingPunct="1">
                <a:lnSpc>
                  <a:spcPct val="100000"/>
                </a:lnSpc>
                <a:spcBef>
                  <a:spcPct val="0"/>
                </a:spcBef>
                <a:spcAft>
                  <a:spcPct val="0"/>
                </a:spcAft>
                <a:buClrTx/>
                <a:buSzTx/>
                <a:buFontTx/>
                <a:buNone/>
                <a:tabLst/>
                <a:defRPr/>
              </a:pPr>
              <a:t>110</a:t>
            </a:fld>
            <a:endParaRPr kumimoji="0" lang="en-GB" sz="1200" b="0" i="0" u="none" strike="noStrike" kern="1200" cap="none" spc="0" normalizeH="0" baseline="0" noProof="0">
              <a:ln>
                <a:noFill/>
              </a:ln>
              <a:solidFill>
                <a:srgbClr val="FFFFFF"/>
              </a:solidFill>
              <a:effectLst/>
              <a:uLnTx/>
              <a:uFillTx/>
              <a:latin typeface="Comic Sans MS" pitchFamily="66" charset="0"/>
              <a:ea typeface="MS PGothic" pitchFamily="34" charset="-128"/>
            </a:endParaRPr>
          </a:p>
        </p:txBody>
      </p:sp>
      <p:sp>
        <p:nvSpPr>
          <p:cNvPr id="528387" name="Rectangle 1026"/>
          <p:cNvSpPr>
            <a:spLocks noGrp="1" noRot="1" noChangeAspect="1" noChangeArrowheads="1" noTextEdit="1"/>
          </p:cNvSpPr>
          <p:nvPr>
            <p:ph type="sldImg"/>
          </p:nvPr>
        </p:nvSpPr>
        <p:spPr>
          <a:solidFill>
            <a:srgbClr val="FFFFFF"/>
          </a:solidFill>
          <a:ln/>
        </p:spPr>
      </p:sp>
      <p:sp>
        <p:nvSpPr>
          <p:cNvPr id="528388" name="Rectangle 1027"/>
          <p:cNvSpPr>
            <a:spLocks noGrp="1" noChangeArrowheads="1"/>
          </p:cNvSpPr>
          <p:nvPr>
            <p:ph type="body" idx="1"/>
          </p:nvPr>
        </p:nvSpPr>
        <p:spPr>
          <a:solidFill>
            <a:srgbClr val="FFFFFF"/>
          </a:solidFill>
          <a:ln>
            <a:solidFill>
              <a:srgbClr val="000000"/>
            </a:solidFill>
          </a:ln>
        </p:spPr>
        <p:txBody>
          <a:bodyPr/>
          <a:lstStyle/>
          <a:p>
            <a:endParaRPr lang="en-US">
              <a:latin typeface="Times New Roman" pitchFamily="18" charset="0"/>
            </a:endParaRPr>
          </a:p>
        </p:txBody>
      </p:sp>
    </p:spTree>
    <p:extLst>
      <p:ext uri="{BB962C8B-B14F-4D97-AF65-F5344CB8AC3E}">
        <p14:creationId xmlns:p14="http://schemas.microsoft.com/office/powerpoint/2010/main" val="178794662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7"/>
          <p:cNvSpPr>
            <a:spLocks noGrp="1" noChangeArrowheads="1"/>
          </p:cNvSpPr>
          <p:nvPr>
            <p:ph type="sldNum" sz="quarter"/>
          </p:nvPr>
        </p:nvSpPr>
        <p:spPr>
          <a:noFill/>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9C5F5265-AAB1-423B-8BC9-F4EE7F380C89}" type="slidenum">
              <a:rPr kumimoji="0" lang="en-GB" sz="1200" b="0" i="0" u="none" strike="noStrike" kern="1200" cap="none" spc="0" normalizeH="0" baseline="0" noProof="0" smtClean="0">
                <a:ln>
                  <a:noFill/>
                </a:ln>
                <a:solidFill>
                  <a:srgbClr val="FFFFFF"/>
                </a:solidFill>
                <a:effectLst/>
                <a:uLnTx/>
                <a:uFillTx/>
                <a:latin typeface="Comic Sans MS" pitchFamily="66" charset="0"/>
                <a:ea typeface="MS PGothic" pitchFamily="34" charset="-128"/>
              </a:rPr>
              <a:pPr marL="0" marR="0" lvl="0" indent="0" algn="r" defTabSz="457200" rtl="0" eaLnBrk="1" fontAlgn="base" latinLnBrk="0" hangingPunct="1">
                <a:lnSpc>
                  <a:spcPct val="100000"/>
                </a:lnSpc>
                <a:spcBef>
                  <a:spcPct val="0"/>
                </a:spcBef>
                <a:spcAft>
                  <a:spcPct val="0"/>
                </a:spcAft>
                <a:buClrTx/>
                <a:buSzTx/>
                <a:buFontTx/>
                <a:buNone/>
                <a:tabLst/>
                <a:defRPr/>
              </a:pPr>
              <a:t>111</a:t>
            </a:fld>
            <a:endParaRPr kumimoji="0" lang="en-GB" sz="1200" b="0" i="0" u="none" strike="noStrike" kern="1200" cap="none" spc="0" normalizeH="0" baseline="0" noProof="0">
              <a:ln>
                <a:noFill/>
              </a:ln>
              <a:solidFill>
                <a:srgbClr val="FFFFFF"/>
              </a:solidFill>
              <a:effectLst/>
              <a:uLnTx/>
              <a:uFillTx/>
              <a:latin typeface="Comic Sans MS" pitchFamily="66" charset="0"/>
              <a:ea typeface="MS PGothic" pitchFamily="34" charset="-128"/>
            </a:endParaRPr>
          </a:p>
        </p:txBody>
      </p:sp>
      <p:sp>
        <p:nvSpPr>
          <p:cNvPr id="528387" name="Rectangle 1026"/>
          <p:cNvSpPr>
            <a:spLocks noGrp="1" noRot="1" noChangeAspect="1" noChangeArrowheads="1" noTextEdit="1"/>
          </p:cNvSpPr>
          <p:nvPr>
            <p:ph type="sldImg"/>
          </p:nvPr>
        </p:nvSpPr>
        <p:spPr>
          <a:solidFill>
            <a:srgbClr val="FFFFFF"/>
          </a:solidFill>
          <a:ln/>
        </p:spPr>
      </p:sp>
      <p:sp>
        <p:nvSpPr>
          <p:cNvPr id="528388" name="Rectangle 1027"/>
          <p:cNvSpPr>
            <a:spLocks noGrp="1" noChangeArrowheads="1"/>
          </p:cNvSpPr>
          <p:nvPr>
            <p:ph type="body" idx="1"/>
          </p:nvPr>
        </p:nvSpPr>
        <p:spPr>
          <a:solidFill>
            <a:srgbClr val="FFFFFF"/>
          </a:solidFill>
          <a:ln>
            <a:solidFill>
              <a:srgbClr val="000000"/>
            </a:solidFill>
          </a:ln>
        </p:spPr>
        <p:txBody>
          <a:bodyPr/>
          <a:lstStyle/>
          <a:p>
            <a:endParaRPr lang="en-US">
              <a:latin typeface="Times New Roman" pitchFamily="18" charset="0"/>
            </a:endParaRPr>
          </a:p>
        </p:txBody>
      </p:sp>
    </p:spTree>
    <p:extLst>
      <p:ext uri="{BB962C8B-B14F-4D97-AF65-F5344CB8AC3E}">
        <p14:creationId xmlns:p14="http://schemas.microsoft.com/office/powerpoint/2010/main" val="226880986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52262136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08365124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88675305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84946608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D1E3D0D6-4426-425B-8196-5498D2C1B0D6}" type="slidenum">
              <a:rPr kumimoji="0" lang="en-GB" sz="1200" b="0" i="0" u="none" strike="noStrike" kern="1200" cap="none" spc="0" normalizeH="0" baseline="0" noProof="0" smtClean="0">
                <a:ln>
                  <a:noFill/>
                </a:ln>
                <a:solidFill>
                  <a:srgbClr val="FFFFFF"/>
                </a:solidFill>
                <a:effectLst/>
                <a:uLnTx/>
                <a:uFillTx/>
                <a:latin typeface="Comic Sans MS" pitchFamily="66"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117</a:t>
            </a:fld>
            <a:endParaRPr kumimoji="0" lang="en-GB" sz="1200" b="0" i="0" u="none" strike="noStrike" kern="1200" cap="none" spc="0" normalizeH="0" baseline="0" noProof="0">
              <a:ln>
                <a:noFill/>
              </a:ln>
              <a:solidFill>
                <a:srgbClr val="FFFFFF"/>
              </a:solidFill>
              <a:effectLst/>
              <a:uLnTx/>
              <a:uFillTx/>
              <a:latin typeface="Comic Sans MS" pitchFamily="66" charset="0"/>
              <a:ea typeface="MS PGothic" pitchFamily="34" charset="-128"/>
              <a:cs typeface="+mn-cs"/>
            </a:endParaRPr>
          </a:p>
        </p:txBody>
      </p:sp>
      <p:sp>
        <p:nvSpPr>
          <p:cNvPr id="74755" name="Rectangle 1026"/>
          <p:cNvSpPr>
            <a:spLocks noGrp="1" noRot="1" noChangeAspect="1" noChangeArrowheads="1" noTextEdit="1"/>
          </p:cNvSpPr>
          <p:nvPr>
            <p:ph type="sldImg"/>
          </p:nvPr>
        </p:nvSpPr>
        <p:spPr>
          <a:solidFill>
            <a:srgbClr val="FFFFFF"/>
          </a:solidFill>
          <a:ln/>
        </p:spPr>
      </p:sp>
      <p:sp>
        <p:nvSpPr>
          <p:cNvPr id="74756" name="Rectangle 1027"/>
          <p:cNvSpPr>
            <a:spLocks noGrp="1" noChangeArrowheads="1"/>
          </p:cNvSpPr>
          <p:nvPr>
            <p:ph type="body" idx="1"/>
          </p:nvPr>
        </p:nvSpPr>
        <p:spPr>
          <a:solidFill>
            <a:srgbClr val="FFFFFF"/>
          </a:solidFill>
          <a:ln>
            <a:solidFill>
              <a:srgbClr val="000000"/>
            </a:solidFill>
          </a:ln>
        </p:spPr>
        <p:txBody>
          <a:bodyPr/>
          <a:lstStyle/>
          <a:p>
            <a:r>
              <a:rPr lang="en-US">
                <a:latin typeface="Arial" pitchFamily="34" charset="0"/>
                <a:cs typeface="Arial" pitchFamily="34" charset="0"/>
              </a:rPr>
              <a:t>By what means will the L</a:t>
            </a:r>
            <a:r>
              <a:rPr lang="en-US" sz="1100">
                <a:latin typeface="Arial" pitchFamily="34" charset="0"/>
                <a:cs typeface="Arial" pitchFamily="34" charset="0"/>
              </a:rPr>
              <a:t>ORD</a:t>
            </a:r>
            <a:r>
              <a:rPr lang="en-US">
                <a:latin typeface="Arial" pitchFamily="34" charset="0"/>
                <a:cs typeface="Arial" pitchFamily="34" charset="0"/>
              </a:rPr>
              <a:t> restore the entire universe (restatement)?</a:t>
            </a:r>
          </a:p>
          <a:p>
            <a:endParaRPr lang="en-US">
              <a:latin typeface="Times New Roman" pitchFamily="18" charset="0"/>
            </a:endParaRPr>
          </a:p>
        </p:txBody>
      </p:sp>
    </p:spTree>
    <p:extLst>
      <p:ext uri="{BB962C8B-B14F-4D97-AF65-F5344CB8AC3E}">
        <p14:creationId xmlns:p14="http://schemas.microsoft.com/office/powerpoint/2010/main" val="128366066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4"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B87C8C81-DD16-45EA-8E6C-0DF96825530B}" type="slidenum">
              <a:rPr kumimoji="0" lang="en-GB" sz="1200" b="0" i="0" u="none" strike="noStrike" kern="1200" cap="none" spc="0" normalizeH="0" baseline="0" noProof="0" smtClean="0">
                <a:ln>
                  <a:noFill/>
                </a:ln>
                <a:solidFill>
                  <a:srgbClr val="FFFFFF"/>
                </a:solidFill>
                <a:effectLst/>
                <a:uLnTx/>
                <a:uFillTx/>
                <a:latin typeface="Comic Sans MS" pitchFamily="66"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118</a:t>
            </a:fld>
            <a:endParaRPr kumimoji="0" lang="en-GB" sz="1200" b="0" i="0" u="none" strike="noStrike" kern="1200" cap="none" spc="0" normalizeH="0" baseline="0" noProof="0">
              <a:ln>
                <a:noFill/>
              </a:ln>
              <a:solidFill>
                <a:srgbClr val="FFFFFF"/>
              </a:solidFill>
              <a:effectLst/>
              <a:uLnTx/>
              <a:uFillTx/>
              <a:latin typeface="Comic Sans MS" pitchFamily="66" charset="0"/>
              <a:ea typeface="MS PGothic" pitchFamily="34" charset="-128"/>
              <a:cs typeface="+mn-cs"/>
            </a:endParaRPr>
          </a:p>
        </p:txBody>
      </p:sp>
      <p:sp>
        <p:nvSpPr>
          <p:cNvPr id="463875" name="Rectangle 1026"/>
          <p:cNvSpPr>
            <a:spLocks noGrp="1" noRot="1" noChangeAspect="1" noChangeArrowheads="1" noTextEdit="1"/>
          </p:cNvSpPr>
          <p:nvPr>
            <p:ph type="sldImg"/>
          </p:nvPr>
        </p:nvSpPr>
        <p:spPr>
          <a:solidFill>
            <a:srgbClr val="FFFFFF"/>
          </a:solidFill>
          <a:ln/>
        </p:spPr>
      </p:sp>
      <p:sp>
        <p:nvSpPr>
          <p:cNvPr id="463876"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Times New Roman" pitchFamily="18" charset="0"/>
            </a:endParaRPr>
          </a:p>
          <a:p>
            <a:endParaRPr lang="en-US" dirty="0">
              <a:latin typeface="Times New Roman" pitchFamily="18" charset="0"/>
            </a:endParaRPr>
          </a:p>
          <a:p>
            <a:r>
              <a:rPr lang="en-US" dirty="0">
                <a:latin typeface="Arial" pitchFamily="34" charset="0"/>
                <a:cs typeface="Arial" pitchFamily="34" charset="0"/>
              </a:rPr>
              <a:t>The L</a:t>
            </a:r>
            <a:r>
              <a:rPr lang="en-US" sz="1100" dirty="0">
                <a:latin typeface="Arial" pitchFamily="34" charset="0"/>
                <a:cs typeface="Arial" pitchFamily="34" charset="0"/>
              </a:rPr>
              <a:t>ORD</a:t>
            </a:r>
            <a:r>
              <a:rPr lang="en-US" dirty="0">
                <a:latin typeface="Arial" pitchFamily="34" charset="0"/>
                <a:cs typeface="Arial" pitchFamily="34" charset="0"/>
              </a:rPr>
              <a:t> will deal with unbelievers in a just manner (restatement).</a:t>
            </a:r>
            <a:endParaRPr lang="en-US" dirty="0">
              <a:latin typeface="Times New Roman" pitchFamily="18" charset="0"/>
            </a:endParaRPr>
          </a:p>
        </p:txBody>
      </p:sp>
    </p:spTree>
    <p:extLst>
      <p:ext uri="{BB962C8B-B14F-4D97-AF65-F5344CB8AC3E}">
        <p14:creationId xmlns:p14="http://schemas.microsoft.com/office/powerpoint/2010/main" val="158842075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8"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D5EA0D9C-D15C-4157-A3D2-DE9788117BA8}" type="slidenum">
              <a:rPr kumimoji="0" lang="en-GB" sz="1200" b="0" i="0" u="none" strike="noStrike" kern="1200" cap="none" spc="0" normalizeH="0" baseline="0" noProof="0" smtClean="0">
                <a:ln>
                  <a:noFill/>
                </a:ln>
                <a:solidFill>
                  <a:srgbClr val="FFFFFF"/>
                </a:solidFill>
                <a:effectLst/>
                <a:uLnTx/>
                <a:uFillTx/>
                <a:latin typeface="Comic Sans MS" pitchFamily="66"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119</a:t>
            </a:fld>
            <a:endParaRPr kumimoji="0" lang="en-GB" sz="1200" b="0" i="0" u="none" strike="noStrike" kern="1200" cap="none" spc="0" normalizeH="0" baseline="0" noProof="0">
              <a:ln>
                <a:noFill/>
              </a:ln>
              <a:solidFill>
                <a:srgbClr val="FFFFFF"/>
              </a:solidFill>
              <a:effectLst/>
              <a:uLnTx/>
              <a:uFillTx/>
              <a:latin typeface="Comic Sans MS" pitchFamily="66" charset="0"/>
              <a:ea typeface="MS PGothic" pitchFamily="34" charset="-128"/>
              <a:cs typeface="+mn-cs"/>
            </a:endParaRPr>
          </a:p>
        </p:txBody>
      </p:sp>
      <p:sp>
        <p:nvSpPr>
          <p:cNvPr id="464899" name="Rectangle 1026"/>
          <p:cNvSpPr>
            <a:spLocks noGrp="1" noRot="1" noChangeAspect="1" noChangeArrowheads="1" noTextEdit="1"/>
          </p:cNvSpPr>
          <p:nvPr>
            <p:ph type="sldImg"/>
          </p:nvPr>
        </p:nvSpPr>
        <p:spPr>
          <a:solidFill>
            <a:srgbClr val="FFFFFF"/>
          </a:solidFill>
          <a:ln/>
        </p:spPr>
      </p:sp>
      <p:sp>
        <p:nvSpPr>
          <p:cNvPr id="464900" name="Rectangle 1027"/>
          <p:cNvSpPr>
            <a:spLocks noGrp="1" noChangeArrowheads="1"/>
          </p:cNvSpPr>
          <p:nvPr>
            <p:ph type="body" idx="1"/>
          </p:nvPr>
        </p:nvSpPr>
        <p:spPr>
          <a:solidFill>
            <a:srgbClr val="FFFFFF"/>
          </a:solidFill>
          <a:ln>
            <a:solidFill>
              <a:srgbClr val="000000"/>
            </a:solidFill>
          </a:ln>
        </p:spPr>
        <p:txBody>
          <a:bodyPr/>
          <a:lstStyle/>
          <a:p>
            <a:r>
              <a:rPr lang="en-US" dirty="0">
                <a:latin typeface="Arial" pitchFamily="34" charset="0"/>
                <a:cs typeface="Arial" pitchFamily="34" charset="0"/>
              </a:rPr>
              <a:t>The L</a:t>
            </a:r>
            <a:r>
              <a:rPr lang="en-US" sz="1100" dirty="0">
                <a:latin typeface="Arial" pitchFamily="34" charset="0"/>
                <a:cs typeface="Arial" pitchFamily="34" charset="0"/>
              </a:rPr>
              <a:t>ORD</a:t>
            </a:r>
            <a:r>
              <a:rPr lang="en-US" dirty="0">
                <a:latin typeface="Arial" pitchFamily="34" charset="0"/>
                <a:cs typeface="Arial" pitchFamily="34" charset="0"/>
              </a:rPr>
              <a:t> will deliver the people who believe in him (restatement).</a:t>
            </a:r>
            <a:endParaRPr lang="en-US" dirty="0">
              <a:latin typeface="Times New Roman" pitchFamily="18" charset="0"/>
            </a:endParaRPr>
          </a:p>
        </p:txBody>
      </p:sp>
    </p:spTree>
    <p:extLst>
      <p:ext uri="{BB962C8B-B14F-4D97-AF65-F5344CB8AC3E}">
        <p14:creationId xmlns:p14="http://schemas.microsoft.com/office/powerpoint/2010/main" val="224881025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0B766257-9BBD-4EC3-9DC5-FE6CEF234C95}" type="slidenum">
              <a:rPr kumimoji="0" lang="en-GB" sz="1200" b="0" i="0" u="none" strike="noStrike" kern="1200" cap="none" spc="0" normalizeH="0" baseline="0" noProof="0" smtClean="0">
                <a:ln>
                  <a:noFill/>
                </a:ln>
                <a:solidFill>
                  <a:srgbClr val="FFFFFF"/>
                </a:solidFill>
                <a:effectLst/>
                <a:uLnTx/>
                <a:uFillTx/>
                <a:latin typeface="Comic Sans MS" pitchFamily="66"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120</a:t>
            </a:fld>
            <a:endParaRPr kumimoji="0" lang="en-GB" sz="1200" b="0" i="0" u="none" strike="noStrike" kern="1200" cap="none" spc="0" normalizeH="0" baseline="0" noProof="0">
              <a:ln>
                <a:noFill/>
              </a:ln>
              <a:solidFill>
                <a:srgbClr val="FFFFFF"/>
              </a:solidFill>
              <a:effectLst/>
              <a:uLnTx/>
              <a:uFillTx/>
              <a:latin typeface="Comic Sans MS" pitchFamily="66" charset="0"/>
              <a:ea typeface="MS PGothic" pitchFamily="34" charset="-128"/>
              <a:cs typeface="+mn-cs"/>
            </a:endParaRPr>
          </a:p>
        </p:txBody>
      </p:sp>
      <p:sp>
        <p:nvSpPr>
          <p:cNvPr id="77827" name="Rectangle 1026"/>
          <p:cNvSpPr>
            <a:spLocks noGrp="1" noRot="1" noChangeAspect="1" noChangeArrowheads="1" noTextEdit="1"/>
          </p:cNvSpPr>
          <p:nvPr>
            <p:ph type="sldImg"/>
          </p:nvPr>
        </p:nvSpPr>
        <p:spPr>
          <a:solidFill>
            <a:srgbClr val="FFFFFF"/>
          </a:solidFill>
          <a:ln/>
        </p:spPr>
      </p:sp>
      <p:sp>
        <p:nvSpPr>
          <p:cNvPr id="77828" name="Rectangle 1027"/>
          <p:cNvSpPr>
            <a:spLocks noGrp="1" noChangeArrowheads="1"/>
          </p:cNvSpPr>
          <p:nvPr>
            <p:ph type="body" idx="1"/>
          </p:nvPr>
        </p:nvSpPr>
        <p:spPr>
          <a:solidFill>
            <a:srgbClr val="FFFFFF"/>
          </a:solidFill>
          <a:ln>
            <a:solidFill>
              <a:srgbClr val="000000"/>
            </a:solidFill>
          </a:ln>
        </p:spPr>
        <p:txBody>
          <a:bodyPr/>
          <a:lstStyle/>
          <a:p>
            <a:r>
              <a:rPr lang="en-US" dirty="0"/>
              <a:t>The L</a:t>
            </a:r>
            <a:r>
              <a:rPr lang="en-US" sz="1100" dirty="0"/>
              <a:t>ORD</a:t>
            </a:r>
            <a:r>
              <a:rPr lang="en-US" dirty="0"/>
              <a:t> will deal justly and mercifully with all that he made</a:t>
            </a:r>
            <a:r>
              <a:rPr lang="en-US" dirty="0">
                <a:latin typeface="Arial" pitchFamily="34" charset="0"/>
                <a:cs typeface="Arial" pitchFamily="34" charset="0"/>
              </a:rPr>
              <a:t> (restatement).</a:t>
            </a:r>
            <a:endParaRPr lang="en-US" dirty="0"/>
          </a:p>
        </p:txBody>
      </p:sp>
    </p:spTree>
    <p:extLst>
      <p:ext uri="{BB962C8B-B14F-4D97-AF65-F5344CB8AC3E}">
        <p14:creationId xmlns:p14="http://schemas.microsoft.com/office/powerpoint/2010/main" val="2288467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0" name="Slide Image Placeholder 1"/>
          <p:cNvSpPr>
            <a:spLocks noGrp="1" noRot="1" noChangeAspect="1" noTextEdit="1"/>
          </p:cNvSpPr>
          <p:nvPr>
            <p:ph type="sldImg"/>
          </p:nvPr>
        </p:nvSpPr>
        <p:spPr>
          <a:ln/>
        </p:spPr>
      </p:sp>
      <p:sp>
        <p:nvSpPr>
          <p:cNvPr id="467971" name="Notes Placeholder 2"/>
          <p:cNvSpPr>
            <a:spLocks noGrp="1"/>
          </p:cNvSpPr>
          <p:nvPr>
            <p:ph type="body" idx="1"/>
          </p:nvPr>
        </p:nvSpPr>
        <p:spPr>
          <a:noFill/>
          <a:ln/>
        </p:spPr>
        <p:txBody>
          <a:bodyPr/>
          <a:lstStyle/>
          <a:p>
            <a:r>
              <a:rPr lang="en-US">
                <a:latin typeface="Arial" pitchFamily="34" charset="0"/>
                <a:cs typeface="Arial" pitchFamily="34" charset="0"/>
              </a:rPr>
              <a:t>I</a:t>
            </a:r>
            <a:r>
              <a:rPr lang="uk-UA">
                <a:latin typeface="Arial" pitchFamily="34" charset="0"/>
                <a:cs typeface="Arial" pitchFamily="34" charset="0"/>
              </a:rPr>
              <a:t>'</a:t>
            </a:r>
            <a:r>
              <a:rPr lang="en-US">
                <a:latin typeface="Arial" pitchFamily="34" charset="0"/>
                <a:cs typeface="Arial" pitchFamily="34" charset="0"/>
              </a:rPr>
              <a:t>m blessed to still teach at Singapore Bible College and lead the DMin studies.</a:t>
            </a:r>
          </a:p>
        </p:txBody>
      </p:sp>
      <p:sp>
        <p:nvSpPr>
          <p:cNvPr id="467972" name="Date Placeholder 3"/>
          <p:cNvSpPr>
            <a:spLocks noGrp="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Arial Unicode MS" charset="0"/>
              </a:rPr>
              <a:t>10/06/10</a:t>
            </a:r>
          </a:p>
        </p:txBody>
      </p:sp>
      <p:sp>
        <p:nvSpPr>
          <p:cNvPr id="467973" name="Slide Number Placeholder 4"/>
          <p:cNvSpPr>
            <a:spLocks noGrp="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AF28C2F5-7297-4655-9659-0CD15AB98D2C}"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12</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Tree>
    <p:extLst>
      <p:ext uri="{BB962C8B-B14F-4D97-AF65-F5344CB8AC3E}">
        <p14:creationId xmlns:p14="http://schemas.microsoft.com/office/powerpoint/2010/main" val="362166632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01BD8F80-E0B2-4A8A-9EBB-D3E56F86448D}" type="slidenum">
              <a:rPr kumimoji="0" lang="en-GB" sz="1200" b="0" i="0" u="none" strike="noStrike" kern="1200" cap="none" spc="0" normalizeH="0" baseline="0" noProof="0" smtClean="0">
                <a:ln>
                  <a:noFill/>
                </a:ln>
                <a:solidFill>
                  <a:srgbClr val="FFFFFF"/>
                </a:solidFill>
                <a:effectLst/>
                <a:uLnTx/>
                <a:uFillTx/>
                <a:latin typeface="Comic Sans MS" pitchFamily="66"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121</a:t>
            </a:fld>
            <a:endParaRPr kumimoji="0" lang="en-GB" sz="1200" b="0" i="0" u="none" strike="noStrike" kern="1200" cap="none" spc="0" normalizeH="0" baseline="0" noProof="0">
              <a:ln>
                <a:noFill/>
              </a:ln>
              <a:solidFill>
                <a:srgbClr val="FFFFFF"/>
              </a:solidFill>
              <a:effectLst/>
              <a:uLnTx/>
              <a:uFillTx/>
              <a:latin typeface="Comic Sans MS" pitchFamily="66" charset="0"/>
              <a:ea typeface="MS PGothic" pitchFamily="34" charset="-128"/>
            </a:endParaRPr>
          </a:p>
        </p:txBody>
      </p:sp>
      <p:sp>
        <p:nvSpPr>
          <p:cNvPr id="66563" name="Rectangle 1026"/>
          <p:cNvSpPr>
            <a:spLocks noGrp="1" noRot="1" noChangeAspect="1" noChangeArrowheads="1" noTextEdit="1"/>
          </p:cNvSpPr>
          <p:nvPr>
            <p:ph type="sldImg"/>
          </p:nvPr>
        </p:nvSpPr>
        <p:spPr>
          <a:solidFill>
            <a:srgbClr val="FFFFFF"/>
          </a:solidFill>
          <a:ln/>
        </p:spPr>
      </p:sp>
      <p:sp>
        <p:nvSpPr>
          <p:cNvPr id="66564" name="Rectangle 1027"/>
          <p:cNvSpPr>
            <a:spLocks noGrp="1" noChangeArrowheads="1"/>
          </p:cNvSpPr>
          <p:nvPr>
            <p:ph type="body" idx="1"/>
          </p:nvPr>
        </p:nvSpPr>
        <p:spPr>
          <a:solidFill>
            <a:srgbClr val="FFFFFF"/>
          </a:solidFill>
          <a:ln>
            <a:solidFill>
              <a:srgbClr val="000000"/>
            </a:solidFill>
          </a:ln>
        </p:spPr>
        <p:txBody>
          <a:bodyPr/>
          <a:lstStyle/>
          <a:p>
            <a:endParaRPr lang="en-US">
              <a:latin typeface="Times New Roman" pitchFamily="18" charset="0"/>
            </a:endParaRPr>
          </a:p>
        </p:txBody>
      </p:sp>
    </p:spTree>
    <p:extLst>
      <p:ext uri="{BB962C8B-B14F-4D97-AF65-F5344CB8AC3E}">
        <p14:creationId xmlns:p14="http://schemas.microsoft.com/office/powerpoint/2010/main" val="178163550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34594"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1134595"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78E710D3-171B-C741-91D7-B6F0BFF0E7CC}"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122</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34596"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78A2FC48-A68F-3C44-A209-5A6F32FCDA1C}"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122</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34597"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57200" rtl="0" eaLnBrk="1" fontAlgn="auto" latinLnBrk="0" hangingPunct="1">
              <a:lnSpc>
                <a:spcPct val="93000"/>
              </a:lnSpc>
              <a:spcBef>
                <a:spcPts val="0"/>
              </a:spcBef>
              <a:spcAft>
                <a:spcPts val="0"/>
              </a:spcAft>
              <a:buClr>
                <a:srgbClr val="FFFFFF"/>
              </a:buClr>
              <a:buSzPct val="100000"/>
              <a:buFont typeface="Arial" charset="0"/>
              <a:buNone/>
              <a:tabLst/>
              <a:defRPr/>
            </a:pPr>
            <a:endParaRPr kumimoji="0" lang="en-US" sz="2400" b="0" i="0" u="none" strike="noStrike" kern="1200" cap="none" spc="0" normalizeH="0" baseline="0" noProof="0">
              <a:ln>
                <a:noFill/>
              </a:ln>
              <a:solidFill>
                <a:prstClr val="white"/>
              </a:solidFill>
              <a:effectLst/>
              <a:uLnTx/>
              <a:uFillTx/>
              <a:latin typeface="Arial" charset="0"/>
              <a:ea typeface="ＭＳ Ｐゴシック" charset="0"/>
            </a:endParaRPr>
          </a:p>
        </p:txBody>
      </p:sp>
      <p:sp>
        <p:nvSpPr>
          <p:cNvPr id="1134598" name="Rectangle 3"/>
          <p:cNvSpPr>
            <a:spLocks noGrp="1" noChangeArrowheads="1"/>
          </p:cNvSpPr>
          <p:nvPr>
            <p:ph type="body"/>
          </p:nvPr>
        </p:nvSpPr>
        <p:spPr>
          <a:xfrm>
            <a:off x="685800" y="4343400"/>
            <a:ext cx="54864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3655388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70FA30AD-BCF0-9645-BB0C-3F27196CAF0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123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63488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17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r>
              <a:rPr lang="en-US" dirty="0">
                <a:latin typeface="Arial" panose="020B0604020202020204" pitchFamily="34" charset="0"/>
                <a:cs typeface="Arial" panose="020B0604020202020204" pitchFamily="34" charset="0"/>
              </a:rPr>
              <a:t>In the late 1600s and early 1700s, Isaac Watts was an English Christian minister, hymn writer, and</a:t>
            </a:r>
            <a:r>
              <a:rPr lang="en-US" baseline="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theologian. He was a prolific and popular hymn writer and is credited with some 750 hymns. His theology showed that he believed</a:t>
            </a:r>
            <a:r>
              <a:rPr lang="en-US" baseline="0" dirty="0">
                <a:latin typeface="Arial" panose="020B0604020202020204" pitchFamily="34" charset="0"/>
                <a:cs typeface="Arial" panose="020B0604020202020204" pitchFamily="34" charset="0"/>
              </a:rPr>
              <a:t> in a literal millennium where Jesus would rule even with a renewed sacrificial system. This is evident in his 1719 </a:t>
            </a:r>
            <a:r>
              <a:rPr lang="en-US" baseline="0" dirty="0" err="1">
                <a:latin typeface="Arial" panose="020B0604020202020204" pitchFamily="34" charset="0"/>
                <a:cs typeface="Arial" panose="020B0604020202020204" pitchFamily="34" charset="0"/>
              </a:rPr>
              <a:t>humn</a:t>
            </a:r>
            <a:r>
              <a:rPr lang="en-US" baseline="0" dirty="0">
                <a:latin typeface="Arial" panose="020B0604020202020204" pitchFamily="34" charset="0"/>
                <a:cs typeface="Arial" panose="020B0604020202020204" pitchFamily="34" charset="0"/>
              </a:rPr>
              <a:t> "Jesus Shall Reign." Note the future—that Jesus </a:t>
            </a:r>
            <a:r>
              <a:rPr lang="en-US" i="1" baseline="0" dirty="0">
                <a:latin typeface="Arial" panose="020B0604020202020204" pitchFamily="34" charset="0"/>
                <a:cs typeface="Arial" panose="020B0604020202020204" pitchFamily="34" charset="0"/>
              </a:rPr>
              <a:t>shall</a:t>
            </a:r>
            <a:r>
              <a:rPr lang="en-US" i="0" baseline="0" dirty="0">
                <a:latin typeface="Arial" panose="020B0604020202020204" pitchFamily="34" charset="0"/>
                <a:cs typeface="Arial" panose="020B0604020202020204" pitchFamily="34" charset="0"/>
              </a:rPr>
              <a:t> rule in the days ahead.</a:t>
            </a:r>
            <a:endParaRPr lang="en-US" dirty="0">
              <a:latin typeface="Arial" panose="020B0604020202020204" pitchFamily="34" charset="0"/>
              <a:cs typeface="Arial" panose="020B0604020202020204" pitchFamily="34" charset="0"/>
            </a:endParaRPr>
          </a:p>
          <a:p>
            <a:pPr eaLnBrk="1" hangingPunct="1">
              <a:spcBef>
                <a:spcPct val="0"/>
              </a:spcBef>
            </a:pPr>
            <a:r>
              <a:rPr lang="en-US" dirty="0">
                <a:latin typeface="Arial" panose="020B0604020202020204" pitchFamily="34" charset="0"/>
                <a:cs typeface="Arial" panose="020B0604020202020204" pitchFamily="34" charset="0"/>
              </a:rPr>
              <a:t>_______________</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latin typeface="Arial" panose="020B0604020202020204" pitchFamily="34" charset="0"/>
                <a:ea typeface="ＭＳ Ｐゴシック" charset="0"/>
                <a:cs typeface="Arial" panose="020B0604020202020204" pitchFamily="34" charset="0"/>
              </a:rPr>
              <a:t>OS-23-Isaiah_24-39/Slides 249-254</a:t>
            </a:r>
            <a:endParaRPr lang="zh-CN" altLang="en-US" dirty="0">
              <a:latin typeface="Arial" panose="020B0604020202020204" pitchFamily="34" charset="0"/>
              <a:ea typeface="ＭＳ Ｐゴシック" charset="0"/>
              <a:cs typeface="Arial" panose="020B0604020202020204" pitchFamily="34" charset="0"/>
            </a:endParaRP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latin typeface="Arial" panose="020B0604020202020204" pitchFamily="34" charset="0"/>
                <a:ea typeface="ＭＳ Ｐゴシック" charset="0"/>
                <a:cs typeface="Arial" panose="020B0604020202020204" pitchFamily="34" charset="0"/>
              </a:rPr>
              <a:t>OS-23-Isaiah_60-66/Slide 96 on Supplements</a:t>
            </a:r>
            <a:endParaRPr lang="zh-CN" altLang="en-US" dirty="0">
              <a:latin typeface="Arial" panose="020B0604020202020204" pitchFamily="34" charset="0"/>
              <a:ea typeface="ＭＳ Ｐゴシック" charset="0"/>
              <a:cs typeface="Arial" panose="020B0604020202020204" pitchFamily="34" charset="0"/>
            </a:endParaRPr>
          </a:p>
          <a:p>
            <a:pPr eaLnBrk="1" hangingPunct="1">
              <a:spcBef>
                <a:spcPct val="0"/>
              </a:spcBef>
            </a:pPr>
            <a:endParaRPr lang="en-US" dirty="0">
              <a:latin typeface="Arial" panose="020B0604020202020204" pitchFamily="34" charset="0"/>
              <a:cs typeface="Arial" panose="020B0604020202020204" pitchFamily="34" charset="0"/>
            </a:endParaRPr>
          </a:p>
          <a:p>
            <a:pPr eaLnBrk="1" hangingPunct="1">
              <a:spcBef>
                <a:spcPct val="0"/>
              </a:spcBef>
            </a:pPr>
            <a:endParaRPr lang="en-US" dirty="0">
              <a:latin typeface="Arial" panose="020B0604020202020204" pitchFamily="34" charset="0"/>
              <a:cs typeface="Arial" panose="020B0604020202020204" pitchFamily="34" charset="0"/>
            </a:endParaRPr>
          </a:p>
          <a:p>
            <a:pPr eaLnBrk="1" hangingPunct="1">
              <a:spcBef>
                <a:spcPct val="0"/>
              </a:spcBef>
            </a:pPr>
            <a:r>
              <a:rPr lang="en-US" dirty="0">
                <a:latin typeface="Arial" panose="020B0604020202020204" pitchFamily="34" charset="0"/>
                <a:cs typeface="Arial" panose="020B0604020202020204" pitchFamily="34" charset="0"/>
              </a:rPr>
              <a:t>http://</a:t>
            </a:r>
            <a:r>
              <a:rPr lang="en-US" dirty="0" err="1">
                <a:latin typeface="Arial" panose="020B0604020202020204" pitchFamily="34" charset="0"/>
                <a:cs typeface="Arial" panose="020B0604020202020204" pitchFamily="34" charset="0"/>
              </a:rPr>
              <a:t>www.lyricsondemand.com</a:t>
            </a:r>
            <a:r>
              <a:rPr lang="en-US"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miscellaneouslyrics</a:t>
            </a:r>
            <a:r>
              <a:rPr lang="en-US"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christianlyrics</a:t>
            </a:r>
            <a:r>
              <a:rPr lang="en-US"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jesusshallreignwhereerthesunlyrics.html</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598407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70FA30AD-BCF0-9645-BB0C-3F27196CAF0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124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63488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17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endParaRPr lang="en-US"/>
          </a:p>
          <a:p>
            <a:pPr eaLnBrk="1" hangingPunct="1">
              <a:spcBef>
                <a:spcPct val="0"/>
              </a:spcBef>
            </a:pPr>
            <a:r>
              <a:rPr lang="en-US"/>
              <a:t>Watts understood that Christ's</a:t>
            </a:r>
            <a:r>
              <a:rPr lang="en-US" baseline="0"/>
              <a:t> future rule would be over the entire earth and would be so until the moon no longer waxed and waned. Since the eternal state will have neither sun nor moon (Rev. 21:4), Watts was referring to the earthly reign of Christ in the future millennium after the Second Coming. </a:t>
            </a:r>
            <a:endParaRPr lang="en-US"/>
          </a:p>
          <a:p>
            <a:pPr eaLnBrk="1" hangingPunct="1">
              <a:spcBef>
                <a:spcPct val="0"/>
              </a:spcBef>
            </a:pPr>
            <a:r>
              <a:rPr lang="en-US"/>
              <a:t>______________</a:t>
            </a:r>
          </a:p>
          <a:p>
            <a:pPr eaLnBrk="1" hangingPunct="1">
              <a:spcBef>
                <a:spcPct val="0"/>
              </a:spcBef>
            </a:pPr>
            <a:r>
              <a:rPr lang="en-US"/>
              <a:t>http://www.lyricsondemand.com/miscellaneouslyrics/christianlyrics/jesusshallreignwhereerthesunlyrics.html</a:t>
            </a:r>
          </a:p>
        </p:txBody>
      </p:sp>
    </p:spTree>
    <p:extLst>
      <p:ext uri="{BB962C8B-B14F-4D97-AF65-F5344CB8AC3E}">
        <p14:creationId xmlns:p14="http://schemas.microsoft.com/office/powerpoint/2010/main" val="191034593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70FA30AD-BCF0-9645-BB0C-3F27196CAF0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125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63488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17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r>
              <a:rPr lang="en-US"/>
              <a:t>http://www.lyricsondemand.com/miscellaneouslyrics/christianlyrics/jesusshallreignwhereerthesunlyrics.html</a:t>
            </a:r>
          </a:p>
        </p:txBody>
      </p:sp>
    </p:spTree>
    <p:extLst>
      <p:ext uri="{BB962C8B-B14F-4D97-AF65-F5344CB8AC3E}">
        <p14:creationId xmlns:p14="http://schemas.microsoft.com/office/powerpoint/2010/main" val="44411037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70FA30AD-BCF0-9645-BB0C-3F27196CAF0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126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63488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17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r>
              <a:rPr lang="en-US" dirty="0"/>
              <a:t>http://</a:t>
            </a:r>
            <a:r>
              <a:rPr lang="en-US" dirty="0" err="1"/>
              <a:t>www.lyricsondemand.com</a:t>
            </a:r>
            <a:r>
              <a:rPr lang="en-US" dirty="0"/>
              <a:t>/</a:t>
            </a:r>
            <a:r>
              <a:rPr lang="en-US" dirty="0" err="1"/>
              <a:t>miscellaneouslyrics</a:t>
            </a:r>
            <a:r>
              <a:rPr lang="en-US" dirty="0"/>
              <a:t>/</a:t>
            </a:r>
            <a:r>
              <a:rPr lang="en-US" dirty="0" err="1"/>
              <a:t>christianlyrics</a:t>
            </a:r>
            <a:r>
              <a:rPr lang="en-US" dirty="0"/>
              <a:t>/</a:t>
            </a:r>
            <a:r>
              <a:rPr lang="en-US" dirty="0" err="1"/>
              <a:t>jesusshallreignwhereerthesunlyrics.html</a:t>
            </a:r>
            <a:endParaRPr lang="en-US" dirty="0"/>
          </a:p>
        </p:txBody>
      </p:sp>
    </p:spTree>
    <p:extLst>
      <p:ext uri="{BB962C8B-B14F-4D97-AF65-F5344CB8AC3E}">
        <p14:creationId xmlns:p14="http://schemas.microsoft.com/office/powerpoint/2010/main" val="315503603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70FA30AD-BCF0-9645-BB0C-3F27196CAF0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127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63488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17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r>
              <a:rPr lang="en-US"/>
              <a:t>http://www.lyricsondemand.com/miscellaneouslyrics/christianlyrics/jesusshallreignwhereerthesunlyrics.html</a:t>
            </a:r>
          </a:p>
        </p:txBody>
      </p:sp>
    </p:spTree>
    <p:extLst>
      <p:ext uri="{BB962C8B-B14F-4D97-AF65-F5344CB8AC3E}">
        <p14:creationId xmlns:p14="http://schemas.microsoft.com/office/powerpoint/2010/main" val="169125361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70FA30AD-BCF0-9645-BB0C-3F27196CAF0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128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63488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17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r>
              <a:rPr lang="en-US" dirty="0"/>
              <a:t>http://</a:t>
            </a:r>
            <a:r>
              <a:rPr lang="en-US" dirty="0" err="1"/>
              <a:t>www.lyricsondemand.com</a:t>
            </a:r>
            <a:r>
              <a:rPr lang="en-US" dirty="0"/>
              <a:t>/</a:t>
            </a:r>
            <a:r>
              <a:rPr lang="en-US" dirty="0" err="1"/>
              <a:t>miscellaneouslyrics</a:t>
            </a:r>
            <a:r>
              <a:rPr lang="en-US" dirty="0"/>
              <a:t>/</a:t>
            </a:r>
            <a:r>
              <a:rPr lang="en-US" dirty="0" err="1"/>
              <a:t>christianlyrics</a:t>
            </a:r>
            <a:r>
              <a:rPr lang="en-US" dirty="0"/>
              <a:t>/</a:t>
            </a:r>
            <a:r>
              <a:rPr lang="en-US" dirty="0" err="1"/>
              <a:t>jesusshallreignwhereerthesunlyrics.html</a:t>
            </a:r>
            <a:endParaRPr lang="en-US" dirty="0"/>
          </a:p>
        </p:txBody>
      </p:sp>
    </p:spTree>
    <p:extLst>
      <p:ext uri="{BB962C8B-B14F-4D97-AF65-F5344CB8AC3E}">
        <p14:creationId xmlns:p14="http://schemas.microsoft.com/office/powerpoint/2010/main" val="110937083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OT Survey</a:t>
            </a:r>
            <a:r>
              <a:rPr lang="en-US" baseline="0" dirty="0">
                <a:latin typeface="Arial" charset="0"/>
                <a:ea typeface="ＭＳ Ｐゴシック" charset="0"/>
                <a:cs typeface="ＭＳ Ｐゴシック" charset="0"/>
              </a:rPr>
              <a:t> (</a:t>
            </a:r>
            <a:r>
              <a:rPr lang="en-US" baseline="0" dirty="0" err="1">
                <a:latin typeface="Arial" charset="0"/>
                <a:ea typeface="ＭＳ Ｐゴシック" charset="0"/>
                <a:cs typeface="ＭＳ Ｐゴシック" charset="0"/>
              </a:rPr>
              <a:t>os</a:t>
            </a:r>
            <a:r>
              <a:rPr lang="en-US" baseline="0" dirty="0">
                <a:latin typeface="Arial" charset="0"/>
                <a:ea typeface="ＭＳ Ｐゴシック" charset="0"/>
                <a:cs typeface="ＭＳ Ｐゴシック" charset="0"/>
              </a:rPr>
              <a:t>) Arabic</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8371640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92E87578-32BF-1E43-9C51-DD246B6BD30D}" type="slidenum">
              <a:rPr lang="en-GB"/>
              <a:pPr>
                <a:defRPr/>
              </a:pPr>
              <a:t>‹#›</a:t>
            </a:fld>
            <a:endParaRPr lang="en-GB"/>
          </a:p>
        </p:txBody>
      </p:sp>
    </p:spTree>
    <p:extLst>
      <p:ext uri="{BB962C8B-B14F-4D97-AF65-F5344CB8AC3E}">
        <p14:creationId xmlns:p14="http://schemas.microsoft.com/office/powerpoint/2010/main" val="25798224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CF92171A-AC73-5C40-AF07-4C9F05898CF5}" type="slidenum">
              <a:rPr lang="en-GB"/>
              <a:pPr>
                <a:defRPr/>
              </a:pPr>
              <a:t>‹#›</a:t>
            </a:fld>
            <a:endParaRPr lang="en-GB"/>
          </a:p>
        </p:txBody>
      </p:sp>
    </p:spTree>
    <p:extLst>
      <p:ext uri="{BB962C8B-B14F-4D97-AF65-F5344CB8AC3E}">
        <p14:creationId xmlns:p14="http://schemas.microsoft.com/office/powerpoint/2010/main" val="23695886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57CF6-98F9-2440-A5F2-07B3EEE90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10674807"/>
      </p:ext>
    </p:extLst>
  </p:cSld>
  <p:clrMapOvr>
    <a:masterClrMapping/>
  </p:clrMapOvr>
  <p:transition spd="med">
    <p:randomBar dir="vert"/>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28A060-9B26-4F4D-AB5C-DA9A1B00E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8164022"/>
      </p:ext>
    </p:extLst>
  </p:cSld>
  <p:clrMapOvr>
    <a:masterClrMapping/>
  </p:clrMapOvr>
  <p:transition spd="med">
    <p:randomBar dir="vert"/>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268B30-6286-394C-BA4A-BC7D9462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2764080"/>
      </p:ext>
    </p:extLst>
  </p:cSld>
  <p:clrMapOvr>
    <a:masterClrMapping/>
  </p:clrMapOvr>
  <p:transition spd="med">
    <p:randomBar dir="vert"/>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39AE80-C79E-B048-B099-E0923068F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3812858"/>
      </p:ext>
    </p:extLst>
  </p:cSld>
  <p:clrMapOvr>
    <a:masterClrMapping/>
  </p:clrMapOvr>
  <p:transition spd="med">
    <p:randomBar dir="vert"/>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C7118B-D190-0440-B91A-B22567A6D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6591655"/>
      </p:ext>
    </p:extLst>
  </p:cSld>
  <p:clrMapOvr>
    <a:masterClrMapping/>
  </p:clrMapOvr>
  <p:transition spd="med">
    <p:randomBar dir="vert"/>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170F3C-F9BB-A745-A211-9A7668AD4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0802524"/>
      </p:ext>
    </p:extLst>
  </p:cSld>
  <p:clrMapOvr>
    <a:masterClrMapping/>
  </p:clrMapOvr>
  <p:transition spd="med">
    <p:randomBar dir="vert"/>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33C7AF-552E-9A4F-BA83-7E1714CDB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2441757"/>
      </p:ext>
    </p:extLst>
  </p:cSld>
  <p:clrMapOvr>
    <a:masterClrMapping/>
  </p:clrMapOvr>
  <p:transition spd="med">
    <p:randomBar dir="vert"/>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5D31D-947E-4943-A025-2D72C16B52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2393854"/>
      </p:ext>
    </p:extLst>
  </p:cSld>
  <p:clrMapOvr>
    <a:masterClrMapping/>
  </p:clrMapOvr>
  <p:transition spd="med">
    <p:randomBar dir="vert"/>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6093276"/>
      </p:ext>
    </p:extLst>
  </p:cSld>
  <p:clrMapOvr>
    <a:masterClrMapping/>
  </p:clrMapOvr>
  <p:transition spd="med">
    <p:randomBar dir="vert"/>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9F9CA551-5B34-42A7-83E4-AE81BA00B71D}" type="slidenum">
              <a:rPr lang="en-US"/>
              <a:pPr>
                <a:defRPr/>
              </a:pPr>
              <a:t>‹#›</a:t>
            </a:fld>
            <a:endParaRPr lang="en-US"/>
          </a:p>
        </p:txBody>
      </p:sp>
    </p:spTree>
    <p:extLst>
      <p:ext uri="{BB962C8B-B14F-4D97-AF65-F5344CB8AC3E}">
        <p14:creationId xmlns:p14="http://schemas.microsoft.com/office/powerpoint/2010/main" val="1629749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24050293-C44F-6541-BF08-E76F5A926706}" type="slidenum">
              <a:rPr lang="en-GB"/>
              <a:pPr>
                <a:defRPr/>
              </a:pPr>
              <a:t>‹#›</a:t>
            </a:fld>
            <a:endParaRPr lang="en-GB"/>
          </a:p>
        </p:txBody>
      </p:sp>
    </p:spTree>
    <p:extLst>
      <p:ext uri="{BB962C8B-B14F-4D97-AF65-F5344CB8AC3E}">
        <p14:creationId xmlns:p14="http://schemas.microsoft.com/office/powerpoint/2010/main" val="229849996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837CFE03-C126-4185-A62A-1FD2E08174E7}" type="slidenum">
              <a:rPr lang="en-US"/>
              <a:pPr>
                <a:defRPr/>
              </a:pPr>
              <a:t>‹#›</a:t>
            </a:fld>
            <a:endParaRPr lang="en-US"/>
          </a:p>
        </p:txBody>
      </p:sp>
    </p:spTree>
    <p:extLst>
      <p:ext uri="{BB962C8B-B14F-4D97-AF65-F5344CB8AC3E}">
        <p14:creationId xmlns:p14="http://schemas.microsoft.com/office/powerpoint/2010/main" val="420709475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369AEDA5-B5FC-45D7-97DC-9F947CAE8B88}" type="slidenum">
              <a:rPr lang="en-US"/>
              <a:pPr>
                <a:defRPr/>
              </a:pPr>
              <a:t>‹#›</a:t>
            </a:fld>
            <a:endParaRPr lang="en-US"/>
          </a:p>
        </p:txBody>
      </p:sp>
    </p:spTree>
    <p:extLst>
      <p:ext uri="{BB962C8B-B14F-4D97-AF65-F5344CB8AC3E}">
        <p14:creationId xmlns:p14="http://schemas.microsoft.com/office/powerpoint/2010/main" val="54841401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9F1BB61C-A2EE-4687-975B-C9E0E50B3650}" type="slidenum">
              <a:rPr lang="en-US"/>
              <a:pPr>
                <a:defRPr/>
              </a:pPr>
              <a:t>‹#›</a:t>
            </a:fld>
            <a:endParaRPr lang="en-US"/>
          </a:p>
        </p:txBody>
      </p:sp>
    </p:spTree>
    <p:extLst>
      <p:ext uri="{BB962C8B-B14F-4D97-AF65-F5344CB8AC3E}">
        <p14:creationId xmlns:p14="http://schemas.microsoft.com/office/powerpoint/2010/main" val="106727973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718895C1-583F-499E-999C-7065689EF743}" type="slidenum">
              <a:rPr lang="en-US"/>
              <a:pPr>
                <a:defRPr/>
              </a:pPr>
              <a:t>‹#›</a:t>
            </a:fld>
            <a:endParaRPr lang="en-US"/>
          </a:p>
        </p:txBody>
      </p:sp>
    </p:spTree>
    <p:extLst>
      <p:ext uri="{BB962C8B-B14F-4D97-AF65-F5344CB8AC3E}">
        <p14:creationId xmlns:p14="http://schemas.microsoft.com/office/powerpoint/2010/main" val="184958783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806C270D-0C68-4C37-AEF6-33F517BD75FA}" type="slidenum">
              <a:rPr lang="en-US"/>
              <a:pPr>
                <a:defRPr/>
              </a:pPr>
              <a:t>‹#›</a:t>
            </a:fld>
            <a:endParaRPr lang="en-US"/>
          </a:p>
        </p:txBody>
      </p:sp>
    </p:spTree>
    <p:extLst>
      <p:ext uri="{BB962C8B-B14F-4D97-AF65-F5344CB8AC3E}">
        <p14:creationId xmlns:p14="http://schemas.microsoft.com/office/powerpoint/2010/main" val="44023343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DD0CFE79-6B67-46D2-B1D8-520E1A176B2A}" type="slidenum">
              <a:rPr lang="en-US"/>
              <a:pPr>
                <a:defRPr/>
              </a:pPr>
              <a:t>‹#›</a:t>
            </a:fld>
            <a:endParaRPr lang="en-US"/>
          </a:p>
        </p:txBody>
      </p:sp>
    </p:spTree>
    <p:extLst>
      <p:ext uri="{BB962C8B-B14F-4D97-AF65-F5344CB8AC3E}">
        <p14:creationId xmlns:p14="http://schemas.microsoft.com/office/powerpoint/2010/main" val="125277867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34979F71-E04C-4814-BECD-76C219C28F6D}" type="slidenum">
              <a:rPr lang="en-US"/>
              <a:pPr>
                <a:defRPr/>
              </a:pPr>
              <a:t>‹#›</a:t>
            </a:fld>
            <a:endParaRPr lang="en-US"/>
          </a:p>
        </p:txBody>
      </p:sp>
    </p:spTree>
    <p:extLst>
      <p:ext uri="{BB962C8B-B14F-4D97-AF65-F5344CB8AC3E}">
        <p14:creationId xmlns:p14="http://schemas.microsoft.com/office/powerpoint/2010/main" val="165338347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5DBC6CE6-FDAD-4580-9AD8-F10856FA5072}" type="slidenum">
              <a:rPr lang="en-US"/>
              <a:pPr>
                <a:defRPr/>
              </a:pPr>
              <a:t>‹#›</a:t>
            </a:fld>
            <a:endParaRPr lang="en-US"/>
          </a:p>
        </p:txBody>
      </p:sp>
    </p:spTree>
    <p:extLst>
      <p:ext uri="{BB962C8B-B14F-4D97-AF65-F5344CB8AC3E}">
        <p14:creationId xmlns:p14="http://schemas.microsoft.com/office/powerpoint/2010/main" val="134531142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B4B1F8F6-0C4C-4602-861C-A8027DE0C3EA}" type="slidenum">
              <a:rPr lang="en-US"/>
              <a:pPr>
                <a:defRPr/>
              </a:pPr>
              <a:t>‹#›</a:t>
            </a:fld>
            <a:endParaRPr lang="en-US"/>
          </a:p>
        </p:txBody>
      </p:sp>
    </p:spTree>
    <p:extLst>
      <p:ext uri="{BB962C8B-B14F-4D97-AF65-F5344CB8AC3E}">
        <p14:creationId xmlns:p14="http://schemas.microsoft.com/office/powerpoint/2010/main" val="190350018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8DC6EE4B-0C96-473B-BD35-75D0B39F13D1}" type="slidenum">
              <a:rPr lang="en-US"/>
              <a:pPr>
                <a:defRPr/>
              </a:pPr>
              <a:t>‹#›</a:t>
            </a:fld>
            <a:endParaRPr lang="en-US"/>
          </a:p>
        </p:txBody>
      </p:sp>
    </p:spTree>
    <p:extLst>
      <p:ext uri="{BB962C8B-B14F-4D97-AF65-F5344CB8AC3E}">
        <p14:creationId xmlns:p14="http://schemas.microsoft.com/office/powerpoint/2010/main" val="23381155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22227841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216F6FAD-1C07-425E-B0F8-2E9CBABFE87E}" type="slidenum">
              <a:rPr lang="en-US"/>
              <a:pPr>
                <a:defRPr/>
              </a:pPr>
              <a:t>‹#›</a:t>
            </a:fld>
            <a:endParaRPr lang="en-US"/>
          </a:p>
        </p:txBody>
      </p:sp>
    </p:spTree>
    <p:extLst>
      <p:ext uri="{BB962C8B-B14F-4D97-AF65-F5344CB8AC3E}">
        <p14:creationId xmlns:p14="http://schemas.microsoft.com/office/powerpoint/2010/main" val="305885143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49F5ACE9-B22C-4C0A-B13A-615ACA67432E}" type="slidenum">
              <a:rPr lang="en-US"/>
              <a:pPr>
                <a:defRPr/>
              </a:pPr>
              <a:t>‹#›</a:t>
            </a:fld>
            <a:endParaRPr lang="en-US"/>
          </a:p>
        </p:txBody>
      </p:sp>
    </p:spTree>
    <p:extLst>
      <p:ext uri="{BB962C8B-B14F-4D97-AF65-F5344CB8AC3E}">
        <p14:creationId xmlns:p14="http://schemas.microsoft.com/office/powerpoint/2010/main" val="177236813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x-none"/>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x-none"/>
          </a:p>
        </p:txBody>
      </p:sp>
      <p:sp>
        <p:nvSpPr>
          <p:cNvPr id="6" name="Rectangle 6"/>
          <p:cNvSpPr>
            <a:spLocks noGrp="1" noChangeArrowheads="1"/>
          </p:cNvSpPr>
          <p:nvPr>
            <p:ph type="sldNum" sz="quarter" idx="12"/>
          </p:nvPr>
        </p:nvSpPr>
        <p:spPr>
          <a:ln/>
        </p:spPr>
        <p:txBody>
          <a:bodyPr/>
          <a:lstStyle>
            <a:lvl1pPr>
              <a:defRPr/>
            </a:lvl1pPr>
          </a:lstStyle>
          <a:p>
            <a:pPr>
              <a:defRPr/>
            </a:pPr>
            <a:fld id="{423D0B88-F4AA-4481-9E13-EE7E5067294F}" type="slidenum">
              <a:rPr lang="en-US" altLang="x-none"/>
              <a:pPr>
                <a:defRPr/>
              </a:pPr>
              <a:t>‹#›</a:t>
            </a:fld>
            <a:endParaRPr lang="en-US" altLang="x-none"/>
          </a:p>
        </p:txBody>
      </p:sp>
    </p:spTree>
    <p:extLst>
      <p:ext uri="{BB962C8B-B14F-4D97-AF65-F5344CB8AC3E}">
        <p14:creationId xmlns:p14="http://schemas.microsoft.com/office/powerpoint/2010/main" val="158383351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x-none"/>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x-none"/>
          </a:p>
        </p:txBody>
      </p:sp>
      <p:sp>
        <p:nvSpPr>
          <p:cNvPr id="6" name="Rectangle 6"/>
          <p:cNvSpPr>
            <a:spLocks noGrp="1" noChangeArrowheads="1"/>
          </p:cNvSpPr>
          <p:nvPr>
            <p:ph type="sldNum" sz="quarter" idx="12"/>
          </p:nvPr>
        </p:nvSpPr>
        <p:spPr>
          <a:ln/>
        </p:spPr>
        <p:txBody>
          <a:bodyPr/>
          <a:lstStyle>
            <a:lvl1pPr>
              <a:defRPr/>
            </a:lvl1pPr>
          </a:lstStyle>
          <a:p>
            <a:pPr>
              <a:defRPr/>
            </a:pPr>
            <a:fld id="{AD173FA7-9E49-4563-B26E-116DD39BD148}" type="slidenum">
              <a:rPr lang="en-US" altLang="x-none"/>
              <a:pPr>
                <a:defRPr/>
              </a:pPr>
              <a:t>‹#›</a:t>
            </a:fld>
            <a:endParaRPr lang="en-US" altLang="x-none"/>
          </a:p>
        </p:txBody>
      </p:sp>
    </p:spTree>
    <p:extLst>
      <p:ext uri="{BB962C8B-B14F-4D97-AF65-F5344CB8AC3E}">
        <p14:creationId xmlns:p14="http://schemas.microsoft.com/office/powerpoint/2010/main" val="326774555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0"/>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5"/>
            <a:ext cx="7886700" cy="1500187"/>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x-none"/>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x-none"/>
          </a:p>
        </p:txBody>
      </p:sp>
      <p:sp>
        <p:nvSpPr>
          <p:cNvPr id="6" name="Rectangle 6"/>
          <p:cNvSpPr>
            <a:spLocks noGrp="1" noChangeArrowheads="1"/>
          </p:cNvSpPr>
          <p:nvPr>
            <p:ph type="sldNum" sz="quarter" idx="12"/>
          </p:nvPr>
        </p:nvSpPr>
        <p:spPr>
          <a:ln/>
        </p:spPr>
        <p:txBody>
          <a:bodyPr/>
          <a:lstStyle>
            <a:lvl1pPr>
              <a:defRPr/>
            </a:lvl1pPr>
          </a:lstStyle>
          <a:p>
            <a:pPr>
              <a:defRPr/>
            </a:pPr>
            <a:fld id="{24997032-6237-45E5-B8DC-BDB47704B95D}" type="slidenum">
              <a:rPr lang="en-US" altLang="x-none"/>
              <a:pPr>
                <a:defRPr/>
              </a:pPr>
              <a:t>‹#›</a:t>
            </a:fld>
            <a:endParaRPr lang="en-US" altLang="x-none"/>
          </a:p>
        </p:txBody>
      </p:sp>
    </p:spTree>
    <p:extLst>
      <p:ext uri="{BB962C8B-B14F-4D97-AF65-F5344CB8AC3E}">
        <p14:creationId xmlns:p14="http://schemas.microsoft.com/office/powerpoint/2010/main" val="393549320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x-none"/>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x-none"/>
          </a:p>
        </p:txBody>
      </p:sp>
      <p:sp>
        <p:nvSpPr>
          <p:cNvPr id="7" name="Rectangle 6"/>
          <p:cNvSpPr>
            <a:spLocks noGrp="1" noChangeArrowheads="1"/>
          </p:cNvSpPr>
          <p:nvPr>
            <p:ph type="sldNum" sz="quarter" idx="12"/>
          </p:nvPr>
        </p:nvSpPr>
        <p:spPr>
          <a:ln/>
        </p:spPr>
        <p:txBody>
          <a:bodyPr/>
          <a:lstStyle>
            <a:lvl1pPr>
              <a:defRPr/>
            </a:lvl1pPr>
          </a:lstStyle>
          <a:p>
            <a:pPr>
              <a:defRPr/>
            </a:pPr>
            <a:fld id="{FAE7B033-BA84-4B92-A885-8CE48FBC6D1E}" type="slidenum">
              <a:rPr lang="en-US" altLang="x-none"/>
              <a:pPr>
                <a:defRPr/>
              </a:pPr>
              <a:t>‹#›</a:t>
            </a:fld>
            <a:endParaRPr lang="en-US" altLang="x-none"/>
          </a:p>
        </p:txBody>
      </p:sp>
    </p:spTree>
    <p:extLst>
      <p:ext uri="{BB962C8B-B14F-4D97-AF65-F5344CB8AC3E}">
        <p14:creationId xmlns:p14="http://schemas.microsoft.com/office/powerpoint/2010/main" val="359524119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7"/>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9" y="1681163"/>
            <a:ext cx="386873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30239"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x-none"/>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x-none"/>
          </a:p>
        </p:txBody>
      </p:sp>
      <p:sp>
        <p:nvSpPr>
          <p:cNvPr id="9" name="Rectangle 6"/>
          <p:cNvSpPr>
            <a:spLocks noGrp="1" noChangeArrowheads="1"/>
          </p:cNvSpPr>
          <p:nvPr>
            <p:ph type="sldNum" sz="quarter" idx="12"/>
          </p:nvPr>
        </p:nvSpPr>
        <p:spPr>
          <a:ln/>
        </p:spPr>
        <p:txBody>
          <a:bodyPr/>
          <a:lstStyle>
            <a:lvl1pPr>
              <a:defRPr/>
            </a:lvl1pPr>
          </a:lstStyle>
          <a:p>
            <a:pPr>
              <a:defRPr/>
            </a:pPr>
            <a:fld id="{1E6818BF-BFD1-494F-9B73-81507564D170}" type="slidenum">
              <a:rPr lang="en-US" altLang="x-none"/>
              <a:pPr>
                <a:defRPr/>
              </a:pPr>
              <a:t>‹#›</a:t>
            </a:fld>
            <a:endParaRPr lang="en-US" altLang="x-none"/>
          </a:p>
        </p:txBody>
      </p:sp>
    </p:spTree>
    <p:extLst>
      <p:ext uri="{BB962C8B-B14F-4D97-AF65-F5344CB8AC3E}">
        <p14:creationId xmlns:p14="http://schemas.microsoft.com/office/powerpoint/2010/main" val="20793946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x-none"/>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x-none"/>
          </a:p>
        </p:txBody>
      </p:sp>
      <p:sp>
        <p:nvSpPr>
          <p:cNvPr id="5" name="Rectangle 6"/>
          <p:cNvSpPr>
            <a:spLocks noGrp="1" noChangeArrowheads="1"/>
          </p:cNvSpPr>
          <p:nvPr>
            <p:ph type="sldNum" sz="quarter" idx="12"/>
          </p:nvPr>
        </p:nvSpPr>
        <p:spPr>
          <a:ln/>
        </p:spPr>
        <p:txBody>
          <a:bodyPr/>
          <a:lstStyle>
            <a:lvl1pPr>
              <a:defRPr/>
            </a:lvl1pPr>
          </a:lstStyle>
          <a:p>
            <a:pPr>
              <a:defRPr/>
            </a:pPr>
            <a:fld id="{D644E0AA-C322-4C55-A3FC-570B9BF8D135}" type="slidenum">
              <a:rPr lang="en-US" altLang="x-none"/>
              <a:pPr>
                <a:defRPr/>
              </a:pPr>
              <a:t>‹#›</a:t>
            </a:fld>
            <a:endParaRPr lang="en-US" altLang="x-none"/>
          </a:p>
        </p:txBody>
      </p:sp>
    </p:spTree>
    <p:extLst>
      <p:ext uri="{BB962C8B-B14F-4D97-AF65-F5344CB8AC3E}">
        <p14:creationId xmlns:p14="http://schemas.microsoft.com/office/powerpoint/2010/main" val="245151842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x-none"/>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x-none"/>
          </a:p>
        </p:txBody>
      </p:sp>
      <p:sp>
        <p:nvSpPr>
          <p:cNvPr id="4" name="Rectangle 6"/>
          <p:cNvSpPr>
            <a:spLocks noGrp="1" noChangeArrowheads="1"/>
          </p:cNvSpPr>
          <p:nvPr>
            <p:ph type="sldNum" sz="quarter" idx="12"/>
          </p:nvPr>
        </p:nvSpPr>
        <p:spPr>
          <a:ln/>
        </p:spPr>
        <p:txBody>
          <a:bodyPr/>
          <a:lstStyle>
            <a:lvl1pPr>
              <a:defRPr/>
            </a:lvl1pPr>
          </a:lstStyle>
          <a:p>
            <a:pPr>
              <a:defRPr/>
            </a:pPr>
            <a:fld id="{F3414373-E8E2-4CCD-8697-CA4F7DA4A09E}" type="slidenum">
              <a:rPr lang="en-US" altLang="x-none"/>
              <a:pPr>
                <a:defRPr/>
              </a:pPr>
              <a:t>‹#›</a:t>
            </a:fld>
            <a:endParaRPr lang="en-US" altLang="x-none"/>
          </a:p>
        </p:txBody>
      </p:sp>
    </p:spTree>
    <p:extLst>
      <p:ext uri="{BB962C8B-B14F-4D97-AF65-F5344CB8AC3E}">
        <p14:creationId xmlns:p14="http://schemas.microsoft.com/office/powerpoint/2010/main" val="82685497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457200"/>
            <a:ext cx="2949575"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788" y="987427"/>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9" y="2057400"/>
            <a:ext cx="2949575"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x-none"/>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x-none"/>
          </a:p>
        </p:txBody>
      </p:sp>
      <p:sp>
        <p:nvSpPr>
          <p:cNvPr id="7" name="Rectangle 6"/>
          <p:cNvSpPr>
            <a:spLocks noGrp="1" noChangeArrowheads="1"/>
          </p:cNvSpPr>
          <p:nvPr>
            <p:ph type="sldNum" sz="quarter" idx="12"/>
          </p:nvPr>
        </p:nvSpPr>
        <p:spPr>
          <a:ln/>
        </p:spPr>
        <p:txBody>
          <a:bodyPr/>
          <a:lstStyle>
            <a:lvl1pPr>
              <a:defRPr/>
            </a:lvl1pPr>
          </a:lstStyle>
          <a:p>
            <a:pPr>
              <a:defRPr/>
            </a:pPr>
            <a:fld id="{525F228F-3F1F-4830-B6EB-37D2C19EA5BD}" type="slidenum">
              <a:rPr lang="en-US" altLang="x-none"/>
              <a:pPr>
                <a:defRPr/>
              </a:pPr>
              <a:t>‹#›</a:t>
            </a:fld>
            <a:endParaRPr lang="en-US" altLang="x-none"/>
          </a:p>
        </p:txBody>
      </p:sp>
    </p:spTree>
    <p:extLst>
      <p:ext uri="{BB962C8B-B14F-4D97-AF65-F5344CB8AC3E}">
        <p14:creationId xmlns:p14="http://schemas.microsoft.com/office/powerpoint/2010/main" val="33661831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81510871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457200"/>
            <a:ext cx="2949575"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788" y="987427"/>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30239" y="2057400"/>
            <a:ext cx="2949575"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x-none"/>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x-none"/>
          </a:p>
        </p:txBody>
      </p:sp>
      <p:sp>
        <p:nvSpPr>
          <p:cNvPr id="7" name="Rectangle 6"/>
          <p:cNvSpPr>
            <a:spLocks noGrp="1" noChangeArrowheads="1"/>
          </p:cNvSpPr>
          <p:nvPr>
            <p:ph type="sldNum" sz="quarter" idx="12"/>
          </p:nvPr>
        </p:nvSpPr>
        <p:spPr>
          <a:ln/>
        </p:spPr>
        <p:txBody>
          <a:bodyPr/>
          <a:lstStyle>
            <a:lvl1pPr>
              <a:defRPr/>
            </a:lvl1pPr>
          </a:lstStyle>
          <a:p>
            <a:pPr>
              <a:defRPr/>
            </a:pPr>
            <a:fld id="{45FD82C6-4483-415F-B0EB-E2F331B2A83F}" type="slidenum">
              <a:rPr lang="en-US" altLang="x-none"/>
              <a:pPr>
                <a:defRPr/>
              </a:pPr>
              <a:t>‹#›</a:t>
            </a:fld>
            <a:endParaRPr lang="en-US" altLang="x-none"/>
          </a:p>
        </p:txBody>
      </p:sp>
    </p:spTree>
    <p:extLst>
      <p:ext uri="{BB962C8B-B14F-4D97-AF65-F5344CB8AC3E}">
        <p14:creationId xmlns:p14="http://schemas.microsoft.com/office/powerpoint/2010/main" val="290346443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x-none"/>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x-none"/>
          </a:p>
        </p:txBody>
      </p:sp>
      <p:sp>
        <p:nvSpPr>
          <p:cNvPr id="6" name="Rectangle 6"/>
          <p:cNvSpPr>
            <a:spLocks noGrp="1" noChangeArrowheads="1"/>
          </p:cNvSpPr>
          <p:nvPr>
            <p:ph type="sldNum" sz="quarter" idx="12"/>
          </p:nvPr>
        </p:nvSpPr>
        <p:spPr>
          <a:ln/>
        </p:spPr>
        <p:txBody>
          <a:bodyPr/>
          <a:lstStyle>
            <a:lvl1pPr>
              <a:defRPr/>
            </a:lvl1pPr>
          </a:lstStyle>
          <a:p>
            <a:pPr>
              <a:defRPr/>
            </a:pPr>
            <a:fld id="{DE581CA3-E928-41BD-AB85-9C35E902928D}" type="slidenum">
              <a:rPr lang="en-US" altLang="x-none"/>
              <a:pPr>
                <a:defRPr/>
              </a:pPr>
              <a:t>‹#›</a:t>
            </a:fld>
            <a:endParaRPr lang="en-US" altLang="x-none"/>
          </a:p>
        </p:txBody>
      </p:sp>
    </p:spTree>
    <p:extLst>
      <p:ext uri="{BB962C8B-B14F-4D97-AF65-F5344CB8AC3E}">
        <p14:creationId xmlns:p14="http://schemas.microsoft.com/office/powerpoint/2010/main" val="309004247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x-none"/>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x-none"/>
          </a:p>
        </p:txBody>
      </p:sp>
      <p:sp>
        <p:nvSpPr>
          <p:cNvPr id="6" name="Rectangle 6"/>
          <p:cNvSpPr>
            <a:spLocks noGrp="1" noChangeArrowheads="1"/>
          </p:cNvSpPr>
          <p:nvPr>
            <p:ph type="sldNum" sz="quarter" idx="12"/>
          </p:nvPr>
        </p:nvSpPr>
        <p:spPr>
          <a:ln/>
        </p:spPr>
        <p:txBody>
          <a:bodyPr/>
          <a:lstStyle>
            <a:lvl1pPr>
              <a:defRPr/>
            </a:lvl1pPr>
          </a:lstStyle>
          <a:p>
            <a:pPr>
              <a:defRPr/>
            </a:pPr>
            <a:fld id="{872C5211-360D-48F7-BA80-33415B16000D}" type="slidenum">
              <a:rPr lang="en-US" altLang="x-none"/>
              <a:pPr>
                <a:defRPr/>
              </a:pPr>
              <a:t>‹#›</a:t>
            </a:fld>
            <a:endParaRPr lang="en-US" altLang="x-none"/>
          </a:p>
        </p:txBody>
      </p:sp>
    </p:spTree>
    <p:extLst>
      <p:ext uri="{BB962C8B-B14F-4D97-AF65-F5344CB8AC3E}">
        <p14:creationId xmlns:p14="http://schemas.microsoft.com/office/powerpoint/2010/main" val="14120427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2"/>
          <p:cNvSpPr>
            <a:spLocks noGrp="1" noChangeArrowheads="1"/>
          </p:cNvSpPr>
          <p:nvPr>
            <p:ph type="sldNum" idx="10"/>
          </p:nvPr>
        </p:nvSpPr>
        <p:spPr>
          <a:ln/>
        </p:spPr>
        <p:txBody>
          <a:bodyPr/>
          <a:lstStyle>
            <a:lvl1pPr>
              <a:defRPr/>
            </a:lvl1pPr>
          </a:lstStyle>
          <a:p>
            <a:pPr>
              <a:defRPr/>
            </a:pPr>
            <a:fld id="{F1CC122F-20E9-45BE-B518-63DDBCB187B1}" type="slidenum">
              <a:rPr lang="en-GB"/>
              <a:pPr>
                <a:defRPr/>
              </a:pPr>
              <a:t>‹#›</a:t>
            </a:fld>
            <a:endParaRPr lang="en-GB"/>
          </a:p>
        </p:txBody>
      </p:sp>
    </p:spTree>
    <p:extLst>
      <p:ext uri="{BB962C8B-B14F-4D97-AF65-F5344CB8AC3E}">
        <p14:creationId xmlns:p14="http://schemas.microsoft.com/office/powerpoint/2010/main" val="218420747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2"/>
          <p:cNvSpPr>
            <a:spLocks noGrp="1" noChangeArrowheads="1"/>
          </p:cNvSpPr>
          <p:nvPr>
            <p:ph type="sldNum" idx="10"/>
          </p:nvPr>
        </p:nvSpPr>
        <p:spPr>
          <a:ln/>
        </p:spPr>
        <p:txBody>
          <a:bodyPr/>
          <a:lstStyle>
            <a:lvl1pPr>
              <a:defRPr/>
            </a:lvl1pPr>
          </a:lstStyle>
          <a:p>
            <a:pPr>
              <a:defRPr/>
            </a:pPr>
            <a:fld id="{D6FDDA28-8B8D-48A4-9AB0-8F658ABDE6F7}" type="slidenum">
              <a:rPr lang="en-GB"/>
              <a:pPr>
                <a:defRPr/>
              </a:pPr>
              <a:t>‹#›</a:t>
            </a:fld>
            <a:endParaRPr lang="en-GB"/>
          </a:p>
        </p:txBody>
      </p:sp>
    </p:spTree>
    <p:extLst>
      <p:ext uri="{BB962C8B-B14F-4D97-AF65-F5344CB8AC3E}">
        <p14:creationId xmlns:p14="http://schemas.microsoft.com/office/powerpoint/2010/main" val="62845045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sldNum" idx="10"/>
          </p:nvPr>
        </p:nvSpPr>
        <p:spPr>
          <a:ln/>
        </p:spPr>
        <p:txBody>
          <a:bodyPr/>
          <a:lstStyle>
            <a:lvl1pPr>
              <a:defRPr/>
            </a:lvl1pPr>
          </a:lstStyle>
          <a:p>
            <a:pPr>
              <a:defRPr/>
            </a:pPr>
            <a:fld id="{6A22804F-C470-479D-B9B4-44849ACD695F}" type="slidenum">
              <a:rPr lang="en-GB"/>
              <a:pPr>
                <a:defRPr/>
              </a:pPr>
              <a:t>‹#›</a:t>
            </a:fld>
            <a:endParaRPr lang="en-GB"/>
          </a:p>
        </p:txBody>
      </p:sp>
    </p:spTree>
    <p:extLst>
      <p:ext uri="{BB962C8B-B14F-4D97-AF65-F5344CB8AC3E}">
        <p14:creationId xmlns:p14="http://schemas.microsoft.com/office/powerpoint/2010/main" val="70676669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2"/>
          <p:cNvSpPr>
            <a:spLocks noGrp="1" noChangeArrowheads="1"/>
          </p:cNvSpPr>
          <p:nvPr>
            <p:ph type="sldNum" idx="10"/>
          </p:nvPr>
        </p:nvSpPr>
        <p:spPr>
          <a:ln/>
        </p:spPr>
        <p:txBody>
          <a:bodyPr/>
          <a:lstStyle>
            <a:lvl1pPr>
              <a:defRPr/>
            </a:lvl1pPr>
          </a:lstStyle>
          <a:p>
            <a:pPr>
              <a:defRPr/>
            </a:pPr>
            <a:fld id="{93905997-73DE-442E-903A-724A6073AC22}" type="slidenum">
              <a:rPr lang="en-GB"/>
              <a:pPr>
                <a:defRPr/>
              </a:pPr>
              <a:t>‹#›</a:t>
            </a:fld>
            <a:endParaRPr lang="en-GB"/>
          </a:p>
        </p:txBody>
      </p:sp>
    </p:spTree>
    <p:extLst>
      <p:ext uri="{BB962C8B-B14F-4D97-AF65-F5344CB8AC3E}">
        <p14:creationId xmlns:p14="http://schemas.microsoft.com/office/powerpoint/2010/main" val="346807345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2"/>
          <p:cNvSpPr>
            <a:spLocks noGrp="1" noChangeArrowheads="1"/>
          </p:cNvSpPr>
          <p:nvPr>
            <p:ph type="sldNum" idx="10"/>
          </p:nvPr>
        </p:nvSpPr>
        <p:spPr>
          <a:ln/>
        </p:spPr>
        <p:txBody>
          <a:bodyPr/>
          <a:lstStyle>
            <a:lvl1pPr>
              <a:defRPr/>
            </a:lvl1pPr>
          </a:lstStyle>
          <a:p>
            <a:pPr>
              <a:defRPr/>
            </a:pPr>
            <a:fld id="{6E3BB7AC-3C6B-42B7-ADA5-B6BB48279E67}" type="slidenum">
              <a:rPr lang="en-GB"/>
              <a:pPr>
                <a:defRPr/>
              </a:pPr>
              <a:t>‹#›</a:t>
            </a:fld>
            <a:endParaRPr lang="en-GB"/>
          </a:p>
        </p:txBody>
      </p:sp>
    </p:spTree>
    <p:extLst>
      <p:ext uri="{BB962C8B-B14F-4D97-AF65-F5344CB8AC3E}">
        <p14:creationId xmlns:p14="http://schemas.microsoft.com/office/powerpoint/2010/main" val="246926307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2"/>
          <p:cNvSpPr>
            <a:spLocks noGrp="1" noChangeArrowheads="1"/>
          </p:cNvSpPr>
          <p:nvPr>
            <p:ph type="sldNum" idx="10"/>
          </p:nvPr>
        </p:nvSpPr>
        <p:spPr>
          <a:ln/>
        </p:spPr>
        <p:txBody>
          <a:bodyPr/>
          <a:lstStyle>
            <a:lvl1pPr>
              <a:defRPr/>
            </a:lvl1pPr>
          </a:lstStyle>
          <a:p>
            <a:pPr>
              <a:defRPr/>
            </a:pPr>
            <a:fld id="{170514C0-F9F1-4159-A7D7-19B06BD1A1A8}" type="slidenum">
              <a:rPr lang="en-GB"/>
              <a:pPr>
                <a:defRPr/>
              </a:pPr>
              <a:t>‹#›</a:t>
            </a:fld>
            <a:endParaRPr lang="en-GB"/>
          </a:p>
        </p:txBody>
      </p:sp>
    </p:spTree>
    <p:extLst>
      <p:ext uri="{BB962C8B-B14F-4D97-AF65-F5344CB8AC3E}">
        <p14:creationId xmlns:p14="http://schemas.microsoft.com/office/powerpoint/2010/main" val="378641285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idx="10"/>
          </p:nvPr>
        </p:nvSpPr>
        <p:spPr>
          <a:ln/>
        </p:spPr>
        <p:txBody>
          <a:bodyPr/>
          <a:lstStyle>
            <a:lvl1pPr>
              <a:defRPr/>
            </a:lvl1pPr>
          </a:lstStyle>
          <a:p>
            <a:pPr>
              <a:defRPr/>
            </a:pPr>
            <a:fld id="{60C6DB88-7643-4967-9352-69C39F4EF7F0}" type="slidenum">
              <a:rPr lang="en-GB"/>
              <a:pPr>
                <a:defRPr/>
              </a:pPr>
              <a:t>‹#›</a:t>
            </a:fld>
            <a:endParaRPr lang="en-GB"/>
          </a:p>
        </p:txBody>
      </p:sp>
    </p:spTree>
    <p:extLst>
      <p:ext uri="{BB962C8B-B14F-4D97-AF65-F5344CB8AC3E}">
        <p14:creationId xmlns:p14="http://schemas.microsoft.com/office/powerpoint/2010/main" val="41838147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64685774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sldNum" idx="10"/>
          </p:nvPr>
        </p:nvSpPr>
        <p:spPr>
          <a:ln/>
        </p:spPr>
        <p:txBody>
          <a:bodyPr/>
          <a:lstStyle>
            <a:lvl1pPr>
              <a:defRPr/>
            </a:lvl1pPr>
          </a:lstStyle>
          <a:p>
            <a:pPr>
              <a:defRPr/>
            </a:pPr>
            <a:fld id="{A03057EA-1346-41F3-BD2A-ACBDC80432A8}" type="slidenum">
              <a:rPr lang="en-GB"/>
              <a:pPr>
                <a:defRPr/>
              </a:pPr>
              <a:t>‹#›</a:t>
            </a:fld>
            <a:endParaRPr lang="en-GB"/>
          </a:p>
        </p:txBody>
      </p:sp>
    </p:spTree>
    <p:extLst>
      <p:ext uri="{BB962C8B-B14F-4D97-AF65-F5344CB8AC3E}">
        <p14:creationId xmlns:p14="http://schemas.microsoft.com/office/powerpoint/2010/main" val="145160797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sldNum" idx="10"/>
          </p:nvPr>
        </p:nvSpPr>
        <p:spPr>
          <a:ln/>
        </p:spPr>
        <p:txBody>
          <a:bodyPr/>
          <a:lstStyle>
            <a:lvl1pPr>
              <a:defRPr/>
            </a:lvl1pPr>
          </a:lstStyle>
          <a:p>
            <a:pPr>
              <a:defRPr/>
            </a:pPr>
            <a:fld id="{335EE38A-7F0D-486E-B6D8-6F450FFB7F94}" type="slidenum">
              <a:rPr lang="en-GB"/>
              <a:pPr>
                <a:defRPr/>
              </a:pPr>
              <a:t>‹#›</a:t>
            </a:fld>
            <a:endParaRPr lang="en-GB"/>
          </a:p>
        </p:txBody>
      </p:sp>
    </p:spTree>
    <p:extLst>
      <p:ext uri="{BB962C8B-B14F-4D97-AF65-F5344CB8AC3E}">
        <p14:creationId xmlns:p14="http://schemas.microsoft.com/office/powerpoint/2010/main" val="48067633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2"/>
          <p:cNvSpPr>
            <a:spLocks noGrp="1" noChangeArrowheads="1"/>
          </p:cNvSpPr>
          <p:nvPr>
            <p:ph type="sldNum" idx="10"/>
          </p:nvPr>
        </p:nvSpPr>
        <p:spPr>
          <a:ln/>
        </p:spPr>
        <p:txBody>
          <a:bodyPr/>
          <a:lstStyle>
            <a:lvl1pPr>
              <a:defRPr/>
            </a:lvl1pPr>
          </a:lstStyle>
          <a:p>
            <a:pPr>
              <a:defRPr/>
            </a:pPr>
            <a:fld id="{3629465A-B1F9-4BC9-B254-E06CA5A7BE37}" type="slidenum">
              <a:rPr lang="en-GB"/>
              <a:pPr>
                <a:defRPr/>
              </a:pPr>
              <a:t>‹#›</a:t>
            </a:fld>
            <a:endParaRPr lang="en-GB"/>
          </a:p>
        </p:txBody>
      </p:sp>
    </p:spTree>
    <p:extLst>
      <p:ext uri="{BB962C8B-B14F-4D97-AF65-F5344CB8AC3E}">
        <p14:creationId xmlns:p14="http://schemas.microsoft.com/office/powerpoint/2010/main" val="114653590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457200" y="274638"/>
            <a:ext cx="6019800" cy="58499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2"/>
          <p:cNvSpPr>
            <a:spLocks noGrp="1" noChangeArrowheads="1"/>
          </p:cNvSpPr>
          <p:nvPr>
            <p:ph type="sldNum" idx="10"/>
          </p:nvPr>
        </p:nvSpPr>
        <p:spPr>
          <a:ln/>
        </p:spPr>
        <p:txBody>
          <a:bodyPr/>
          <a:lstStyle>
            <a:lvl1pPr>
              <a:defRPr/>
            </a:lvl1pPr>
          </a:lstStyle>
          <a:p>
            <a:pPr>
              <a:defRPr/>
            </a:pPr>
            <a:fld id="{B4F78FEC-9E44-4C5F-82A3-49F29FA9F131}" type="slidenum">
              <a:rPr lang="en-GB"/>
              <a:pPr>
                <a:defRPr/>
              </a:pPr>
              <a:t>‹#›</a:t>
            </a:fld>
            <a:endParaRPr lang="en-GB"/>
          </a:p>
        </p:txBody>
      </p:sp>
    </p:spTree>
    <p:extLst>
      <p:ext uri="{BB962C8B-B14F-4D97-AF65-F5344CB8AC3E}">
        <p14:creationId xmlns:p14="http://schemas.microsoft.com/office/powerpoint/2010/main" val="284182228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38AF096E-9A31-4789-A57C-7526E4F3BA9D}" type="slidenum">
              <a:rPr lang="en-GB"/>
              <a:pPr>
                <a:defRPr/>
              </a:pPr>
              <a:t>‹#›</a:t>
            </a:fld>
            <a:endParaRPr lang="en-GB"/>
          </a:p>
        </p:txBody>
      </p:sp>
    </p:spTree>
    <p:extLst>
      <p:ext uri="{BB962C8B-B14F-4D97-AF65-F5344CB8AC3E}">
        <p14:creationId xmlns:p14="http://schemas.microsoft.com/office/powerpoint/2010/main" val="50933986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8BEAB833-9393-4920-BF6F-27E0CF168BC7}" type="slidenum">
              <a:rPr lang="en-GB"/>
              <a:pPr>
                <a:defRPr/>
              </a:pPr>
              <a:t>‹#›</a:t>
            </a:fld>
            <a:endParaRPr lang="en-GB"/>
          </a:p>
        </p:txBody>
      </p:sp>
    </p:spTree>
    <p:extLst>
      <p:ext uri="{BB962C8B-B14F-4D97-AF65-F5344CB8AC3E}">
        <p14:creationId xmlns:p14="http://schemas.microsoft.com/office/powerpoint/2010/main" val="252524653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0B1319A0-9881-4C8E-82F0-2DB900C446CF}" type="slidenum">
              <a:rPr lang="en-GB"/>
              <a:pPr>
                <a:defRPr/>
              </a:pPr>
              <a:t>‹#›</a:t>
            </a:fld>
            <a:endParaRPr lang="en-GB"/>
          </a:p>
        </p:txBody>
      </p:sp>
    </p:spTree>
    <p:extLst>
      <p:ext uri="{BB962C8B-B14F-4D97-AF65-F5344CB8AC3E}">
        <p14:creationId xmlns:p14="http://schemas.microsoft.com/office/powerpoint/2010/main" val="81151514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3AD296C3-357A-4FE1-B7B6-FAEF484B7203}" type="slidenum">
              <a:rPr lang="en-GB"/>
              <a:pPr>
                <a:defRPr/>
              </a:pPr>
              <a:t>‹#›</a:t>
            </a:fld>
            <a:endParaRPr lang="en-GB"/>
          </a:p>
        </p:txBody>
      </p:sp>
    </p:spTree>
    <p:extLst>
      <p:ext uri="{BB962C8B-B14F-4D97-AF65-F5344CB8AC3E}">
        <p14:creationId xmlns:p14="http://schemas.microsoft.com/office/powerpoint/2010/main" val="409361144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51684B86-7FF2-458E-AA57-A96A6D31B775}" type="slidenum">
              <a:rPr lang="en-GB"/>
              <a:pPr>
                <a:defRPr/>
              </a:pPr>
              <a:t>‹#›</a:t>
            </a:fld>
            <a:endParaRPr lang="en-GB"/>
          </a:p>
        </p:txBody>
      </p:sp>
    </p:spTree>
    <p:extLst>
      <p:ext uri="{BB962C8B-B14F-4D97-AF65-F5344CB8AC3E}">
        <p14:creationId xmlns:p14="http://schemas.microsoft.com/office/powerpoint/2010/main" val="85180930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6F9DF0E2-92EA-4B4C-8BC2-0322D0085A15}" type="slidenum">
              <a:rPr lang="en-GB"/>
              <a:pPr>
                <a:defRPr/>
              </a:pPr>
              <a:t>‹#›</a:t>
            </a:fld>
            <a:endParaRPr lang="en-GB"/>
          </a:p>
        </p:txBody>
      </p:sp>
    </p:spTree>
    <p:extLst>
      <p:ext uri="{BB962C8B-B14F-4D97-AF65-F5344CB8AC3E}">
        <p14:creationId xmlns:p14="http://schemas.microsoft.com/office/powerpoint/2010/main" val="34788630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28512530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3C0B4588-27AB-4295-A532-3E3B8FB50D69}" type="slidenum">
              <a:rPr lang="en-GB"/>
              <a:pPr>
                <a:defRPr/>
              </a:pPr>
              <a:t>‹#›</a:t>
            </a:fld>
            <a:endParaRPr lang="en-GB"/>
          </a:p>
        </p:txBody>
      </p:sp>
    </p:spTree>
    <p:extLst>
      <p:ext uri="{BB962C8B-B14F-4D97-AF65-F5344CB8AC3E}">
        <p14:creationId xmlns:p14="http://schemas.microsoft.com/office/powerpoint/2010/main" val="37471874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FC23B57D-0AC7-41B3-99D8-CF95B70F0691}" type="slidenum">
              <a:rPr lang="en-GB"/>
              <a:pPr>
                <a:defRPr/>
              </a:pPr>
              <a:t>‹#›</a:t>
            </a:fld>
            <a:endParaRPr lang="en-GB"/>
          </a:p>
        </p:txBody>
      </p:sp>
    </p:spTree>
    <p:extLst>
      <p:ext uri="{BB962C8B-B14F-4D97-AF65-F5344CB8AC3E}">
        <p14:creationId xmlns:p14="http://schemas.microsoft.com/office/powerpoint/2010/main" val="419565290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EDF5B7B9-45C1-4944-BE34-5D5F22691D9F}" type="slidenum">
              <a:rPr lang="en-GB"/>
              <a:pPr>
                <a:defRPr/>
              </a:pPr>
              <a:t>‹#›</a:t>
            </a:fld>
            <a:endParaRPr lang="en-GB"/>
          </a:p>
        </p:txBody>
      </p:sp>
    </p:spTree>
    <p:extLst>
      <p:ext uri="{BB962C8B-B14F-4D97-AF65-F5344CB8AC3E}">
        <p14:creationId xmlns:p14="http://schemas.microsoft.com/office/powerpoint/2010/main" val="291666747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C83A6B1C-A5D5-4501-9EBC-0AEF9E866720}" type="slidenum">
              <a:rPr lang="en-GB"/>
              <a:pPr>
                <a:defRPr/>
              </a:pPr>
              <a:t>‹#›</a:t>
            </a:fld>
            <a:endParaRPr lang="en-GB"/>
          </a:p>
        </p:txBody>
      </p:sp>
    </p:spTree>
    <p:extLst>
      <p:ext uri="{BB962C8B-B14F-4D97-AF65-F5344CB8AC3E}">
        <p14:creationId xmlns:p14="http://schemas.microsoft.com/office/powerpoint/2010/main" val="91438604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1F4F200C-AD87-4D78-9611-EC8B69323056}" type="slidenum">
              <a:rPr lang="en-GB"/>
              <a:pPr>
                <a:defRPr/>
              </a:pPr>
              <a:t>‹#›</a:t>
            </a:fld>
            <a:endParaRPr lang="en-GB"/>
          </a:p>
        </p:txBody>
      </p:sp>
    </p:spTree>
    <p:extLst>
      <p:ext uri="{BB962C8B-B14F-4D97-AF65-F5344CB8AC3E}">
        <p14:creationId xmlns:p14="http://schemas.microsoft.com/office/powerpoint/2010/main" val="154292063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85D53B2D-B6E6-4DAE-A8A7-5A7FC851EF50}" type="slidenum">
              <a:rPr lang="en-GB"/>
              <a:pPr>
                <a:defRPr/>
              </a:pPr>
              <a:t>‹#›</a:t>
            </a:fld>
            <a:endParaRPr lang="en-GB"/>
          </a:p>
        </p:txBody>
      </p:sp>
    </p:spTree>
    <p:extLst>
      <p:ext uri="{BB962C8B-B14F-4D97-AF65-F5344CB8AC3E}">
        <p14:creationId xmlns:p14="http://schemas.microsoft.com/office/powerpoint/2010/main" val="147303557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0E937A71-7D87-4C84-B648-9AE5834344E0}" type="slidenum">
              <a:rPr lang="en-GB"/>
              <a:pPr>
                <a:defRPr/>
              </a:pPr>
              <a:t>‹#›</a:t>
            </a:fld>
            <a:endParaRPr lang="en-GB"/>
          </a:p>
        </p:txBody>
      </p:sp>
    </p:spTree>
    <p:extLst>
      <p:ext uri="{BB962C8B-B14F-4D97-AF65-F5344CB8AC3E}">
        <p14:creationId xmlns:p14="http://schemas.microsoft.com/office/powerpoint/2010/main" val="136204017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4F933EAB-54DA-4B5E-9108-50570CCBF2F8}" type="slidenum">
              <a:rPr lang="en-GB"/>
              <a:pPr>
                <a:defRPr/>
              </a:pPr>
              <a:t>‹#›</a:t>
            </a:fld>
            <a:endParaRPr lang="en-GB"/>
          </a:p>
        </p:txBody>
      </p:sp>
    </p:spTree>
    <p:extLst>
      <p:ext uri="{BB962C8B-B14F-4D97-AF65-F5344CB8AC3E}">
        <p14:creationId xmlns:p14="http://schemas.microsoft.com/office/powerpoint/2010/main" val="194328316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9E4B91FF-3035-484C-8D64-1ED3C5F52BB5}" type="slidenum">
              <a:rPr lang="en-GB"/>
              <a:pPr>
                <a:defRPr/>
              </a:pPr>
              <a:t>‹#›</a:t>
            </a:fld>
            <a:endParaRPr lang="en-GB"/>
          </a:p>
        </p:txBody>
      </p:sp>
    </p:spTree>
    <p:extLst>
      <p:ext uri="{BB962C8B-B14F-4D97-AF65-F5344CB8AC3E}">
        <p14:creationId xmlns:p14="http://schemas.microsoft.com/office/powerpoint/2010/main" val="325356289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B8672A3B-E871-4DB3-A305-FE93B2299CA8}" type="slidenum">
              <a:rPr lang="en-GB"/>
              <a:pPr>
                <a:defRPr/>
              </a:pPr>
              <a:t>‹#›</a:t>
            </a:fld>
            <a:endParaRPr lang="en-GB"/>
          </a:p>
        </p:txBody>
      </p:sp>
    </p:spTree>
    <p:extLst>
      <p:ext uri="{BB962C8B-B14F-4D97-AF65-F5344CB8AC3E}">
        <p14:creationId xmlns:p14="http://schemas.microsoft.com/office/powerpoint/2010/main" val="3495703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62449083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9E879075-CEB5-40C7-82A5-873BEFCB3D24}" type="slidenum">
              <a:rPr lang="en-GB"/>
              <a:pPr>
                <a:defRPr/>
              </a:pPr>
              <a:t>‹#›</a:t>
            </a:fld>
            <a:endParaRPr lang="en-GB"/>
          </a:p>
        </p:txBody>
      </p:sp>
    </p:spTree>
    <p:extLst>
      <p:ext uri="{BB962C8B-B14F-4D97-AF65-F5344CB8AC3E}">
        <p14:creationId xmlns:p14="http://schemas.microsoft.com/office/powerpoint/2010/main" val="345342960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4CC9B553-E8BD-4C97-8E92-1EECEDB3A426}" type="slidenum">
              <a:rPr lang="en-GB"/>
              <a:pPr>
                <a:defRPr/>
              </a:pPr>
              <a:t>‹#›</a:t>
            </a:fld>
            <a:endParaRPr lang="en-GB"/>
          </a:p>
        </p:txBody>
      </p:sp>
    </p:spTree>
    <p:extLst>
      <p:ext uri="{BB962C8B-B14F-4D97-AF65-F5344CB8AC3E}">
        <p14:creationId xmlns:p14="http://schemas.microsoft.com/office/powerpoint/2010/main" val="240298332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59678C7F-B488-4E70-ACCA-57A0487C873E}" type="slidenum">
              <a:rPr lang="en-GB"/>
              <a:pPr>
                <a:defRPr/>
              </a:pPr>
              <a:t>‹#›</a:t>
            </a:fld>
            <a:endParaRPr lang="en-GB"/>
          </a:p>
        </p:txBody>
      </p:sp>
    </p:spTree>
    <p:extLst>
      <p:ext uri="{BB962C8B-B14F-4D97-AF65-F5344CB8AC3E}">
        <p14:creationId xmlns:p14="http://schemas.microsoft.com/office/powerpoint/2010/main" val="176282833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0A529B8D-F576-46A9-A415-9C91809629EF}" type="slidenum">
              <a:rPr lang="en-GB"/>
              <a:pPr>
                <a:defRPr/>
              </a:pPr>
              <a:t>‹#›</a:t>
            </a:fld>
            <a:endParaRPr lang="en-GB"/>
          </a:p>
        </p:txBody>
      </p:sp>
    </p:spTree>
    <p:extLst>
      <p:ext uri="{BB962C8B-B14F-4D97-AF65-F5344CB8AC3E}">
        <p14:creationId xmlns:p14="http://schemas.microsoft.com/office/powerpoint/2010/main" val="267215496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0D5A540B-E943-4135-9924-8BE26FC0975F}" type="slidenum">
              <a:rPr lang="en-GB"/>
              <a:pPr>
                <a:defRPr/>
              </a:pPr>
              <a:t>‹#›</a:t>
            </a:fld>
            <a:endParaRPr lang="en-GB"/>
          </a:p>
        </p:txBody>
      </p:sp>
    </p:spTree>
    <p:extLst>
      <p:ext uri="{BB962C8B-B14F-4D97-AF65-F5344CB8AC3E}">
        <p14:creationId xmlns:p14="http://schemas.microsoft.com/office/powerpoint/2010/main" val="169304224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457200" y="274638"/>
            <a:ext cx="6019800" cy="58499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6DAC4F7E-68BD-4A23-BB9E-64E8F90E0EB6}" type="slidenum">
              <a:rPr lang="en-GB"/>
              <a:pPr>
                <a:defRPr/>
              </a:pPr>
              <a:t>‹#›</a:t>
            </a:fld>
            <a:endParaRPr lang="en-GB"/>
          </a:p>
        </p:txBody>
      </p:sp>
    </p:spTree>
    <p:extLst>
      <p:ext uri="{BB962C8B-B14F-4D97-AF65-F5344CB8AC3E}">
        <p14:creationId xmlns:p14="http://schemas.microsoft.com/office/powerpoint/2010/main" val="369539440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2"/>
          <p:cNvSpPr>
            <a:spLocks noGrp="1" noChangeArrowheads="1"/>
          </p:cNvSpPr>
          <p:nvPr>
            <p:ph type="sldNum" idx="10"/>
          </p:nvPr>
        </p:nvSpPr>
        <p:spPr>
          <a:ln/>
        </p:spPr>
        <p:txBody>
          <a:bodyPr/>
          <a:lstStyle>
            <a:lvl1pPr>
              <a:defRPr/>
            </a:lvl1pPr>
          </a:lstStyle>
          <a:p>
            <a:pPr>
              <a:defRPr/>
            </a:pPr>
            <a:fld id="{AB4625A3-79BE-405D-A45B-0DE759A97CDF}" type="slidenum">
              <a:rPr lang="en-GB"/>
              <a:pPr>
                <a:defRPr/>
              </a:pPr>
              <a:t>‹#›</a:t>
            </a:fld>
            <a:endParaRPr lang="en-GB"/>
          </a:p>
        </p:txBody>
      </p:sp>
    </p:spTree>
    <p:extLst>
      <p:ext uri="{BB962C8B-B14F-4D97-AF65-F5344CB8AC3E}">
        <p14:creationId xmlns:p14="http://schemas.microsoft.com/office/powerpoint/2010/main" val="273114978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2"/>
          <p:cNvSpPr>
            <a:spLocks noGrp="1" noChangeArrowheads="1"/>
          </p:cNvSpPr>
          <p:nvPr>
            <p:ph type="sldNum" idx="10"/>
          </p:nvPr>
        </p:nvSpPr>
        <p:spPr>
          <a:ln/>
        </p:spPr>
        <p:txBody>
          <a:bodyPr/>
          <a:lstStyle>
            <a:lvl1pPr>
              <a:defRPr/>
            </a:lvl1pPr>
          </a:lstStyle>
          <a:p>
            <a:pPr>
              <a:defRPr/>
            </a:pPr>
            <a:fld id="{E382A500-F0D2-412F-B6DB-A1AB7293B217}" type="slidenum">
              <a:rPr lang="en-GB"/>
              <a:pPr>
                <a:defRPr/>
              </a:pPr>
              <a:t>‹#›</a:t>
            </a:fld>
            <a:endParaRPr lang="en-GB"/>
          </a:p>
        </p:txBody>
      </p:sp>
    </p:spTree>
    <p:extLst>
      <p:ext uri="{BB962C8B-B14F-4D97-AF65-F5344CB8AC3E}">
        <p14:creationId xmlns:p14="http://schemas.microsoft.com/office/powerpoint/2010/main" val="355772147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sldNum" idx="10"/>
          </p:nvPr>
        </p:nvSpPr>
        <p:spPr>
          <a:ln/>
        </p:spPr>
        <p:txBody>
          <a:bodyPr/>
          <a:lstStyle>
            <a:lvl1pPr>
              <a:defRPr/>
            </a:lvl1pPr>
          </a:lstStyle>
          <a:p>
            <a:pPr>
              <a:defRPr/>
            </a:pPr>
            <a:fld id="{A5130374-047E-4CAB-9AD0-422C24AFD589}" type="slidenum">
              <a:rPr lang="en-GB"/>
              <a:pPr>
                <a:defRPr/>
              </a:pPr>
              <a:t>‹#›</a:t>
            </a:fld>
            <a:endParaRPr lang="en-GB"/>
          </a:p>
        </p:txBody>
      </p:sp>
    </p:spTree>
    <p:extLst>
      <p:ext uri="{BB962C8B-B14F-4D97-AF65-F5344CB8AC3E}">
        <p14:creationId xmlns:p14="http://schemas.microsoft.com/office/powerpoint/2010/main" val="27281647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2"/>
          <p:cNvSpPr>
            <a:spLocks noGrp="1" noChangeArrowheads="1"/>
          </p:cNvSpPr>
          <p:nvPr>
            <p:ph type="sldNum" idx="10"/>
          </p:nvPr>
        </p:nvSpPr>
        <p:spPr>
          <a:ln/>
        </p:spPr>
        <p:txBody>
          <a:bodyPr/>
          <a:lstStyle>
            <a:lvl1pPr>
              <a:defRPr/>
            </a:lvl1pPr>
          </a:lstStyle>
          <a:p>
            <a:pPr>
              <a:defRPr/>
            </a:pPr>
            <a:fld id="{33891766-71E8-4EFD-A6E9-19DCB5B79DB9}" type="slidenum">
              <a:rPr lang="en-GB"/>
              <a:pPr>
                <a:defRPr/>
              </a:pPr>
              <a:t>‹#›</a:t>
            </a:fld>
            <a:endParaRPr lang="en-GB"/>
          </a:p>
        </p:txBody>
      </p:sp>
    </p:spTree>
    <p:extLst>
      <p:ext uri="{BB962C8B-B14F-4D97-AF65-F5344CB8AC3E}">
        <p14:creationId xmlns:p14="http://schemas.microsoft.com/office/powerpoint/2010/main" val="25858766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46112880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2"/>
          <p:cNvSpPr>
            <a:spLocks noGrp="1" noChangeArrowheads="1"/>
          </p:cNvSpPr>
          <p:nvPr>
            <p:ph type="sldNum" idx="10"/>
          </p:nvPr>
        </p:nvSpPr>
        <p:spPr>
          <a:ln/>
        </p:spPr>
        <p:txBody>
          <a:bodyPr/>
          <a:lstStyle>
            <a:lvl1pPr>
              <a:defRPr/>
            </a:lvl1pPr>
          </a:lstStyle>
          <a:p>
            <a:pPr>
              <a:defRPr/>
            </a:pPr>
            <a:fld id="{3444AEA7-22F8-4212-834B-DF2BF73C9C2C}" type="slidenum">
              <a:rPr lang="en-GB"/>
              <a:pPr>
                <a:defRPr/>
              </a:pPr>
              <a:t>‹#›</a:t>
            </a:fld>
            <a:endParaRPr lang="en-GB"/>
          </a:p>
        </p:txBody>
      </p:sp>
    </p:spTree>
    <p:extLst>
      <p:ext uri="{BB962C8B-B14F-4D97-AF65-F5344CB8AC3E}">
        <p14:creationId xmlns:p14="http://schemas.microsoft.com/office/powerpoint/2010/main" val="9421326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2"/>
          <p:cNvSpPr>
            <a:spLocks noGrp="1" noChangeArrowheads="1"/>
          </p:cNvSpPr>
          <p:nvPr>
            <p:ph type="sldNum" idx="10"/>
          </p:nvPr>
        </p:nvSpPr>
        <p:spPr>
          <a:ln/>
        </p:spPr>
        <p:txBody>
          <a:bodyPr/>
          <a:lstStyle>
            <a:lvl1pPr>
              <a:defRPr/>
            </a:lvl1pPr>
          </a:lstStyle>
          <a:p>
            <a:pPr>
              <a:defRPr/>
            </a:pPr>
            <a:fld id="{04D04E79-0987-4A87-A887-61655A0795D0}" type="slidenum">
              <a:rPr lang="en-GB"/>
              <a:pPr>
                <a:defRPr/>
              </a:pPr>
              <a:t>‹#›</a:t>
            </a:fld>
            <a:endParaRPr lang="en-GB"/>
          </a:p>
        </p:txBody>
      </p:sp>
    </p:spTree>
    <p:extLst>
      <p:ext uri="{BB962C8B-B14F-4D97-AF65-F5344CB8AC3E}">
        <p14:creationId xmlns:p14="http://schemas.microsoft.com/office/powerpoint/2010/main" val="157149817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idx="10"/>
          </p:nvPr>
        </p:nvSpPr>
        <p:spPr>
          <a:ln/>
        </p:spPr>
        <p:txBody>
          <a:bodyPr/>
          <a:lstStyle>
            <a:lvl1pPr>
              <a:defRPr/>
            </a:lvl1pPr>
          </a:lstStyle>
          <a:p>
            <a:pPr>
              <a:defRPr/>
            </a:pPr>
            <a:fld id="{C346E166-FE9A-41FB-9FC0-5EC83304587D}" type="slidenum">
              <a:rPr lang="en-GB"/>
              <a:pPr>
                <a:defRPr/>
              </a:pPr>
              <a:t>‹#›</a:t>
            </a:fld>
            <a:endParaRPr lang="en-GB"/>
          </a:p>
        </p:txBody>
      </p:sp>
    </p:spTree>
    <p:extLst>
      <p:ext uri="{BB962C8B-B14F-4D97-AF65-F5344CB8AC3E}">
        <p14:creationId xmlns:p14="http://schemas.microsoft.com/office/powerpoint/2010/main" val="238557992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sldNum" idx="10"/>
          </p:nvPr>
        </p:nvSpPr>
        <p:spPr>
          <a:ln/>
        </p:spPr>
        <p:txBody>
          <a:bodyPr/>
          <a:lstStyle>
            <a:lvl1pPr>
              <a:defRPr/>
            </a:lvl1pPr>
          </a:lstStyle>
          <a:p>
            <a:pPr>
              <a:defRPr/>
            </a:pPr>
            <a:fld id="{7A7F988B-C154-4139-9D67-DEE2A9FCDDC7}" type="slidenum">
              <a:rPr lang="en-GB"/>
              <a:pPr>
                <a:defRPr/>
              </a:pPr>
              <a:t>‹#›</a:t>
            </a:fld>
            <a:endParaRPr lang="en-GB"/>
          </a:p>
        </p:txBody>
      </p:sp>
    </p:spTree>
    <p:extLst>
      <p:ext uri="{BB962C8B-B14F-4D97-AF65-F5344CB8AC3E}">
        <p14:creationId xmlns:p14="http://schemas.microsoft.com/office/powerpoint/2010/main" val="284785297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sldNum" idx="10"/>
          </p:nvPr>
        </p:nvSpPr>
        <p:spPr>
          <a:ln/>
        </p:spPr>
        <p:txBody>
          <a:bodyPr/>
          <a:lstStyle>
            <a:lvl1pPr>
              <a:defRPr/>
            </a:lvl1pPr>
          </a:lstStyle>
          <a:p>
            <a:pPr>
              <a:defRPr/>
            </a:pPr>
            <a:fld id="{E2CF3027-8DEE-4C9F-9F12-60FB899FE8B6}" type="slidenum">
              <a:rPr lang="en-GB"/>
              <a:pPr>
                <a:defRPr/>
              </a:pPr>
              <a:t>‹#›</a:t>
            </a:fld>
            <a:endParaRPr lang="en-GB"/>
          </a:p>
        </p:txBody>
      </p:sp>
    </p:spTree>
    <p:extLst>
      <p:ext uri="{BB962C8B-B14F-4D97-AF65-F5344CB8AC3E}">
        <p14:creationId xmlns:p14="http://schemas.microsoft.com/office/powerpoint/2010/main" val="413030567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2"/>
          <p:cNvSpPr>
            <a:spLocks noGrp="1" noChangeArrowheads="1"/>
          </p:cNvSpPr>
          <p:nvPr>
            <p:ph type="sldNum" idx="10"/>
          </p:nvPr>
        </p:nvSpPr>
        <p:spPr>
          <a:ln/>
        </p:spPr>
        <p:txBody>
          <a:bodyPr/>
          <a:lstStyle>
            <a:lvl1pPr>
              <a:defRPr/>
            </a:lvl1pPr>
          </a:lstStyle>
          <a:p>
            <a:pPr>
              <a:defRPr/>
            </a:pPr>
            <a:fld id="{A76FD6E3-A0D0-4F38-9232-DE1BF0C4EC8F}" type="slidenum">
              <a:rPr lang="en-GB"/>
              <a:pPr>
                <a:defRPr/>
              </a:pPr>
              <a:t>‹#›</a:t>
            </a:fld>
            <a:endParaRPr lang="en-GB"/>
          </a:p>
        </p:txBody>
      </p:sp>
    </p:spTree>
    <p:extLst>
      <p:ext uri="{BB962C8B-B14F-4D97-AF65-F5344CB8AC3E}">
        <p14:creationId xmlns:p14="http://schemas.microsoft.com/office/powerpoint/2010/main" val="44727285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457200" y="274638"/>
            <a:ext cx="6019800" cy="58499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2"/>
          <p:cNvSpPr>
            <a:spLocks noGrp="1" noChangeArrowheads="1"/>
          </p:cNvSpPr>
          <p:nvPr>
            <p:ph type="sldNum" idx="10"/>
          </p:nvPr>
        </p:nvSpPr>
        <p:spPr>
          <a:ln/>
        </p:spPr>
        <p:txBody>
          <a:bodyPr/>
          <a:lstStyle>
            <a:lvl1pPr>
              <a:defRPr/>
            </a:lvl1pPr>
          </a:lstStyle>
          <a:p>
            <a:pPr>
              <a:defRPr/>
            </a:pPr>
            <a:fld id="{72A09680-38B3-4423-A987-BA0B0B4778A6}" type="slidenum">
              <a:rPr lang="en-GB"/>
              <a:pPr>
                <a:defRPr/>
              </a:pPr>
              <a:t>‹#›</a:t>
            </a:fld>
            <a:endParaRPr lang="en-GB"/>
          </a:p>
        </p:txBody>
      </p:sp>
    </p:spTree>
    <p:extLst>
      <p:ext uri="{BB962C8B-B14F-4D97-AF65-F5344CB8AC3E}">
        <p14:creationId xmlns:p14="http://schemas.microsoft.com/office/powerpoint/2010/main" val="398812047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5A7D0711-7818-4BF9-A6D6-61276B769637}" type="slidenum">
              <a:rPr lang="en-GB"/>
              <a:pPr>
                <a:defRPr/>
              </a:pPr>
              <a:t>‹#›</a:t>
            </a:fld>
            <a:endParaRPr lang="en-GB"/>
          </a:p>
        </p:txBody>
      </p:sp>
    </p:spTree>
    <p:extLst>
      <p:ext uri="{BB962C8B-B14F-4D97-AF65-F5344CB8AC3E}">
        <p14:creationId xmlns:p14="http://schemas.microsoft.com/office/powerpoint/2010/main" val="270416383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354FF682-A8BD-4165-A0BB-A7FF5473B22C}" type="slidenum">
              <a:rPr lang="en-GB"/>
              <a:pPr>
                <a:defRPr/>
              </a:pPr>
              <a:t>‹#›</a:t>
            </a:fld>
            <a:endParaRPr lang="en-GB"/>
          </a:p>
        </p:txBody>
      </p:sp>
    </p:spTree>
    <p:extLst>
      <p:ext uri="{BB962C8B-B14F-4D97-AF65-F5344CB8AC3E}">
        <p14:creationId xmlns:p14="http://schemas.microsoft.com/office/powerpoint/2010/main" val="21662327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36D582BC-7C70-4B2E-9094-DFFF3B83C4E6}" type="slidenum">
              <a:rPr lang="en-GB"/>
              <a:pPr>
                <a:defRPr/>
              </a:pPr>
              <a:t>‹#›</a:t>
            </a:fld>
            <a:endParaRPr lang="en-GB"/>
          </a:p>
        </p:txBody>
      </p:sp>
    </p:spTree>
    <p:extLst>
      <p:ext uri="{BB962C8B-B14F-4D97-AF65-F5344CB8AC3E}">
        <p14:creationId xmlns:p14="http://schemas.microsoft.com/office/powerpoint/2010/main" val="27218418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1355096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4844DA2C-1FDB-4623-B29F-51604828A22E}" type="slidenum">
              <a:rPr lang="en-GB"/>
              <a:pPr>
                <a:defRPr/>
              </a:pPr>
              <a:t>‹#›</a:t>
            </a:fld>
            <a:endParaRPr lang="en-GB"/>
          </a:p>
        </p:txBody>
      </p:sp>
    </p:spTree>
    <p:extLst>
      <p:ext uri="{BB962C8B-B14F-4D97-AF65-F5344CB8AC3E}">
        <p14:creationId xmlns:p14="http://schemas.microsoft.com/office/powerpoint/2010/main" val="353885281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9FBDE648-77DC-4838-82DF-08BC9664D74B}" type="slidenum">
              <a:rPr lang="en-GB"/>
              <a:pPr>
                <a:defRPr/>
              </a:pPr>
              <a:t>‹#›</a:t>
            </a:fld>
            <a:endParaRPr lang="en-GB"/>
          </a:p>
        </p:txBody>
      </p:sp>
    </p:spTree>
    <p:extLst>
      <p:ext uri="{BB962C8B-B14F-4D97-AF65-F5344CB8AC3E}">
        <p14:creationId xmlns:p14="http://schemas.microsoft.com/office/powerpoint/2010/main" val="160348949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079D1C79-F9D3-4D09-9178-6110896FF6FA}" type="slidenum">
              <a:rPr lang="en-GB"/>
              <a:pPr>
                <a:defRPr/>
              </a:pPr>
              <a:t>‹#›</a:t>
            </a:fld>
            <a:endParaRPr lang="en-GB"/>
          </a:p>
        </p:txBody>
      </p:sp>
    </p:spTree>
    <p:extLst>
      <p:ext uri="{BB962C8B-B14F-4D97-AF65-F5344CB8AC3E}">
        <p14:creationId xmlns:p14="http://schemas.microsoft.com/office/powerpoint/2010/main" val="357405492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D54FD1B4-E9EB-4300-9AA5-4F7E218D9DB6}" type="slidenum">
              <a:rPr lang="en-GB"/>
              <a:pPr>
                <a:defRPr/>
              </a:pPr>
              <a:t>‹#›</a:t>
            </a:fld>
            <a:endParaRPr lang="en-GB"/>
          </a:p>
        </p:txBody>
      </p:sp>
    </p:spTree>
    <p:extLst>
      <p:ext uri="{BB962C8B-B14F-4D97-AF65-F5344CB8AC3E}">
        <p14:creationId xmlns:p14="http://schemas.microsoft.com/office/powerpoint/2010/main" val="219242683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88AEFBB4-637D-40E5-9D05-B7C5C233F6E2}" type="slidenum">
              <a:rPr lang="en-GB"/>
              <a:pPr>
                <a:defRPr/>
              </a:pPr>
              <a:t>‹#›</a:t>
            </a:fld>
            <a:endParaRPr lang="en-GB"/>
          </a:p>
        </p:txBody>
      </p:sp>
    </p:spTree>
    <p:extLst>
      <p:ext uri="{BB962C8B-B14F-4D97-AF65-F5344CB8AC3E}">
        <p14:creationId xmlns:p14="http://schemas.microsoft.com/office/powerpoint/2010/main" val="361659900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27F95F7A-3F5E-4E56-AF4C-0356B588006E}" type="slidenum">
              <a:rPr lang="en-GB"/>
              <a:pPr>
                <a:defRPr/>
              </a:pPr>
              <a:t>‹#›</a:t>
            </a:fld>
            <a:endParaRPr lang="en-GB"/>
          </a:p>
        </p:txBody>
      </p:sp>
    </p:spTree>
    <p:extLst>
      <p:ext uri="{BB962C8B-B14F-4D97-AF65-F5344CB8AC3E}">
        <p14:creationId xmlns:p14="http://schemas.microsoft.com/office/powerpoint/2010/main" val="127296110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A80E1515-B4FA-46F5-82DF-DF14C6639523}" type="slidenum">
              <a:rPr lang="en-GB"/>
              <a:pPr>
                <a:defRPr/>
              </a:pPr>
              <a:t>‹#›</a:t>
            </a:fld>
            <a:endParaRPr lang="en-GB"/>
          </a:p>
        </p:txBody>
      </p:sp>
    </p:spTree>
    <p:extLst>
      <p:ext uri="{BB962C8B-B14F-4D97-AF65-F5344CB8AC3E}">
        <p14:creationId xmlns:p14="http://schemas.microsoft.com/office/powerpoint/2010/main" val="225054041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094621E5-E8D8-4D89-9DD4-6E64CA7AB50A}" type="slidenum">
              <a:rPr lang="en-GB"/>
              <a:pPr>
                <a:defRPr/>
              </a:pPr>
              <a:t>‹#›</a:t>
            </a:fld>
            <a:endParaRPr lang="en-GB"/>
          </a:p>
        </p:txBody>
      </p:sp>
    </p:spTree>
    <p:extLst>
      <p:ext uri="{BB962C8B-B14F-4D97-AF65-F5344CB8AC3E}">
        <p14:creationId xmlns:p14="http://schemas.microsoft.com/office/powerpoint/2010/main" val="405648860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1C5421EB-CFF1-C846-BF96-0FFDCC2628C2}"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584132845"/>
      </p:ext>
    </p:extLst>
  </p:cSld>
  <p:clrMapOvr>
    <a:masterClrMapping/>
  </p:clrMapOvr>
  <p:transition spd="med">
    <p:randomBar dir="vert"/>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CE5DB02D-02AB-C447-8300-DC1125772939}"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333196380"/>
      </p:ext>
    </p:extLst>
  </p:cSld>
  <p:clrMapOvr>
    <a:masterClrMapping/>
  </p:clrMapOvr>
  <p:transition spd="med">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09039026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D9B7EA4E-3FB8-BB47-AD55-878244D58B5F}"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914260874"/>
      </p:ext>
    </p:extLst>
  </p:cSld>
  <p:clrMapOvr>
    <a:masterClrMapping/>
  </p:clrMapOvr>
  <p:transition spd="med">
    <p:randomBar dir="vert"/>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72070795-C768-A141-8AAC-0D9D0D1FDAF5}"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139294796"/>
      </p:ext>
    </p:extLst>
  </p:cSld>
  <p:clrMapOvr>
    <a:masterClrMapping/>
  </p:clrMapOvr>
  <p:transition spd="med">
    <p:randomBar dir="vert"/>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626B6614-C6D2-9741-86C4-41FD2ED4C123}"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873965494"/>
      </p:ext>
    </p:extLst>
  </p:cSld>
  <p:clrMapOvr>
    <a:masterClrMapping/>
  </p:clrMapOvr>
  <p:transition spd="med">
    <p:randomBar dir="vert"/>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599E4E64-6A3B-A642-81B5-43C1F983C83F}"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493515663"/>
      </p:ext>
    </p:extLst>
  </p:cSld>
  <p:clrMapOvr>
    <a:masterClrMapping/>
  </p:clrMapOvr>
  <p:transition spd="med">
    <p:randomBar dir="vert"/>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BF97937A-6EFA-7244-9BBB-4B39FA4EDD5D}"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713110792"/>
      </p:ext>
    </p:extLst>
  </p:cSld>
  <p:clrMapOvr>
    <a:masterClrMapping/>
  </p:clrMapOvr>
  <p:transition spd="med">
    <p:randomBar dir="vert"/>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DB97A148-BB3A-6F4F-A713-8E6B70B4C0C8}"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937619186"/>
      </p:ext>
    </p:extLst>
  </p:cSld>
  <p:clrMapOvr>
    <a:masterClrMapping/>
  </p:clrMapOvr>
  <p:transition spd="med">
    <p:randomBar dir="vert"/>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43383A86-FADD-714B-BE63-5935EE91934F}"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16656105"/>
      </p:ext>
    </p:extLst>
  </p:cSld>
  <p:clrMapOvr>
    <a:masterClrMapping/>
  </p:clrMapOvr>
  <p:transition spd="med">
    <p:randomBar dir="vert"/>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33CBCA7D-BFD0-A945-9CDF-5C086F9AF08C}"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736875221"/>
      </p:ext>
    </p:extLst>
  </p:cSld>
  <p:clrMapOvr>
    <a:masterClrMapping/>
  </p:clrMapOvr>
  <p:transition spd="med">
    <p:randomBar dir="vert"/>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DA14E335-CA85-1D48-81B8-5D641B8822EA}"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342277729"/>
      </p:ext>
    </p:extLst>
  </p:cSld>
  <p:clrMapOvr>
    <a:masterClrMapping/>
  </p:clrMapOvr>
  <p:transition spd="med">
    <p:randomBar dir="vert"/>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B63174D7-74D0-574E-AB1B-20ACBAC70165}"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663029101"/>
      </p:ext>
    </p:extLst>
  </p:cSld>
  <p:clrMapOvr>
    <a:masterClrMapping/>
  </p:clrMapOvr>
  <p:transition spd="med">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186D4012-FE4E-4E4B-AA3B-DF87941B197F}" type="slidenum">
              <a:rPr lang="en-GB"/>
              <a:pPr>
                <a:defRPr/>
              </a:pPr>
              <a:t>‹#›</a:t>
            </a:fld>
            <a:endParaRPr lang="en-GB"/>
          </a:p>
        </p:txBody>
      </p:sp>
    </p:spTree>
    <p:extLst>
      <p:ext uri="{BB962C8B-B14F-4D97-AF65-F5344CB8AC3E}">
        <p14:creationId xmlns:p14="http://schemas.microsoft.com/office/powerpoint/2010/main" val="19552929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00632269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b="0" i="0">
                <a:latin typeface="Arial" panose="020B0604020202020204" pitchFamily="34" charset="0"/>
                <a:ea typeface="+mn-ea"/>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defRPr b="0" i="0">
                <a:latin typeface="Arial" panose="020B0604020202020204" pitchFamily="34" charset="0"/>
                <a:ea typeface="+mn-ea"/>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defRPr b="0" i="0">
                <a:latin typeface="Arial" panose="020B0604020202020204" pitchFamily="34" charset="0"/>
                <a:ea typeface="ＭＳ Ｐゴシック" charset="0"/>
                <a:cs typeface="ＭＳ Ｐゴシック" charset="0"/>
              </a:defRPr>
            </a:lvl1pPr>
          </a:lstStyle>
          <a:p>
            <a:pPr>
              <a:defRPr/>
            </a:pPr>
            <a:fld id="{17DCFB14-EBFE-47E7-9501-BDF0580E1E4F}" type="slidenum">
              <a:rPr lang="en-US" smtClean="0"/>
              <a:pPr>
                <a:defRPr/>
              </a:pPr>
              <a:t>‹#›</a:t>
            </a:fld>
            <a:endParaRPr lang="en-US" dirty="0"/>
          </a:p>
        </p:txBody>
      </p:sp>
    </p:spTree>
    <p:extLst>
      <p:ext uri="{BB962C8B-B14F-4D97-AF65-F5344CB8AC3E}">
        <p14:creationId xmlns:p14="http://schemas.microsoft.com/office/powerpoint/2010/main" val="184058368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b="0" i="0">
                <a:latin typeface="Arial" panose="020B0604020202020204" pitchFamily="34" charset="0"/>
                <a:ea typeface="+mn-ea"/>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defRPr b="0" i="0">
                <a:latin typeface="Arial" panose="020B0604020202020204" pitchFamily="34" charset="0"/>
                <a:ea typeface="+mn-ea"/>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defRPr b="0" i="0">
                <a:latin typeface="Arial" panose="020B0604020202020204" pitchFamily="34" charset="0"/>
                <a:ea typeface="ＭＳ Ｐゴシック" charset="0"/>
                <a:cs typeface="ＭＳ Ｐゴシック" charset="0"/>
              </a:defRPr>
            </a:lvl1pPr>
          </a:lstStyle>
          <a:p>
            <a:pPr>
              <a:defRPr/>
            </a:pPr>
            <a:fld id="{C910D29A-671C-4C28-9C73-BB8740936277}" type="slidenum">
              <a:rPr lang="en-US" smtClean="0"/>
              <a:pPr>
                <a:defRPr/>
              </a:pPr>
              <a:t>‹#›</a:t>
            </a:fld>
            <a:endParaRPr lang="en-US" dirty="0"/>
          </a:p>
        </p:txBody>
      </p:sp>
    </p:spTree>
    <p:extLst>
      <p:ext uri="{BB962C8B-B14F-4D97-AF65-F5344CB8AC3E}">
        <p14:creationId xmlns:p14="http://schemas.microsoft.com/office/powerpoint/2010/main" val="363733549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b="0" i="0">
                <a:latin typeface="Arial" panose="020B0604020202020204" pitchFamily="34" charset="0"/>
                <a:ea typeface="+mn-ea"/>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defRPr b="0" i="0">
                <a:latin typeface="Arial" panose="020B0604020202020204" pitchFamily="34" charset="0"/>
                <a:ea typeface="+mn-ea"/>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defRPr b="0" i="0">
                <a:latin typeface="Arial" panose="020B0604020202020204" pitchFamily="34" charset="0"/>
                <a:ea typeface="ＭＳ Ｐゴシック" charset="0"/>
                <a:cs typeface="ＭＳ Ｐゴシック" charset="0"/>
              </a:defRPr>
            </a:lvl1pPr>
          </a:lstStyle>
          <a:p>
            <a:pPr>
              <a:defRPr/>
            </a:pPr>
            <a:fld id="{C2C52A67-BD05-4FC0-A71C-2F1D48E43C13}" type="slidenum">
              <a:rPr lang="en-US" smtClean="0"/>
              <a:pPr>
                <a:defRPr/>
              </a:pPr>
              <a:t>‹#›</a:t>
            </a:fld>
            <a:endParaRPr lang="en-US" dirty="0"/>
          </a:p>
        </p:txBody>
      </p:sp>
    </p:spTree>
    <p:extLst>
      <p:ext uri="{BB962C8B-B14F-4D97-AF65-F5344CB8AC3E}">
        <p14:creationId xmlns:p14="http://schemas.microsoft.com/office/powerpoint/2010/main" val="140580401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b="0" i="0">
                <a:latin typeface="Arial" panose="020B0604020202020204" pitchFamily="34" charset="0"/>
                <a:ea typeface="+mn-ea"/>
              </a:defRPr>
            </a:lvl1pPr>
          </a:lstStyle>
          <a:p>
            <a:pPr>
              <a:defRPr/>
            </a:pPr>
            <a:endParaRPr lang="en-US" dirty="0"/>
          </a:p>
        </p:txBody>
      </p:sp>
      <p:sp>
        <p:nvSpPr>
          <p:cNvPr id="6" name="Rectangle 5"/>
          <p:cNvSpPr>
            <a:spLocks noGrp="1" noChangeArrowheads="1"/>
          </p:cNvSpPr>
          <p:nvPr>
            <p:ph type="ftr" sz="quarter" idx="11"/>
          </p:nvPr>
        </p:nvSpPr>
        <p:spPr/>
        <p:txBody>
          <a:bodyPr/>
          <a:lstStyle>
            <a:lvl1pPr eaLnBrk="1" hangingPunct="1">
              <a:defRPr b="0" i="0">
                <a:latin typeface="Arial" panose="020B0604020202020204" pitchFamily="34" charset="0"/>
                <a:ea typeface="+mn-ea"/>
              </a:defRPr>
            </a:lvl1pPr>
          </a:lstStyle>
          <a:p>
            <a:pPr>
              <a:defRPr/>
            </a:pPr>
            <a:endParaRPr lang="en-US" dirty="0"/>
          </a:p>
        </p:txBody>
      </p:sp>
      <p:sp>
        <p:nvSpPr>
          <p:cNvPr id="7" name="Rectangle 6"/>
          <p:cNvSpPr>
            <a:spLocks noGrp="1" noChangeArrowheads="1"/>
          </p:cNvSpPr>
          <p:nvPr>
            <p:ph type="sldNum" sz="quarter" idx="12"/>
          </p:nvPr>
        </p:nvSpPr>
        <p:spPr/>
        <p:txBody>
          <a:bodyPr/>
          <a:lstStyle>
            <a:lvl1pPr eaLnBrk="1" hangingPunct="1">
              <a:defRPr b="0" i="0">
                <a:latin typeface="Arial" panose="020B0604020202020204" pitchFamily="34" charset="0"/>
                <a:ea typeface="ＭＳ Ｐゴシック" charset="0"/>
                <a:cs typeface="ＭＳ Ｐゴシック" charset="0"/>
              </a:defRPr>
            </a:lvl1pPr>
          </a:lstStyle>
          <a:p>
            <a:pPr>
              <a:defRPr/>
            </a:pPr>
            <a:fld id="{6B6FF256-83EC-482D-BB80-B1244AA57B88}" type="slidenum">
              <a:rPr lang="en-US" smtClean="0"/>
              <a:pPr>
                <a:defRPr/>
              </a:pPr>
              <a:t>‹#›</a:t>
            </a:fld>
            <a:endParaRPr lang="en-US" dirty="0"/>
          </a:p>
        </p:txBody>
      </p:sp>
    </p:spTree>
    <p:extLst>
      <p:ext uri="{BB962C8B-B14F-4D97-AF65-F5344CB8AC3E}">
        <p14:creationId xmlns:p14="http://schemas.microsoft.com/office/powerpoint/2010/main" val="30833574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b="0" i="0">
                <a:latin typeface="Arial" panose="020B0604020202020204" pitchFamily="34" charset="0"/>
                <a:ea typeface="+mn-ea"/>
              </a:defRPr>
            </a:lvl1pPr>
          </a:lstStyle>
          <a:p>
            <a:pPr>
              <a:defRPr/>
            </a:pPr>
            <a:endParaRPr lang="en-US" dirty="0"/>
          </a:p>
        </p:txBody>
      </p:sp>
      <p:sp>
        <p:nvSpPr>
          <p:cNvPr id="8" name="Rectangle 5"/>
          <p:cNvSpPr>
            <a:spLocks noGrp="1" noChangeArrowheads="1"/>
          </p:cNvSpPr>
          <p:nvPr>
            <p:ph type="ftr" sz="quarter" idx="11"/>
          </p:nvPr>
        </p:nvSpPr>
        <p:spPr/>
        <p:txBody>
          <a:bodyPr/>
          <a:lstStyle>
            <a:lvl1pPr eaLnBrk="1" hangingPunct="1">
              <a:defRPr b="0" i="0">
                <a:latin typeface="Arial" panose="020B0604020202020204" pitchFamily="34" charset="0"/>
                <a:ea typeface="+mn-ea"/>
              </a:defRPr>
            </a:lvl1pPr>
          </a:lstStyle>
          <a:p>
            <a:pPr>
              <a:defRPr/>
            </a:pPr>
            <a:endParaRPr lang="en-US" dirty="0"/>
          </a:p>
        </p:txBody>
      </p:sp>
      <p:sp>
        <p:nvSpPr>
          <p:cNvPr id="9" name="Rectangle 6"/>
          <p:cNvSpPr>
            <a:spLocks noGrp="1" noChangeArrowheads="1"/>
          </p:cNvSpPr>
          <p:nvPr>
            <p:ph type="sldNum" sz="quarter" idx="12"/>
          </p:nvPr>
        </p:nvSpPr>
        <p:spPr/>
        <p:txBody>
          <a:bodyPr/>
          <a:lstStyle>
            <a:lvl1pPr eaLnBrk="1" hangingPunct="1">
              <a:defRPr b="0" i="0">
                <a:latin typeface="Arial" panose="020B0604020202020204" pitchFamily="34" charset="0"/>
                <a:ea typeface="ＭＳ Ｐゴシック" charset="0"/>
                <a:cs typeface="ＭＳ Ｐゴシック" charset="0"/>
              </a:defRPr>
            </a:lvl1pPr>
          </a:lstStyle>
          <a:p>
            <a:pPr>
              <a:defRPr/>
            </a:pPr>
            <a:fld id="{66305CF2-DD57-43F5-9EA2-3D22CBE4FB30}" type="slidenum">
              <a:rPr lang="en-US" smtClean="0"/>
              <a:pPr>
                <a:defRPr/>
              </a:pPr>
              <a:t>‹#›</a:t>
            </a:fld>
            <a:endParaRPr lang="en-US" dirty="0"/>
          </a:p>
        </p:txBody>
      </p:sp>
    </p:spTree>
    <p:extLst>
      <p:ext uri="{BB962C8B-B14F-4D97-AF65-F5344CB8AC3E}">
        <p14:creationId xmlns:p14="http://schemas.microsoft.com/office/powerpoint/2010/main" val="236682232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b="0" i="0">
                <a:latin typeface="Arial" panose="020B0604020202020204" pitchFamily="34" charset="0"/>
                <a:ea typeface="+mn-ea"/>
              </a:defRPr>
            </a:lvl1pPr>
          </a:lstStyle>
          <a:p>
            <a:pPr>
              <a:defRPr/>
            </a:pPr>
            <a:endParaRPr lang="en-US" dirty="0"/>
          </a:p>
        </p:txBody>
      </p:sp>
      <p:sp>
        <p:nvSpPr>
          <p:cNvPr id="4" name="Rectangle 5"/>
          <p:cNvSpPr>
            <a:spLocks noGrp="1" noChangeArrowheads="1"/>
          </p:cNvSpPr>
          <p:nvPr>
            <p:ph type="ftr" sz="quarter" idx="11"/>
          </p:nvPr>
        </p:nvSpPr>
        <p:spPr/>
        <p:txBody>
          <a:bodyPr/>
          <a:lstStyle>
            <a:lvl1pPr eaLnBrk="1" hangingPunct="1">
              <a:defRPr b="0" i="0">
                <a:latin typeface="Arial" panose="020B0604020202020204" pitchFamily="34" charset="0"/>
                <a:ea typeface="+mn-ea"/>
              </a:defRPr>
            </a:lvl1pPr>
          </a:lstStyle>
          <a:p>
            <a:pPr>
              <a:defRPr/>
            </a:pPr>
            <a:endParaRPr lang="en-US" dirty="0"/>
          </a:p>
        </p:txBody>
      </p:sp>
      <p:sp>
        <p:nvSpPr>
          <p:cNvPr id="5" name="Rectangle 6"/>
          <p:cNvSpPr>
            <a:spLocks noGrp="1" noChangeArrowheads="1"/>
          </p:cNvSpPr>
          <p:nvPr>
            <p:ph type="sldNum" sz="quarter" idx="12"/>
          </p:nvPr>
        </p:nvSpPr>
        <p:spPr/>
        <p:txBody>
          <a:bodyPr/>
          <a:lstStyle>
            <a:lvl1pPr eaLnBrk="1" hangingPunct="1">
              <a:defRPr b="0" i="0">
                <a:latin typeface="Arial" panose="020B0604020202020204" pitchFamily="34" charset="0"/>
                <a:ea typeface="ＭＳ Ｐゴシック" charset="0"/>
                <a:cs typeface="ＭＳ Ｐゴシック" charset="0"/>
              </a:defRPr>
            </a:lvl1pPr>
          </a:lstStyle>
          <a:p>
            <a:pPr>
              <a:defRPr/>
            </a:pPr>
            <a:fld id="{24223609-5D67-42BD-8F27-36B9DB58616F}" type="slidenum">
              <a:rPr lang="en-US" smtClean="0"/>
              <a:pPr>
                <a:defRPr/>
              </a:pPr>
              <a:t>‹#›</a:t>
            </a:fld>
            <a:endParaRPr lang="en-US" dirty="0"/>
          </a:p>
        </p:txBody>
      </p:sp>
    </p:spTree>
    <p:extLst>
      <p:ext uri="{BB962C8B-B14F-4D97-AF65-F5344CB8AC3E}">
        <p14:creationId xmlns:p14="http://schemas.microsoft.com/office/powerpoint/2010/main" val="95900193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b="0" i="0">
                <a:latin typeface="Arial" panose="020B0604020202020204" pitchFamily="34" charset="0"/>
                <a:ea typeface="+mn-ea"/>
              </a:defRPr>
            </a:lvl1pPr>
          </a:lstStyle>
          <a:p>
            <a:pPr>
              <a:defRPr/>
            </a:pPr>
            <a:endParaRPr lang="en-US" dirty="0"/>
          </a:p>
        </p:txBody>
      </p:sp>
      <p:sp>
        <p:nvSpPr>
          <p:cNvPr id="3" name="Rectangle 5"/>
          <p:cNvSpPr>
            <a:spLocks noGrp="1" noChangeArrowheads="1"/>
          </p:cNvSpPr>
          <p:nvPr>
            <p:ph type="ftr" sz="quarter" idx="11"/>
          </p:nvPr>
        </p:nvSpPr>
        <p:spPr/>
        <p:txBody>
          <a:bodyPr/>
          <a:lstStyle>
            <a:lvl1pPr eaLnBrk="1" hangingPunct="1">
              <a:defRPr b="0" i="0">
                <a:latin typeface="Arial" panose="020B0604020202020204" pitchFamily="34" charset="0"/>
                <a:ea typeface="+mn-ea"/>
              </a:defRPr>
            </a:lvl1pPr>
          </a:lstStyle>
          <a:p>
            <a:pPr>
              <a:defRPr/>
            </a:pPr>
            <a:endParaRPr lang="en-US" dirty="0"/>
          </a:p>
        </p:txBody>
      </p:sp>
      <p:sp>
        <p:nvSpPr>
          <p:cNvPr id="4" name="Rectangle 6"/>
          <p:cNvSpPr>
            <a:spLocks noGrp="1" noChangeArrowheads="1"/>
          </p:cNvSpPr>
          <p:nvPr>
            <p:ph type="sldNum" sz="quarter" idx="12"/>
          </p:nvPr>
        </p:nvSpPr>
        <p:spPr/>
        <p:txBody>
          <a:bodyPr/>
          <a:lstStyle>
            <a:lvl1pPr eaLnBrk="1" hangingPunct="1">
              <a:defRPr b="0" i="0">
                <a:latin typeface="Arial" panose="020B0604020202020204" pitchFamily="34" charset="0"/>
                <a:ea typeface="ＭＳ Ｐゴシック" charset="0"/>
                <a:cs typeface="ＭＳ Ｐゴシック" charset="0"/>
              </a:defRPr>
            </a:lvl1pPr>
          </a:lstStyle>
          <a:p>
            <a:pPr>
              <a:defRPr/>
            </a:pPr>
            <a:fld id="{3C909109-FB9B-463A-B018-6EB96FCEDAB4}" type="slidenum">
              <a:rPr lang="en-US" smtClean="0"/>
              <a:pPr>
                <a:defRPr/>
              </a:pPr>
              <a:t>‹#›</a:t>
            </a:fld>
            <a:endParaRPr lang="en-US" dirty="0"/>
          </a:p>
        </p:txBody>
      </p:sp>
    </p:spTree>
    <p:extLst>
      <p:ext uri="{BB962C8B-B14F-4D97-AF65-F5344CB8AC3E}">
        <p14:creationId xmlns:p14="http://schemas.microsoft.com/office/powerpoint/2010/main" val="363584394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b="0" i="0">
                <a:latin typeface="Arial" panose="020B0604020202020204" pitchFamily="34" charset="0"/>
                <a:ea typeface="+mn-ea"/>
              </a:defRPr>
            </a:lvl1pPr>
          </a:lstStyle>
          <a:p>
            <a:pPr>
              <a:defRPr/>
            </a:pPr>
            <a:endParaRPr lang="en-US" dirty="0"/>
          </a:p>
        </p:txBody>
      </p:sp>
      <p:sp>
        <p:nvSpPr>
          <p:cNvPr id="6" name="Rectangle 5"/>
          <p:cNvSpPr>
            <a:spLocks noGrp="1" noChangeArrowheads="1"/>
          </p:cNvSpPr>
          <p:nvPr>
            <p:ph type="ftr" sz="quarter" idx="11"/>
          </p:nvPr>
        </p:nvSpPr>
        <p:spPr/>
        <p:txBody>
          <a:bodyPr/>
          <a:lstStyle>
            <a:lvl1pPr eaLnBrk="1" hangingPunct="1">
              <a:defRPr b="0" i="0">
                <a:latin typeface="Arial" panose="020B0604020202020204" pitchFamily="34" charset="0"/>
                <a:ea typeface="+mn-ea"/>
              </a:defRPr>
            </a:lvl1pPr>
          </a:lstStyle>
          <a:p>
            <a:pPr>
              <a:defRPr/>
            </a:pPr>
            <a:endParaRPr lang="en-US" dirty="0"/>
          </a:p>
        </p:txBody>
      </p:sp>
      <p:sp>
        <p:nvSpPr>
          <p:cNvPr id="7" name="Rectangle 6"/>
          <p:cNvSpPr>
            <a:spLocks noGrp="1" noChangeArrowheads="1"/>
          </p:cNvSpPr>
          <p:nvPr>
            <p:ph type="sldNum" sz="quarter" idx="12"/>
          </p:nvPr>
        </p:nvSpPr>
        <p:spPr/>
        <p:txBody>
          <a:bodyPr/>
          <a:lstStyle>
            <a:lvl1pPr eaLnBrk="1" hangingPunct="1">
              <a:defRPr b="0" i="0">
                <a:latin typeface="Arial" panose="020B0604020202020204" pitchFamily="34" charset="0"/>
                <a:ea typeface="ＭＳ Ｐゴシック" charset="0"/>
                <a:cs typeface="ＭＳ Ｐゴシック" charset="0"/>
              </a:defRPr>
            </a:lvl1pPr>
          </a:lstStyle>
          <a:p>
            <a:pPr>
              <a:defRPr/>
            </a:pPr>
            <a:fld id="{B6C7EBF5-FCA1-4F39-9721-948DC86844DD}" type="slidenum">
              <a:rPr lang="en-US" smtClean="0"/>
              <a:pPr>
                <a:defRPr/>
              </a:pPr>
              <a:t>‹#›</a:t>
            </a:fld>
            <a:endParaRPr lang="en-US" dirty="0"/>
          </a:p>
        </p:txBody>
      </p:sp>
    </p:spTree>
    <p:extLst>
      <p:ext uri="{BB962C8B-B14F-4D97-AF65-F5344CB8AC3E}">
        <p14:creationId xmlns:p14="http://schemas.microsoft.com/office/powerpoint/2010/main" val="54944088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b="0" i="0">
                <a:latin typeface="Arial" panose="020B0604020202020204" pitchFamily="34" charset="0"/>
                <a:ea typeface="+mn-ea"/>
              </a:defRPr>
            </a:lvl1pPr>
          </a:lstStyle>
          <a:p>
            <a:pPr>
              <a:defRPr/>
            </a:pPr>
            <a:endParaRPr lang="en-US" dirty="0"/>
          </a:p>
        </p:txBody>
      </p:sp>
      <p:sp>
        <p:nvSpPr>
          <p:cNvPr id="6" name="Rectangle 5"/>
          <p:cNvSpPr>
            <a:spLocks noGrp="1" noChangeArrowheads="1"/>
          </p:cNvSpPr>
          <p:nvPr>
            <p:ph type="ftr" sz="quarter" idx="11"/>
          </p:nvPr>
        </p:nvSpPr>
        <p:spPr/>
        <p:txBody>
          <a:bodyPr/>
          <a:lstStyle>
            <a:lvl1pPr eaLnBrk="1" hangingPunct="1">
              <a:defRPr b="0" i="0">
                <a:latin typeface="Arial" panose="020B0604020202020204" pitchFamily="34" charset="0"/>
                <a:ea typeface="+mn-ea"/>
              </a:defRPr>
            </a:lvl1pPr>
          </a:lstStyle>
          <a:p>
            <a:pPr>
              <a:defRPr/>
            </a:pPr>
            <a:endParaRPr lang="en-US" dirty="0"/>
          </a:p>
        </p:txBody>
      </p:sp>
      <p:sp>
        <p:nvSpPr>
          <p:cNvPr id="7" name="Rectangle 6"/>
          <p:cNvSpPr>
            <a:spLocks noGrp="1" noChangeArrowheads="1"/>
          </p:cNvSpPr>
          <p:nvPr>
            <p:ph type="sldNum" sz="quarter" idx="12"/>
          </p:nvPr>
        </p:nvSpPr>
        <p:spPr/>
        <p:txBody>
          <a:bodyPr/>
          <a:lstStyle>
            <a:lvl1pPr eaLnBrk="1" hangingPunct="1">
              <a:defRPr b="0" i="0">
                <a:latin typeface="Arial" panose="020B0604020202020204" pitchFamily="34" charset="0"/>
                <a:ea typeface="ＭＳ Ｐゴシック" charset="0"/>
                <a:cs typeface="ＭＳ Ｐゴシック" charset="0"/>
              </a:defRPr>
            </a:lvl1pPr>
          </a:lstStyle>
          <a:p>
            <a:pPr>
              <a:defRPr/>
            </a:pPr>
            <a:fld id="{D02DE637-9F98-4E9B-ABD8-42019B24D32C}" type="slidenum">
              <a:rPr lang="en-US" smtClean="0"/>
              <a:pPr>
                <a:defRPr/>
              </a:pPr>
              <a:t>‹#›</a:t>
            </a:fld>
            <a:endParaRPr lang="en-US" dirty="0"/>
          </a:p>
        </p:txBody>
      </p:sp>
    </p:spTree>
    <p:extLst>
      <p:ext uri="{BB962C8B-B14F-4D97-AF65-F5344CB8AC3E}">
        <p14:creationId xmlns:p14="http://schemas.microsoft.com/office/powerpoint/2010/main" val="403370420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b="0" i="0">
                <a:latin typeface="Arial" panose="020B0604020202020204" pitchFamily="34" charset="0"/>
                <a:ea typeface="+mn-ea"/>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defRPr b="0" i="0">
                <a:latin typeface="Arial" panose="020B0604020202020204" pitchFamily="34" charset="0"/>
                <a:ea typeface="+mn-ea"/>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defRPr b="0" i="0">
                <a:latin typeface="Arial" panose="020B0604020202020204" pitchFamily="34" charset="0"/>
                <a:ea typeface="ＭＳ Ｐゴシック" charset="0"/>
                <a:cs typeface="ＭＳ Ｐゴシック" charset="0"/>
              </a:defRPr>
            </a:lvl1pPr>
          </a:lstStyle>
          <a:p>
            <a:pPr>
              <a:defRPr/>
            </a:pPr>
            <a:fld id="{254B4DBF-1F1E-449F-B4D0-1F3D4AEE60C2}" type="slidenum">
              <a:rPr lang="en-US" smtClean="0"/>
              <a:pPr>
                <a:defRPr/>
              </a:pPr>
              <a:t>‹#›</a:t>
            </a:fld>
            <a:endParaRPr lang="en-US" dirty="0"/>
          </a:p>
        </p:txBody>
      </p:sp>
    </p:spTree>
    <p:extLst>
      <p:ext uri="{BB962C8B-B14F-4D97-AF65-F5344CB8AC3E}">
        <p14:creationId xmlns:p14="http://schemas.microsoft.com/office/powerpoint/2010/main" val="3441140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99792267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b="0" i="0">
                <a:latin typeface="Arial" panose="020B0604020202020204" pitchFamily="34" charset="0"/>
                <a:ea typeface="+mn-ea"/>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defRPr b="0" i="0">
                <a:latin typeface="Arial" panose="020B0604020202020204" pitchFamily="34" charset="0"/>
                <a:ea typeface="+mn-ea"/>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defRPr b="0" i="0">
                <a:latin typeface="Arial" panose="020B0604020202020204" pitchFamily="34" charset="0"/>
                <a:ea typeface="ＭＳ Ｐゴシック" charset="0"/>
                <a:cs typeface="ＭＳ Ｐゴシック" charset="0"/>
              </a:defRPr>
            </a:lvl1pPr>
          </a:lstStyle>
          <a:p>
            <a:pPr>
              <a:defRPr/>
            </a:pPr>
            <a:fld id="{7DE43811-F861-4C51-B737-8227229C68B0}" type="slidenum">
              <a:rPr lang="en-US" smtClean="0"/>
              <a:pPr>
                <a:defRPr/>
              </a:pPr>
              <a:t>‹#›</a:t>
            </a:fld>
            <a:endParaRPr lang="en-US" dirty="0"/>
          </a:p>
        </p:txBody>
      </p:sp>
    </p:spTree>
    <p:extLst>
      <p:ext uri="{BB962C8B-B14F-4D97-AF65-F5344CB8AC3E}">
        <p14:creationId xmlns:p14="http://schemas.microsoft.com/office/powerpoint/2010/main" val="417391694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b="0" i="0">
                <a:latin typeface="Arial" panose="020B0604020202020204" pitchFamily="34" charset="0"/>
                <a:ea typeface="+mn-ea"/>
              </a:defRPr>
            </a:lvl1pPr>
          </a:lstStyle>
          <a:p>
            <a:pPr>
              <a:defRPr/>
            </a:pPr>
            <a:endParaRPr lang="en-US" dirty="0"/>
          </a:p>
        </p:txBody>
      </p:sp>
      <p:sp>
        <p:nvSpPr>
          <p:cNvPr id="8" name="Rectangle 5"/>
          <p:cNvSpPr>
            <a:spLocks noGrp="1" noChangeArrowheads="1"/>
          </p:cNvSpPr>
          <p:nvPr>
            <p:ph type="ftr" sz="quarter" idx="11"/>
          </p:nvPr>
        </p:nvSpPr>
        <p:spPr/>
        <p:txBody>
          <a:bodyPr/>
          <a:lstStyle>
            <a:lvl1pPr eaLnBrk="1" hangingPunct="1">
              <a:defRPr b="0" i="0">
                <a:latin typeface="Arial" panose="020B0604020202020204" pitchFamily="34" charset="0"/>
                <a:ea typeface="+mn-ea"/>
              </a:defRPr>
            </a:lvl1pPr>
          </a:lstStyle>
          <a:p>
            <a:pPr>
              <a:defRPr/>
            </a:pPr>
            <a:endParaRPr lang="en-US" dirty="0"/>
          </a:p>
        </p:txBody>
      </p:sp>
      <p:sp>
        <p:nvSpPr>
          <p:cNvPr id="9" name="Rectangle 6"/>
          <p:cNvSpPr>
            <a:spLocks noGrp="1" noChangeArrowheads="1"/>
          </p:cNvSpPr>
          <p:nvPr>
            <p:ph type="sldNum" sz="quarter" idx="12"/>
          </p:nvPr>
        </p:nvSpPr>
        <p:spPr/>
        <p:txBody>
          <a:bodyPr/>
          <a:lstStyle>
            <a:lvl1pPr eaLnBrk="1" hangingPunct="1">
              <a:defRPr b="0" i="0">
                <a:latin typeface="Arial" panose="020B0604020202020204" pitchFamily="34" charset="0"/>
                <a:ea typeface="ＭＳ Ｐゴシック" charset="0"/>
                <a:cs typeface="ＭＳ Ｐゴシック" charset="0"/>
              </a:defRPr>
            </a:lvl1pPr>
          </a:lstStyle>
          <a:p>
            <a:pPr>
              <a:defRPr/>
            </a:pPr>
            <a:fld id="{41FBA67A-F512-458E-9E95-045AA66FE3A7}" type="slidenum">
              <a:rPr lang="en-US" smtClean="0"/>
              <a:pPr>
                <a:defRPr/>
              </a:pPr>
              <a:t>‹#›</a:t>
            </a:fld>
            <a:endParaRPr lang="en-US" dirty="0"/>
          </a:p>
        </p:txBody>
      </p:sp>
    </p:spTree>
    <p:extLst>
      <p:ext uri="{BB962C8B-B14F-4D97-AF65-F5344CB8AC3E}">
        <p14:creationId xmlns:p14="http://schemas.microsoft.com/office/powerpoint/2010/main" val="275686491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b="0" i="0">
                <a:latin typeface="Arial" panose="020B0604020202020204" pitchFamily="34" charset="0"/>
                <a:ea typeface="+mn-ea"/>
              </a:defRPr>
            </a:lvl1pPr>
          </a:lstStyle>
          <a:p>
            <a:pPr>
              <a:defRPr/>
            </a:pPr>
            <a:endParaRPr lang="en-US" dirty="0"/>
          </a:p>
        </p:txBody>
      </p:sp>
      <p:sp>
        <p:nvSpPr>
          <p:cNvPr id="7" name="Rectangle 5"/>
          <p:cNvSpPr>
            <a:spLocks noGrp="1" noChangeArrowheads="1"/>
          </p:cNvSpPr>
          <p:nvPr>
            <p:ph type="ftr" sz="quarter" idx="11"/>
          </p:nvPr>
        </p:nvSpPr>
        <p:spPr/>
        <p:txBody>
          <a:bodyPr/>
          <a:lstStyle>
            <a:lvl1pPr eaLnBrk="1" hangingPunct="1">
              <a:defRPr b="0" i="0">
                <a:latin typeface="Arial" panose="020B0604020202020204" pitchFamily="34" charset="0"/>
                <a:ea typeface="+mn-ea"/>
              </a:defRPr>
            </a:lvl1pPr>
          </a:lstStyle>
          <a:p>
            <a:pPr>
              <a:defRPr/>
            </a:pPr>
            <a:endParaRPr lang="en-US" dirty="0"/>
          </a:p>
        </p:txBody>
      </p:sp>
      <p:sp>
        <p:nvSpPr>
          <p:cNvPr id="8" name="Rectangle 6"/>
          <p:cNvSpPr>
            <a:spLocks noGrp="1" noChangeArrowheads="1"/>
          </p:cNvSpPr>
          <p:nvPr>
            <p:ph type="sldNum" sz="quarter" idx="12"/>
          </p:nvPr>
        </p:nvSpPr>
        <p:spPr/>
        <p:txBody>
          <a:bodyPr/>
          <a:lstStyle>
            <a:lvl1pPr eaLnBrk="1" hangingPunct="1">
              <a:defRPr b="0" i="0">
                <a:latin typeface="Arial" panose="020B0604020202020204" pitchFamily="34" charset="0"/>
                <a:ea typeface="ＭＳ Ｐゴシック" charset="0"/>
                <a:cs typeface="ＭＳ Ｐゴシック" charset="0"/>
              </a:defRPr>
            </a:lvl1pPr>
          </a:lstStyle>
          <a:p>
            <a:pPr>
              <a:defRPr/>
            </a:pPr>
            <a:fld id="{C834C573-05C5-42E8-802F-22E654174EED}" type="slidenum">
              <a:rPr lang="en-US" smtClean="0"/>
              <a:pPr>
                <a:defRPr/>
              </a:pPr>
              <a:t>‹#›</a:t>
            </a:fld>
            <a:endParaRPr lang="en-US" dirty="0"/>
          </a:p>
        </p:txBody>
      </p:sp>
    </p:spTree>
    <p:extLst>
      <p:ext uri="{BB962C8B-B14F-4D97-AF65-F5344CB8AC3E}">
        <p14:creationId xmlns:p14="http://schemas.microsoft.com/office/powerpoint/2010/main" val="218309486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2"/>
          <p:cNvSpPr>
            <a:spLocks noGrp="1" noChangeArrowheads="1"/>
          </p:cNvSpPr>
          <p:nvPr>
            <p:ph type="sldNum" idx="10"/>
          </p:nvPr>
        </p:nvSpPr>
        <p:spPr/>
        <p:txBody>
          <a:bodyPr/>
          <a:lstStyle>
            <a:lvl1pPr>
              <a:defRPr>
                <a:ea typeface="ＭＳ Ｐゴシック"/>
              </a:defRPr>
            </a:lvl1pPr>
          </a:lstStyle>
          <a:p>
            <a:pPr>
              <a:defRPr/>
            </a:pPr>
            <a:fld id="{2A68CE81-7ED8-4BA2-887F-330AE439ECF0}" type="slidenum">
              <a:rPr lang="en-GB"/>
              <a:pPr>
                <a:defRPr/>
              </a:pPr>
              <a:t>‹#›</a:t>
            </a:fld>
            <a:endParaRPr lang="en-GB"/>
          </a:p>
        </p:txBody>
      </p:sp>
    </p:spTree>
    <p:extLst>
      <p:ext uri="{BB962C8B-B14F-4D97-AF65-F5344CB8AC3E}">
        <p14:creationId xmlns:p14="http://schemas.microsoft.com/office/powerpoint/2010/main" val="378963266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2"/>
          <p:cNvSpPr>
            <a:spLocks noGrp="1" noChangeArrowheads="1"/>
          </p:cNvSpPr>
          <p:nvPr>
            <p:ph type="sldNum" idx="10"/>
          </p:nvPr>
        </p:nvSpPr>
        <p:spPr/>
        <p:txBody>
          <a:bodyPr/>
          <a:lstStyle>
            <a:lvl1pPr>
              <a:defRPr>
                <a:ea typeface="ＭＳ Ｐゴシック"/>
              </a:defRPr>
            </a:lvl1pPr>
          </a:lstStyle>
          <a:p>
            <a:pPr>
              <a:defRPr/>
            </a:pPr>
            <a:fld id="{D59E5355-C1F1-4D3A-B06F-A557CDBBAA78}" type="slidenum">
              <a:rPr lang="en-GB"/>
              <a:pPr>
                <a:defRPr/>
              </a:pPr>
              <a:t>‹#›</a:t>
            </a:fld>
            <a:endParaRPr lang="en-GB"/>
          </a:p>
        </p:txBody>
      </p:sp>
    </p:spTree>
    <p:extLst>
      <p:ext uri="{BB962C8B-B14F-4D97-AF65-F5344CB8AC3E}">
        <p14:creationId xmlns:p14="http://schemas.microsoft.com/office/powerpoint/2010/main" val="231980300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sldNum" idx="10"/>
          </p:nvPr>
        </p:nvSpPr>
        <p:spPr/>
        <p:txBody>
          <a:bodyPr/>
          <a:lstStyle>
            <a:lvl1pPr>
              <a:defRPr>
                <a:ea typeface="ＭＳ Ｐゴシック"/>
              </a:defRPr>
            </a:lvl1pPr>
          </a:lstStyle>
          <a:p>
            <a:pPr>
              <a:defRPr/>
            </a:pPr>
            <a:fld id="{A0528547-4F27-4E50-9752-6A33145C1E9D}" type="slidenum">
              <a:rPr lang="en-GB"/>
              <a:pPr>
                <a:defRPr/>
              </a:pPr>
              <a:t>‹#›</a:t>
            </a:fld>
            <a:endParaRPr lang="en-GB"/>
          </a:p>
        </p:txBody>
      </p:sp>
    </p:spTree>
    <p:extLst>
      <p:ext uri="{BB962C8B-B14F-4D97-AF65-F5344CB8AC3E}">
        <p14:creationId xmlns:p14="http://schemas.microsoft.com/office/powerpoint/2010/main" val="7380940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2"/>
          <p:cNvSpPr>
            <a:spLocks noGrp="1" noChangeArrowheads="1"/>
          </p:cNvSpPr>
          <p:nvPr>
            <p:ph type="sldNum" idx="10"/>
          </p:nvPr>
        </p:nvSpPr>
        <p:spPr/>
        <p:txBody>
          <a:bodyPr/>
          <a:lstStyle>
            <a:lvl1pPr>
              <a:defRPr>
                <a:ea typeface="ＭＳ Ｐゴシック"/>
              </a:defRPr>
            </a:lvl1pPr>
          </a:lstStyle>
          <a:p>
            <a:pPr>
              <a:defRPr/>
            </a:pPr>
            <a:fld id="{D6DD699E-317E-4C92-BC69-0D085B945CD4}" type="slidenum">
              <a:rPr lang="en-GB"/>
              <a:pPr>
                <a:defRPr/>
              </a:pPr>
              <a:t>‹#›</a:t>
            </a:fld>
            <a:endParaRPr lang="en-GB"/>
          </a:p>
        </p:txBody>
      </p:sp>
    </p:spTree>
    <p:extLst>
      <p:ext uri="{BB962C8B-B14F-4D97-AF65-F5344CB8AC3E}">
        <p14:creationId xmlns:p14="http://schemas.microsoft.com/office/powerpoint/2010/main" val="278000375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2"/>
          <p:cNvSpPr>
            <a:spLocks noGrp="1" noChangeArrowheads="1"/>
          </p:cNvSpPr>
          <p:nvPr>
            <p:ph type="sldNum" idx="10"/>
          </p:nvPr>
        </p:nvSpPr>
        <p:spPr/>
        <p:txBody>
          <a:bodyPr/>
          <a:lstStyle>
            <a:lvl1pPr>
              <a:defRPr>
                <a:ea typeface="ＭＳ Ｐゴシック"/>
              </a:defRPr>
            </a:lvl1pPr>
          </a:lstStyle>
          <a:p>
            <a:pPr>
              <a:defRPr/>
            </a:pPr>
            <a:fld id="{59C6D730-A628-4ADE-BD81-ABEAA732631E}" type="slidenum">
              <a:rPr lang="en-GB"/>
              <a:pPr>
                <a:defRPr/>
              </a:pPr>
              <a:t>‹#›</a:t>
            </a:fld>
            <a:endParaRPr lang="en-GB"/>
          </a:p>
        </p:txBody>
      </p:sp>
    </p:spTree>
    <p:extLst>
      <p:ext uri="{BB962C8B-B14F-4D97-AF65-F5344CB8AC3E}">
        <p14:creationId xmlns:p14="http://schemas.microsoft.com/office/powerpoint/2010/main" val="347592514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2"/>
          <p:cNvSpPr>
            <a:spLocks noGrp="1" noChangeArrowheads="1"/>
          </p:cNvSpPr>
          <p:nvPr>
            <p:ph type="sldNum" idx="10"/>
          </p:nvPr>
        </p:nvSpPr>
        <p:spPr/>
        <p:txBody>
          <a:bodyPr/>
          <a:lstStyle>
            <a:lvl1pPr>
              <a:defRPr>
                <a:ea typeface="ＭＳ Ｐゴシック"/>
              </a:defRPr>
            </a:lvl1pPr>
          </a:lstStyle>
          <a:p>
            <a:pPr>
              <a:defRPr/>
            </a:pPr>
            <a:fld id="{04A842E0-23AB-4D47-9F7E-A0EBAB38D715}" type="slidenum">
              <a:rPr lang="en-GB"/>
              <a:pPr>
                <a:defRPr/>
              </a:pPr>
              <a:t>‹#›</a:t>
            </a:fld>
            <a:endParaRPr lang="en-GB"/>
          </a:p>
        </p:txBody>
      </p:sp>
    </p:spTree>
    <p:extLst>
      <p:ext uri="{BB962C8B-B14F-4D97-AF65-F5344CB8AC3E}">
        <p14:creationId xmlns:p14="http://schemas.microsoft.com/office/powerpoint/2010/main" val="296330872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idx="10"/>
          </p:nvPr>
        </p:nvSpPr>
        <p:spPr/>
        <p:txBody>
          <a:bodyPr/>
          <a:lstStyle>
            <a:lvl1pPr>
              <a:defRPr>
                <a:ea typeface="ＭＳ Ｐゴシック"/>
              </a:defRPr>
            </a:lvl1pPr>
          </a:lstStyle>
          <a:p>
            <a:pPr>
              <a:defRPr/>
            </a:pPr>
            <a:fld id="{230BAA30-7A2C-48E9-84EE-4A2890EE0CE8}" type="slidenum">
              <a:rPr lang="en-GB"/>
              <a:pPr>
                <a:defRPr/>
              </a:pPr>
              <a:t>‹#›</a:t>
            </a:fld>
            <a:endParaRPr lang="en-GB"/>
          </a:p>
        </p:txBody>
      </p:sp>
    </p:spTree>
    <p:extLst>
      <p:ext uri="{BB962C8B-B14F-4D97-AF65-F5344CB8AC3E}">
        <p14:creationId xmlns:p14="http://schemas.microsoft.com/office/powerpoint/2010/main" val="42937724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60839017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sldNum" idx="10"/>
          </p:nvPr>
        </p:nvSpPr>
        <p:spPr/>
        <p:txBody>
          <a:bodyPr/>
          <a:lstStyle>
            <a:lvl1pPr>
              <a:defRPr>
                <a:ea typeface="ＭＳ Ｐゴシック"/>
              </a:defRPr>
            </a:lvl1pPr>
          </a:lstStyle>
          <a:p>
            <a:pPr>
              <a:defRPr/>
            </a:pPr>
            <a:fld id="{FF78AE9C-A4EE-4BD3-A141-F9458904EB89}" type="slidenum">
              <a:rPr lang="en-GB"/>
              <a:pPr>
                <a:defRPr/>
              </a:pPr>
              <a:t>‹#›</a:t>
            </a:fld>
            <a:endParaRPr lang="en-GB"/>
          </a:p>
        </p:txBody>
      </p:sp>
    </p:spTree>
    <p:extLst>
      <p:ext uri="{BB962C8B-B14F-4D97-AF65-F5344CB8AC3E}">
        <p14:creationId xmlns:p14="http://schemas.microsoft.com/office/powerpoint/2010/main" val="323139752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sldNum" idx="10"/>
          </p:nvPr>
        </p:nvSpPr>
        <p:spPr/>
        <p:txBody>
          <a:bodyPr/>
          <a:lstStyle>
            <a:lvl1pPr>
              <a:defRPr>
                <a:ea typeface="ＭＳ Ｐゴシック"/>
              </a:defRPr>
            </a:lvl1pPr>
          </a:lstStyle>
          <a:p>
            <a:pPr>
              <a:defRPr/>
            </a:pPr>
            <a:fld id="{45D8FCC2-E18F-4CA0-9B00-5FFC7B0AC4E5}" type="slidenum">
              <a:rPr lang="en-GB"/>
              <a:pPr>
                <a:defRPr/>
              </a:pPr>
              <a:t>‹#›</a:t>
            </a:fld>
            <a:endParaRPr lang="en-GB"/>
          </a:p>
        </p:txBody>
      </p:sp>
    </p:spTree>
    <p:extLst>
      <p:ext uri="{BB962C8B-B14F-4D97-AF65-F5344CB8AC3E}">
        <p14:creationId xmlns:p14="http://schemas.microsoft.com/office/powerpoint/2010/main" val="419536495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2"/>
          <p:cNvSpPr>
            <a:spLocks noGrp="1" noChangeArrowheads="1"/>
          </p:cNvSpPr>
          <p:nvPr>
            <p:ph type="sldNum" idx="10"/>
          </p:nvPr>
        </p:nvSpPr>
        <p:spPr/>
        <p:txBody>
          <a:bodyPr/>
          <a:lstStyle>
            <a:lvl1pPr>
              <a:defRPr>
                <a:ea typeface="ＭＳ Ｐゴシック"/>
              </a:defRPr>
            </a:lvl1pPr>
          </a:lstStyle>
          <a:p>
            <a:pPr>
              <a:defRPr/>
            </a:pPr>
            <a:fld id="{2A47065A-8FC3-42F9-A95A-42E123F6CBAE}" type="slidenum">
              <a:rPr lang="en-GB"/>
              <a:pPr>
                <a:defRPr/>
              </a:pPr>
              <a:t>‹#›</a:t>
            </a:fld>
            <a:endParaRPr lang="en-GB"/>
          </a:p>
        </p:txBody>
      </p:sp>
    </p:spTree>
    <p:extLst>
      <p:ext uri="{BB962C8B-B14F-4D97-AF65-F5344CB8AC3E}">
        <p14:creationId xmlns:p14="http://schemas.microsoft.com/office/powerpoint/2010/main" val="66282517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457200" y="274638"/>
            <a:ext cx="6019800" cy="58499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2"/>
          <p:cNvSpPr>
            <a:spLocks noGrp="1" noChangeArrowheads="1"/>
          </p:cNvSpPr>
          <p:nvPr>
            <p:ph type="sldNum" idx="10"/>
          </p:nvPr>
        </p:nvSpPr>
        <p:spPr/>
        <p:txBody>
          <a:bodyPr/>
          <a:lstStyle>
            <a:lvl1pPr>
              <a:defRPr>
                <a:ea typeface="ＭＳ Ｐゴシック"/>
              </a:defRPr>
            </a:lvl1pPr>
          </a:lstStyle>
          <a:p>
            <a:pPr>
              <a:defRPr/>
            </a:pPr>
            <a:fld id="{599E9BFF-1287-4987-AF39-FEBCD8D71427}" type="slidenum">
              <a:rPr lang="en-GB"/>
              <a:pPr>
                <a:defRPr/>
              </a:pPr>
              <a:t>‹#›</a:t>
            </a:fld>
            <a:endParaRPr lang="en-GB"/>
          </a:p>
        </p:txBody>
      </p:sp>
    </p:spTree>
    <p:extLst>
      <p:ext uri="{BB962C8B-B14F-4D97-AF65-F5344CB8AC3E}">
        <p14:creationId xmlns:p14="http://schemas.microsoft.com/office/powerpoint/2010/main" val="100367515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172C427A-DB9B-451E-AE3C-85B3B2CF19B3}" type="slidenum">
              <a:rPr lang="en-GB"/>
              <a:pPr>
                <a:defRPr/>
              </a:pPr>
              <a:t>‹#›</a:t>
            </a:fld>
            <a:endParaRPr lang="en-GB"/>
          </a:p>
        </p:txBody>
      </p:sp>
    </p:spTree>
    <p:extLst>
      <p:ext uri="{BB962C8B-B14F-4D97-AF65-F5344CB8AC3E}">
        <p14:creationId xmlns:p14="http://schemas.microsoft.com/office/powerpoint/2010/main" val="121509667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314DB365-E2C8-49DE-9B28-7405E8F44562}" type="slidenum">
              <a:rPr lang="en-GB"/>
              <a:pPr>
                <a:defRPr/>
              </a:pPr>
              <a:t>‹#›</a:t>
            </a:fld>
            <a:endParaRPr lang="en-GB"/>
          </a:p>
        </p:txBody>
      </p:sp>
    </p:spTree>
    <p:extLst>
      <p:ext uri="{BB962C8B-B14F-4D97-AF65-F5344CB8AC3E}">
        <p14:creationId xmlns:p14="http://schemas.microsoft.com/office/powerpoint/2010/main" val="16670231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3B7B4286-82A4-4454-B173-36FCD9489A0D}" type="slidenum">
              <a:rPr lang="en-GB"/>
              <a:pPr>
                <a:defRPr/>
              </a:pPr>
              <a:t>‹#›</a:t>
            </a:fld>
            <a:endParaRPr lang="en-GB"/>
          </a:p>
        </p:txBody>
      </p:sp>
    </p:spTree>
    <p:extLst>
      <p:ext uri="{BB962C8B-B14F-4D97-AF65-F5344CB8AC3E}">
        <p14:creationId xmlns:p14="http://schemas.microsoft.com/office/powerpoint/2010/main" val="295428582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EB56DBB5-D8BC-4CD5-994E-DF8E48A002FB}" type="slidenum">
              <a:rPr lang="en-GB"/>
              <a:pPr>
                <a:defRPr/>
              </a:pPr>
              <a:t>‹#›</a:t>
            </a:fld>
            <a:endParaRPr lang="en-GB"/>
          </a:p>
        </p:txBody>
      </p:sp>
    </p:spTree>
    <p:extLst>
      <p:ext uri="{BB962C8B-B14F-4D97-AF65-F5344CB8AC3E}">
        <p14:creationId xmlns:p14="http://schemas.microsoft.com/office/powerpoint/2010/main" val="263902285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C69E78A3-0E41-4406-B3B6-072FD2738A77}" type="slidenum">
              <a:rPr lang="en-GB"/>
              <a:pPr>
                <a:defRPr/>
              </a:pPr>
              <a:t>‹#›</a:t>
            </a:fld>
            <a:endParaRPr lang="en-GB"/>
          </a:p>
        </p:txBody>
      </p:sp>
    </p:spTree>
    <p:extLst>
      <p:ext uri="{BB962C8B-B14F-4D97-AF65-F5344CB8AC3E}">
        <p14:creationId xmlns:p14="http://schemas.microsoft.com/office/powerpoint/2010/main" val="353374119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FFF7EEE1-C766-4B24-9046-4AB327036664}" type="slidenum">
              <a:rPr lang="en-GB"/>
              <a:pPr>
                <a:defRPr/>
              </a:pPr>
              <a:t>‹#›</a:t>
            </a:fld>
            <a:endParaRPr lang="en-GB"/>
          </a:p>
        </p:txBody>
      </p:sp>
    </p:spTree>
    <p:extLst>
      <p:ext uri="{BB962C8B-B14F-4D97-AF65-F5344CB8AC3E}">
        <p14:creationId xmlns:p14="http://schemas.microsoft.com/office/powerpoint/2010/main" val="37674239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898660737"/>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21A0D48E-C249-4832-8375-B00FFB89F0B7}" type="slidenum">
              <a:rPr lang="en-GB"/>
              <a:pPr>
                <a:defRPr/>
              </a:pPr>
              <a:t>‹#›</a:t>
            </a:fld>
            <a:endParaRPr lang="en-GB"/>
          </a:p>
        </p:txBody>
      </p:sp>
    </p:spTree>
    <p:extLst>
      <p:ext uri="{BB962C8B-B14F-4D97-AF65-F5344CB8AC3E}">
        <p14:creationId xmlns:p14="http://schemas.microsoft.com/office/powerpoint/2010/main" val="270466004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1FFAD098-8695-44E4-B9CA-DB1E8D3A12D5}" type="slidenum">
              <a:rPr lang="en-GB"/>
              <a:pPr>
                <a:defRPr/>
              </a:pPr>
              <a:t>‹#›</a:t>
            </a:fld>
            <a:endParaRPr lang="en-GB"/>
          </a:p>
        </p:txBody>
      </p:sp>
    </p:spTree>
    <p:extLst>
      <p:ext uri="{BB962C8B-B14F-4D97-AF65-F5344CB8AC3E}">
        <p14:creationId xmlns:p14="http://schemas.microsoft.com/office/powerpoint/2010/main" val="180186073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898C21CB-5608-42DE-B09D-B0A9CBC71C1E}" type="slidenum">
              <a:rPr lang="en-GB"/>
              <a:pPr>
                <a:defRPr/>
              </a:pPr>
              <a:t>‹#›</a:t>
            </a:fld>
            <a:endParaRPr lang="en-GB"/>
          </a:p>
        </p:txBody>
      </p:sp>
    </p:spTree>
    <p:extLst>
      <p:ext uri="{BB962C8B-B14F-4D97-AF65-F5344CB8AC3E}">
        <p14:creationId xmlns:p14="http://schemas.microsoft.com/office/powerpoint/2010/main" val="246647081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ADFFE6B4-EA6F-4A92-B99F-0A886090E0E3}" type="slidenum">
              <a:rPr lang="en-GB"/>
              <a:pPr>
                <a:defRPr/>
              </a:pPr>
              <a:t>‹#›</a:t>
            </a:fld>
            <a:endParaRPr lang="en-GB"/>
          </a:p>
        </p:txBody>
      </p:sp>
    </p:spTree>
    <p:extLst>
      <p:ext uri="{BB962C8B-B14F-4D97-AF65-F5344CB8AC3E}">
        <p14:creationId xmlns:p14="http://schemas.microsoft.com/office/powerpoint/2010/main" val="277503413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62B35F43-D9B5-4159-89A8-62C5171C66FE}" type="slidenum">
              <a:rPr lang="en-GB"/>
              <a:pPr>
                <a:defRPr/>
              </a:pPr>
              <a:t>‹#›</a:t>
            </a:fld>
            <a:endParaRPr lang="en-GB"/>
          </a:p>
        </p:txBody>
      </p:sp>
    </p:spTree>
    <p:extLst>
      <p:ext uri="{BB962C8B-B14F-4D97-AF65-F5344CB8AC3E}">
        <p14:creationId xmlns:p14="http://schemas.microsoft.com/office/powerpoint/2010/main" val="4200686084"/>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12/2/23</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90062340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12/2/23</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64147485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12/2/23</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166572652"/>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12/2/23</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36518846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12/2/23</a:t>
            </a:fld>
            <a:endParaRPr lang="en-US">
              <a:solidFill>
                <a:prstClr val="black"/>
              </a:solidFill>
              <a:latin typeface="Calibri"/>
              <a:ea typeface="ＭＳ Ｐゴシック" charset="0"/>
              <a:cs typeface="ＭＳ Ｐゴシック" charset="0"/>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9764883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74607335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12/2/23</a:t>
            </a:fld>
            <a:endParaRPr lang="en-US">
              <a:solidFill>
                <a:prstClr val="black"/>
              </a:solidFill>
              <a:latin typeface="Calibri"/>
              <a:ea typeface="ＭＳ Ｐゴシック" charset="0"/>
              <a:cs typeface="ＭＳ Ｐゴシック" charset="0"/>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036593937"/>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12/2/23</a:t>
            </a:fld>
            <a:endParaRPr lang="en-US">
              <a:solidFill>
                <a:prstClr val="black"/>
              </a:solidFill>
              <a:latin typeface="Calibri"/>
              <a:ea typeface="ＭＳ Ｐゴシック" charset="0"/>
              <a:cs typeface="ＭＳ Ｐゴシック" charset="0"/>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514696087"/>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12/2/23</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195608704"/>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12/2/23</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951207222"/>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12/2/23</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91383928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12/2/23</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0021719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G0" fmla="+- 312 0 0"/>
                <a:gd name="G1" fmla="+- 21600 0 0"/>
                <a:gd name="G2" fmla="+- 21600 0 0"/>
                <a:gd name="T0" fmla="*/ 300 w 21912"/>
                <a:gd name="T1" fmla="*/ 0 h 43200"/>
                <a:gd name="T2" fmla="*/ 0 w 21912"/>
                <a:gd name="T3" fmla="*/ 43198 h 43200"/>
                <a:gd name="T4" fmla="*/ 312 w 21912"/>
                <a:gd name="T5" fmla="*/ 21600 h 43200"/>
              </a:gdLst>
              <a:ahLst/>
              <a:cxnLst>
                <a:cxn ang="0">
                  <a:pos x="T0" y="T1"/>
                </a:cxn>
                <a:cxn ang="0">
                  <a:pos x="T2" y="T3"/>
                </a:cxn>
                <a:cxn ang="0">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close/>
                </a:path>
              </a:pathLst>
            </a:custGeom>
            <a:gradFill rotWithShape="0">
              <a:gsLst>
                <a:gs pos="0">
                  <a:schemeClr val="bg1"/>
                </a:gs>
                <a:gs pos="100000">
                  <a:srgbClr val="663300"/>
                </a:gs>
              </a:gsLst>
              <a:lin ang="0" scaled="1"/>
            </a:gradFill>
            <a:ln>
              <a:noFill/>
            </a:ln>
            <a:effectLst/>
            <a:extLst>
              <a:ext uri="{91240B29-F687-4f45-9708-019B960494DF}">
                <a14:hiddenLine xmlns="" xmlns:a14="http://schemas.microsoft.com/office/drawing/2010/main" w="9525" cap="rnd">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a:solidFill>
                  <a:srgbClr val="FFFFCC"/>
                </a:solidFill>
              </a:endParaRPr>
            </a:p>
          </p:txBody>
        </p:sp>
        <p:sp>
          <p:nvSpPr>
            <p:cNvPr id="6" name="Arc 4"/>
            <p:cNvSpPr>
              <a:spLocks/>
            </p:cNvSpPr>
            <p:nvPr/>
          </p:nvSpPr>
          <p:spPr bwMode="invGray">
            <a:xfrm>
              <a:off x="3548" y="1593"/>
              <a:ext cx="1831" cy="800"/>
            </a:xfrm>
            <a:custGeom>
              <a:avLst/>
              <a:gdLst>
                <a:gd name="G0" fmla="+- 324 0 0"/>
                <a:gd name="G1" fmla="+- 21600 0 0"/>
                <a:gd name="G2" fmla="+- 21600 0 0"/>
                <a:gd name="T0" fmla="*/ 312 w 21924"/>
                <a:gd name="T1" fmla="*/ 0 h 43200"/>
                <a:gd name="T2" fmla="*/ 0 w 21924"/>
                <a:gd name="T3" fmla="*/ 43198 h 43200"/>
                <a:gd name="T4" fmla="*/ 324 w 21924"/>
                <a:gd name="T5" fmla="*/ 21600 h 43200"/>
              </a:gdLst>
              <a:ahLst/>
              <a:cxnLst>
                <a:cxn ang="0">
                  <a:pos x="T0" y="T1"/>
                </a:cxn>
                <a:cxn ang="0">
                  <a:pos x="T2" y="T3"/>
                </a:cxn>
                <a:cxn ang="0">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close/>
                </a:path>
              </a:pathLst>
            </a:custGeom>
            <a:gradFill rotWithShape="0">
              <a:gsLst>
                <a:gs pos="0">
                  <a:schemeClr val="bg1"/>
                </a:gs>
                <a:gs pos="100000">
                  <a:srgbClr val="894400"/>
                </a:gs>
              </a:gsLst>
              <a:lin ang="0" scaled="1"/>
            </a:gradFill>
            <a:ln>
              <a:noFill/>
            </a:ln>
            <a:effectLst/>
            <a:extLst>
              <a:ext uri="{91240B29-F687-4f45-9708-019B960494DF}">
                <a14:hiddenLine xmlns="" xmlns:a14="http://schemas.microsoft.com/office/drawing/2010/main" w="9525" cap="rnd">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a:solidFill>
                  <a:srgbClr val="FFFFCC"/>
                </a:solidFill>
              </a:endParaRPr>
            </a:p>
          </p:txBody>
        </p:sp>
        <p:sp>
          <p:nvSpPr>
            <p:cNvPr id="7" name="Arc 5"/>
            <p:cNvSpPr>
              <a:spLocks/>
            </p:cNvSpPr>
            <p:nvPr/>
          </p:nvSpPr>
          <p:spPr bwMode="invGray">
            <a:xfrm>
              <a:off x="3521" y="1732"/>
              <a:ext cx="1830" cy="522"/>
            </a:xfrm>
            <a:custGeom>
              <a:avLst/>
              <a:gdLst>
                <a:gd name="G0" fmla="+- 325 0 0"/>
                <a:gd name="G1" fmla="+- 21600 0 0"/>
                <a:gd name="G2" fmla="+- 21600 0 0"/>
                <a:gd name="T0" fmla="*/ 313 w 21925"/>
                <a:gd name="T1" fmla="*/ 0 h 43200"/>
                <a:gd name="T2" fmla="*/ 0 w 21925"/>
                <a:gd name="T3" fmla="*/ 43198 h 43200"/>
                <a:gd name="T4" fmla="*/ 325 w 21925"/>
                <a:gd name="T5" fmla="*/ 21600 h 43200"/>
              </a:gdLst>
              <a:ahLst/>
              <a:cxnLst>
                <a:cxn ang="0">
                  <a:pos x="T0" y="T1"/>
                </a:cxn>
                <a:cxn ang="0">
                  <a:pos x="T2" y="T3"/>
                </a:cxn>
                <a:cxn ang="0">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close/>
                </a:path>
              </a:pathLst>
            </a:custGeom>
            <a:gradFill rotWithShape="0">
              <a:gsLst>
                <a:gs pos="0">
                  <a:schemeClr val="bg1"/>
                </a:gs>
                <a:gs pos="100000">
                  <a:srgbClr val="B75B00"/>
                </a:gs>
              </a:gsLst>
              <a:lin ang="0" scaled="1"/>
            </a:gradFill>
            <a:ln>
              <a:noFill/>
            </a:ln>
            <a:effectLst/>
            <a:extLst>
              <a:ext uri="{91240B29-F687-4f45-9708-019B960494DF}">
                <a14:hiddenLine xmlns="" xmlns:a14="http://schemas.microsoft.com/office/drawing/2010/main" w="9525" cap="rnd">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a:solidFill>
                  <a:srgbClr val="FFFFCC"/>
                </a:solidFill>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a:solidFill>
                  <a:srgbClr val="FFFFCC"/>
                </a:solidFill>
              </a:endParaRPr>
            </a:p>
          </p:txBody>
        </p:sp>
      </p:grpSp>
      <p:sp>
        <p:nvSpPr>
          <p:cNvPr id="632839" name="Rectangle 7"/>
          <p:cNvSpPr>
            <a:spLocks noGrp="1" noChangeArrowheads="1"/>
          </p:cNvSpPr>
          <p:nvPr>
            <p:ph type="ctrTitle" sz="quarter"/>
          </p:nvPr>
        </p:nvSpPr>
        <p:spPr>
          <a:xfrm>
            <a:off x="685800" y="1447800"/>
            <a:ext cx="7772400" cy="1143000"/>
          </a:xfrm>
        </p:spPr>
        <p:txBody>
          <a:bodyPr/>
          <a:lstStyle>
            <a:lvl1pPr>
              <a:defRPr/>
            </a:lvl1pPr>
          </a:lstStyle>
          <a:p>
            <a:pPr lvl="0"/>
            <a:r>
              <a:rPr lang="en-US" altLang="zh-TW" noProof="0"/>
              <a:t>Click to edit Master title style</a:t>
            </a:r>
          </a:p>
        </p:txBody>
      </p:sp>
      <p:sp>
        <p:nvSpPr>
          <p:cNvPr id="632840"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pPr lvl="0"/>
            <a:r>
              <a:rPr lang="en-US" altLang="zh-TW" noProof="0"/>
              <a:t>Click to edit Master subtitle style</a:t>
            </a:r>
          </a:p>
        </p:txBody>
      </p:sp>
      <p:sp>
        <p:nvSpPr>
          <p:cNvPr id="9" name="Rectangle 9"/>
          <p:cNvSpPr>
            <a:spLocks noGrp="1" noChangeArrowheads="1"/>
          </p:cNvSpPr>
          <p:nvPr>
            <p:ph type="dt" sz="quarter" idx="10"/>
          </p:nvPr>
        </p:nvSpPr>
        <p:spPr/>
        <p:txBody>
          <a:bodyPr/>
          <a:lstStyle>
            <a:lvl1pPr>
              <a:defRPr smtClean="0"/>
            </a:lvl1pPr>
          </a:lstStyle>
          <a:p>
            <a:pPr>
              <a:defRPr/>
            </a:pPr>
            <a:endParaRPr lang="en-US" altLang="zh-TW">
              <a:solidFill>
                <a:srgbClr val="FFFFCC"/>
              </a:solidFill>
              <a:latin typeface="Times New Roman"/>
              <a:ea typeface="ＭＳ Ｐゴシック"/>
              <a:cs typeface="新細明體"/>
            </a:endParaRPr>
          </a:p>
        </p:txBody>
      </p:sp>
      <p:sp>
        <p:nvSpPr>
          <p:cNvPr id="10" name="Rectangle 10"/>
          <p:cNvSpPr>
            <a:spLocks noGrp="1" noChangeArrowheads="1"/>
          </p:cNvSpPr>
          <p:nvPr>
            <p:ph type="ftr" sz="quarter" idx="11"/>
          </p:nvPr>
        </p:nvSpPr>
        <p:spPr/>
        <p:txBody>
          <a:bodyPr/>
          <a:lstStyle>
            <a:lvl1pPr>
              <a:defRPr smtClean="0"/>
            </a:lvl1pPr>
          </a:lstStyle>
          <a:p>
            <a:pPr>
              <a:defRPr/>
            </a:pPr>
            <a:endParaRPr lang="en-US" altLang="zh-TW">
              <a:solidFill>
                <a:srgbClr val="FFFFCC"/>
              </a:solidFill>
              <a:latin typeface="Times New Roman"/>
              <a:ea typeface="ＭＳ Ｐゴシック"/>
              <a:cs typeface="新細明體"/>
            </a:endParaRPr>
          </a:p>
        </p:txBody>
      </p:sp>
      <p:sp>
        <p:nvSpPr>
          <p:cNvPr id="11" name="Rectangle 11"/>
          <p:cNvSpPr>
            <a:spLocks noGrp="1" noChangeArrowheads="1"/>
          </p:cNvSpPr>
          <p:nvPr>
            <p:ph type="sldNum" sz="quarter" idx="12"/>
          </p:nvPr>
        </p:nvSpPr>
        <p:spPr/>
        <p:txBody>
          <a:bodyPr/>
          <a:lstStyle>
            <a:lvl1pPr>
              <a:defRPr/>
            </a:lvl1pPr>
          </a:lstStyle>
          <a:p>
            <a:fld id="{284572BF-5F62-E545-93AC-A23855C46A2E}"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41744492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6" name="Rectangle 11"/>
          <p:cNvSpPr>
            <a:spLocks noGrp="1" noChangeArrowheads="1"/>
          </p:cNvSpPr>
          <p:nvPr>
            <p:ph type="sldNum" sz="quarter" idx="12"/>
          </p:nvPr>
        </p:nvSpPr>
        <p:spPr>
          <a:ln/>
        </p:spPr>
        <p:txBody>
          <a:bodyPr/>
          <a:lstStyle>
            <a:lvl1pPr>
              <a:defRPr/>
            </a:lvl1pPr>
          </a:lstStyle>
          <a:p>
            <a:fld id="{D96201BC-D0B9-DC4B-8E4F-253BD73CE964}"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36001979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6" name="Rectangle 11"/>
          <p:cNvSpPr>
            <a:spLocks noGrp="1" noChangeArrowheads="1"/>
          </p:cNvSpPr>
          <p:nvPr>
            <p:ph type="sldNum" sz="quarter" idx="12"/>
          </p:nvPr>
        </p:nvSpPr>
        <p:spPr>
          <a:ln/>
        </p:spPr>
        <p:txBody>
          <a:bodyPr/>
          <a:lstStyle>
            <a:lvl1pPr>
              <a:defRPr/>
            </a:lvl1pPr>
          </a:lstStyle>
          <a:p>
            <a:fld id="{7FF9DB5B-5027-0F4E-BE78-DC0550C43C2B}"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3026236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7" name="Rectangle 11"/>
          <p:cNvSpPr>
            <a:spLocks noGrp="1" noChangeArrowheads="1"/>
          </p:cNvSpPr>
          <p:nvPr>
            <p:ph type="sldNum" sz="quarter" idx="12"/>
          </p:nvPr>
        </p:nvSpPr>
        <p:spPr>
          <a:ln/>
        </p:spPr>
        <p:txBody>
          <a:bodyPr/>
          <a:lstStyle>
            <a:lvl1pPr>
              <a:defRPr/>
            </a:lvl1pPr>
          </a:lstStyle>
          <a:p>
            <a:fld id="{EBB46534-9072-7343-87E4-9D9EF6A90A71}"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6863110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9" name="Rectangle 11"/>
          <p:cNvSpPr>
            <a:spLocks noGrp="1" noChangeArrowheads="1"/>
          </p:cNvSpPr>
          <p:nvPr>
            <p:ph type="sldNum" sz="quarter" idx="12"/>
          </p:nvPr>
        </p:nvSpPr>
        <p:spPr>
          <a:ln/>
        </p:spPr>
        <p:txBody>
          <a:bodyPr/>
          <a:lstStyle>
            <a:lvl1pPr>
              <a:defRPr/>
            </a:lvl1pPr>
          </a:lstStyle>
          <a:p>
            <a:fld id="{6B416A04-3C10-D744-9108-F998B3862AA5}"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12202438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B7829EC4-45C7-6740-A8A0-3EC5A9BC321B}" type="slidenum">
              <a:rPr lang="en-GB"/>
              <a:pPr>
                <a:defRPr/>
              </a:pPr>
              <a:t>‹#›</a:t>
            </a:fld>
            <a:endParaRPr lang="en-GB"/>
          </a:p>
        </p:txBody>
      </p:sp>
    </p:spTree>
    <p:extLst>
      <p:ext uri="{BB962C8B-B14F-4D97-AF65-F5344CB8AC3E}">
        <p14:creationId xmlns:p14="http://schemas.microsoft.com/office/powerpoint/2010/main" val="7865945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5" name="Rectangle 11"/>
          <p:cNvSpPr>
            <a:spLocks noGrp="1" noChangeArrowheads="1"/>
          </p:cNvSpPr>
          <p:nvPr>
            <p:ph type="sldNum" sz="quarter" idx="12"/>
          </p:nvPr>
        </p:nvSpPr>
        <p:spPr>
          <a:ln/>
        </p:spPr>
        <p:txBody>
          <a:bodyPr/>
          <a:lstStyle>
            <a:lvl1pPr>
              <a:defRPr/>
            </a:lvl1pPr>
          </a:lstStyle>
          <a:p>
            <a:fld id="{F7A6FB48-F610-1B48-BC70-9235AE9883D3}"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16797464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4" name="Rectangle 11"/>
          <p:cNvSpPr>
            <a:spLocks noGrp="1" noChangeArrowheads="1"/>
          </p:cNvSpPr>
          <p:nvPr>
            <p:ph type="sldNum" sz="quarter" idx="12"/>
          </p:nvPr>
        </p:nvSpPr>
        <p:spPr>
          <a:ln/>
        </p:spPr>
        <p:txBody>
          <a:bodyPr/>
          <a:lstStyle>
            <a:lvl1pPr>
              <a:defRPr/>
            </a:lvl1pPr>
          </a:lstStyle>
          <a:p>
            <a:fld id="{819BBA50-4A93-2A42-A44E-C49124DFDEC0}"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7616672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7" name="Rectangle 11"/>
          <p:cNvSpPr>
            <a:spLocks noGrp="1" noChangeArrowheads="1"/>
          </p:cNvSpPr>
          <p:nvPr>
            <p:ph type="sldNum" sz="quarter" idx="12"/>
          </p:nvPr>
        </p:nvSpPr>
        <p:spPr>
          <a:ln/>
        </p:spPr>
        <p:txBody>
          <a:bodyPr/>
          <a:lstStyle>
            <a:lvl1pPr>
              <a:defRPr/>
            </a:lvl1pPr>
          </a:lstStyle>
          <a:p>
            <a:fld id="{04343C27-1B15-9347-A518-84A0CFF4CC94}"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33443221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7" name="Rectangle 11"/>
          <p:cNvSpPr>
            <a:spLocks noGrp="1" noChangeArrowheads="1"/>
          </p:cNvSpPr>
          <p:nvPr>
            <p:ph type="sldNum" sz="quarter" idx="12"/>
          </p:nvPr>
        </p:nvSpPr>
        <p:spPr>
          <a:ln/>
        </p:spPr>
        <p:txBody>
          <a:bodyPr/>
          <a:lstStyle>
            <a:lvl1pPr>
              <a:defRPr/>
            </a:lvl1pPr>
          </a:lstStyle>
          <a:p>
            <a:fld id="{7B4B42E3-4A36-B548-ACCA-F14292B72D7A}"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14672994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6" name="Rectangle 11"/>
          <p:cNvSpPr>
            <a:spLocks noGrp="1" noChangeArrowheads="1"/>
          </p:cNvSpPr>
          <p:nvPr>
            <p:ph type="sldNum" sz="quarter" idx="12"/>
          </p:nvPr>
        </p:nvSpPr>
        <p:spPr>
          <a:ln/>
        </p:spPr>
        <p:txBody>
          <a:bodyPr/>
          <a:lstStyle>
            <a:lvl1pPr>
              <a:defRPr/>
            </a:lvl1pPr>
          </a:lstStyle>
          <a:p>
            <a:fld id="{B419CCB7-B65A-2A4F-BB44-595888B22758}"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16295724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6" name="Rectangle 11"/>
          <p:cNvSpPr>
            <a:spLocks noGrp="1" noChangeArrowheads="1"/>
          </p:cNvSpPr>
          <p:nvPr>
            <p:ph type="sldNum" sz="quarter" idx="12"/>
          </p:nvPr>
        </p:nvSpPr>
        <p:spPr>
          <a:ln/>
        </p:spPr>
        <p:txBody>
          <a:bodyPr/>
          <a:lstStyle>
            <a:lvl1pPr>
              <a:defRPr/>
            </a:lvl1pPr>
          </a:lstStyle>
          <a:p>
            <a:fld id="{7DED9F39-6F2F-1547-836D-37348D6B952A}"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10754358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9185654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2056799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0191323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622541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2D186598-1AE1-774E-8971-8C17B2894656}" type="slidenum">
              <a:rPr lang="en-GB"/>
              <a:pPr>
                <a:defRPr/>
              </a:pPr>
              <a:t>‹#›</a:t>
            </a:fld>
            <a:endParaRPr lang="en-GB"/>
          </a:p>
        </p:txBody>
      </p:sp>
    </p:spTree>
    <p:extLst>
      <p:ext uri="{BB962C8B-B14F-4D97-AF65-F5344CB8AC3E}">
        <p14:creationId xmlns:p14="http://schemas.microsoft.com/office/powerpoint/2010/main" val="39403248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2526040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0154321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0813094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6247481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134537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6624933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3343236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9356271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6293600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17DCFB14-EBFE-47E7-9501-BDF0580E1E4F}" type="slidenum">
              <a:rPr lang="en-US"/>
              <a:pPr>
                <a:defRPr/>
              </a:pPr>
              <a:t>‹#›</a:t>
            </a:fld>
            <a:endParaRPr lang="en-US"/>
          </a:p>
        </p:txBody>
      </p:sp>
    </p:spTree>
    <p:extLst>
      <p:ext uri="{BB962C8B-B14F-4D97-AF65-F5344CB8AC3E}">
        <p14:creationId xmlns:p14="http://schemas.microsoft.com/office/powerpoint/2010/main" val="21944775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EF38E4C2-FD74-3A48-9E72-BB9ABAD1D16B}" type="slidenum">
              <a:rPr lang="en-GB"/>
              <a:pPr>
                <a:defRPr/>
              </a:pPr>
              <a:t>‹#›</a:t>
            </a:fld>
            <a:endParaRPr lang="en-GB"/>
          </a:p>
        </p:txBody>
      </p:sp>
    </p:spTree>
    <p:extLst>
      <p:ext uri="{BB962C8B-B14F-4D97-AF65-F5344CB8AC3E}">
        <p14:creationId xmlns:p14="http://schemas.microsoft.com/office/powerpoint/2010/main" val="33887750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C910D29A-671C-4C28-9C73-BB8740936277}" type="slidenum">
              <a:rPr lang="en-US"/>
              <a:pPr>
                <a:defRPr/>
              </a:pPr>
              <a:t>‹#›</a:t>
            </a:fld>
            <a:endParaRPr lang="en-US"/>
          </a:p>
        </p:txBody>
      </p:sp>
    </p:spTree>
    <p:extLst>
      <p:ext uri="{BB962C8B-B14F-4D97-AF65-F5344CB8AC3E}">
        <p14:creationId xmlns:p14="http://schemas.microsoft.com/office/powerpoint/2010/main" val="23772168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C2C52A67-BD05-4FC0-A71C-2F1D48E43C13}" type="slidenum">
              <a:rPr lang="en-US"/>
              <a:pPr>
                <a:defRPr/>
              </a:pPr>
              <a:t>‹#›</a:t>
            </a:fld>
            <a:endParaRPr lang="en-US"/>
          </a:p>
        </p:txBody>
      </p:sp>
    </p:spTree>
    <p:extLst>
      <p:ext uri="{BB962C8B-B14F-4D97-AF65-F5344CB8AC3E}">
        <p14:creationId xmlns:p14="http://schemas.microsoft.com/office/powerpoint/2010/main" val="36623904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6B6FF256-83EC-482D-BB80-B1244AA57B88}" type="slidenum">
              <a:rPr lang="en-US"/>
              <a:pPr>
                <a:defRPr/>
              </a:pPr>
              <a:t>‹#›</a:t>
            </a:fld>
            <a:endParaRPr lang="en-US"/>
          </a:p>
        </p:txBody>
      </p:sp>
    </p:spTree>
    <p:extLst>
      <p:ext uri="{BB962C8B-B14F-4D97-AF65-F5344CB8AC3E}">
        <p14:creationId xmlns:p14="http://schemas.microsoft.com/office/powerpoint/2010/main" val="24053790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66305CF2-DD57-43F5-9EA2-3D22CBE4FB30}" type="slidenum">
              <a:rPr lang="en-US"/>
              <a:pPr>
                <a:defRPr/>
              </a:pPr>
              <a:t>‹#›</a:t>
            </a:fld>
            <a:endParaRPr lang="en-US"/>
          </a:p>
        </p:txBody>
      </p:sp>
    </p:spTree>
    <p:extLst>
      <p:ext uri="{BB962C8B-B14F-4D97-AF65-F5344CB8AC3E}">
        <p14:creationId xmlns:p14="http://schemas.microsoft.com/office/powerpoint/2010/main" val="334668417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24223609-5D67-42BD-8F27-36B9DB58616F}" type="slidenum">
              <a:rPr lang="en-US"/>
              <a:pPr>
                <a:defRPr/>
              </a:pPr>
              <a:t>‹#›</a:t>
            </a:fld>
            <a:endParaRPr lang="en-US"/>
          </a:p>
        </p:txBody>
      </p:sp>
    </p:spTree>
    <p:extLst>
      <p:ext uri="{BB962C8B-B14F-4D97-AF65-F5344CB8AC3E}">
        <p14:creationId xmlns:p14="http://schemas.microsoft.com/office/powerpoint/2010/main" val="248243000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3C909109-FB9B-463A-B018-6EB96FCEDAB4}" type="slidenum">
              <a:rPr lang="en-US"/>
              <a:pPr>
                <a:defRPr/>
              </a:pPr>
              <a:t>‹#›</a:t>
            </a:fld>
            <a:endParaRPr lang="en-US"/>
          </a:p>
        </p:txBody>
      </p:sp>
    </p:spTree>
    <p:extLst>
      <p:ext uri="{BB962C8B-B14F-4D97-AF65-F5344CB8AC3E}">
        <p14:creationId xmlns:p14="http://schemas.microsoft.com/office/powerpoint/2010/main" val="33195054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B6C7EBF5-FCA1-4F39-9721-948DC86844DD}" type="slidenum">
              <a:rPr lang="en-US"/>
              <a:pPr>
                <a:defRPr/>
              </a:pPr>
              <a:t>‹#›</a:t>
            </a:fld>
            <a:endParaRPr lang="en-US"/>
          </a:p>
        </p:txBody>
      </p:sp>
    </p:spTree>
    <p:extLst>
      <p:ext uri="{BB962C8B-B14F-4D97-AF65-F5344CB8AC3E}">
        <p14:creationId xmlns:p14="http://schemas.microsoft.com/office/powerpoint/2010/main" val="400503504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D02DE637-9F98-4E9B-ABD8-42019B24D32C}" type="slidenum">
              <a:rPr lang="en-US"/>
              <a:pPr>
                <a:defRPr/>
              </a:pPr>
              <a:t>‹#›</a:t>
            </a:fld>
            <a:endParaRPr lang="en-US"/>
          </a:p>
        </p:txBody>
      </p:sp>
    </p:spTree>
    <p:extLst>
      <p:ext uri="{BB962C8B-B14F-4D97-AF65-F5344CB8AC3E}">
        <p14:creationId xmlns:p14="http://schemas.microsoft.com/office/powerpoint/2010/main" val="32032102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254B4DBF-1F1E-449F-B4D0-1F3D4AEE60C2}" type="slidenum">
              <a:rPr lang="en-US"/>
              <a:pPr>
                <a:defRPr/>
              </a:pPr>
              <a:t>‹#›</a:t>
            </a:fld>
            <a:endParaRPr lang="en-US"/>
          </a:p>
        </p:txBody>
      </p:sp>
    </p:spTree>
    <p:extLst>
      <p:ext uri="{BB962C8B-B14F-4D97-AF65-F5344CB8AC3E}">
        <p14:creationId xmlns:p14="http://schemas.microsoft.com/office/powerpoint/2010/main" val="21922188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7DE43811-F861-4C51-B737-8227229C68B0}" type="slidenum">
              <a:rPr lang="en-US"/>
              <a:pPr>
                <a:defRPr/>
              </a:pPr>
              <a:t>‹#›</a:t>
            </a:fld>
            <a:endParaRPr lang="en-US"/>
          </a:p>
        </p:txBody>
      </p:sp>
    </p:spTree>
    <p:extLst>
      <p:ext uri="{BB962C8B-B14F-4D97-AF65-F5344CB8AC3E}">
        <p14:creationId xmlns:p14="http://schemas.microsoft.com/office/powerpoint/2010/main" val="7991925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DF7B5088-8C5B-7744-976F-459B9E84F833}" type="slidenum">
              <a:rPr lang="en-GB"/>
              <a:pPr>
                <a:defRPr/>
              </a:pPr>
              <a:t>‹#›</a:t>
            </a:fld>
            <a:endParaRPr lang="en-GB"/>
          </a:p>
        </p:txBody>
      </p:sp>
    </p:spTree>
    <p:extLst>
      <p:ext uri="{BB962C8B-B14F-4D97-AF65-F5344CB8AC3E}">
        <p14:creationId xmlns:p14="http://schemas.microsoft.com/office/powerpoint/2010/main" val="391005155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41FBA67A-F512-458E-9E95-045AA66FE3A7}" type="slidenum">
              <a:rPr lang="en-US"/>
              <a:pPr>
                <a:defRPr/>
              </a:pPr>
              <a:t>‹#›</a:t>
            </a:fld>
            <a:endParaRPr lang="en-US"/>
          </a:p>
        </p:txBody>
      </p:sp>
    </p:spTree>
    <p:extLst>
      <p:ext uri="{BB962C8B-B14F-4D97-AF65-F5344CB8AC3E}">
        <p14:creationId xmlns:p14="http://schemas.microsoft.com/office/powerpoint/2010/main" val="207203596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C834C573-05C5-42E8-802F-22E654174EED}" type="slidenum">
              <a:rPr lang="en-US"/>
              <a:pPr>
                <a:defRPr/>
              </a:pPr>
              <a:t>‹#›</a:t>
            </a:fld>
            <a:endParaRPr lang="en-US"/>
          </a:p>
        </p:txBody>
      </p:sp>
    </p:spTree>
    <p:extLst>
      <p:ext uri="{BB962C8B-B14F-4D97-AF65-F5344CB8AC3E}">
        <p14:creationId xmlns:p14="http://schemas.microsoft.com/office/powerpoint/2010/main" val="320699957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atin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ea typeface="Osaka" charset="0"/>
              </a:defRPr>
            </a:lvl1pPr>
          </a:lstStyle>
          <a:p>
            <a:pPr>
              <a:defRPr/>
            </a:pPr>
            <a:fld id="{C3BD8B2A-07F9-42ED-A9DB-936C53F22FD0}" type="slidenum">
              <a:rPr lang="en-US"/>
              <a:pPr>
                <a:defRPr/>
              </a:pPr>
              <a:t>‹#›</a:t>
            </a:fld>
            <a:endParaRPr lang="en-US"/>
          </a:p>
        </p:txBody>
      </p:sp>
    </p:spTree>
    <p:extLst>
      <p:ext uri="{BB962C8B-B14F-4D97-AF65-F5344CB8AC3E}">
        <p14:creationId xmlns:p14="http://schemas.microsoft.com/office/powerpoint/2010/main" val="66662030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atin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ea typeface="Osaka" charset="0"/>
              </a:defRPr>
            </a:lvl1pPr>
          </a:lstStyle>
          <a:p>
            <a:pPr>
              <a:defRPr/>
            </a:pPr>
            <a:fld id="{C61E5FE8-4555-4238-B205-126C79EB7D77}" type="slidenum">
              <a:rPr lang="en-US"/>
              <a:pPr>
                <a:defRPr/>
              </a:pPr>
              <a:t>‹#›</a:t>
            </a:fld>
            <a:endParaRPr lang="en-US"/>
          </a:p>
        </p:txBody>
      </p:sp>
    </p:spTree>
    <p:extLst>
      <p:ext uri="{BB962C8B-B14F-4D97-AF65-F5344CB8AC3E}">
        <p14:creationId xmlns:p14="http://schemas.microsoft.com/office/powerpoint/2010/main" val="368947931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atin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ea typeface="Osaka" charset="0"/>
              </a:defRPr>
            </a:lvl1pPr>
          </a:lstStyle>
          <a:p>
            <a:pPr>
              <a:defRPr/>
            </a:pPr>
            <a:fld id="{8F8EBFFE-2BED-4DDE-A11B-0D4D7931BB35}" type="slidenum">
              <a:rPr lang="en-US"/>
              <a:pPr>
                <a:defRPr/>
              </a:pPr>
              <a:t>‹#›</a:t>
            </a:fld>
            <a:endParaRPr lang="en-US"/>
          </a:p>
        </p:txBody>
      </p:sp>
    </p:spTree>
    <p:extLst>
      <p:ext uri="{BB962C8B-B14F-4D97-AF65-F5344CB8AC3E}">
        <p14:creationId xmlns:p14="http://schemas.microsoft.com/office/powerpoint/2010/main" val="32338826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atin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a:ea typeface="Osaka" charset="0"/>
              </a:defRPr>
            </a:lvl1pPr>
          </a:lstStyle>
          <a:p>
            <a:pPr>
              <a:defRPr/>
            </a:pPr>
            <a:fld id="{A93715BF-D87D-45BE-9EEC-C574B215A465}" type="slidenum">
              <a:rPr lang="en-US"/>
              <a:pPr>
                <a:defRPr/>
              </a:pPr>
              <a:t>‹#›</a:t>
            </a:fld>
            <a:endParaRPr lang="en-US"/>
          </a:p>
        </p:txBody>
      </p:sp>
    </p:spTree>
    <p:extLst>
      <p:ext uri="{BB962C8B-B14F-4D97-AF65-F5344CB8AC3E}">
        <p14:creationId xmlns:p14="http://schemas.microsoft.com/office/powerpoint/2010/main" val="28198848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a:latin typeface="Arial"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a:ea typeface="Osaka" charset="0"/>
              </a:defRPr>
            </a:lvl1pPr>
          </a:lstStyle>
          <a:p>
            <a:pPr>
              <a:defRPr/>
            </a:pPr>
            <a:fld id="{A1C37BD2-7EB0-4F85-92B6-6E37A9D35FFD}" type="slidenum">
              <a:rPr lang="en-US"/>
              <a:pPr>
                <a:defRPr/>
              </a:pPr>
              <a:t>‹#›</a:t>
            </a:fld>
            <a:endParaRPr lang="en-US"/>
          </a:p>
        </p:txBody>
      </p:sp>
    </p:spTree>
    <p:extLst>
      <p:ext uri="{BB962C8B-B14F-4D97-AF65-F5344CB8AC3E}">
        <p14:creationId xmlns:p14="http://schemas.microsoft.com/office/powerpoint/2010/main" val="240558689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atin typeface="Arial"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a:ea typeface="Osaka" charset="0"/>
              </a:defRPr>
            </a:lvl1pPr>
          </a:lstStyle>
          <a:p>
            <a:pPr>
              <a:defRPr/>
            </a:pPr>
            <a:fld id="{BB352118-936E-43D3-A32D-933C6DC884A8}" type="slidenum">
              <a:rPr lang="en-US"/>
              <a:pPr>
                <a:defRPr/>
              </a:pPr>
              <a:t>‹#›</a:t>
            </a:fld>
            <a:endParaRPr lang="en-US"/>
          </a:p>
        </p:txBody>
      </p:sp>
    </p:spTree>
    <p:extLst>
      <p:ext uri="{BB962C8B-B14F-4D97-AF65-F5344CB8AC3E}">
        <p14:creationId xmlns:p14="http://schemas.microsoft.com/office/powerpoint/2010/main" val="66024955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atin typeface="Arial"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a:ea typeface="Osaka" charset="0"/>
              </a:defRPr>
            </a:lvl1pPr>
          </a:lstStyle>
          <a:p>
            <a:pPr>
              <a:defRPr/>
            </a:pPr>
            <a:fld id="{ED588EEB-A3E1-47B2-B8DB-2BA5891E821C}" type="slidenum">
              <a:rPr lang="en-US"/>
              <a:pPr>
                <a:defRPr/>
              </a:pPr>
              <a:t>‹#›</a:t>
            </a:fld>
            <a:endParaRPr lang="en-US"/>
          </a:p>
        </p:txBody>
      </p:sp>
    </p:spTree>
    <p:extLst>
      <p:ext uri="{BB962C8B-B14F-4D97-AF65-F5344CB8AC3E}">
        <p14:creationId xmlns:p14="http://schemas.microsoft.com/office/powerpoint/2010/main" val="411067323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atin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a:ea typeface="Osaka" charset="0"/>
              </a:defRPr>
            </a:lvl1pPr>
          </a:lstStyle>
          <a:p>
            <a:pPr>
              <a:defRPr/>
            </a:pPr>
            <a:fld id="{1F92B232-A115-469D-8956-B2DE49BC1AAC}" type="slidenum">
              <a:rPr lang="en-US"/>
              <a:pPr>
                <a:defRPr/>
              </a:pPr>
              <a:t>‹#›</a:t>
            </a:fld>
            <a:endParaRPr lang="en-US"/>
          </a:p>
        </p:txBody>
      </p:sp>
    </p:spTree>
    <p:extLst>
      <p:ext uri="{BB962C8B-B14F-4D97-AF65-F5344CB8AC3E}">
        <p14:creationId xmlns:p14="http://schemas.microsoft.com/office/powerpoint/2010/main" val="241597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3940BC0F-F3B1-E149-AAEF-781553A9B51E}" type="slidenum">
              <a:rPr lang="en-GB"/>
              <a:pPr>
                <a:defRPr/>
              </a:pPr>
              <a:t>‹#›</a:t>
            </a:fld>
            <a:endParaRPr lang="en-GB"/>
          </a:p>
        </p:txBody>
      </p:sp>
    </p:spTree>
    <p:extLst>
      <p:ext uri="{BB962C8B-B14F-4D97-AF65-F5344CB8AC3E}">
        <p14:creationId xmlns:p14="http://schemas.microsoft.com/office/powerpoint/2010/main" val="129150145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atin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a:ea typeface="Osaka" charset="0"/>
              </a:defRPr>
            </a:lvl1pPr>
          </a:lstStyle>
          <a:p>
            <a:pPr>
              <a:defRPr/>
            </a:pPr>
            <a:fld id="{636AC5F6-83E8-4EB8-8E7F-0319E080D34F}" type="slidenum">
              <a:rPr lang="en-US"/>
              <a:pPr>
                <a:defRPr/>
              </a:pPr>
              <a:t>‹#›</a:t>
            </a:fld>
            <a:endParaRPr lang="en-US"/>
          </a:p>
        </p:txBody>
      </p:sp>
    </p:spTree>
    <p:extLst>
      <p:ext uri="{BB962C8B-B14F-4D97-AF65-F5344CB8AC3E}">
        <p14:creationId xmlns:p14="http://schemas.microsoft.com/office/powerpoint/2010/main" val="332339842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atin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ea typeface="Osaka" charset="0"/>
              </a:defRPr>
            </a:lvl1pPr>
          </a:lstStyle>
          <a:p>
            <a:pPr>
              <a:defRPr/>
            </a:pPr>
            <a:fld id="{607F6B33-8ECB-4A4F-9BF2-23A714354BD0}" type="slidenum">
              <a:rPr lang="en-US"/>
              <a:pPr>
                <a:defRPr/>
              </a:pPr>
              <a:t>‹#›</a:t>
            </a:fld>
            <a:endParaRPr lang="en-US"/>
          </a:p>
        </p:txBody>
      </p:sp>
    </p:spTree>
    <p:extLst>
      <p:ext uri="{BB962C8B-B14F-4D97-AF65-F5344CB8AC3E}">
        <p14:creationId xmlns:p14="http://schemas.microsoft.com/office/powerpoint/2010/main" val="398526669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atin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ea typeface="Osaka" charset="0"/>
              </a:defRPr>
            </a:lvl1pPr>
          </a:lstStyle>
          <a:p>
            <a:pPr>
              <a:defRPr/>
            </a:pPr>
            <a:fld id="{C1FDEDE9-74CE-4834-BC3E-A1FE13A92ECB}" type="slidenum">
              <a:rPr lang="en-US"/>
              <a:pPr>
                <a:defRPr/>
              </a:pPr>
              <a:t>‹#›</a:t>
            </a:fld>
            <a:endParaRPr lang="en-US"/>
          </a:p>
        </p:txBody>
      </p:sp>
    </p:spTree>
    <p:extLst>
      <p:ext uri="{BB962C8B-B14F-4D97-AF65-F5344CB8AC3E}">
        <p14:creationId xmlns:p14="http://schemas.microsoft.com/office/powerpoint/2010/main" val="74385426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4A00CDD9-A490-4C54-B172-877499CB5049}" type="slidenum">
              <a:rPr lang="en-US"/>
              <a:pPr>
                <a:defRPr/>
              </a:pPr>
              <a:t>‹#›</a:t>
            </a:fld>
            <a:endParaRPr lang="en-US"/>
          </a:p>
        </p:txBody>
      </p:sp>
    </p:spTree>
    <p:extLst>
      <p:ext uri="{BB962C8B-B14F-4D97-AF65-F5344CB8AC3E}">
        <p14:creationId xmlns:p14="http://schemas.microsoft.com/office/powerpoint/2010/main" val="100146402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D2AB15AD-1323-4F1E-95BC-94177DB86BF2}" type="slidenum">
              <a:rPr lang="en-US"/>
              <a:pPr>
                <a:defRPr/>
              </a:pPr>
              <a:t>‹#›</a:t>
            </a:fld>
            <a:endParaRPr lang="en-US"/>
          </a:p>
        </p:txBody>
      </p:sp>
    </p:spTree>
    <p:extLst>
      <p:ext uri="{BB962C8B-B14F-4D97-AF65-F5344CB8AC3E}">
        <p14:creationId xmlns:p14="http://schemas.microsoft.com/office/powerpoint/2010/main" val="28530119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6A3BFF2B-8E1C-45BA-97FF-4ACAFD1CA557}" type="slidenum">
              <a:rPr lang="en-US"/>
              <a:pPr>
                <a:defRPr/>
              </a:pPr>
              <a:t>‹#›</a:t>
            </a:fld>
            <a:endParaRPr lang="en-US"/>
          </a:p>
        </p:txBody>
      </p:sp>
    </p:spTree>
    <p:extLst>
      <p:ext uri="{BB962C8B-B14F-4D97-AF65-F5344CB8AC3E}">
        <p14:creationId xmlns:p14="http://schemas.microsoft.com/office/powerpoint/2010/main" val="235699227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F95BE251-F4BC-4602-BEB1-DCFA0A9F68F3}" type="slidenum">
              <a:rPr lang="en-US"/>
              <a:pPr>
                <a:defRPr/>
              </a:pPr>
              <a:t>‹#›</a:t>
            </a:fld>
            <a:endParaRPr lang="en-US"/>
          </a:p>
        </p:txBody>
      </p:sp>
    </p:spTree>
    <p:extLst>
      <p:ext uri="{BB962C8B-B14F-4D97-AF65-F5344CB8AC3E}">
        <p14:creationId xmlns:p14="http://schemas.microsoft.com/office/powerpoint/2010/main" val="226251952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BD0DCCBE-6389-4BCE-AB6F-AFB754DF1242}" type="slidenum">
              <a:rPr lang="en-US"/>
              <a:pPr>
                <a:defRPr/>
              </a:pPr>
              <a:t>‹#›</a:t>
            </a:fld>
            <a:endParaRPr lang="en-US"/>
          </a:p>
        </p:txBody>
      </p:sp>
    </p:spTree>
    <p:extLst>
      <p:ext uri="{BB962C8B-B14F-4D97-AF65-F5344CB8AC3E}">
        <p14:creationId xmlns:p14="http://schemas.microsoft.com/office/powerpoint/2010/main" val="87970356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C313AFF9-90F9-400F-822B-2E78CE918F32}" type="slidenum">
              <a:rPr lang="en-US"/>
              <a:pPr>
                <a:defRPr/>
              </a:pPr>
              <a:t>‹#›</a:t>
            </a:fld>
            <a:endParaRPr lang="en-US"/>
          </a:p>
        </p:txBody>
      </p:sp>
    </p:spTree>
    <p:extLst>
      <p:ext uri="{BB962C8B-B14F-4D97-AF65-F5344CB8AC3E}">
        <p14:creationId xmlns:p14="http://schemas.microsoft.com/office/powerpoint/2010/main" val="38940088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2BA06844-6DF2-4C68-A4D2-9FC7CD5AEEE1}" type="slidenum">
              <a:rPr lang="en-US"/>
              <a:pPr>
                <a:defRPr/>
              </a:pPr>
              <a:t>‹#›</a:t>
            </a:fld>
            <a:endParaRPr lang="en-US"/>
          </a:p>
        </p:txBody>
      </p:sp>
    </p:spTree>
    <p:extLst>
      <p:ext uri="{BB962C8B-B14F-4D97-AF65-F5344CB8AC3E}">
        <p14:creationId xmlns:p14="http://schemas.microsoft.com/office/powerpoint/2010/main" val="21402743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96DFCF23-203C-0545-AB6A-B4D79405E9A2}" type="slidenum">
              <a:rPr lang="en-GB"/>
              <a:pPr>
                <a:defRPr/>
              </a:pPr>
              <a:t>‹#›</a:t>
            </a:fld>
            <a:endParaRPr lang="en-GB"/>
          </a:p>
        </p:txBody>
      </p:sp>
    </p:spTree>
    <p:extLst>
      <p:ext uri="{BB962C8B-B14F-4D97-AF65-F5344CB8AC3E}">
        <p14:creationId xmlns:p14="http://schemas.microsoft.com/office/powerpoint/2010/main" val="76964017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5C812D60-DCFB-4180-8F71-C38F7822E781}" type="slidenum">
              <a:rPr lang="en-US"/>
              <a:pPr>
                <a:defRPr/>
              </a:pPr>
              <a:t>‹#›</a:t>
            </a:fld>
            <a:endParaRPr lang="en-US"/>
          </a:p>
        </p:txBody>
      </p:sp>
    </p:spTree>
    <p:extLst>
      <p:ext uri="{BB962C8B-B14F-4D97-AF65-F5344CB8AC3E}">
        <p14:creationId xmlns:p14="http://schemas.microsoft.com/office/powerpoint/2010/main" val="128324894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0EC17E66-74B2-4FB6-90EF-4691F96DFC65}" type="slidenum">
              <a:rPr lang="en-US"/>
              <a:pPr>
                <a:defRPr/>
              </a:pPr>
              <a:t>‹#›</a:t>
            </a:fld>
            <a:endParaRPr lang="en-US"/>
          </a:p>
        </p:txBody>
      </p:sp>
    </p:spTree>
    <p:extLst>
      <p:ext uri="{BB962C8B-B14F-4D97-AF65-F5344CB8AC3E}">
        <p14:creationId xmlns:p14="http://schemas.microsoft.com/office/powerpoint/2010/main" val="415552358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5BA93982-ECE0-4C86-87DA-6B80966F505E}" type="slidenum">
              <a:rPr lang="en-US"/>
              <a:pPr>
                <a:defRPr/>
              </a:pPr>
              <a:t>‹#›</a:t>
            </a:fld>
            <a:endParaRPr lang="en-US"/>
          </a:p>
        </p:txBody>
      </p:sp>
    </p:spTree>
    <p:extLst>
      <p:ext uri="{BB962C8B-B14F-4D97-AF65-F5344CB8AC3E}">
        <p14:creationId xmlns:p14="http://schemas.microsoft.com/office/powerpoint/2010/main" val="428888602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F8216044-8038-40EA-A8A0-5EAD9942EBDC}" type="slidenum">
              <a:rPr lang="en-US"/>
              <a:pPr>
                <a:defRPr/>
              </a:pPr>
              <a:t>‹#›</a:t>
            </a:fld>
            <a:endParaRPr lang="en-US"/>
          </a:p>
        </p:txBody>
      </p:sp>
    </p:spTree>
    <p:extLst>
      <p:ext uri="{BB962C8B-B14F-4D97-AF65-F5344CB8AC3E}">
        <p14:creationId xmlns:p14="http://schemas.microsoft.com/office/powerpoint/2010/main" val="194316047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64FA9512-F567-45C1-AD97-68BAFEBCA6AE}" type="slidenum">
              <a:rPr lang="en-US"/>
              <a:pPr>
                <a:defRPr/>
              </a:pPr>
              <a:t>‹#›</a:t>
            </a:fld>
            <a:endParaRPr lang="en-US"/>
          </a:p>
        </p:txBody>
      </p:sp>
    </p:spTree>
    <p:extLst>
      <p:ext uri="{BB962C8B-B14F-4D97-AF65-F5344CB8AC3E}">
        <p14:creationId xmlns:p14="http://schemas.microsoft.com/office/powerpoint/2010/main" val="237258670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937651F2-840A-4AC7-813A-CE511A648ECB}" type="slidenum">
              <a:rPr lang="en-US"/>
              <a:pPr>
                <a:defRPr/>
              </a:pPr>
              <a:t>‹#›</a:t>
            </a:fld>
            <a:endParaRPr lang="en-US"/>
          </a:p>
        </p:txBody>
      </p:sp>
    </p:spTree>
    <p:extLst>
      <p:ext uri="{BB962C8B-B14F-4D97-AF65-F5344CB8AC3E}">
        <p14:creationId xmlns:p14="http://schemas.microsoft.com/office/powerpoint/2010/main" val="252617109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3AED675E-EBCE-8042-BAF9-9F696FC3733A}" type="slidenum">
              <a:rPr lang="en-GB"/>
              <a:pPr>
                <a:defRPr/>
              </a:pPr>
              <a:t>‹#›</a:t>
            </a:fld>
            <a:endParaRPr lang="en-GB"/>
          </a:p>
        </p:txBody>
      </p:sp>
    </p:spTree>
    <p:extLst>
      <p:ext uri="{BB962C8B-B14F-4D97-AF65-F5344CB8AC3E}">
        <p14:creationId xmlns:p14="http://schemas.microsoft.com/office/powerpoint/2010/main" val="253186001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4C15B772-043F-8041-AA0A-71F6374B973D}" type="slidenum">
              <a:rPr lang="en-GB"/>
              <a:pPr>
                <a:defRPr/>
              </a:pPr>
              <a:t>‹#›</a:t>
            </a:fld>
            <a:endParaRPr lang="en-GB"/>
          </a:p>
        </p:txBody>
      </p:sp>
    </p:spTree>
    <p:extLst>
      <p:ext uri="{BB962C8B-B14F-4D97-AF65-F5344CB8AC3E}">
        <p14:creationId xmlns:p14="http://schemas.microsoft.com/office/powerpoint/2010/main" val="122674047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4C3FF020-D33C-7144-98F9-E11D384473F2}" type="slidenum">
              <a:rPr lang="en-GB"/>
              <a:pPr>
                <a:defRPr/>
              </a:pPr>
              <a:t>‹#›</a:t>
            </a:fld>
            <a:endParaRPr lang="en-GB"/>
          </a:p>
        </p:txBody>
      </p:sp>
    </p:spTree>
    <p:extLst>
      <p:ext uri="{BB962C8B-B14F-4D97-AF65-F5344CB8AC3E}">
        <p14:creationId xmlns:p14="http://schemas.microsoft.com/office/powerpoint/2010/main" val="101604351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E9E23C32-3545-294E-AC85-A119B8E8B827}" type="slidenum">
              <a:rPr lang="en-GB"/>
              <a:pPr>
                <a:defRPr/>
              </a:pPr>
              <a:t>‹#›</a:t>
            </a:fld>
            <a:endParaRPr lang="en-GB"/>
          </a:p>
        </p:txBody>
      </p:sp>
    </p:spTree>
    <p:extLst>
      <p:ext uri="{BB962C8B-B14F-4D97-AF65-F5344CB8AC3E}">
        <p14:creationId xmlns:p14="http://schemas.microsoft.com/office/powerpoint/2010/main" val="7249750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6058396F-9F94-474D-9055-291E7281496B}" type="slidenum">
              <a:rPr lang="en-GB"/>
              <a:pPr>
                <a:defRPr/>
              </a:pPr>
              <a:t>‹#›</a:t>
            </a:fld>
            <a:endParaRPr lang="en-GB"/>
          </a:p>
        </p:txBody>
      </p:sp>
    </p:spTree>
    <p:extLst>
      <p:ext uri="{BB962C8B-B14F-4D97-AF65-F5344CB8AC3E}">
        <p14:creationId xmlns:p14="http://schemas.microsoft.com/office/powerpoint/2010/main" val="311897165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1B29AB57-066C-F34D-A056-4104D310E69B}" type="slidenum">
              <a:rPr lang="en-GB"/>
              <a:pPr>
                <a:defRPr/>
              </a:pPr>
              <a:t>‹#›</a:t>
            </a:fld>
            <a:endParaRPr lang="en-GB"/>
          </a:p>
        </p:txBody>
      </p:sp>
    </p:spTree>
    <p:extLst>
      <p:ext uri="{BB962C8B-B14F-4D97-AF65-F5344CB8AC3E}">
        <p14:creationId xmlns:p14="http://schemas.microsoft.com/office/powerpoint/2010/main" val="248746558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C32BF856-F48F-AB49-9569-8390D6613B96}" type="slidenum">
              <a:rPr lang="en-GB"/>
              <a:pPr>
                <a:defRPr/>
              </a:pPr>
              <a:t>‹#›</a:t>
            </a:fld>
            <a:endParaRPr lang="en-GB"/>
          </a:p>
        </p:txBody>
      </p:sp>
    </p:spTree>
    <p:extLst>
      <p:ext uri="{BB962C8B-B14F-4D97-AF65-F5344CB8AC3E}">
        <p14:creationId xmlns:p14="http://schemas.microsoft.com/office/powerpoint/2010/main" val="191632882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CB3C9A44-3F54-B446-B868-0C7CF98FCF93}" type="slidenum">
              <a:rPr lang="en-GB"/>
              <a:pPr>
                <a:defRPr/>
              </a:pPr>
              <a:t>‹#›</a:t>
            </a:fld>
            <a:endParaRPr lang="en-GB"/>
          </a:p>
        </p:txBody>
      </p:sp>
    </p:spTree>
    <p:extLst>
      <p:ext uri="{BB962C8B-B14F-4D97-AF65-F5344CB8AC3E}">
        <p14:creationId xmlns:p14="http://schemas.microsoft.com/office/powerpoint/2010/main" val="172338570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03F536CE-B7B5-374A-BE6E-77E908A94617}" type="slidenum">
              <a:rPr lang="en-GB"/>
              <a:pPr>
                <a:defRPr/>
              </a:pPr>
              <a:t>‹#›</a:t>
            </a:fld>
            <a:endParaRPr lang="en-GB"/>
          </a:p>
        </p:txBody>
      </p:sp>
    </p:spTree>
    <p:extLst>
      <p:ext uri="{BB962C8B-B14F-4D97-AF65-F5344CB8AC3E}">
        <p14:creationId xmlns:p14="http://schemas.microsoft.com/office/powerpoint/2010/main" val="98135765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8BE39BAD-273B-0247-93B6-B91FE4BA3016}" type="slidenum">
              <a:rPr lang="en-GB"/>
              <a:pPr>
                <a:defRPr/>
              </a:pPr>
              <a:t>‹#›</a:t>
            </a:fld>
            <a:endParaRPr lang="en-GB"/>
          </a:p>
        </p:txBody>
      </p:sp>
    </p:spTree>
    <p:extLst>
      <p:ext uri="{BB962C8B-B14F-4D97-AF65-F5344CB8AC3E}">
        <p14:creationId xmlns:p14="http://schemas.microsoft.com/office/powerpoint/2010/main" val="309953497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A71A2AF2-C55A-8249-8308-4B32B8ED3DFF}" type="slidenum">
              <a:rPr lang="en-GB"/>
              <a:pPr>
                <a:defRPr/>
              </a:pPr>
              <a:t>‹#›</a:t>
            </a:fld>
            <a:endParaRPr lang="en-GB"/>
          </a:p>
        </p:txBody>
      </p:sp>
    </p:spTree>
    <p:extLst>
      <p:ext uri="{BB962C8B-B14F-4D97-AF65-F5344CB8AC3E}">
        <p14:creationId xmlns:p14="http://schemas.microsoft.com/office/powerpoint/2010/main" val="159710555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7806C896-2A39-7644-862B-3CF76EA3FFA5}" type="slidenum">
              <a:rPr lang="en-GB"/>
              <a:pPr>
                <a:defRPr/>
              </a:pPr>
              <a:t>‹#›</a:t>
            </a:fld>
            <a:endParaRPr lang="en-GB"/>
          </a:p>
        </p:txBody>
      </p:sp>
    </p:spTree>
    <p:extLst>
      <p:ext uri="{BB962C8B-B14F-4D97-AF65-F5344CB8AC3E}">
        <p14:creationId xmlns:p14="http://schemas.microsoft.com/office/powerpoint/2010/main" val="421243789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5E2676-4587-7048-8416-A104337E0C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8120801"/>
      </p:ext>
    </p:extLst>
  </p:cSld>
  <p:clrMapOvr>
    <a:masterClrMapping/>
  </p:clrMapOvr>
  <p:transition spd="med">
    <p:randomBar dir="vert"/>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EA4C9-6685-2240-9FC5-EC2AA1BDA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5579159"/>
      </p:ext>
    </p:extLst>
  </p:cSld>
  <p:clrMapOvr>
    <a:masterClrMapping/>
  </p:clrMapOvr>
  <p:transition spd="med">
    <p:randomBar dir="vert"/>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EC6019-EFA2-C14F-B72A-F0CFE81F0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3168426"/>
      </p:ext>
    </p:extLst>
  </p:cSld>
  <p:clrMapOvr>
    <a:masterClrMapping/>
  </p:clrMapOvr>
  <p:transition spd="med">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slideLayout" Target="../slideLayouts/slideLayout121.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1.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2.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3.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image" Target="../media/image1.jpeg"/><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4.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5.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6.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5.xml"/><Relationship Id="rId13" Type="http://schemas.openxmlformats.org/officeDocument/2006/relationships/theme" Target="../theme/theme17.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slideLayout" Target="../slideLayouts/slideLayout199.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7.xml"/><Relationship Id="rId13" Type="http://schemas.openxmlformats.org/officeDocument/2006/relationships/slideLayout" Target="../slideLayouts/slideLayout212.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slideLayout" Target="../slideLayouts/slideLayout211.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20.xml"/><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19.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31.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theme" Target="../theme/theme20.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42.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theme" Target="../theme/theme21.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8.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theme" Target="../theme/theme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3906"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23907"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3619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13619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13317"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a:defRPr/>
            </a:pPr>
            <a:fld id="{CC1B8418-34D2-EF4C-BE0D-10E9C0F693FA}"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500510" r:id="rId1"/>
    <p:sldLayoutId id="2147500511" r:id="rId2"/>
    <p:sldLayoutId id="2147500512" r:id="rId3"/>
    <p:sldLayoutId id="2147500513" r:id="rId4"/>
    <p:sldLayoutId id="2147500514" r:id="rId5"/>
    <p:sldLayoutId id="2147500515" r:id="rId6"/>
    <p:sldLayoutId id="2147500516" r:id="rId7"/>
    <p:sldLayoutId id="2147500517" r:id="rId8"/>
    <p:sldLayoutId id="2147500518" r:id="rId9"/>
    <p:sldLayoutId id="2147500519" r:id="rId10"/>
    <p:sldLayoutId id="2147500520"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38100" y="44450"/>
            <a:ext cx="9070975"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0" hangingPunct="0">
              <a:defRPr sz="1400">
                <a:solidFill>
                  <a:srgbClr val="000000"/>
                </a:solidFill>
                <a:latin typeface="Times New Roman" pitchFamily="18" charset="0"/>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0" eaLnBrk="0" hangingPunct="0">
              <a:defRPr sz="1400">
                <a:solidFill>
                  <a:srgbClr val="000000"/>
                </a:solidFill>
                <a:latin typeface="Times New Roman" pitchFamily="18" charset="0"/>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rtl="0" eaLnBrk="0" hangingPunct="0">
              <a:defRPr sz="1400">
                <a:solidFill>
                  <a:srgbClr val="000000"/>
                </a:solidFill>
                <a:latin typeface="Times New Roman" pitchFamily="18" charset="0"/>
              </a:defRPr>
            </a:lvl1pPr>
          </a:lstStyle>
          <a:p>
            <a:fld id="{631616A6-814E-4AAD-B11C-F9BACCEAB922}" type="slidenum">
              <a:rPr lang="en-US"/>
              <a:pPr/>
              <a:t>‹#›</a:t>
            </a:fld>
            <a:endParaRPr lang="en-US"/>
          </a:p>
        </p:txBody>
      </p:sp>
    </p:spTree>
    <p:extLst>
      <p:ext uri="{BB962C8B-B14F-4D97-AF65-F5344CB8AC3E}">
        <p14:creationId xmlns:p14="http://schemas.microsoft.com/office/powerpoint/2010/main" val="897681646"/>
      </p:ext>
    </p:extLst>
  </p:cSld>
  <p:clrMap bg1="lt1" tx1="dk1" bg2="lt2" tx2="dk2" accent1="accent1" accent2="accent2" accent3="accent3" accent4="accent4" accent5="accent5" accent6="accent6" hlink="hlink" folHlink="folHlink"/>
  <p:sldLayoutIdLst>
    <p:sldLayoutId id="2147502086" r:id="rId1"/>
    <p:sldLayoutId id="2147502087" r:id="rId2"/>
    <p:sldLayoutId id="2147502088" r:id="rId3"/>
    <p:sldLayoutId id="2147502089" r:id="rId4"/>
    <p:sldLayoutId id="2147502090" r:id="rId5"/>
    <p:sldLayoutId id="2147502091" r:id="rId6"/>
    <p:sldLayoutId id="2147502092" r:id="rId7"/>
    <p:sldLayoutId id="2147502093" r:id="rId8"/>
    <p:sldLayoutId id="2147502094" r:id="rId9"/>
    <p:sldLayoutId id="2147502095" r:id="rId10"/>
    <p:sldLayoutId id="2147502096" r:id="rId11"/>
    <p:sldLayoutId id="2147502097" r:id="rId12"/>
    <p:sldLayoutId id="2147502098" r:id="rId13"/>
  </p:sldLayoutIdLst>
  <p:hf sldNum="0" hdr="0" ftr="0" dt="0"/>
  <p:txStyles>
    <p:titleStyle>
      <a:lvl1pPr algn="ctr" rtl="0" eaLnBrk="0" fontAlgn="base" hangingPunct="0">
        <a:spcBef>
          <a:spcPct val="0"/>
        </a:spcBef>
        <a:spcAft>
          <a:spcPct val="0"/>
        </a:spcAft>
        <a:defRPr sz="4400">
          <a:solidFill>
            <a:schemeClr val="bg1"/>
          </a:solidFill>
          <a:latin typeface="Arial"/>
          <a:ea typeface="MS PGothic" pitchFamily="34" charset="-128"/>
          <a:cs typeface="Arial"/>
        </a:defRPr>
      </a:lvl1pPr>
      <a:lvl2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MS PGothic" pitchFamily="34"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MS PGothic" pitchFamily="34"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MS PGothic" pitchFamily="34" charset="-128"/>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MS PGothic" pitchFamily="34"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FAA26D3D-D897-4be2-8F04-BA451C77F1D7}"/>
          </a:extLst>
        </p:spPr>
        <p:txBody>
          <a:bodyPr vert="horz" wrap="square" lIns="91440" tIns="45720" rIns="91440" bIns="45720" numCol="1" anchor="t" anchorCtr="0" compatLnSpc="1">
            <a:prstTxWarp prst="textNoShape">
              <a:avLst/>
            </a:prstTxWarp>
          </a:bodyPr>
          <a:lstStyle>
            <a:lvl1pPr algn="l" rtl="0" eaLnBrk="1" hangingPunct="1">
              <a:defRPr sz="1050">
                <a:solidFill>
                  <a:srgbClr val="000000"/>
                </a:solidFill>
                <a:latin typeface="Arial" charset="0"/>
                <a:ea typeface="ＭＳ Ｐゴシック" charset="0"/>
                <a:cs typeface="ＭＳ Ｐゴシック" charset="0"/>
              </a:defRPr>
            </a:lvl1pPr>
          </a:lstStyle>
          <a:p>
            <a:pPr>
              <a:defRPr/>
            </a:pPr>
            <a:endParaRPr lang="en-US" altLang="x-none"/>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FAA26D3D-D897-4be2-8F04-BA451C77F1D7}"/>
          </a:extLst>
        </p:spPr>
        <p:txBody>
          <a:bodyPr vert="horz" wrap="square" lIns="91440" tIns="45720" rIns="91440" bIns="45720" numCol="1" anchor="t" anchorCtr="0" compatLnSpc="1">
            <a:prstTxWarp prst="textNoShape">
              <a:avLst/>
            </a:prstTxWarp>
          </a:bodyPr>
          <a:lstStyle>
            <a:lvl1pPr algn="ctr" rtl="0" eaLnBrk="1" hangingPunct="1">
              <a:defRPr sz="1050">
                <a:solidFill>
                  <a:srgbClr val="000000"/>
                </a:solidFill>
                <a:latin typeface="Arial" charset="0"/>
                <a:ea typeface="ＭＳ Ｐゴシック" charset="0"/>
                <a:cs typeface="ＭＳ Ｐゴシック" charset="0"/>
              </a:defRPr>
            </a:lvl1pPr>
          </a:lstStyle>
          <a:p>
            <a:pPr>
              <a:defRPr/>
            </a:pPr>
            <a:endParaRPr lang="en-US" altLang="x-none"/>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FAA26D3D-D897-4be2-8F04-BA451C77F1D7}"/>
          </a:extLst>
        </p:spPr>
        <p:txBody>
          <a:bodyPr vert="horz" wrap="square" lIns="91440" tIns="45720" rIns="91440" bIns="45720" numCol="1" anchor="t" anchorCtr="0" compatLnSpc="1">
            <a:prstTxWarp prst="textNoShape">
              <a:avLst/>
            </a:prstTxWarp>
          </a:bodyPr>
          <a:lstStyle>
            <a:lvl1pPr algn="r" rtl="0" eaLnBrk="1" hangingPunct="1">
              <a:defRPr sz="1050">
                <a:solidFill>
                  <a:srgbClr val="000000"/>
                </a:solidFill>
                <a:latin typeface="Arial" charset="0"/>
                <a:ea typeface="ＭＳ Ｐゴシック" charset="0"/>
                <a:cs typeface="ＭＳ Ｐゴシック" charset="0"/>
              </a:defRPr>
            </a:lvl1pPr>
          </a:lstStyle>
          <a:p>
            <a:pPr>
              <a:defRPr/>
            </a:pPr>
            <a:fld id="{339961C7-CC7A-44B5-94A4-D8BDBE64082D}" type="slidenum">
              <a:rPr lang="en-US" altLang="x-none"/>
              <a:pPr>
                <a:defRPr/>
              </a:pPr>
              <a:t>‹#›</a:t>
            </a:fld>
            <a:endParaRPr lang="en-US" altLang="x-none"/>
          </a:p>
        </p:txBody>
      </p:sp>
    </p:spTree>
    <p:extLst>
      <p:ext uri="{BB962C8B-B14F-4D97-AF65-F5344CB8AC3E}">
        <p14:creationId xmlns:p14="http://schemas.microsoft.com/office/powerpoint/2010/main" val="1288037733"/>
      </p:ext>
    </p:extLst>
  </p:cSld>
  <p:clrMap bg1="lt1" tx1="dk1" bg2="lt2" tx2="dk2" accent1="accent1" accent2="accent2" accent3="accent3" accent4="accent4" accent5="accent5" accent6="accent6" hlink="hlink" folHlink="folHlink"/>
  <p:sldLayoutIdLst>
    <p:sldLayoutId id="2147502100" r:id="rId1"/>
    <p:sldLayoutId id="2147502101" r:id="rId2"/>
    <p:sldLayoutId id="2147502102" r:id="rId3"/>
    <p:sldLayoutId id="2147502103" r:id="rId4"/>
    <p:sldLayoutId id="2147502104" r:id="rId5"/>
    <p:sldLayoutId id="2147502105" r:id="rId6"/>
    <p:sldLayoutId id="2147502106" r:id="rId7"/>
    <p:sldLayoutId id="2147502107" r:id="rId8"/>
    <p:sldLayoutId id="2147502108" r:id="rId9"/>
    <p:sldLayoutId id="2147502109" r:id="rId10"/>
    <p:sldLayoutId id="2147502110" r:id="rId11"/>
  </p:sldLayoutIdLst>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charset="0"/>
        </a:defRPr>
      </a:lvl2pPr>
      <a:lvl3pPr algn="ctr" rtl="0" eaLnBrk="0" fontAlgn="base" hangingPunct="0">
        <a:spcBef>
          <a:spcPct val="0"/>
        </a:spcBef>
        <a:spcAft>
          <a:spcPct val="0"/>
        </a:spcAft>
        <a:defRPr sz="3300">
          <a:solidFill>
            <a:schemeClr val="tx2"/>
          </a:solidFill>
          <a:latin typeface="Arial" charset="0"/>
        </a:defRPr>
      </a:lvl3pPr>
      <a:lvl4pPr algn="ctr" rtl="0" eaLnBrk="0" fontAlgn="base" hangingPunct="0">
        <a:spcBef>
          <a:spcPct val="0"/>
        </a:spcBef>
        <a:spcAft>
          <a:spcPct val="0"/>
        </a:spcAft>
        <a:defRPr sz="3300">
          <a:solidFill>
            <a:schemeClr val="tx2"/>
          </a:solidFill>
          <a:latin typeface="Arial" charset="0"/>
        </a:defRPr>
      </a:lvl4pPr>
      <a:lvl5pPr algn="ctr" rtl="0" eaLnBrk="0" fontAlgn="base" hangingPunct="0">
        <a:spcBef>
          <a:spcPct val="0"/>
        </a:spcBef>
        <a:spcAft>
          <a:spcPct val="0"/>
        </a:spcAft>
        <a:defRPr sz="3300">
          <a:solidFill>
            <a:schemeClr val="tx2"/>
          </a:solidFill>
          <a:latin typeface="Arial" charset="0"/>
        </a:defRPr>
      </a:lvl5pPr>
      <a:lvl6pPr marL="342900" algn="ctr" rtl="0" fontAlgn="base">
        <a:spcBef>
          <a:spcPct val="0"/>
        </a:spcBef>
        <a:spcAft>
          <a:spcPct val="0"/>
        </a:spcAft>
        <a:defRPr sz="3300">
          <a:solidFill>
            <a:schemeClr val="tx2"/>
          </a:solidFill>
          <a:latin typeface="Arial" charset="0"/>
        </a:defRPr>
      </a:lvl6pPr>
      <a:lvl7pPr marL="685800" algn="ctr" rtl="0" fontAlgn="base">
        <a:spcBef>
          <a:spcPct val="0"/>
        </a:spcBef>
        <a:spcAft>
          <a:spcPct val="0"/>
        </a:spcAft>
        <a:defRPr sz="3300">
          <a:solidFill>
            <a:schemeClr val="tx2"/>
          </a:solidFill>
          <a:latin typeface="Arial" charset="0"/>
        </a:defRPr>
      </a:lvl7pPr>
      <a:lvl8pPr marL="1028700" algn="ctr" rtl="0" fontAlgn="base">
        <a:spcBef>
          <a:spcPct val="0"/>
        </a:spcBef>
        <a:spcAft>
          <a:spcPct val="0"/>
        </a:spcAft>
        <a:defRPr sz="3300">
          <a:solidFill>
            <a:schemeClr val="tx2"/>
          </a:solidFill>
          <a:latin typeface="Arial" charset="0"/>
        </a:defRPr>
      </a:lvl8pPr>
      <a:lvl9pPr marL="1371600" algn="ctr" rtl="0" fontAlgn="base">
        <a:spcBef>
          <a:spcPct val="0"/>
        </a:spcBef>
        <a:spcAft>
          <a:spcPct val="0"/>
        </a:spcAft>
        <a:defRPr sz="3300">
          <a:solidFill>
            <a:schemeClr val="tx2"/>
          </a:solidFill>
          <a:latin typeface="Arial" charset="0"/>
        </a:defRPr>
      </a:lvl9pPr>
    </p:titleStyle>
    <p:body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25602" name="Text Box 1"/>
          <p:cNvSpPr txBox="1">
            <a:spLocks noChangeArrowheads="1"/>
          </p:cNvSpPr>
          <p:nvPr/>
        </p:nvSpPr>
        <p:spPr bwMode="auto">
          <a:xfrm>
            <a:off x="457200" y="6249988"/>
            <a:ext cx="2133600" cy="476250"/>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a:p>
        </p:txBody>
      </p:sp>
      <p:sp>
        <p:nvSpPr>
          <p:cNvPr id="3074" name="Rectangle 2"/>
          <p:cNvSpPr>
            <a:spLocks noGrp="1" noChangeArrowheads="1"/>
          </p:cNvSpPr>
          <p:nvPr>
            <p:ph type="sldNum"/>
          </p:nvPr>
        </p:nvSpPr>
        <p:spPr bwMode="auto">
          <a:xfrm>
            <a:off x="6553200" y="6248400"/>
            <a:ext cx="2132013" cy="47466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rtl="0">
              <a:buClr>
                <a:srgbClr val="FFFFFF"/>
              </a:buClr>
              <a:buSzPct val="100000"/>
              <a:buFont typeface="Arial" charset="0"/>
              <a:buNone/>
              <a:defRPr sz="1200">
                <a:solidFill>
                  <a:srgbClr val="FFFFFF"/>
                </a:solidFill>
                <a:latin typeface="Times New Roman" charset="0"/>
                <a:ea typeface="ＭＳ Ｐゴシック" charset="0"/>
                <a:cs typeface="ＭＳ Ｐゴシック" charset="0"/>
              </a:defRPr>
            </a:lvl1pPr>
          </a:lstStyle>
          <a:p>
            <a:pPr>
              <a:defRPr/>
            </a:pPr>
            <a:fld id="{7047DCCA-A140-4E7D-AAEE-E50100879256}" type="slidenum">
              <a:rPr lang="en-GB"/>
              <a:pPr>
                <a:defRPr/>
              </a:pPr>
              <a:t>‹#›</a:t>
            </a:fld>
            <a:endParaRPr lang="en-GB"/>
          </a:p>
        </p:txBody>
      </p:sp>
      <p:grpSp>
        <p:nvGrpSpPr>
          <p:cNvPr id="3076" name="Group 3"/>
          <p:cNvGrpSpPr>
            <a:grpSpLocks/>
          </p:cNvGrpSpPr>
          <p:nvPr/>
        </p:nvGrpSpPr>
        <p:grpSpPr bwMode="auto">
          <a:xfrm>
            <a:off x="0" y="0"/>
            <a:ext cx="9139238" cy="6848475"/>
            <a:chOff x="0" y="0"/>
            <a:chExt cx="5757" cy="4314"/>
          </a:xfrm>
        </p:grpSpPr>
        <p:grpSp>
          <p:nvGrpSpPr>
            <p:cNvPr id="3080" name="Group 4"/>
            <p:cNvGrpSpPr>
              <a:grpSpLocks/>
            </p:cNvGrpSpPr>
            <p:nvPr/>
          </p:nvGrpSpPr>
          <p:grpSpPr bwMode="auto">
            <a:xfrm>
              <a:off x="1728" y="2230"/>
              <a:ext cx="4026" cy="2084"/>
              <a:chOff x="1728" y="2230"/>
              <a:chExt cx="4026" cy="2084"/>
            </a:xfrm>
          </p:grpSpPr>
          <p:sp>
            <p:nvSpPr>
              <p:cNvPr id="25611" name="AutoShape 5"/>
              <p:cNvSpPr>
                <a:spLocks noChangeArrowheads="1"/>
              </p:cNvSpPr>
              <p:nvPr/>
            </p:nvSpPr>
            <p:spPr bwMode="auto">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82"/>
                  <a:gd name="T148" fmla="*/ 0 h 1671"/>
                  <a:gd name="T149" fmla="*/ 2882 w 2882"/>
                  <a:gd name="T150" fmla="*/ 1671 h 167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rgbClr val="003399"/>
                  </a:gs>
                  <a:gs pos="100000">
                    <a:srgbClr val="002E8B"/>
                  </a:gs>
                </a:gsLst>
                <a:lin ang="0" scaled="1"/>
              </a:gradFill>
              <a:ln>
                <a:noFill/>
              </a:ln>
              <a:extLst>
                <a:ext uri="{91240B29-F687-4f45-9708-019B960494DF}"/>
              </a:extLst>
            </p:spPr>
            <p:txBody>
              <a:bodyPr wrap="none" anchor="ctr"/>
              <a:lstStyle/>
              <a:p>
                <a:pPr algn="l" rtl="0">
                  <a:defRPr/>
                </a:pPr>
                <a:endParaRPr lang="en-US">
                  <a:latin typeface="Arial" charset="0"/>
                  <a:ea typeface="ＭＳ Ｐゴシック" charset="0"/>
                  <a:cs typeface="ＭＳ Ｐゴシック" charset="0"/>
                </a:endParaRPr>
              </a:p>
            </p:txBody>
          </p:sp>
          <p:sp>
            <p:nvSpPr>
              <p:cNvPr id="25612" name="AutoShape 6"/>
              <p:cNvSpPr>
                <a:spLocks noChangeArrowheads="1"/>
              </p:cNvSpPr>
              <p:nvPr/>
            </p:nvSpPr>
            <p:spPr bwMode="auto">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59"/>
                  <a:gd name="T184" fmla="*/ 0 h 811"/>
                  <a:gd name="T185" fmla="*/ 1259 w 1259"/>
                  <a:gd name="T186" fmla="*/ 811 h 81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rgbClr val="003399"/>
                  </a:gs>
                  <a:gs pos="100000">
                    <a:srgbClr val="002E8B"/>
                  </a:gs>
                </a:gsLst>
                <a:lin ang="2700000" scaled="1"/>
              </a:gradFill>
              <a:ln>
                <a:noFill/>
              </a:ln>
              <a:extLst>
                <a:ext uri="{91240B29-F687-4f45-9708-019B960494DF}"/>
              </a:extLst>
            </p:spPr>
            <p:txBody>
              <a:bodyPr wrap="none" anchor="ctr"/>
              <a:lstStyle/>
              <a:p>
                <a:pPr algn="l" rtl="0">
                  <a:defRPr/>
                </a:pPr>
                <a:endParaRPr lang="en-US">
                  <a:latin typeface="Arial" charset="0"/>
                  <a:ea typeface="ＭＳ Ｐゴシック" charset="0"/>
                  <a:cs typeface="ＭＳ Ｐゴシック" charset="0"/>
                </a:endParaRPr>
              </a:p>
            </p:txBody>
          </p:sp>
          <p:sp>
            <p:nvSpPr>
              <p:cNvPr id="25613" name="AutoShape 7"/>
              <p:cNvSpPr>
                <a:spLocks noChangeArrowheads="1"/>
              </p:cNvSpPr>
              <p:nvPr/>
            </p:nvSpPr>
            <p:spPr bwMode="auto">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849"/>
                  <a:gd name="T124" fmla="*/ 0 h 969"/>
                  <a:gd name="T125" fmla="*/ 2849 w 2849"/>
                  <a:gd name="T126" fmla="*/ 969 h 96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rgbClr val="002A7D"/>
                  </a:gs>
                  <a:gs pos="100000">
                    <a:srgbClr val="003399"/>
                  </a:gs>
                </a:gsLst>
                <a:lin ang="5400000" scaled="1"/>
              </a:gradFill>
              <a:ln>
                <a:noFill/>
              </a:ln>
              <a:extLst>
                <a:ext uri="{91240B29-F687-4f45-9708-019B960494DF}"/>
              </a:extLst>
            </p:spPr>
            <p:txBody>
              <a:bodyPr wrap="none" anchor="ctr"/>
              <a:lstStyle/>
              <a:p>
                <a:pPr algn="l" rtl="0">
                  <a:defRPr/>
                </a:pPr>
                <a:endParaRPr lang="en-US">
                  <a:latin typeface="Arial" charset="0"/>
                  <a:ea typeface="ＭＳ Ｐゴシック" charset="0"/>
                  <a:cs typeface="ＭＳ Ｐゴシック" charset="0"/>
                </a:endParaRPr>
              </a:p>
            </p:txBody>
          </p:sp>
          <p:sp>
            <p:nvSpPr>
              <p:cNvPr id="25614" name="AutoShape 8"/>
              <p:cNvSpPr>
                <a:spLocks noChangeArrowheads="1"/>
              </p:cNvSpPr>
              <p:nvPr/>
            </p:nvSpPr>
            <p:spPr bwMode="auto">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007"/>
                  <a:gd name="T172" fmla="*/ 0 h 2085"/>
                  <a:gd name="T173" fmla="*/ 3007 w 3007"/>
                  <a:gd name="T174" fmla="*/ 2085 h 208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rgbClr val="003399"/>
              </a:solidFill>
              <a:ln>
                <a:noFill/>
              </a:ln>
              <a:extLst>
                <a:ext uri="{91240B29-F687-4f45-9708-019B960494DF}"/>
              </a:extLst>
            </p:spPr>
            <p:txBody>
              <a:bodyPr wrap="none" anchor="ctr"/>
              <a:lstStyle/>
              <a:p>
                <a:pPr algn="l" rtl="0">
                  <a:defRPr/>
                </a:pPr>
                <a:endParaRPr lang="en-US">
                  <a:latin typeface="Arial" charset="0"/>
                  <a:ea typeface="ＭＳ Ｐゴシック" charset="0"/>
                  <a:cs typeface="ＭＳ Ｐゴシック" charset="0"/>
                </a:endParaRPr>
              </a:p>
            </p:txBody>
          </p:sp>
          <p:sp>
            <p:nvSpPr>
              <p:cNvPr id="25615" name="AutoShape 9"/>
              <p:cNvSpPr>
                <a:spLocks noChangeArrowheads="1"/>
              </p:cNvSpPr>
              <p:nvPr/>
            </p:nvSpPr>
            <p:spPr bwMode="auto">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48"/>
                  <a:gd name="T133" fmla="*/ 0 h 539"/>
                  <a:gd name="T134" fmla="*/ 1248 w 1248"/>
                  <a:gd name="T135" fmla="*/ 539 h 5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rgbClr val="002D86"/>
                  </a:gs>
                  <a:gs pos="100000">
                    <a:srgbClr val="003399"/>
                  </a:gs>
                </a:gsLst>
                <a:lin ang="2700000" scaled="1"/>
              </a:gradFill>
              <a:ln>
                <a:noFill/>
              </a:ln>
              <a:extLst>
                <a:ext uri="{91240B29-F687-4f45-9708-019B960494DF}"/>
              </a:extLst>
            </p:spPr>
            <p:txBody>
              <a:bodyPr wrap="none" anchor="ctr"/>
              <a:lstStyle/>
              <a:p>
                <a:pPr algn="l" rtl="0">
                  <a:defRPr/>
                </a:pPr>
                <a:endParaRPr lang="en-US">
                  <a:latin typeface="Arial" charset="0"/>
                  <a:ea typeface="ＭＳ Ｐゴシック" charset="0"/>
                  <a:cs typeface="ＭＳ Ｐゴシック" charset="0"/>
                </a:endParaRPr>
              </a:p>
            </p:txBody>
          </p:sp>
        </p:grpSp>
        <p:sp>
          <p:nvSpPr>
            <p:cNvPr id="25609" name="AutoShape 10"/>
            <p:cNvSpPr>
              <a:spLocks noChangeArrowheads="1"/>
            </p:cNvSpPr>
            <p:nvPr/>
          </p:nvSpPr>
          <p:spPr bwMode="auto">
            <a:xfrm>
              <a:off x="3322" y="1341"/>
              <a:ext cx="1825" cy="1537"/>
            </a:xfrm>
            <a:custGeom>
              <a:avLst/>
              <a:gdLst>
                <a:gd name="T0" fmla="*/ 2 w 2296"/>
                <a:gd name="T1" fmla="*/ 3762 h 1469"/>
                <a:gd name="T2" fmla="*/ 2 w 2296"/>
                <a:gd name="T3" fmla="*/ 3593 h 1469"/>
                <a:gd name="T4" fmla="*/ 3 w 2296"/>
                <a:gd name="T5" fmla="*/ 3400 h 1469"/>
                <a:gd name="T6" fmla="*/ 3 w 2296"/>
                <a:gd name="T7" fmla="*/ 3185 h 1469"/>
                <a:gd name="T8" fmla="*/ 4 w 2296"/>
                <a:gd name="T9" fmla="*/ 2953 h 1469"/>
                <a:gd name="T10" fmla="*/ 4 w 2296"/>
                <a:gd name="T11" fmla="*/ 2688 h 1469"/>
                <a:gd name="T12" fmla="*/ 4 w 2296"/>
                <a:gd name="T13" fmla="*/ 2373 h 1469"/>
                <a:gd name="T14" fmla="*/ 4 w 2296"/>
                <a:gd name="T15" fmla="*/ 1989 h 1469"/>
                <a:gd name="T16" fmla="*/ 4 w 2296"/>
                <a:gd name="T17" fmla="*/ 1623 h 1469"/>
                <a:gd name="T18" fmla="*/ 4 w 2296"/>
                <a:gd name="T19" fmla="*/ 1292 h 1469"/>
                <a:gd name="T20" fmla="*/ 4 w 2296"/>
                <a:gd name="T21" fmla="*/ 982 h 1469"/>
                <a:gd name="T22" fmla="*/ 3 w 2296"/>
                <a:gd name="T23" fmla="*/ 559 h 1469"/>
                <a:gd name="T24" fmla="*/ 3 w 2296"/>
                <a:gd name="T25" fmla="*/ 327 h 1469"/>
                <a:gd name="T26" fmla="*/ 2 w 2296"/>
                <a:gd name="T27" fmla="*/ 151 h 1469"/>
                <a:gd name="T28" fmla="*/ 2 w 2296"/>
                <a:gd name="T29" fmla="*/ 10 h 1469"/>
                <a:gd name="T30" fmla="*/ 2 w 2296"/>
                <a:gd name="T31" fmla="*/ 0 h 1469"/>
                <a:gd name="T32" fmla="*/ 3 w 2296"/>
                <a:gd name="T33" fmla="*/ 424 h 1469"/>
                <a:gd name="T34" fmla="*/ 3 w 2296"/>
                <a:gd name="T35" fmla="*/ 905 h 1469"/>
                <a:gd name="T36" fmla="*/ 4 w 2296"/>
                <a:gd name="T37" fmla="*/ 1161 h 1469"/>
                <a:gd name="T38" fmla="*/ 4 w 2296"/>
                <a:gd name="T39" fmla="*/ 1424 h 1469"/>
                <a:gd name="T40" fmla="*/ 4 w 2296"/>
                <a:gd name="T41" fmla="*/ 1698 h 1469"/>
                <a:gd name="T42" fmla="*/ 4 w 2296"/>
                <a:gd name="T43" fmla="*/ 1989 h 1469"/>
                <a:gd name="T44" fmla="*/ 4 w 2296"/>
                <a:gd name="T45" fmla="*/ 2254 h 1469"/>
                <a:gd name="T46" fmla="*/ 4 w 2296"/>
                <a:gd name="T47" fmla="*/ 2493 h 1469"/>
                <a:gd name="T48" fmla="*/ 4 w 2296"/>
                <a:gd name="T49" fmla="*/ 2688 h 1469"/>
                <a:gd name="T50" fmla="*/ 3 w 2296"/>
                <a:gd name="T51" fmla="*/ 2843 h 1469"/>
                <a:gd name="T52" fmla="*/ 3 w 2296"/>
                <a:gd name="T53" fmla="*/ 2997 h 1469"/>
                <a:gd name="T54" fmla="*/ 2 w 2296"/>
                <a:gd name="T55" fmla="*/ 3224 h 1469"/>
                <a:gd name="T56" fmla="*/ 2 w 2296"/>
                <a:gd name="T57" fmla="*/ 3436 h 1469"/>
                <a:gd name="T58" fmla="*/ 2 w 2296"/>
                <a:gd name="T59" fmla="*/ 3655 h 1469"/>
                <a:gd name="T60" fmla="*/ 2 w 2296"/>
                <a:gd name="T61" fmla="*/ 3789 h 1469"/>
                <a:gd name="T62" fmla="*/ 2 w 2296"/>
                <a:gd name="T63" fmla="*/ 3916 h 1469"/>
                <a:gd name="T64" fmla="*/ 2 w 2296"/>
                <a:gd name="T65" fmla="*/ 4083 h 1469"/>
                <a:gd name="T66" fmla="*/ 2 w 2296"/>
                <a:gd name="T67" fmla="*/ 4274 h 1469"/>
                <a:gd name="T68" fmla="*/ 0 w 2296"/>
                <a:gd name="T69" fmla="*/ 4478 h 1469"/>
                <a:gd name="T70" fmla="*/ 2 w 2296"/>
                <a:gd name="T71" fmla="*/ 4711 h 1469"/>
                <a:gd name="T72" fmla="*/ 2 w 2296"/>
                <a:gd name="T73" fmla="*/ 4904 h 1469"/>
                <a:gd name="T74" fmla="*/ 2 w 2296"/>
                <a:gd name="T75" fmla="*/ 5064 h 1469"/>
                <a:gd name="T76" fmla="*/ 2 w 2296"/>
                <a:gd name="T77" fmla="*/ 5212 h 1469"/>
                <a:gd name="T78" fmla="*/ 2 w 2296"/>
                <a:gd name="T79" fmla="*/ 5019 h 1469"/>
                <a:gd name="T80" fmla="*/ 2 w 2296"/>
                <a:gd name="T81" fmla="*/ 4829 h 1469"/>
                <a:gd name="T82" fmla="*/ 2 w 2296"/>
                <a:gd name="T83" fmla="*/ 4632 h 1469"/>
                <a:gd name="T84" fmla="*/ 2 w 2296"/>
                <a:gd name="T85" fmla="*/ 4470 h 1469"/>
                <a:gd name="T86" fmla="*/ 2 w 2296"/>
                <a:gd name="T87" fmla="*/ 4287 h 1469"/>
                <a:gd name="T88" fmla="*/ 2 w 2296"/>
                <a:gd name="T89" fmla="*/ 4135 h 1469"/>
                <a:gd name="T90" fmla="*/ 2 w 2296"/>
                <a:gd name="T91" fmla="*/ 3976 h 1469"/>
                <a:gd name="T92" fmla="*/ 2 w 2296"/>
                <a:gd name="T93" fmla="*/ 3863 h 146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296"/>
                <a:gd name="T142" fmla="*/ 0 h 1469"/>
                <a:gd name="T143" fmla="*/ 2296 w 2296"/>
                <a:gd name="T144" fmla="*/ 1469 h 146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rgbClr val="002B82"/>
                </a:gs>
                <a:gs pos="100000">
                  <a:srgbClr val="003399"/>
                </a:gs>
              </a:gsLst>
              <a:lin ang="2700000" scaled="1"/>
            </a:gradFill>
            <a:ln>
              <a:noFill/>
            </a:ln>
            <a:extLst>
              <a:ext uri="{91240B29-F687-4f45-9708-019B960494DF}"/>
            </a:extLst>
          </p:spPr>
          <p:txBody>
            <a:bodyPr wrap="none" anchor="ctr"/>
            <a:lstStyle/>
            <a:p>
              <a:pPr algn="l" rtl="0">
                <a:defRPr/>
              </a:pPr>
              <a:endParaRPr lang="en-US">
                <a:latin typeface="Arial" charset="0"/>
                <a:ea typeface="ＭＳ Ｐゴシック" charset="0"/>
                <a:cs typeface="ＭＳ Ｐゴシック" charset="0"/>
              </a:endParaRPr>
            </a:p>
          </p:txBody>
        </p:sp>
        <p:sp>
          <p:nvSpPr>
            <p:cNvPr id="25610" name="AutoShape 11"/>
            <p:cNvSpPr>
              <a:spLocks noChangeArrowheads="1"/>
            </p:cNvSpPr>
            <p:nvPr/>
          </p:nvSpPr>
          <p:spPr bwMode="auto">
            <a:xfrm>
              <a:off x="0" y="0"/>
              <a:ext cx="5758" cy="1776"/>
            </a:xfrm>
            <a:custGeom>
              <a:avLst/>
              <a:gdLst>
                <a:gd name="T0" fmla="*/ 0 w 5740"/>
                <a:gd name="T1" fmla="*/ 0 h 1906"/>
                <a:gd name="T2" fmla="*/ 0 w 5740"/>
                <a:gd name="T3" fmla="*/ 264 h 1906"/>
                <a:gd name="T4" fmla="*/ 6265 w 5740"/>
                <a:gd name="T5" fmla="*/ 264 h 1906"/>
                <a:gd name="T6" fmla="*/ 626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 name="T18" fmla="*/ 0 w 5740"/>
                <a:gd name="T19" fmla="*/ 0 h 1906"/>
                <a:gd name="T20" fmla="*/ 5740 w 5740"/>
                <a:gd name="T21" fmla="*/ 1906 h 1906"/>
              </a:gdLst>
              <a:ahLst/>
              <a:cxnLst>
                <a:cxn ang="T12">
                  <a:pos x="T0" y="T1"/>
                </a:cxn>
                <a:cxn ang="T13">
                  <a:pos x="T2" y="T3"/>
                </a:cxn>
                <a:cxn ang="T14">
                  <a:pos x="T4" y="T5"/>
                </a:cxn>
                <a:cxn ang="T15">
                  <a:pos x="T6" y="T7"/>
                </a:cxn>
                <a:cxn ang="T16">
                  <a:pos x="T8" y="T9"/>
                </a:cxn>
                <a:cxn ang="T17">
                  <a:pos x="T10" y="T11"/>
                </a:cxn>
              </a:cxnLst>
              <a:rect l="T18" t="T19" r="T20" b="T21"/>
              <a:pathLst>
                <a:path w="5740" h="1906">
                  <a:moveTo>
                    <a:pt x="0" y="0"/>
                  </a:moveTo>
                  <a:lnTo>
                    <a:pt x="0" y="1906"/>
                  </a:lnTo>
                  <a:lnTo>
                    <a:pt x="5740" y="1906"/>
                  </a:lnTo>
                  <a:lnTo>
                    <a:pt x="5740" y="0"/>
                  </a:lnTo>
                  <a:lnTo>
                    <a:pt x="0" y="0"/>
                  </a:lnTo>
                  <a:close/>
                </a:path>
              </a:pathLst>
            </a:custGeom>
            <a:gradFill rotWithShape="0">
              <a:gsLst>
                <a:gs pos="0">
                  <a:srgbClr val="000514"/>
                </a:gs>
                <a:gs pos="100000">
                  <a:srgbClr val="003399"/>
                </a:gs>
              </a:gsLst>
              <a:lin ang="5400000" scaled="1"/>
            </a:gradFill>
            <a:ln>
              <a:noFill/>
            </a:ln>
            <a:extLst>
              <a:ext uri="{91240B29-F687-4f45-9708-019B960494DF}"/>
            </a:extLst>
          </p:spPr>
          <p:txBody>
            <a:bodyPr wrap="none" anchor="ctr"/>
            <a:lstStyle/>
            <a:p>
              <a:pPr algn="l" rtl="0">
                <a:defRPr/>
              </a:pPr>
              <a:endParaRPr lang="en-US">
                <a:latin typeface="Arial" charset="0"/>
                <a:ea typeface="ＭＳ Ｐゴシック" charset="0"/>
                <a:cs typeface="ＭＳ Ｐゴシック" charset="0"/>
              </a:endParaRPr>
            </a:p>
          </p:txBody>
        </p:sp>
      </p:grpSp>
      <p:sp>
        <p:nvSpPr>
          <p:cNvPr id="3077" name="Rectangle 12"/>
          <p:cNvSpPr>
            <a:spLocks noGrp="1" noChangeArrowheads="1"/>
          </p:cNvSpPr>
          <p:nvPr>
            <p:ph type="title"/>
          </p:nvPr>
        </p:nvSpPr>
        <p:spPr bwMode="auto">
          <a:xfrm>
            <a:off x="457200" y="274638"/>
            <a:ext cx="8228013" cy="1141412"/>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5606" name="Text Box 13"/>
          <p:cNvSpPr txBox="1">
            <a:spLocks noChangeArrowheads="1"/>
          </p:cNvSpPr>
          <p:nvPr/>
        </p:nvSpPr>
        <p:spPr bwMode="auto">
          <a:xfrm>
            <a:off x="3124200" y="6248400"/>
            <a:ext cx="2895600" cy="476250"/>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a:p>
        </p:txBody>
      </p:sp>
      <p:sp>
        <p:nvSpPr>
          <p:cNvPr id="3079" name="Rectangle 14"/>
          <p:cNvSpPr>
            <a:spLocks noGrp="1" noChangeArrowheads="1"/>
          </p:cNvSpPr>
          <p:nvPr>
            <p:ph type="body" idx="1"/>
          </p:nvPr>
        </p:nvSpPr>
        <p:spPr bwMode="auto">
          <a:xfrm>
            <a:off x="457200" y="1600200"/>
            <a:ext cx="8228013" cy="4524375"/>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extLst>
      <p:ext uri="{BB962C8B-B14F-4D97-AF65-F5344CB8AC3E}">
        <p14:creationId xmlns:p14="http://schemas.microsoft.com/office/powerpoint/2010/main" val="2424654262"/>
      </p:ext>
    </p:extLst>
  </p:cSld>
  <p:clrMap bg1="lt1" tx1="dk1" bg2="lt2" tx2="dk2" accent1="accent1" accent2="accent2" accent3="accent3" accent4="accent4" accent5="accent5" accent6="accent6" hlink="hlink" folHlink="folHlink"/>
  <p:sldLayoutIdLst>
    <p:sldLayoutId id="2147502112" r:id="rId1"/>
    <p:sldLayoutId id="2147502113" r:id="rId2"/>
    <p:sldLayoutId id="2147502114" r:id="rId3"/>
    <p:sldLayoutId id="2147502115" r:id="rId4"/>
    <p:sldLayoutId id="2147502116" r:id="rId5"/>
    <p:sldLayoutId id="2147502117" r:id="rId6"/>
    <p:sldLayoutId id="2147502118" r:id="rId7"/>
    <p:sldLayoutId id="2147502119" r:id="rId8"/>
    <p:sldLayoutId id="2147502120" r:id="rId9"/>
    <p:sldLayoutId id="2147502121" r:id="rId10"/>
    <p:sldLayoutId id="2147502122" r:id="rId11"/>
  </p:sldLayoutIdLst>
  <p:txStyles>
    <p:titleStyle>
      <a:lvl1pPr algn="ctr" defTabSz="449263" rtl="0" eaLnBrk="0" fontAlgn="base" hangingPunct="0">
        <a:lnSpc>
          <a:spcPct val="95000"/>
        </a:lnSpc>
        <a:spcBef>
          <a:spcPct val="0"/>
        </a:spcBef>
        <a:spcAft>
          <a:spcPct val="0"/>
        </a:spcAft>
        <a:buClr>
          <a:srgbClr val="E5E5FF"/>
        </a:buClr>
        <a:buSzPct val="100000"/>
        <a:buFont typeface="Times New Roman" pitchFamily="18" charset="0"/>
        <a:defRPr sz="4400" b="1">
          <a:solidFill>
            <a:srgbClr val="E5E5FF"/>
          </a:solidFill>
          <a:latin typeface="Arial"/>
          <a:ea typeface="MS PGothic" pitchFamily="34" charset="-128"/>
          <a:cs typeface="Arial"/>
        </a:defRPr>
      </a:lvl1pPr>
      <a:lvl2pPr algn="ctr" defTabSz="449263" rtl="0" eaLnBrk="0" fontAlgn="base" hangingPunct="0">
        <a:lnSpc>
          <a:spcPct val="95000"/>
        </a:lnSpc>
        <a:spcBef>
          <a:spcPct val="0"/>
        </a:spcBef>
        <a:spcAft>
          <a:spcPct val="0"/>
        </a:spcAft>
        <a:buClr>
          <a:srgbClr val="E5E5FF"/>
        </a:buClr>
        <a:buSzPct val="100000"/>
        <a:buFont typeface="Times New Roman" pitchFamily="18" charset="0"/>
        <a:defRPr sz="4400" b="1">
          <a:solidFill>
            <a:srgbClr val="E5E5FF"/>
          </a:solidFill>
          <a:latin typeface="Arial" charset="0"/>
          <a:ea typeface="MS PGothic" pitchFamily="34" charset="-128"/>
          <a:cs typeface="Arial" pitchFamily="34" charset="0"/>
        </a:defRPr>
      </a:lvl2pPr>
      <a:lvl3pPr algn="ctr" defTabSz="449263" rtl="0" eaLnBrk="0" fontAlgn="base" hangingPunct="0">
        <a:lnSpc>
          <a:spcPct val="95000"/>
        </a:lnSpc>
        <a:spcBef>
          <a:spcPct val="0"/>
        </a:spcBef>
        <a:spcAft>
          <a:spcPct val="0"/>
        </a:spcAft>
        <a:buClr>
          <a:srgbClr val="E5E5FF"/>
        </a:buClr>
        <a:buSzPct val="100000"/>
        <a:buFont typeface="Times New Roman" pitchFamily="18" charset="0"/>
        <a:defRPr sz="4400" b="1">
          <a:solidFill>
            <a:srgbClr val="E5E5FF"/>
          </a:solidFill>
          <a:latin typeface="Arial" charset="0"/>
          <a:ea typeface="MS PGothic" pitchFamily="34" charset="-128"/>
          <a:cs typeface="Arial" pitchFamily="34" charset="0"/>
        </a:defRPr>
      </a:lvl3pPr>
      <a:lvl4pPr algn="ctr" defTabSz="449263" rtl="0" eaLnBrk="0" fontAlgn="base" hangingPunct="0">
        <a:lnSpc>
          <a:spcPct val="95000"/>
        </a:lnSpc>
        <a:spcBef>
          <a:spcPct val="0"/>
        </a:spcBef>
        <a:spcAft>
          <a:spcPct val="0"/>
        </a:spcAft>
        <a:buClr>
          <a:srgbClr val="E5E5FF"/>
        </a:buClr>
        <a:buSzPct val="100000"/>
        <a:buFont typeface="Times New Roman" pitchFamily="18" charset="0"/>
        <a:defRPr sz="4400" b="1">
          <a:solidFill>
            <a:srgbClr val="E5E5FF"/>
          </a:solidFill>
          <a:latin typeface="Arial" charset="0"/>
          <a:ea typeface="MS PGothic" pitchFamily="34" charset="-128"/>
          <a:cs typeface="Arial" pitchFamily="34" charset="0"/>
        </a:defRPr>
      </a:lvl4pPr>
      <a:lvl5pPr algn="ctr" defTabSz="449263" rtl="0" eaLnBrk="0" fontAlgn="base" hangingPunct="0">
        <a:lnSpc>
          <a:spcPct val="95000"/>
        </a:lnSpc>
        <a:spcBef>
          <a:spcPct val="0"/>
        </a:spcBef>
        <a:spcAft>
          <a:spcPct val="0"/>
        </a:spcAft>
        <a:buClr>
          <a:srgbClr val="E5E5FF"/>
        </a:buClr>
        <a:buSzPct val="100000"/>
        <a:buFont typeface="Times New Roman" pitchFamily="18" charset="0"/>
        <a:defRPr sz="4400" b="1">
          <a:solidFill>
            <a:srgbClr val="E5E5FF"/>
          </a:solidFill>
          <a:latin typeface="Arial" charset="0"/>
          <a:ea typeface="MS PGothic" pitchFamily="34" charset="-128"/>
          <a:cs typeface="Arial" pitchFamily="34" charset="0"/>
        </a:defRPr>
      </a:lvl5pPr>
      <a:lvl6pPr marL="4572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CC00"/>
        </a:buClr>
        <a:buSzPct val="70000"/>
        <a:buFont typeface="Wingdings" pitchFamily="2" charset="2"/>
        <a:buChar char=""/>
        <a:defRPr sz="3200">
          <a:solidFill>
            <a:srgbClr val="FFFFFF"/>
          </a:solidFill>
          <a:latin typeface="Arial"/>
          <a:ea typeface="MS PGothic" pitchFamily="34" charset="-128"/>
          <a:cs typeface="Arial"/>
        </a:defRPr>
      </a:lvl1pPr>
      <a:lvl2pPr marL="741363" indent="-284163" algn="l" defTabSz="449263" rtl="0" eaLnBrk="0" fontAlgn="base" hangingPunct="0">
        <a:lnSpc>
          <a:spcPct val="95000"/>
        </a:lnSpc>
        <a:spcBef>
          <a:spcPts val="700"/>
        </a:spcBef>
        <a:spcAft>
          <a:spcPct val="0"/>
        </a:spcAft>
        <a:buClr>
          <a:srgbClr val="A886E0"/>
        </a:buClr>
        <a:buSzPct val="70000"/>
        <a:buFont typeface="Wingdings" pitchFamily="2" charset="2"/>
        <a:buChar char=""/>
        <a:defRPr sz="2800">
          <a:solidFill>
            <a:srgbClr val="FFFFFF"/>
          </a:solidFill>
          <a:latin typeface="Arial"/>
          <a:ea typeface="MS PGothic" pitchFamily="34" charset="-128"/>
          <a:cs typeface="Arial"/>
        </a:defRPr>
      </a:lvl2pPr>
      <a:lvl3pPr marL="1143000" indent="-228600" algn="l" defTabSz="449263" rtl="0" eaLnBrk="0" fontAlgn="base" hangingPunct="0">
        <a:lnSpc>
          <a:spcPct val="95000"/>
        </a:lnSpc>
        <a:spcBef>
          <a:spcPts val="600"/>
        </a:spcBef>
        <a:spcAft>
          <a:spcPct val="0"/>
        </a:spcAft>
        <a:buClr>
          <a:srgbClr val="E5E5FF"/>
        </a:buClr>
        <a:buSzPct val="70000"/>
        <a:buFont typeface="Wingdings" pitchFamily="2" charset="2"/>
        <a:buChar char=""/>
        <a:defRPr sz="2400">
          <a:solidFill>
            <a:srgbClr val="FFFFFF"/>
          </a:solidFill>
          <a:latin typeface="Arial"/>
          <a:ea typeface="MS PGothic" pitchFamily="34" charset="-128"/>
          <a:cs typeface="Arial"/>
        </a:defRPr>
      </a:lvl3pPr>
      <a:lvl4pPr marL="1600200" indent="-228600" algn="l" defTabSz="449263" rtl="0" eaLnBrk="0" fontAlgn="base" hangingPunct="0">
        <a:lnSpc>
          <a:spcPct val="95000"/>
        </a:lnSpc>
        <a:spcBef>
          <a:spcPts val="500"/>
        </a:spcBef>
        <a:spcAft>
          <a:spcPct val="0"/>
        </a:spcAft>
        <a:buClr>
          <a:srgbClr val="A886E0"/>
        </a:buClr>
        <a:buSzPct val="70000"/>
        <a:buFont typeface="Wingdings" pitchFamily="2" charset="2"/>
        <a:buChar char=""/>
        <a:defRPr sz="2000">
          <a:solidFill>
            <a:srgbClr val="FFFFFF"/>
          </a:solidFill>
          <a:latin typeface="Arial"/>
          <a:ea typeface="MS PGothic" pitchFamily="34" charset="-128"/>
          <a:cs typeface="Arial"/>
        </a:defRPr>
      </a:lvl4pPr>
      <a:lvl5pPr marL="2057400" indent="-228600" algn="l" defTabSz="449263" rtl="0" eaLnBrk="0" fontAlgn="base" hangingPunct="0">
        <a:lnSpc>
          <a:spcPct val="95000"/>
        </a:lnSpc>
        <a:spcBef>
          <a:spcPts val="500"/>
        </a:spcBef>
        <a:spcAft>
          <a:spcPct val="0"/>
        </a:spcAft>
        <a:buClr>
          <a:srgbClr val="A886E0"/>
        </a:buClr>
        <a:buSzPct val="70000"/>
        <a:buFont typeface="Wingdings" pitchFamily="2" charset="2"/>
        <a:buChar char=""/>
        <a:defRPr sz="2000">
          <a:solidFill>
            <a:srgbClr val="FFFFFF"/>
          </a:solidFill>
          <a:latin typeface="Arial"/>
          <a:ea typeface="MS PGothic" pitchFamily="34" charset="-128"/>
          <a:cs typeface="Arial"/>
        </a:defRPr>
      </a:lvl5pPr>
      <a:lvl6pPr marL="25146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6pPr>
      <a:lvl7pPr marL="29718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7pPr>
      <a:lvl8pPr marL="34290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8pPr>
      <a:lvl9pPr marL="38862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5362" name="Rectangle 1"/>
          <p:cNvSpPr>
            <a:spLocks noGrp="1" noChangeArrowheads="1"/>
          </p:cNvSpPr>
          <p:nvPr>
            <p:ph type="title"/>
          </p:nvPr>
        </p:nvSpPr>
        <p:spPr bwMode="auto">
          <a:xfrm>
            <a:off x="685800" y="609600"/>
            <a:ext cx="7770813" cy="1141413"/>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5363" name="Rectangle 2"/>
          <p:cNvSpPr>
            <a:spLocks noGrp="1" noChangeArrowheads="1"/>
          </p:cNvSpPr>
          <p:nvPr>
            <p:ph type="body" idx="1"/>
          </p:nvPr>
        </p:nvSpPr>
        <p:spPr bwMode="auto">
          <a:xfrm>
            <a:off x="685800" y="1981200"/>
            <a:ext cx="7770813" cy="4113213"/>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09924" name="Text Box 3"/>
          <p:cNvSpPr txBox="1">
            <a:spLocks noChangeArrowheads="1"/>
          </p:cNvSpPr>
          <p:nvPr/>
        </p:nvSpPr>
        <p:spPr bwMode="auto">
          <a:xfrm>
            <a:off x="685800" y="6248400"/>
            <a:ext cx="1905000" cy="460375"/>
          </a:xfrm>
          <a:prstGeom prst="rect">
            <a:avLst/>
          </a:prstGeom>
          <a:noFill/>
          <a:ln>
            <a:noFill/>
          </a:ln>
        </p:spPr>
        <p:txBody>
          <a:bodyPr wrap="none" anchor="ctr"/>
          <a:lstStyle>
            <a:lvl1pPr>
              <a:defRPr sz="2400">
                <a:solidFill>
                  <a:schemeClr val="bg1"/>
                </a:solidFill>
                <a:latin typeface="Arial" charset="0"/>
                <a:ea typeface="ＭＳ Ｐゴシック" charset="0"/>
                <a:cs typeface="MS PGothic" charset="0"/>
              </a:defRPr>
            </a:lvl1pPr>
            <a:lvl2pPr marL="742950" indent="-285750">
              <a:defRPr sz="2400">
                <a:solidFill>
                  <a:schemeClr val="bg1"/>
                </a:solidFill>
                <a:latin typeface="Arial" charset="0"/>
                <a:ea typeface="MS PGothic" charset="0"/>
                <a:cs typeface="MS PGothic" charset="0"/>
              </a:defRPr>
            </a:lvl2pPr>
            <a:lvl3pPr marL="1143000" indent="-228600">
              <a:defRPr sz="2400">
                <a:solidFill>
                  <a:schemeClr val="bg1"/>
                </a:solidFill>
                <a:latin typeface="Arial" charset="0"/>
                <a:ea typeface="MS PGothic" charset="0"/>
                <a:cs typeface="MS PGothic" charset="0"/>
              </a:defRPr>
            </a:lvl3pPr>
            <a:lvl4pPr marL="1600200" indent="-228600">
              <a:defRPr sz="2400">
                <a:solidFill>
                  <a:schemeClr val="bg1"/>
                </a:solidFill>
                <a:latin typeface="Arial" charset="0"/>
                <a:ea typeface="MS PGothic" charset="0"/>
                <a:cs typeface="MS PGothic" charset="0"/>
              </a:defRPr>
            </a:lvl4pPr>
            <a:lvl5pPr marL="2057400" indent="-228600">
              <a:defRPr sz="2400">
                <a:solidFill>
                  <a:schemeClr val="bg1"/>
                </a:solidFill>
                <a:latin typeface="Arial" charset="0"/>
                <a:ea typeface="MS PGothic" charset="0"/>
                <a:cs typeface="MS PGothic" charset="0"/>
              </a:defRPr>
            </a:lvl5pPr>
            <a:lvl6pPr marL="25146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6pPr>
            <a:lvl7pPr marL="29718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7pPr>
            <a:lvl8pPr marL="34290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8pPr>
            <a:lvl9pPr marL="38862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9pPr>
          </a:lstStyle>
          <a:p>
            <a:pPr algn="l" rtl="0">
              <a:lnSpc>
                <a:spcPct val="93000"/>
              </a:lnSpc>
              <a:buClr>
                <a:srgbClr val="FFFFFF"/>
              </a:buClr>
              <a:buSzPct val="100000"/>
              <a:buFont typeface="Arial" charset="0"/>
              <a:buNone/>
              <a:defRPr/>
            </a:pPr>
            <a:endParaRPr lang="en-US">
              <a:solidFill>
                <a:srgbClr val="FFFFFF"/>
              </a:solidFill>
              <a:cs typeface="Geneva" charset="0"/>
            </a:endParaRPr>
          </a:p>
        </p:txBody>
      </p:sp>
      <p:sp>
        <p:nvSpPr>
          <p:cNvPr id="209925" name="Text Box 4"/>
          <p:cNvSpPr txBox="1">
            <a:spLocks noChangeArrowheads="1"/>
          </p:cNvSpPr>
          <p:nvPr/>
        </p:nvSpPr>
        <p:spPr bwMode="auto">
          <a:xfrm>
            <a:off x="3124200" y="6248400"/>
            <a:ext cx="2895600" cy="460375"/>
          </a:xfrm>
          <a:prstGeom prst="rect">
            <a:avLst/>
          </a:prstGeom>
          <a:noFill/>
          <a:ln>
            <a:noFill/>
          </a:ln>
        </p:spPr>
        <p:txBody>
          <a:bodyPr wrap="none" anchor="ctr"/>
          <a:lstStyle>
            <a:lvl1pPr>
              <a:defRPr sz="2400">
                <a:solidFill>
                  <a:schemeClr val="bg1"/>
                </a:solidFill>
                <a:latin typeface="Arial" charset="0"/>
                <a:ea typeface="ＭＳ Ｐゴシック" charset="0"/>
                <a:cs typeface="MS PGothic" charset="0"/>
              </a:defRPr>
            </a:lvl1pPr>
            <a:lvl2pPr marL="742950" indent="-285750">
              <a:defRPr sz="2400">
                <a:solidFill>
                  <a:schemeClr val="bg1"/>
                </a:solidFill>
                <a:latin typeface="Arial" charset="0"/>
                <a:ea typeface="MS PGothic" charset="0"/>
                <a:cs typeface="MS PGothic" charset="0"/>
              </a:defRPr>
            </a:lvl2pPr>
            <a:lvl3pPr marL="1143000" indent="-228600">
              <a:defRPr sz="2400">
                <a:solidFill>
                  <a:schemeClr val="bg1"/>
                </a:solidFill>
                <a:latin typeface="Arial" charset="0"/>
                <a:ea typeface="MS PGothic" charset="0"/>
                <a:cs typeface="MS PGothic" charset="0"/>
              </a:defRPr>
            </a:lvl3pPr>
            <a:lvl4pPr marL="1600200" indent="-228600">
              <a:defRPr sz="2400">
                <a:solidFill>
                  <a:schemeClr val="bg1"/>
                </a:solidFill>
                <a:latin typeface="Arial" charset="0"/>
                <a:ea typeface="MS PGothic" charset="0"/>
                <a:cs typeface="MS PGothic" charset="0"/>
              </a:defRPr>
            </a:lvl4pPr>
            <a:lvl5pPr marL="2057400" indent="-228600">
              <a:defRPr sz="2400">
                <a:solidFill>
                  <a:schemeClr val="bg1"/>
                </a:solidFill>
                <a:latin typeface="Arial" charset="0"/>
                <a:ea typeface="MS PGothic" charset="0"/>
                <a:cs typeface="MS PGothic" charset="0"/>
              </a:defRPr>
            </a:lvl5pPr>
            <a:lvl6pPr marL="25146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6pPr>
            <a:lvl7pPr marL="29718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7pPr>
            <a:lvl8pPr marL="34290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8pPr>
            <a:lvl9pPr marL="38862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9pPr>
          </a:lstStyle>
          <a:p>
            <a:pPr algn="l" rtl="0">
              <a:lnSpc>
                <a:spcPct val="93000"/>
              </a:lnSpc>
              <a:buClr>
                <a:srgbClr val="FFFFFF"/>
              </a:buClr>
              <a:buSzPct val="100000"/>
              <a:buFont typeface="Arial" charset="0"/>
              <a:buNone/>
              <a:defRPr/>
            </a:pPr>
            <a:endParaRPr lang="en-US">
              <a:solidFill>
                <a:srgbClr val="FFFFFF"/>
              </a:solidFill>
              <a:cs typeface="Geneva" charset="0"/>
            </a:endParaRPr>
          </a:p>
        </p:txBody>
      </p:sp>
      <p:sp>
        <p:nvSpPr>
          <p:cNvPr id="1946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rtl="0" eaLnBrk="1" hangingPunct="1">
              <a:buClr>
                <a:srgbClr val="000000"/>
              </a:buClr>
              <a:buSzPct val="100000"/>
              <a:buFont typeface="Times New Roman" charset="0"/>
              <a:buNone/>
              <a:defRPr sz="1400">
                <a:solidFill>
                  <a:srgbClr val="000000"/>
                </a:solidFill>
                <a:latin typeface="Times New Roman" charset="0"/>
                <a:ea typeface="ＭＳ Ｐゴシック" charset="0"/>
                <a:cs typeface="Geneva" charset="0"/>
              </a:defRPr>
            </a:lvl1pPr>
          </a:lstStyle>
          <a:p>
            <a:pPr>
              <a:defRPr/>
            </a:pPr>
            <a:fld id="{AA4FF17D-8CD2-4C42-B594-9548788B3F26}" type="slidenum">
              <a:rPr lang="en-GB"/>
              <a:pPr>
                <a:defRPr/>
              </a:pPr>
              <a:t>‹#›</a:t>
            </a:fld>
            <a:endParaRPr lang="en-GB"/>
          </a:p>
        </p:txBody>
      </p:sp>
    </p:spTree>
    <p:extLst>
      <p:ext uri="{BB962C8B-B14F-4D97-AF65-F5344CB8AC3E}">
        <p14:creationId xmlns:p14="http://schemas.microsoft.com/office/powerpoint/2010/main" val="4079115046"/>
      </p:ext>
    </p:extLst>
  </p:cSld>
  <p:clrMap bg1="lt1" tx1="dk1" bg2="lt2" tx2="dk2" accent1="accent1" accent2="accent2" accent3="accent3" accent4="accent4" accent5="accent5" accent6="accent6" hlink="hlink" folHlink="folHlink"/>
  <p:sldLayoutIdLst>
    <p:sldLayoutId id="2147502124" r:id="rId1"/>
    <p:sldLayoutId id="2147502125" r:id="rId2"/>
    <p:sldLayoutId id="2147502126" r:id="rId3"/>
    <p:sldLayoutId id="2147502127" r:id="rId4"/>
    <p:sldLayoutId id="2147502128" r:id="rId5"/>
    <p:sldLayoutId id="2147502129" r:id="rId6"/>
    <p:sldLayoutId id="2147502130" r:id="rId7"/>
    <p:sldLayoutId id="2147502131" r:id="rId8"/>
    <p:sldLayoutId id="2147502132" r:id="rId9"/>
    <p:sldLayoutId id="2147502133" r:id="rId10"/>
    <p:sldLayoutId id="2147502134"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FFFFFF"/>
          </a:solidFill>
          <a:latin typeface="Arial"/>
          <a:ea typeface="MS PGothic" panose="020B0600070205080204" pitchFamily="34" charset="-128"/>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FFFFFF"/>
          </a:solidFill>
          <a:latin typeface="Arial" charset="0"/>
          <a:ea typeface="MS PGothic" panose="020B0600070205080204" pitchFamily="34" charset="-128"/>
          <a:cs typeface="Arial" panose="020B0604020202020204" pitchFamily="34" charset="0"/>
        </a:defRPr>
      </a:lvl2pPr>
      <a:lvl3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FFFFFF"/>
          </a:solidFill>
          <a:latin typeface="Arial" charset="0"/>
          <a:ea typeface="MS PGothic" panose="020B0600070205080204" pitchFamily="34" charset="-128"/>
          <a:cs typeface="Arial" panose="020B0604020202020204" pitchFamily="34" charset="0"/>
        </a:defRPr>
      </a:lvl3pPr>
      <a:lvl4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FFFFFF"/>
          </a:solidFill>
          <a:latin typeface="Arial" charset="0"/>
          <a:ea typeface="MS PGothic" panose="020B0600070205080204" pitchFamily="34" charset="-128"/>
          <a:cs typeface="Arial" panose="020B0604020202020204" pitchFamily="34" charset="0"/>
        </a:defRPr>
      </a:lvl4pPr>
      <a:lvl5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FFFFFF"/>
          </a:solidFill>
          <a:latin typeface="Arial" charset="0"/>
          <a:ea typeface="MS PGothic" panose="020B0600070205080204" pitchFamily="34" charset="-128"/>
          <a:cs typeface="Arial" panose="020B0604020202020204" pitchFamily="34"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pitchFamily="18" charset="0"/>
        <a:buChar char="•"/>
        <a:defRPr sz="3200">
          <a:solidFill>
            <a:srgbClr val="FFFFFF"/>
          </a:solidFill>
          <a:latin typeface="Arial"/>
          <a:ea typeface="MS PGothic" panose="020B0600070205080204" pitchFamily="34" charset="-128"/>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pitchFamily="18"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pitchFamily="18"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pitchFamily="18"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pitchFamily="18"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16386" name="Rectangle 1"/>
          <p:cNvSpPr>
            <a:spLocks noGrp="1" noChangeArrowheads="1"/>
          </p:cNvSpPr>
          <p:nvPr>
            <p:ph type="title"/>
          </p:nvPr>
        </p:nvSpPr>
        <p:spPr bwMode="auto">
          <a:xfrm>
            <a:off x="457200" y="274638"/>
            <a:ext cx="8228013" cy="1141412"/>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6387" name="Rectangle 2"/>
          <p:cNvSpPr>
            <a:spLocks noGrp="1" noChangeArrowheads="1"/>
          </p:cNvSpPr>
          <p:nvPr>
            <p:ph type="body" idx="1"/>
          </p:nvPr>
        </p:nvSpPr>
        <p:spPr bwMode="auto">
          <a:xfrm>
            <a:off x="457200" y="1600200"/>
            <a:ext cx="8228013" cy="4524375"/>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50180" name="Text Box 3"/>
          <p:cNvSpPr txBox="1">
            <a:spLocks noChangeArrowheads="1"/>
          </p:cNvSpPr>
          <p:nvPr/>
        </p:nvSpPr>
        <p:spPr bwMode="auto">
          <a:xfrm>
            <a:off x="457200" y="6245225"/>
            <a:ext cx="2133600" cy="476250"/>
          </a:xfrm>
          <a:prstGeom prst="rect">
            <a:avLst/>
          </a:prstGeom>
          <a:noFill/>
          <a:ln>
            <a:noFill/>
          </a:ln>
        </p:spPr>
        <p:txBody>
          <a:bodyPr wrap="none" anchor="ctr"/>
          <a:lstStyle>
            <a:lvl1pPr>
              <a:defRPr sz="2400">
                <a:solidFill>
                  <a:schemeClr val="bg1"/>
                </a:solidFill>
                <a:latin typeface="Arial" charset="0"/>
                <a:ea typeface="ＭＳ Ｐゴシック" charset="0"/>
                <a:cs typeface="MS PGothic" charset="0"/>
              </a:defRPr>
            </a:lvl1pPr>
            <a:lvl2pPr marL="742950" indent="-285750">
              <a:defRPr sz="2400">
                <a:solidFill>
                  <a:schemeClr val="bg1"/>
                </a:solidFill>
                <a:latin typeface="Arial" charset="0"/>
                <a:ea typeface="MS PGothic" charset="0"/>
                <a:cs typeface="MS PGothic" charset="0"/>
              </a:defRPr>
            </a:lvl2pPr>
            <a:lvl3pPr marL="1143000" indent="-228600">
              <a:defRPr sz="2400">
                <a:solidFill>
                  <a:schemeClr val="bg1"/>
                </a:solidFill>
                <a:latin typeface="Arial" charset="0"/>
                <a:ea typeface="MS PGothic" charset="0"/>
                <a:cs typeface="MS PGothic" charset="0"/>
              </a:defRPr>
            </a:lvl3pPr>
            <a:lvl4pPr marL="1600200" indent="-228600">
              <a:defRPr sz="2400">
                <a:solidFill>
                  <a:schemeClr val="bg1"/>
                </a:solidFill>
                <a:latin typeface="Arial" charset="0"/>
                <a:ea typeface="MS PGothic" charset="0"/>
                <a:cs typeface="MS PGothic" charset="0"/>
              </a:defRPr>
            </a:lvl4pPr>
            <a:lvl5pPr marL="2057400" indent="-228600">
              <a:defRPr sz="2400">
                <a:solidFill>
                  <a:schemeClr val="bg1"/>
                </a:solidFill>
                <a:latin typeface="Arial" charset="0"/>
                <a:ea typeface="MS PGothic" charset="0"/>
                <a:cs typeface="MS PGothic" charset="0"/>
              </a:defRPr>
            </a:lvl5pPr>
            <a:lvl6pPr marL="25146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6pPr>
            <a:lvl7pPr marL="29718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7pPr>
            <a:lvl8pPr marL="34290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8pPr>
            <a:lvl9pPr marL="38862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9pPr>
          </a:lstStyle>
          <a:p>
            <a:pPr algn="l" rtl="0">
              <a:lnSpc>
                <a:spcPct val="93000"/>
              </a:lnSpc>
              <a:buClr>
                <a:srgbClr val="FFFFFF"/>
              </a:buClr>
              <a:buSzPct val="100000"/>
              <a:buFont typeface="Arial" charset="0"/>
              <a:buNone/>
              <a:defRPr/>
            </a:pPr>
            <a:endParaRPr lang="en-US">
              <a:solidFill>
                <a:srgbClr val="FFFFFF"/>
              </a:solidFill>
            </a:endParaRPr>
          </a:p>
        </p:txBody>
      </p:sp>
      <p:sp>
        <p:nvSpPr>
          <p:cNvPr id="50181" name="Text Box 4"/>
          <p:cNvSpPr txBox="1">
            <a:spLocks noChangeArrowheads="1"/>
          </p:cNvSpPr>
          <p:nvPr/>
        </p:nvSpPr>
        <p:spPr bwMode="auto">
          <a:xfrm>
            <a:off x="3124200" y="6245225"/>
            <a:ext cx="2895600" cy="476250"/>
          </a:xfrm>
          <a:prstGeom prst="rect">
            <a:avLst/>
          </a:prstGeom>
          <a:noFill/>
          <a:ln>
            <a:noFill/>
          </a:ln>
        </p:spPr>
        <p:txBody>
          <a:bodyPr wrap="none" anchor="ctr"/>
          <a:lstStyle>
            <a:lvl1pPr>
              <a:defRPr sz="2400">
                <a:solidFill>
                  <a:schemeClr val="bg1"/>
                </a:solidFill>
                <a:latin typeface="Arial" charset="0"/>
                <a:ea typeface="ＭＳ Ｐゴシック" charset="0"/>
                <a:cs typeface="MS PGothic" charset="0"/>
              </a:defRPr>
            </a:lvl1pPr>
            <a:lvl2pPr marL="742950" indent="-285750">
              <a:defRPr sz="2400">
                <a:solidFill>
                  <a:schemeClr val="bg1"/>
                </a:solidFill>
                <a:latin typeface="Arial" charset="0"/>
                <a:ea typeface="MS PGothic" charset="0"/>
                <a:cs typeface="MS PGothic" charset="0"/>
              </a:defRPr>
            </a:lvl2pPr>
            <a:lvl3pPr marL="1143000" indent="-228600">
              <a:defRPr sz="2400">
                <a:solidFill>
                  <a:schemeClr val="bg1"/>
                </a:solidFill>
                <a:latin typeface="Arial" charset="0"/>
                <a:ea typeface="MS PGothic" charset="0"/>
                <a:cs typeface="MS PGothic" charset="0"/>
              </a:defRPr>
            </a:lvl3pPr>
            <a:lvl4pPr marL="1600200" indent="-228600">
              <a:defRPr sz="2400">
                <a:solidFill>
                  <a:schemeClr val="bg1"/>
                </a:solidFill>
                <a:latin typeface="Arial" charset="0"/>
                <a:ea typeface="MS PGothic" charset="0"/>
                <a:cs typeface="MS PGothic" charset="0"/>
              </a:defRPr>
            </a:lvl4pPr>
            <a:lvl5pPr marL="2057400" indent="-228600">
              <a:defRPr sz="2400">
                <a:solidFill>
                  <a:schemeClr val="bg1"/>
                </a:solidFill>
                <a:latin typeface="Arial" charset="0"/>
                <a:ea typeface="MS PGothic" charset="0"/>
                <a:cs typeface="MS PGothic" charset="0"/>
              </a:defRPr>
            </a:lvl5pPr>
            <a:lvl6pPr marL="25146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6pPr>
            <a:lvl7pPr marL="29718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7pPr>
            <a:lvl8pPr marL="34290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8pPr>
            <a:lvl9pPr marL="38862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9pPr>
          </a:lstStyle>
          <a:p>
            <a:pPr algn="l" rtl="0">
              <a:lnSpc>
                <a:spcPct val="93000"/>
              </a:lnSpc>
              <a:buClr>
                <a:srgbClr val="FFFFFF"/>
              </a:buClr>
              <a:buSzPct val="100000"/>
              <a:buFont typeface="Arial" charset="0"/>
              <a:buNone/>
              <a:defRPr/>
            </a:pPr>
            <a:endParaRPr lang="en-US">
              <a:solidFill>
                <a:srgbClr val="FFFFFF"/>
              </a:solidFill>
            </a:endParaRPr>
          </a:p>
        </p:txBody>
      </p:sp>
      <p:sp>
        <p:nvSpPr>
          <p:cNvPr id="5125" name="Rectangle 5"/>
          <p:cNvSpPr>
            <a:spLocks noGrp="1" noChangeArrowheads="1"/>
          </p:cNvSpPr>
          <p:nvPr>
            <p:ph type="sldNum"/>
          </p:nvPr>
        </p:nvSpPr>
        <p:spPr bwMode="auto">
          <a:xfrm>
            <a:off x="6553200" y="6245225"/>
            <a:ext cx="2132013" cy="47466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rtl="0">
              <a:buClr>
                <a:srgbClr val="000000"/>
              </a:buClr>
              <a:buSzPct val="100000"/>
              <a:buFont typeface="Arial" charset="0"/>
              <a:buNone/>
              <a:defRPr sz="1400">
                <a:solidFill>
                  <a:srgbClr val="000000"/>
                </a:solidFill>
                <a:latin typeface="Times New Roman" charset="0"/>
                <a:ea typeface="MS PGothic" charset="0"/>
                <a:cs typeface="MS PGothic" charset="0"/>
              </a:defRPr>
            </a:lvl1pPr>
          </a:lstStyle>
          <a:p>
            <a:pPr>
              <a:defRPr/>
            </a:pPr>
            <a:fld id="{32A79686-0A7A-4512-8B06-E16AE219E174}" type="slidenum">
              <a:rPr lang="en-GB"/>
              <a:pPr>
                <a:defRPr/>
              </a:pPr>
              <a:t>‹#›</a:t>
            </a:fld>
            <a:endParaRPr lang="en-GB"/>
          </a:p>
        </p:txBody>
      </p:sp>
    </p:spTree>
    <p:extLst>
      <p:ext uri="{BB962C8B-B14F-4D97-AF65-F5344CB8AC3E}">
        <p14:creationId xmlns:p14="http://schemas.microsoft.com/office/powerpoint/2010/main" val="4219086078"/>
      </p:ext>
    </p:extLst>
  </p:cSld>
  <p:clrMap bg1="lt1" tx1="dk1" bg2="lt2" tx2="dk2" accent1="accent1" accent2="accent2" accent3="accent3" accent4="accent4" accent5="accent5" accent6="accent6" hlink="hlink" folHlink="folHlink"/>
  <p:sldLayoutIdLst>
    <p:sldLayoutId id="2147502136" r:id="rId1"/>
    <p:sldLayoutId id="2147502137" r:id="rId2"/>
    <p:sldLayoutId id="2147502138" r:id="rId3"/>
    <p:sldLayoutId id="2147502139" r:id="rId4"/>
    <p:sldLayoutId id="2147502140" r:id="rId5"/>
    <p:sldLayoutId id="2147502141" r:id="rId6"/>
    <p:sldLayoutId id="2147502142" r:id="rId7"/>
    <p:sldLayoutId id="2147502143" r:id="rId8"/>
    <p:sldLayoutId id="2147502144" r:id="rId9"/>
    <p:sldLayoutId id="2147502145" r:id="rId10"/>
    <p:sldLayoutId id="2147502146" r:id="rId11"/>
  </p:sldLayoutIdLst>
  <p:txStyles>
    <p:titleStyle>
      <a:lvl1pPr algn="ctr" defTabSz="449263" rtl="0" eaLnBrk="0" fontAlgn="base" hangingPunct="0">
        <a:lnSpc>
          <a:spcPct val="93000"/>
        </a:lnSpc>
        <a:spcBef>
          <a:spcPct val="0"/>
        </a:spcBef>
        <a:spcAft>
          <a:spcPct val="0"/>
        </a:spcAft>
        <a:buClr>
          <a:srgbClr val="000000"/>
        </a:buClr>
        <a:buSzPct val="100000"/>
        <a:buFont typeface="Arial" pitchFamily="34" charset="0"/>
        <a:defRPr sz="4400">
          <a:solidFill>
            <a:srgbClr val="FFFFFF"/>
          </a:solidFill>
          <a:latin typeface="+mj-lt"/>
          <a:ea typeface="MS PGothic" pitchFamily="34" charset="-128"/>
          <a:cs typeface="MS PGothic" charset="0"/>
        </a:defRPr>
      </a:lvl1pPr>
      <a:lvl2pPr algn="ctr" defTabSz="449263" rtl="0" eaLnBrk="0" fontAlgn="base" hangingPunct="0">
        <a:lnSpc>
          <a:spcPct val="93000"/>
        </a:lnSpc>
        <a:spcBef>
          <a:spcPct val="0"/>
        </a:spcBef>
        <a:spcAft>
          <a:spcPct val="0"/>
        </a:spcAft>
        <a:buClr>
          <a:srgbClr val="000000"/>
        </a:buClr>
        <a:buSzPct val="100000"/>
        <a:buFont typeface="Arial" pitchFamily="34" charset="0"/>
        <a:defRPr sz="4400">
          <a:solidFill>
            <a:srgbClr val="FFFFFF"/>
          </a:solidFill>
          <a:latin typeface="Arial" charset="0"/>
          <a:ea typeface="MS PGothic" pitchFamily="34" charset="-128"/>
          <a:cs typeface="MS PGothic" charset="0"/>
        </a:defRPr>
      </a:lvl2pPr>
      <a:lvl3pPr algn="ctr" defTabSz="449263" rtl="0" eaLnBrk="0" fontAlgn="base" hangingPunct="0">
        <a:lnSpc>
          <a:spcPct val="93000"/>
        </a:lnSpc>
        <a:spcBef>
          <a:spcPct val="0"/>
        </a:spcBef>
        <a:spcAft>
          <a:spcPct val="0"/>
        </a:spcAft>
        <a:buClr>
          <a:srgbClr val="000000"/>
        </a:buClr>
        <a:buSzPct val="100000"/>
        <a:buFont typeface="Arial" pitchFamily="34" charset="0"/>
        <a:defRPr sz="4400">
          <a:solidFill>
            <a:srgbClr val="FFFFFF"/>
          </a:solidFill>
          <a:latin typeface="Arial" charset="0"/>
          <a:ea typeface="MS PGothic" pitchFamily="34" charset="-128"/>
          <a:cs typeface="MS PGothic" charset="0"/>
        </a:defRPr>
      </a:lvl3pPr>
      <a:lvl4pPr algn="ctr" defTabSz="449263" rtl="0" eaLnBrk="0" fontAlgn="base" hangingPunct="0">
        <a:lnSpc>
          <a:spcPct val="93000"/>
        </a:lnSpc>
        <a:spcBef>
          <a:spcPct val="0"/>
        </a:spcBef>
        <a:spcAft>
          <a:spcPct val="0"/>
        </a:spcAft>
        <a:buClr>
          <a:srgbClr val="000000"/>
        </a:buClr>
        <a:buSzPct val="100000"/>
        <a:buFont typeface="Arial" pitchFamily="34" charset="0"/>
        <a:defRPr sz="4400">
          <a:solidFill>
            <a:srgbClr val="FFFFFF"/>
          </a:solidFill>
          <a:latin typeface="Arial" charset="0"/>
          <a:ea typeface="MS PGothic" pitchFamily="34" charset="-128"/>
          <a:cs typeface="MS PGothic" charset="0"/>
        </a:defRPr>
      </a:lvl4pPr>
      <a:lvl5pPr algn="ctr" defTabSz="449263" rtl="0" eaLnBrk="0" fontAlgn="base" hangingPunct="0">
        <a:lnSpc>
          <a:spcPct val="93000"/>
        </a:lnSpc>
        <a:spcBef>
          <a:spcPct val="0"/>
        </a:spcBef>
        <a:spcAft>
          <a:spcPct val="0"/>
        </a:spcAft>
        <a:buClr>
          <a:srgbClr val="000000"/>
        </a:buClr>
        <a:buSzPct val="100000"/>
        <a:buFont typeface="Arial" pitchFamily="34" charset="0"/>
        <a:defRPr sz="4400">
          <a:solidFill>
            <a:srgbClr val="FFFFFF"/>
          </a:solidFill>
          <a:latin typeface="Arial" charset="0"/>
          <a:ea typeface="MS PGothic" pitchFamily="34" charset="-128"/>
          <a:cs typeface="MS PGothic" charset="0"/>
        </a:defRPr>
      </a:lvl5pPr>
      <a:lvl6pPr marL="457200" algn="ctr" defTabSz="449263" rtl="0" eaLnBrk="0" fontAlgn="base" hangingPunct="0">
        <a:lnSpc>
          <a:spcPct val="93000"/>
        </a:lnSpc>
        <a:spcBef>
          <a:spcPct val="0"/>
        </a:spcBef>
        <a:spcAft>
          <a:spcPct val="0"/>
        </a:spcAft>
        <a:buClr>
          <a:srgbClr val="000000"/>
        </a:buClr>
        <a:buSzPct val="100000"/>
        <a:buFont typeface="Arial" charset="0"/>
        <a:defRPr sz="4400">
          <a:solidFill>
            <a:srgbClr val="000000"/>
          </a:solidFill>
          <a:latin typeface="Arial" charset="0"/>
          <a:ea typeface="ＭＳ Ｐゴシック" charset="-128"/>
        </a:defRPr>
      </a:lvl6pPr>
      <a:lvl7pPr marL="914400" algn="ctr" defTabSz="449263" rtl="0" eaLnBrk="0" fontAlgn="base" hangingPunct="0">
        <a:lnSpc>
          <a:spcPct val="93000"/>
        </a:lnSpc>
        <a:spcBef>
          <a:spcPct val="0"/>
        </a:spcBef>
        <a:spcAft>
          <a:spcPct val="0"/>
        </a:spcAft>
        <a:buClr>
          <a:srgbClr val="000000"/>
        </a:buClr>
        <a:buSzPct val="100000"/>
        <a:buFont typeface="Arial" charset="0"/>
        <a:defRPr sz="4400">
          <a:solidFill>
            <a:srgbClr val="000000"/>
          </a:solidFill>
          <a:latin typeface="Arial" charset="0"/>
          <a:ea typeface="ＭＳ Ｐゴシック" charset="-128"/>
        </a:defRPr>
      </a:lvl7pPr>
      <a:lvl8pPr marL="1371600" algn="ctr" defTabSz="449263" rtl="0" eaLnBrk="0" fontAlgn="base" hangingPunct="0">
        <a:lnSpc>
          <a:spcPct val="93000"/>
        </a:lnSpc>
        <a:spcBef>
          <a:spcPct val="0"/>
        </a:spcBef>
        <a:spcAft>
          <a:spcPct val="0"/>
        </a:spcAft>
        <a:buClr>
          <a:srgbClr val="000000"/>
        </a:buClr>
        <a:buSzPct val="100000"/>
        <a:buFont typeface="Arial" charset="0"/>
        <a:defRPr sz="4400">
          <a:solidFill>
            <a:srgbClr val="000000"/>
          </a:solidFill>
          <a:latin typeface="Arial" charset="0"/>
          <a:ea typeface="ＭＳ Ｐゴシック" charset="-128"/>
        </a:defRPr>
      </a:lvl8pPr>
      <a:lvl9pPr marL="1828800" algn="ctr" defTabSz="449263" rtl="0" eaLnBrk="0" fontAlgn="base" hangingPunct="0">
        <a:lnSpc>
          <a:spcPct val="93000"/>
        </a:lnSpc>
        <a:spcBef>
          <a:spcPct val="0"/>
        </a:spcBef>
        <a:spcAft>
          <a:spcPct val="0"/>
        </a:spcAft>
        <a:buClr>
          <a:srgbClr val="000000"/>
        </a:buClr>
        <a:buSzPct val="100000"/>
        <a:buFont typeface="Arial" charset="0"/>
        <a:defRPr sz="4400">
          <a:solidFill>
            <a:srgbClr val="000000"/>
          </a:solidFill>
          <a:latin typeface="Arial" charset="0"/>
          <a:ea typeface="ＭＳ Ｐゴシック" charset="-128"/>
        </a:defRPr>
      </a:lvl9pPr>
    </p:titleStyle>
    <p:bodyStyle>
      <a:lvl1pPr marL="341313" indent="-341313" algn="l" defTabSz="449263" rtl="0" eaLnBrk="0" fontAlgn="base" hangingPunct="0">
        <a:lnSpc>
          <a:spcPct val="93000"/>
        </a:lnSpc>
        <a:spcBef>
          <a:spcPts val="800"/>
        </a:spcBef>
        <a:spcAft>
          <a:spcPct val="0"/>
        </a:spcAft>
        <a:buClr>
          <a:srgbClr val="000000"/>
        </a:buClr>
        <a:buSzPct val="100000"/>
        <a:buFont typeface="Arial" pitchFamily="34" charset="0"/>
        <a:buChar char="•"/>
        <a:defRPr sz="3200">
          <a:solidFill>
            <a:srgbClr val="FFFFFF"/>
          </a:solidFill>
          <a:latin typeface="+mn-lt"/>
          <a:ea typeface="MS PGothic" pitchFamily="34" charset="-128"/>
          <a:cs typeface="MS PGothic" charset="0"/>
        </a:defRPr>
      </a:lvl1pPr>
      <a:lvl2pPr marL="741363" indent="-284163" algn="l" defTabSz="449263" rtl="0" eaLnBrk="0" fontAlgn="base" hangingPunct="0">
        <a:lnSpc>
          <a:spcPct val="93000"/>
        </a:lnSpc>
        <a:spcBef>
          <a:spcPts val="700"/>
        </a:spcBef>
        <a:spcAft>
          <a:spcPct val="0"/>
        </a:spcAft>
        <a:buClr>
          <a:srgbClr val="000000"/>
        </a:buClr>
        <a:buSzPct val="100000"/>
        <a:buFont typeface="Arial" pitchFamily="34" charset="0"/>
        <a:buChar char="–"/>
        <a:defRPr sz="2800">
          <a:solidFill>
            <a:srgbClr val="FFFFFF"/>
          </a:solidFill>
          <a:latin typeface="+mn-lt"/>
          <a:ea typeface="MS PGothic" panose="020B0600070205080204" pitchFamily="34" charset="-128"/>
          <a:cs typeface="MS PGothic" charset="0"/>
        </a:defRPr>
      </a:lvl2pPr>
      <a:lvl3pPr marL="1143000" indent="-228600" algn="l" defTabSz="449263" rtl="0" eaLnBrk="0" fontAlgn="base" hangingPunct="0">
        <a:lnSpc>
          <a:spcPct val="93000"/>
        </a:lnSpc>
        <a:spcBef>
          <a:spcPts val="600"/>
        </a:spcBef>
        <a:spcAft>
          <a:spcPct val="0"/>
        </a:spcAft>
        <a:buClr>
          <a:srgbClr val="000000"/>
        </a:buClr>
        <a:buSzPct val="100000"/>
        <a:buFont typeface="Arial" pitchFamily="34" charset="0"/>
        <a:buChar char="•"/>
        <a:defRPr sz="2400">
          <a:solidFill>
            <a:srgbClr val="FFFFFF"/>
          </a:solidFill>
          <a:latin typeface="+mn-lt"/>
          <a:ea typeface="MS PGothic" panose="020B0600070205080204" pitchFamily="34" charset="-128"/>
          <a:cs typeface="MS PGothic" charset="0"/>
        </a:defRPr>
      </a:lvl3pPr>
      <a:lvl4pPr marL="1600200" indent="-228600" algn="l" defTabSz="449263" rtl="0" eaLnBrk="0" fontAlgn="base" hangingPunct="0">
        <a:lnSpc>
          <a:spcPct val="93000"/>
        </a:lnSpc>
        <a:spcBef>
          <a:spcPts val="500"/>
        </a:spcBef>
        <a:spcAft>
          <a:spcPct val="0"/>
        </a:spcAft>
        <a:buClr>
          <a:srgbClr val="000000"/>
        </a:buClr>
        <a:buSzPct val="100000"/>
        <a:buFont typeface="Arial" pitchFamily="34" charset="0"/>
        <a:buChar char="–"/>
        <a:defRPr sz="2000">
          <a:solidFill>
            <a:srgbClr val="FFFFFF"/>
          </a:solidFill>
          <a:latin typeface="+mn-lt"/>
          <a:ea typeface="MS PGothic" panose="020B0600070205080204" pitchFamily="34" charset="-128"/>
          <a:cs typeface="MS PGothic" charset="0"/>
        </a:defRPr>
      </a:lvl4pPr>
      <a:lvl5pPr marL="2057400" indent="-228600" algn="l" defTabSz="449263" rtl="0" eaLnBrk="0" fontAlgn="base" hangingPunct="0">
        <a:lnSpc>
          <a:spcPct val="93000"/>
        </a:lnSpc>
        <a:spcBef>
          <a:spcPts val="500"/>
        </a:spcBef>
        <a:spcAft>
          <a:spcPct val="0"/>
        </a:spcAft>
        <a:buClr>
          <a:srgbClr val="000000"/>
        </a:buClr>
        <a:buSzPct val="100000"/>
        <a:buFont typeface="Arial" pitchFamily="34" charset="0"/>
        <a:buChar char="»"/>
        <a:defRPr sz="2000">
          <a:solidFill>
            <a:srgbClr val="FFFFFF"/>
          </a:solidFill>
          <a:latin typeface="+mn-lt"/>
          <a:ea typeface="MS PGothic" panose="020B0600070205080204" pitchFamily="34" charset="-128"/>
          <a:cs typeface="MS PGothic" charset="0"/>
        </a:defRPr>
      </a:lvl5pPr>
      <a:lvl6pPr marL="2514600" indent="-228600" algn="l" defTabSz="449263" rtl="0" eaLnBrk="0" fontAlgn="base" hangingPunct="0">
        <a:lnSpc>
          <a:spcPct val="93000"/>
        </a:lnSpc>
        <a:spcBef>
          <a:spcPts val="500"/>
        </a:spcBef>
        <a:spcAft>
          <a:spcPct val="0"/>
        </a:spcAft>
        <a:buClr>
          <a:srgbClr val="000000"/>
        </a:buClr>
        <a:buSzPct val="100000"/>
        <a:buFont typeface="Arial" charset="0"/>
        <a:buChar char="»"/>
        <a:defRPr sz="2000">
          <a:solidFill>
            <a:srgbClr val="000000"/>
          </a:solidFill>
          <a:latin typeface="+mn-lt"/>
          <a:ea typeface="+mn-ea"/>
        </a:defRPr>
      </a:lvl6pPr>
      <a:lvl7pPr marL="2971800" indent="-228600" algn="l" defTabSz="449263" rtl="0" eaLnBrk="0" fontAlgn="base" hangingPunct="0">
        <a:lnSpc>
          <a:spcPct val="93000"/>
        </a:lnSpc>
        <a:spcBef>
          <a:spcPts val="500"/>
        </a:spcBef>
        <a:spcAft>
          <a:spcPct val="0"/>
        </a:spcAft>
        <a:buClr>
          <a:srgbClr val="000000"/>
        </a:buClr>
        <a:buSzPct val="100000"/>
        <a:buFont typeface="Arial" charset="0"/>
        <a:buChar char="»"/>
        <a:defRPr sz="2000">
          <a:solidFill>
            <a:srgbClr val="000000"/>
          </a:solidFill>
          <a:latin typeface="+mn-lt"/>
          <a:ea typeface="+mn-ea"/>
        </a:defRPr>
      </a:lvl7pPr>
      <a:lvl8pPr marL="3429000" indent="-228600" algn="l" defTabSz="449263" rtl="0" eaLnBrk="0" fontAlgn="base" hangingPunct="0">
        <a:lnSpc>
          <a:spcPct val="93000"/>
        </a:lnSpc>
        <a:spcBef>
          <a:spcPts val="500"/>
        </a:spcBef>
        <a:spcAft>
          <a:spcPct val="0"/>
        </a:spcAft>
        <a:buClr>
          <a:srgbClr val="000000"/>
        </a:buClr>
        <a:buSzPct val="100000"/>
        <a:buFont typeface="Arial" charset="0"/>
        <a:buChar char="»"/>
        <a:defRPr sz="2000">
          <a:solidFill>
            <a:srgbClr val="000000"/>
          </a:solidFill>
          <a:latin typeface="+mn-lt"/>
          <a:ea typeface="+mn-ea"/>
        </a:defRPr>
      </a:lvl8pPr>
      <a:lvl9pPr marL="3886200" indent="-228600" algn="l" defTabSz="449263" rtl="0" eaLnBrk="0" fontAlgn="base" hangingPunct="0">
        <a:lnSpc>
          <a:spcPct val="93000"/>
        </a:lnSpc>
        <a:spcBef>
          <a:spcPts val="500"/>
        </a:spcBef>
        <a:spcAft>
          <a:spcPct val="0"/>
        </a:spcAft>
        <a:buClr>
          <a:srgbClr val="000000"/>
        </a:buClr>
        <a:buSzPct val="100000"/>
        <a:buFont typeface="Arial"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25602" name="Text Box 1"/>
          <p:cNvSpPr txBox="1">
            <a:spLocks noChangeArrowheads="1"/>
          </p:cNvSpPr>
          <p:nvPr/>
        </p:nvSpPr>
        <p:spPr bwMode="auto">
          <a:xfrm>
            <a:off x="457200" y="6249988"/>
            <a:ext cx="2133600" cy="476250"/>
          </a:xfrm>
          <a:prstGeom prst="rect">
            <a:avLst/>
          </a:prstGeom>
          <a:noFill/>
          <a:ln>
            <a:noFill/>
          </a:ln>
        </p:spPr>
        <p:txBody>
          <a:bodyPr wrap="none" anchor="ctr"/>
          <a:lstStyle>
            <a:lvl1pPr>
              <a:defRPr sz="2400">
                <a:solidFill>
                  <a:schemeClr val="bg1"/>
                </a:solidFill>
                <a:latin typeface="Arial" charset="0"/>
                <a:ea typeface="ＭＳ Ｐゴシック" charset="0"/>
                <a:cs typeface="MS PGothic" charset="0"/>
              </a:defRPr>
            </a:lvl1pPr>
            <a:lvl2pPr marL="742950" indent="-285750">
              <a:defRPr sz="2400">
                <a:solidFill>
                  <a:schemeClr val="bg1"/>
                </a:solidFill>
                <a:latin typeface="Arial" charset="0"/>
                <a:ea typeface="MS PGothic" charset="0"/>
                <a:cs typeface="MS PGothic" charset="0"/>
              </a:defRPr>
            </a:lvl2pPr>
            <a:lvl3pPr marL="1143000" indent="-228600">
              <a:defRPr sz="2400">
                <a:solidFill>
                  <a:schemeClr val="bg1"/>
                </a:solidFill>
                <a:latin typeface="Arial" charset="0"/>
                <a:ea typeface="MS PGothic" charset="0"/>
                <a:cs typeface="MS PGothic" charset="0"/>
              </a:defRPr>
            </a:lvl3pPr>
            <a:lvl4pPr marL="1600200" indent="-228600">
              <a:defRPr sz="2400">
                <a:solidFill>
                  <a:schemeClr val="bg1"/>
                </a:solidFill>
                <a:latin typeface="Arial" charset="0"/>
                <a:ea typeface="MS PGothic" charset="0"/>
                <a:cs typeface="MS PGothic" charset="0"/>
              </a:defRPr>
            </a:lvl4pPr>
            <a:lvl5pPr marL="2057400" indent="-228600">
              <a:defRPr sz="2400">
                <a:solidFill>
                  <a:schemeClr val="bg1"/>
                </a:solidFill>
                <a:latin typeface="Arial" charset="0"/>
                <a:ea typeface="MS PGothic" charset="0"/>
                <a:cs typeface="MS PGothic" charset="0"/>
              </a:defRPr>
            </a:lvl5pPr>
            <a:lvl6pPr marL="25146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6pPr>
            <a:lvl7pPr marL="29718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7pPr>
            <a:lvl8pPr marL="34290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8pPr>
            <a:lvl9pPr marL="38862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9pPr>
          </a:lstStyle>
          <a:p>
            <a:pPr algn="l" rtl="0">
              <a:lnSpc>
                <a:spcPct val="93000"/>
              </a:lnSpc>
              <a:buClr>
                <a:srgbClr val="FFFFFF"/>
              </a:buClr>
              <a:buSzPct val="100000"/>
              <a:buFont typeface="Arial" charset="0"/>
              <a:buNone/>
              <a:defRPr/>
            </a:pPr>
            <a:endParaRPr lang="en-US">
              <a:solidFill>
                <a:srgbClr val="FFFFFF"/>
              </a:solidFill>
            </a:endParaRPr>
          </a:p>
        </p:txBody>
      </p:sp>
      <p:sp>
        <p:nvSpPr>
          <p:cNvPr id="3074" name="Rectangle 2"/>
          <p:cNvSpPr>
            <a:spLocks noGrp="1" noChangeArrowheads="1"/>
          </p:cNvSpPr>
          <p:nvPr>
            <p:ph type="sldNum"/>
          </p:nvPr>
        </p:nvSpPr>
        <p:spPr bwMode="auto">
          <a:xfrm>
            <a:off x="6553200" y="6248400"/>
            <a:ext cx="2132013" cy="47466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rtl="0">
              <a:buClr>
                <a:srgbClr val="FFFFFF"/>
              </a:buClr>
              <a:buSzPct val="100000"/>
              <a:buFont typeface="Arial" charset="0"/>
              <a:buNone/>
              <a:defRPr sz="1200">
                <a:solidFill>
                  <a:srgbClr val="FFFFFF"/>
                </a:solidFill>
                <a:latin typeface="Times New Roman" charset="0"/>
                <a:ea typeface="MS PGothic" charset="0"/>
                <a:cs typeface="MS PGothic" charset="0"/>
              </a:defRPr>
            </a:lvl1pPr>
          </a:lstStyle>
          <a:p>
            <a:pPr>
              <a:defRPr/>
            </a:pPr>
            <a:fld id="{16928551-016B-4B56-BDB7-81C181E69F17}" type="slidenum">
              <a:rPr lang="en-GB"/>
              <a:pPr>
                <a:defRPr/>
              </a:pPr>
              <a:t>‹#›</a:t>
            </a:fld>
            <a:endParaRPr lang="en-GB"/>
          </a:p>
        </p:txBody>
      </p:sp>
      <p:grpSp>
        <p:nvGrpSpPr>
          <p:cNvPr id="17412" name="Group 3"/>
          <p:cNvGrpSpPr>
            <a:grpSpLocks/>
          </p:cNvGrpSpPr>
          <p:nvPr/>
        </p:nvGrpSpPr>
        <p:grpSpPr bwMode="auto">
          <a:xfrm>
            <a:off x="0" y="0"/>
            <a:ext cx="9139238" cy="6848475"/>
            <a:chOff x="0" y="0"/>
            <a:chExt cx="5757" cy="4314"/>
          </a:xfrm>
        </p:grpSpPr>
        <p:grpSp>
          <p:nvGrpSpPr>
            <p:cNvPr id="17416" name="Group 4"/>
            <p:cNvGrpSpPr>
              <a:grpSpLocks/>
            </p:cNvGrpSpPr>
            <p:nvPr/>
          </p:nvGrpSpPr>
          <p:grpSpPr bwMode="auto">
            <a:xfrm>
              <a:off x="1728" y="2230"/>
              <a:ext cx="4026" cy="2084"/>
              <a:chOff x="1728" y="2230"/>
              <a:chExt cx="4026" cy="2084"/>
            </a:xfrm>
          </p:grpSpPr>
          <p:sp>
            <p:nvSpPr>
              <p:cNvPr id="486411" name="AutoShape 5"/>
              <p:cNvSpPr>
                <a:spLocks noChangeArrowheads="1"/>
              </p:cNvSpPr>
              <p:nvPr/>
            </p:nvSpPr>
            <p:spPr bwMode="auto">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82"/>
                  <a:gd name="T148" fmla="*/ 0 h 1671"/>
                  <a:gd name="T149" fmla="*/ 2882 w 2882"/>
                  <a:gd name="T150" fmla="*/ 1671 h 167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rgbClr val="003399"/>
                  </a:gs>
                  <a:gs pos="100000">
                    <a:srgbClr val="002E8B"/>
                  </a:gs>
                </a:gsLst>
                <a:lin ang="0" scaled="1"/>
              </a:gradFill>
              <a:ln>
                <a:noFill/>
              </a:ln>
              <a:extLst>
                <a:ext uri="{91240B29-F687-4f45-9708-019B960494DF}"/>
              </a:extLst>
            </p:spPr>
            <p:txBody>
              <a:bodyPr wrap="none" anchor="ctr"/>
              <a:lstStyle/>
              <a:p>
                <a:pPr algn="l" rtl="0">
                  <a:defRPr/>
                </a:pPr>
                <a:endParaRPr lang="en-US">
                  <a:latin typeface="Arial" charset="0"/>
                  <a:ea typeface="ＭＳ Ｐゴシック" charset="0"/>
                  <a:cs typeface="ＭＳ Ｐゴシック" charset="0"/>
                </a:endParaRPr>
              </a:p>
            </p:txBody>
          </p:sp>
          <p:sp>
            <p:nvSpPr>
              <p:cNvPr id="486412" name="AutoShape 6"/>
              <p:cNvSpPr>
                <a:spLocks noChangeArrowheads="1"/>
              </p:cNvSpPr>
              <p:nvPr/>
            </p:nvSpPr>
            <p:spPr bwMode="auto">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59"/>
                  <a:gd name="T184" fmla="*/ 0 h 811"/>
                  <a:gd name="T185" fmla="*/ 1259 w 1259"/>
                  <a:gd name="T186" fmla="*/ 811 h 81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rgbClr val="003399"/>
                  </a:gs>
                  <a:gs pos="100000">
                    <a:srgbClr val="002E8B"/>
                  </a:gs>
                </a:gsLst>
                <a:lin ang="2700000" scaled="1"/>
              </a:gradFill>
              <a:ln>
                <a:noFill/>
              </a:ln>
              <a:extLst>
                <a:ext uri="{91240B29-F687-4f45-9708-019B960494DF}"/>
              </a:extLst>
            </p:spPr>
            <p:txBody>
              <a:bodyPr wrap="none" anchor="ctr"/>
              <a:lstStyle/>
              <a:p>
                <a:pPr algn="l" rtl="0">
                  <a:defRPr/>
                </a:pPr>
                <a:endParaRPr lang="en-US">
                  <a:latin typeface="Arial" charset="0"/>
                  <a:ea typeface="ＭＳ Ｐゴシック" charset="0"/>
                  <a:cs typeface="ＭＳ Ｐゴシック" charset="0"/>
                </a:endParaRPr>
              </a:p>
            </p:txBody>
          </p:sp>
          <p:sp>
            <p:nvSpPr>
              <p:cNvPr id="486413" name="AutoShape 7"/>
              <p:cNvSpPr>
                <a:spLocks noChangeArrowheads="1"/>
              </p:cNvSpPr>
              <p:nvPr/>
            </p:nvSpPr>
            <p:spPr bwMode="auto">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849"/>
                  <a:gd name="T124" fmla="*/ 0 h 969"/>
                  <a:gd name="T125" fmla="*/ 2849 w 2849"/>
                  <a:gd name="T126" fmla="*/ 969 h 96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rgbClr val="002A7D"/>
                  </a:gs>
                  <a:gs pos="100000">
                    <a:srgbClr val="003399"/>
                  </a:gs>
                </a:gsLst>
                <a:lin ang="5400000" scaled="1"/>
              </a:gradFill>
              <a:ln>
                <a:noFill/>
              </a:ln>
              <a:extLst>
                <a:ext uri="{91240B29-F687-4f45-9708-019B960494DF}"/>
              </a:extLst>
            </p:spPr>
            <p:txBody>
              <a:bodyPr wrap="none" anchor="ctr"/>
              <a:lstStyle/>
              <a:p>
                <a:pPr algn="l" rtl="0">
                  <a:defRPr/>
                </a:pPr>
                <a:endParaRPr lang="en-US">
                  <a:latin typeface="Arial" charset="0"/>
                  <a:ea typeface="ＭＳ Ｐゴシック" charset="0"/>
                  <a:cs typeface="ＭＳ Ｐゴシック" charset="0"/>
                </a:endParaRPr>
              </a:p>
            </p:txBody>
          </p:sp>
          <p:sp>
            <p:nvSpPr>
              <p:cNvPr id="486414" name="AutoShape 8"/>
              <p:cNvSpPr>
                <a:spLocks noChangeArrowheads="1"/>
              </p:cNvSpPr>
              <p:nvPr/>
            </p:nvSpPr>
            <p:spPr bwMode="auto">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007"/>
                  <a:gd name="T172" fmla="*/ 0 h 2085"/>
                  <a:gd name="T173" fmla="*/ 3007 w 3007"/>
                  <a:gd name="T174" fmla="*/ 2085 h 208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rgbClr val="003399"/>
              </a:solidFill>
              <a:ln>
                <a:noFill/>
              </a:ln>
              <a:extLst>
                <a:ext uri="{91240B29-F687-4f45-9708-019B960494DF}"/>
              </a:extLst>
            </p:spPr>
            <p:txBody>
              <a:bodyPr wrap="none" anchor="ctr"/>
              <a:lstStyle/>
              <a:p>
                <a:pPr algn="l" rtl="0">
                  <a:defRPr/>
                </a:pPr>
                <a:endParaRPr lang="en-US">
                  <a:latin typeface="Arial" charset="0"/>
                  <a:ea typeface="ＭＳ Ｐゴシック" charset="0"/>
                  <a:cs typeface="ＭＳ Ｐゴシック" charset="0"/>
                </a:endParaRPr>
              </a:p>
            </p:txBody>
          </p:sp>
          <p:sp>
            <p:nvSpPr>
              <p:cNvPr id="486415" name="AutoShape 9"/>
              <p:cNvSpPr>
                <a:spLocks noChangeArrowheads="1"/>
              </p:cNvSpPr>
              <p:nvPr/>
            </p:nvSpPr>
            <p:spPr bwMode="auto">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48"/>
                  <a:gd name="T133" fmla="*/ 0 h 539"/>
                  <a:gd name="T134" fmla="*/ 1248 w 1248"/>
                  <a:gd name="T135" fmla="*/ 539 h 5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rgbClr val="002D86"/>
                  </a:gs>
                  <a:gs pos="100000">
                    <a:srgbClr val="003399"/>
                  </a:gs>
                </a:gsLst>
                <a:lin ang="2700000" scaled="1"/>
              </a:gradFill>
              <a:ln>
                <a:noFill/>
              </a:ln>
              <a:extLst>
                <a:ext uri="{91240B29-F687-4f45-9708-019B960494DF}"/>
              </a:extLst>
            </p:spPr>
            <p:txBody>
              <a:bodyPr wrap="none" anchor="ctr"/>
              <a:lstStyle/>
              <a:p>
                <a:pPr algn="l" rtl="0">
                  <a:defRPr/>
                </a:pPr>
                <a:endParaRPr lang="en-US">
                  <a:latin typeface="Arial" charset="0"/>
                  <a:ea typeface="ＭＳ Ｐゴシック" charset="0"/>
                  <a:cs typeface="ＭＳ Ｐゴシック" charset="0"/>
                </a:endParaRPr>
              </a:p>
            </p:txBody>
          </p:sp>
        </p:grpSp>
        <p:sp>
          <p:nvSpPr>
            <p:cNvPr id="486409" name="AutoShape 10"/>
            <p:cNvSpPr>
              <a:spLocks noChangeArrowheads="1"/>
            </p:cNvSpPr>
            <p:nvPr/>
          </p:nvSpPr>
          <p:spPr bwMode="auto">
            <a:xfrm>
              <a:off x="3322" y="1341"/>
              <a:ext cx="1825" cy="1537"/>
            </a:xfrm>
            <a:custGeom>
              <a:avLst/>
              <a:gdLst>
                <a:gd name="T0" fmla="*/ 2 w 2296"/>
                <a:gd name="T1" fmla="*/ 6188 h 1469"/>
                <a:gd name="T2" fmla="*/ 2 w 2296"/>
                <a:gd name="T3" fmla="*/ 5908 h 1469"/>
                <a:gd name="T4" fmla="*/ 2 w 2296"/>
                <a:gd name="T5" fmla="*/ 5591 h 1469"/>
                <a:gd name="T6" fmla="*/ 2 w 2296"/>
                <a:gd name="T7" fmla="*/ 5238 h 1469"/>
                <a:gd name="T8" fmla="*/ 2 w 2296"/>
                <a:gd name="T9" fmla="*/ 4858 h 1469"/>
                <a:gd name="T10" fmla="*/ 2 w 2296"/>
                <a:gd name="T11" fmla="*/ 4421 h 1469"/>
                <a:gd name="T12" fmla="*/ 2 w 2296"/>
                <a:gd name="T13" fmla="*/ 3905 h 1469"/>
                <a:gd name="T14" fmla="*/ 2 w 2296"/>
                <a:gd name="T15" fmla="*/ 3270 h 1469"/>
                <a:gd name="T16" fmla="*/ 2 w 2296"/>
                <a:gd name="T17" fmla="*/ 2670 h 1469"/>
                <a:gd name="T18" fmla="*/ 2 w 2296"/>
                <a:gd name="T19" fmla="*/ 2128 h 1469"/>
                <a:gd name="T20" fmla="*/ 2 w 2296"/>
                <a:gd name="T21" fmla="*/ 1614 h 1469"/>
                <a:gd name="T22" fmla="*/ 2 w 2296"/>
                <a:gd name="T23" fmla="*/ 920 h 1469"/>
                <a:gd name="T24" fmla="*/ 2 w 2296"/>
                <a:gd name="T25" fmla="*/ 539 h 1469"/>
                <a:gd name="T26" fmla="*/ 2 w 2296"/>
                <a:gd name="T27" fmla="*/ 249 h 1469"/>
                <a:gd name="T28" fmla="*/ 2 w 2296"/>
                <a:gd name="T29" fmla="*/ 10 h 1469"/>
                <a:gd name="T30" fmla="*/ 2 w 2296"/>
                <a:gd name="T31" fmla="*/ 0 h 1469"/>
                <a:gd name="T32" fmla="*/ 2 w 2296"/>
                <a:gd name="T33" fmla="*/ 701 h 1469"/>
                <a:gd name="T34" fmla="*/ 2 w 2296"/>
                <a:gd name="T35" fmla="*/ 1490 h 1469"/>
                <a:gd name="T36" fmla="*/ 2 w 2296"/>
                <a:gd name="T37" fmla="*/ 1909 h 1469"/>
                <a:gd name="T38" fmla="*/ 2 w 2296"/>
                <a:gd name="T39" fmla="*/ 2342 h 1469"/>
                <a:gd name="T40" fmla="*/ 2 w 2296"/>
                <a:gd name="T41" fmla="*/ 2794 h 1469"/>
                <a:gd name="T42" fmla="*/ 2 w 2296"/>
                <a:gd name="T43" fmla="*/ 3270 h 1469"/>
                <a:gd name="T44" fmla="*/ 2 w 2296"/>
                <a:gd name="T45" fmla="*/ 3707 h 1469"/>
                <a:gd name="T46" fmla="*/ 2 w 2296"/>
                <a:gd name="T47" fmla="*/ 4099 h 1469"/>
                <a:gd name="T48" fmla="*/ 2 w 2296"/>
                <a:gd name="T49" fmla="*/ 4421 h 1469"/>
                <a:gd name="T50" fmla="*/ 2 w 2296"/>
                <a:gd name="T51" fmla="*/ 4679 h 1469"/>
                <a:gd name="T52" fmla="*/ 2 w 2296"/>
                <a:gd name="T53" fmla="*/ 4929 h 1469"/>
                <a:gd name="T54" fmla="*/ 2 w 2296"/>
                <a:gd name="T55" fmla="*/ 5303 h 1469"/>
                <a:gd name="T56" fmla="*/ 2 w 2296"/>
                <a:gd name="T57" fmla="*/ 5651 h 1469"/>
                <a:gd name="T58" fmla="*/ 2 w 2296"/>
                <a:gd name="T59" fmla="*/ 6012 h 1469"/>
                <a:gd name="T60" fmla="*/ 2 w 2296"/>
                <a:gd name="T61" fmla="*/ 6233 h 1469"/>
                <a:gd name="T62" fmla="*/ 2 w 2296"/>
                <a:gd name="T63" fmla="*/ 6441 h 1469"/>
                <a:gd name="T64" fmla="*/ 2 w 2296"/>
                <a:gd name="T65" fmla="*/ 6715 h 1469"/>
                <a:gd name="T66" fmla="*/ 2 w 2296"/>
                <a:gd name="T67" fmla="*/ 7032 h 1469"/>
                <a:gd name="T68" fmla="*/ 0 w 2296"/>
                <a:gd name="T69" fmla="*/ 7365 h 1469"/>
                <a:gd name="T70" fmla="*/ 2 w 2296"/>
                <a:gd name="T71" fmla="*/ 7749 h 1469"/>
                <a:gd name="T72" fmla="*/ 2 w 2296"/>
                <a:gd name="T73" fmla="*/ 8069 h 1469"/>
                <a:gd name="T74" fmla="*/ 2 w 2296"/>
                <a:gd name="T75" fmla="*/ 8331 h 1469"/>
                <a:gd name="T76" fmla="*/ 2 w 2296"/>
                <a:gd name="T77" fmla="*/ 8570 h 1469"/>
                <a:gd name="T78" fmla="*/ 2 w 2296"/>
                <a:gd name="T79" fmla="*/ 8255 h 1469"/>
                <a:gd name="T80" fmla="*/ 2 w 2296"/>
                <a:gd name="T81" fmla="*/ 7944 h 1469"/>
                <a:gd name="T82" fmla="*/ 2 w 2296"/>
                <a:gd name="T83" fmla="*/ 7619 h 1469"/>
                <a:gd name="T84" fmla="*/ 2 w 2296"/>
                <a:gd name="T85" fmla="*/ 7351 h 1469"/>
                <a:gd name="T86" fmla="*/ 2 w 2296"/>
                <a:gd name="T87" fmla="*/ 7051 h 1469"/>
                <a:gd name="T88" fmla="*/ 2 w 2296"/>
                <a:gd name="T89" fmla="*/ 6802 h 1469"/>
                <a:gd name="T90" fmla="*/ 2 w 2296"/>
                <a:gd name="T91" fmla="*/ 6543 h 1469"/>
                <a:gd name="T92" fmla="*/ 2 w 2296"/>
                <a:gd name="T93" fmla="*/ 6355 h 146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296"/>
                <a:gd name="T142" fmla="*/ 0 h 1469"/>
                <a:gd name="T143" fmla="*/ 2296 w 2296"/>
                <a:gd name="T144" fmla="*/ 1469 h 146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rgbClr val="002B82"/>
                </a:gs>
                <a:gs pos="100000">
                  <a:srgbClr val="003399"/>
                </a:gs>
              </a:gsLst>
              <a:lin ang="2700000" scaled="1"/>
            </a:gradFill>
            <a:ln>
              <a:noFill/>
            </a:ln>
            <a:extLst>
              <a:ext uri="{91240B29-F687-4f45-9708-019B960494DF}"/>
            </a:extLst>
          </p:spPr>
          <p:txBody>
            <a:bodyPr wrap="none" anchor="ctr"/>
            <a:lstStyle/>
            <a:p>
              <a:pPr algn="l" rtl="0">
                <a:defRPr/>
              </a:pPr>
              <a:endParaRPr lang="en-US">
                <a:latin typeface="Arial" charset="0"/>
                <a:ea typeface="ＭＳ Ｐゴシック" charset="0"/>
                <a:cs typeface="ＭＳ Ｐゴシック" charset="0"/>
              </a:endParaRPr>
            </a:p>
          </p:txBody>
        </p:sp>
        <p:sp>
          <p:nvSpPr>
            <p:cNvPr id="486410" name="AutoShape 11"/>
            <p:cNvSpPr>
              <a:spLocks noChangeArrowheads="1"/>
            </p:cNvSpPr>
            <p:nvPr/>
          </p:nvSpPr>
          <p:spPr bwMode="auto">
            <a:xfrm>
              <a:off x="0" y="0"/>
              <a:ext cx="5758" cy="1776"/>
            </a:xfrm>
            <a:custGeom>
              <a:avLst/>
              <a:gdLst>
                <a:gd name="T0" fmla="*/ 0 w 5740"/>
                <a:gd name="T1" fmla="*/ 0 h 1906"/>
                <a:gd name="T2" fmla="*/ 0 w 5740"/>
                <a:gd name="T3" fmla="*/ 120 h 1906"/>
                <a:gd name="T4" fmla="*/ 6485 w 5740"/>
                <a:gd name="T5" fmla="*/ 120 h 1906"/>
                <a:gd name="T6" fmla="*/ 648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 name="T18" fmla="*/ 0 w 5740"/>
                <a:gd name="T19" fmla="*/ 0 h 1906"/>
                <a:gd name="T20" fmla="*/ 5740 w 5740"/>
                <a:gd name="T21" fmla="*/ 1906 h 1906"/>
              </a:gdLst>
              <a:ahLst/>
              <a:cxnLst>
                <a:cxn ang="T12">
                  <a:pos x="T0" y="T1"/>
                </a:cxn>
                <a:cxn ang="T13">
                  <a:pos x="T2" y="T3"/>
                </a:cxn>
                <a:cxn ang="T14">
                  <a:pos x="T4" y="T5"/>
                </a:cxn>
                <a:cxn ang="T15">
                  <a:pos x="T6" y="T7"/>
                </a:cxn>
                <a:cxn ang="T16">
                  <a:pos x="T8" y="T9"/>
                </a:cxn>
                <a:cxn ang="T17">
                  <a:pos x="T10" y="T11"/>
                </a:cxn>
              </a:cxnLst>
              <a:rect l="T18" t="T19" r="T20" b="T21"/>
              <a:pathLst>
                <a:path w="5740" h="1906">
                  <a:moveTo>
                    <a:pt x="0" y="0"/>
                  </a:moveTo>
                  <a:lnTo>
                    <a:pt x="0" y="1906"/>
                  </a:lnTo>
                  <a:lnTo>
                    <a:pt x="5740" y="1906"/>
                  </a:lnTo>
                  <a:lnTo>
                    <a:pt x="5740" y="0"/>
                  </a:lnTo>
                  <a:lnTo>
                    <a:pt x="0" y="0"/>
                  </a:lnTo>
                  <a:close/>
                </a:path>
              </a:pathLst>
            </a:custGeom>
            <a:gradFill rotWithShape="0">
              <a:gsLst>
                <a:gs pos="0">
                  <a:srgbClr val="000514"/>
                </a:gs>
                <a:gs pos="100000">
                  <a:srgbClr val="003399"/>
                </a:gs>
              </a:gsLst>
              <a:lin ang="5400000" scaled="1"/>
            </a:gradFill>
            <a:ln>
              <a:noFill/>
            </a:ln>
            <a:extLst>
              <a:ext uri="{91240B29-F687-4f45-9708-019B960494DF}"/>
            </a:extLst>
          </p:spPr>
          <p:txBody>
            <a:bodyPr wrap="none" anchor="ctr"/>
            <a:lstStyle/>
            <a:p>
              <a:pPr algn="l" rtl="0">
                <a:defRPr/>
              </a:pPr>
              <a:endParaRPr lang="en-US">
                <a:latin typeface="Arial" charset="0"/>
                <a:ea typeface="ＭＳ Ｐゴシック" charset="0"/>
                <a:cs typeface="ＭＳ Ｐゴシック" charset="0"/>
              </a:endParaRPr>
            </a:p>
          </p:txBody>
        </p:sp>
      </p:grpSp>
      <p:sp>
        <p:nvSpPr>
          <p:cNvPr id="17413" name="Rectangle 12"/>
          <p:cNvSpPr>
            <a:spLocks noGrp="1" noChangeArrowheads="1"/>
          </p:cNvSpPr>
          <p:nvPr>
            <p:ph type="title"/>
          </p:nvPr>
        </p:nvSpPr>
        <p:spPr bwMode="auto">
          <a:xfrm>
            <a:off x="457200" y="274638"/>
            <a:ext cx="8228013" cy="1141412"/>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5606" name="Text Box 13"/>
          <p:cNvSpPr txBox="1">
            <a:spLocks noChangeArrowheads="1"/>
          </p:cNvSpPr>
          <p:nvPr/>
        </p:nvSpPr>
        <p:spPr bwMode="auto">
          <a:xfrm>
            <a:off x="3124200" y="6248400"/>
            <a:ext cx="2895600" cy="476250"/>
          </a:xfrm>
          <a:prstGeom prst="rect">
            <a:avLst/>
          </a:prstGeom>
          <a:noFill/>
          <a:ln>
            <a:noFill/>
          </a:ln>
        </p:spPr>
        <p:txBody>
          <a:bodyPr wrap="none" anchor="ctr"/>
          <a:lstStyle>
            <a:lvl1pPr>
              <a:defRPr sz="2400">
                <a:solidFill>
                  <a:schemeClr val="bg1"/>
                </a:solidFill>
                <a:latin typeface="Arial" charset="0"/>
                <a:ea typeface="ＭＳ Ｐゴシック" charset="0"/>
                <a:cs typeface="MS PGothic" charset="0"/>
              </a:defRPr>
            </a:lvl1pPr>
            <a:lvl2pPr marL="742950" indent="-285750">
              <a:defRPr sz="2400">
                <a:solidFill>
                  <a:schemeClr val="bg1"/>
                </a:solidFill>
                <a:latin typeface="Arial" charset="0"/>
                <a:ea typeface="MS PGothic" charset="0"/>
                <a:cs typeface="MS PGothic" charset="0"/>
              </a:defRPr>
            </a:lvl2pPr>
            <a:lvl3pPr marL="1143000" indent="-228600">
              <a:defRPr sz="2400">
                <a:solidFill>
                  <a:schemeClr val="bg1"/>
                </a:solidFill>
                <a:latin typeface="Arial" charset="0"/>
                <a:ea typeface="MS PGothic" charset="0"/>
                <a:cs typeface="MS PGothic" charset="0"/>
              </a:defRPr>
            </a:lvl3pPr>
            <a:lvl4pPr marL="1600200" indent="-228600">
              <a:defRPr sz="2400">
                <a:solidFill>
                  <a:schemeClr val="bg1"/>
                </a:solidFill>
                <a:latin typeface="Arial" charset="0"/>
                <a:ea typeface="MS PGothic" charset="0"/>
                <a:cs typeface="MS PGothic" charset="0"/>
              </a:defRPr>
            </a:lvl4pPr>
            <a:lvl5pPr marL="2057400" indent="-228600">
              <a:defRPr sz="2400">
                <a:solidFill>
                  <a:schemeClr val="bg1"/>
                </a:solidFill>
                <a:latin typeface="Arial" charset="0"/>
                <a:ea typeface="MS PGothic" charset="0"/>
                <a:cs typeface="MS PGothic" charset="0"/>
              </a:defRPr>
            </a:lvl5pPr>
            <a:lvl6pPr marL="25146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6pPr>
            <a:lvl7pPr marL="29718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7pPr>
            <a:lvl8pPr marL="34290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8pPr>
            <a:lvl9pPr marL="38862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9pPr>
          </a:lstStyle>
          <a:p>
            <a:pPr algn="l" rtl="0">
              <a:lnSpc>
                <a:spcPct val="93000"/>
              </a:lnSpc>
              <a:buClr>
                <a:srgbClr val="FFFFFF"/>
              </a:buClr>
              <a:buSzPct val="100000"/>
              <a:buFont typeface="Arial" charset="0"/>
              <a:buNone/>
              <a:defRPr/>
            </a:pPr>
            <a:endParaRPr lang="en-US">
              <a:solidFill>
                <a:srgbClr val="FFFFFF"/>
              </a:solidFill>
            </a:endParaRPr>
          </a:p>
        </p:txBody>
      </p:sp>
      <p:sp>
        <p:nvSpPr>
          <p:cNvPr id="17415" name="Rectangle 14"/>
          <p:cNvSpPr>
            <a:spLocks noGrp="1" noChangeArrowheads="1"/>
          </p:cNvSpPr>
          <p:nvPr>
            <p:ph type="body" idx="1"/>
          </p:nvPr>
        </p:nvSpPr>
        <p:spPr bwMode="auto">
          <a:xfrm>
            <a:off x="457200" y="1600200"/>
            <a:ext cx="8228013" cy="4524375"/>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extLst>
      <p:ext uri="{BB962C8B-B14F-4D97-AF65-F5344CB8AC3E}">
        <p14:creationId xmlns:p14="http://schemas.microsoft.com/office/powerpoint/2010/main" val="1403331612"/>
      </p:ext>
    </p:extLst>
  </p:cSld>
  <p:clrMap bg1="lt1" tx1="dk1" bg2="lt2" tx2="dk2" accent1="accent1" accent2="accent2" accent3="accent3" accent4="accent4" accent5="accent5" accent6="accent6" hlink="hlink" folHlink="folHlink"/>
  <p:sldLayoutIdLst>
    <p:sldLayoutId id="2147502148" r:id="rId1"/>
    <p:sldLayoutId id="2147502149" r:id="rId2"/>
    <p:sldLayoutId id="2147502150" r:id="rId3"/>
    <p:sldLayoutId id="2147502151" r:id="rId4"/>
    <p:sldLayoutId id="2147502152" r:id="rId5"/>
    <p:sldLayoutId id="2147502153" r:id="rId6"/>
    <p:sldLayoutId id="2147502154" r:id="rId7"/>
    <p:sldLayoutId id="2147502155" r:id="rId8"/>
    <p:sldLayoutId id="2147502156" r:id="rId9"/>
    <p:sldLayoutId id="2147502157" r:id="rId10"/>
    <p:sldLayoutId id="2147502158" r:id="rId11"/>
  </p:sldLayoutIdLst>
  <p:txStyles>
    <p:titleStyle>
      <a:lvl1pPr algn="ctr" defTabSz="449263" rtl="0" eaLnBrk="0" fontAlgn="base" hangingPunct="0">
        <a:lnSpc>
          <a:spcPct val="95000"/>
        </a:lnSpc>
        <a:spcBef>
          <a:spcPct val="0"/>
        </a:spcBef>
        <a:spcAft>
          <a:spcPct val="0"/>
        </a:spcAft>
        <a:buClr>
          <a:srgbClr val="E5E5FF"/>
        </a:buClr>
        <a:buSzPct val="100000"/>
        <a:buFont typeface="Times New Roman" pitchFamily="18" charset="0"/>
        <a:defRPr sz="4400" b="1">
          <a:solidFill>
            <a:srgbClr val="E5E5FF"/>
          </a:solidFill>
          <a:latin typeface="Arial"/>
          <a:ea typeface="MS PGothic" panose="020B0600070205080204" pitchFamily="34" charset="-128"/>
          <a:cs typeface="Arial"/>
        </a:defRPr>
      </a:lvl1pPr>
      <a:lvl2pPr algn="ctr" defTabSz="449263" rtl="0" eaLnBrk="0" fontAlgn="base" hangingPunct="0">
        <a:lnSpc>
          <a:spcPct val="95000"/>
        </a:lnSpc>
        <a:spcBef>
          <a:spcPct val="0"/>
        </a:spcBef>
        <a:spcAft>
          <a:spcPct val="0"/>
        </a:spcAft>
        <a:buClr>
          <a:srgbClr val="E5E5FF"/>
        </a:buClr>
        <a:buSzPct val="100000"/>
        <a:buFont typeface="Times New Roman" pitchFamily="18" charset="0"/>
        <a:defRPr sz="4400" b="1">
          <a:solidFill>
            <a:srgbClr val="E5E5FF"/>
          </a:solidFill>
          <a:latin typeface="Arial" charset="0"/>
          <a:ea typeface="MS PGothic" panose="020B0600070205080204" pitchFamily="34" charset="-128"/>
          <a:cs typeface="Arial" panose="020B0604020202020204" pitchFamily="34" charset="0"/>
        </a:defRPr>
      </a:lvl2pPr>
      <a:lvl3pPr algn="ctr" defTabSz="449263" rtl="0" eaLnBrk="0" fontAlgn="base" hangingPunct="0">
        <a:lnSpc>
          <a:spcPct val="95000"/>
        </a:lnSpc>
        <a:spcBef>
          <a:spcPct val="0"/>
        </a:spcBef>
        <a:spcAft>
          <a:spcPct val="0"/>
        </a:spcAft>
        <a:buClr>
          <a:srgbClr val="E5E5FF"/>
        </a:buClr>
        <a:buSzPct val="100000"/>
        <a:buFont typeface="Times New Roman" pitchFamily="18" charset="0"/>
        <a:defRPr sz="4400" b="1">
          <a:solidFill>
            <a:srgbClr val="E5E5FF"/>
          </a:solidFill>
          <a:latin typeface="Arial" charset="0"/>
          <a:ea typeface="MS PGothic" panose="020B0600070205080204" pitchFamily="34" charset="-128"/>
          <a:cs typeface="Arial" panose="020B0604020202020204" pitchFamily="34" charset="0"/>
        </a:defRPr>
      </a:lvl3pPr>
      <a:lvl4pPr algn="ctr" defTabSz="449263" rtl="0" eaLnBrk="0" fontAlgn="base" hangingPunct="0">
        <a:lnSpc>
          <a:spcPct val="95000"/>
        </a:lnSpc>
        <a:spcBef>
          <a:spcPct val="0"/>
        </a:spcBef>
        <a:spcAft>
          <a:spcPct val="0"/>
        </a:spcAft>
        <a:buClr>
          <a:srgbClr val="E5E5FF"/>
        </a:buClr>
        <a:buSzPct val="100000"/>
        <a:buFont typeface="Times New Roman" pitchFamily="18" charset="0"/>
        <a:defRPr sz="4400" b="1">
          <a:solidFill>
            <a:srgbClr val="E5E5FF"/>
          </a:solidFill>
          <a:latin typeface="Arial" charset="0"/>
          <a:ea typeface="MS PGothic" panose="020B0600070205080204" pitchFamily="34" charset="-128"/>
          <a:cs typeface="Arial" panose="020B0604020202020204" pitchFamily="34" charset="0"/>
        </a:defRPr>
      </a:lvl4pPr>
      <a:lvl5pPr algn="ctr" defTabSz="449263" rtl="0" eaLnBrk="0" fontAlgn="base" hangingPunct="0">
        <a:lnSpc>
          <a:spcPct val="95000"/>
        </a:lnSpc>
        <a:spcBef>
          <a:spcPct val="0"/>
        </a:spcBef>
        <a:spcAft>
          <a:spcPct val="0"/>
        </a:spcAft>
        <a:buClr>
          <a:srgbClr val="E5E5FF"/>
        </a:buClr>
        <a:buSzPct val="100000"/>
        <a:buFont typeface="Times New Roman" pitchFamily="18" charset="0"/>
        <a:defRPr sz="4400" b="1">
          <a:solidFill>
            <a:srgbClr val="E5E5FF"/>
          </a:solidFill>
          <a:latin typeface="Arial" charset="0"/>
          <a:ea typeface="MS PGothic" panose="020B0600070205080204" pitchFamily="34" charset="-128"/>
          <a:cs typeface="Arial" panose="020B0604020202020204" pitchFamily="34" charset="0"/>
        </a:defRPr>
      </a:lvl5pPr>
      <a:lvl6pPr marL="4572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CC00"/>
        </a:buClr>
        <a:buSzPct val="70000"/>
        <a:buFont typeface="Wingdings" pitchFamily="2" charset="2"/>
        <a:buChar char=""/>
        <a:defRPr sz="3200">
          <a:solidFill>
            <a:srgbClr val="FFFFFF"/>
          </a:solidFill>
          <a:latin typeface="Arial"/>
          <a:ea typeface="MS PGothic" panose="020B0600070205080204" pitchFamily="34" charset="-128"/>
          <a:cs typeface="Arial"/>
        </a:defRPr>
      </a:lvl1pPr>
      <a:lvl2pPr marL="741363" indent="-284163" algn="l" defTabSz="449263" rtl="0" eaLnBrk="0" fontAlgn="base" hangingPunct="0">
        <a:lnSpc>
          <a:spcPct val="95000"/>
        </a:lnSpc>
        <a:spcBef>
          <a:spcPts val="700"/>
        </a:spcBef>
        <a:spcAft>
          <a:spcPct val="0"/>
        </a:spcAft>
        <a:buClr>
          <a:srgbClr val="A886E0"/>
        </a:buClr>
        <a:buSzPct val="70000"/>
        <a:buFont typeface="Wingdings" pitchFamily="2" charset="2"/>
        <a:buChar char=""/>
        <a:defRPr sz="2800">
          <a:solidFill>
            <a:srgbClr val="FFFFFF"/>
          </a:solidFill>
          <a:latin typeface="Arial"/>
          <a:ea typeface="MS PGothic" panose="020B0600070205080204" pitchFamily="34" charset="-128"/>
          <a:cs typeface="Arial"/>
        </a:defRPr>
      </a:lvl2pPr>
      <a:lvl3pPr marL="1143000" indent="-228600" algn="l" defTabSz="449263" rtl="0" eaLnBrk="0" fontAlgn="base" hangingPunct="0">
        <a:lnSpc>
          <a:spcPct val="95000"/>
        </a:lnSpc>
        <a:spcBef>
          <a:spcPts val="600"/>
        </a:spcBef>
        <a:spcAft>
          <a:spcPct val="0"/>
        </a:spcAft>
        <a:buClr>
          <a:srgbClr val="E5E5FF"/>
        </a:buClr>
        <a:buSzPct val="70000"/>
        <a:buFont typeface="Wingdings" pitchFamily="2" charset="2"/>
        <a:buChar char=""/>
        <a:defRPr sz="2400">
          <a:solidFill>
            <a:srgbClr val="FFFFFF"/>
          </a:solidFill>
          <a:latin typeface="Arial"/>
          <a:ea typeface="MS PGothic" panose="020B0600070205080204" pitchFamily="34" charset="-128"/>
          <a:cs typeface="Arial"/>
        </a:defRPr>
      </a:lvl3pPr>
      <a:lvl4pPr marL="1600200" indent="-228600" algn="l" defTabSz="449263" rtl="0" eaLnBrk="0" fontAlgn="base" hangingPunct="0">
        <a:lnSpc>
          <a:spcPct val="95000"/>
        </a:lnSpc>
        <a:spcBef>
          <a:spcPts val="500"/>
        </a:spcBef>
        <a:spcAft>
          <a:spcPct val="0"/>
        </a:spcAft>
        <a:buClr>
          <a:srgbClr val="A886E0"/>
        </a:buClr>
        <a:buSzPct val="70000"/>
        <a:buFont typeface="Wingdings" pitchFamily="2" charset="2"/>
        <a:buChar char=""/>
        <a:defRPr sz="2000">
          <a:solidFill>
            <a:srgbClr val="FFFFFF"/>
          </a:solidFill>
          <a:latin typeface="Arial"/>
          <a:ea typeface="MS PGothic" panose="020B0600070205080204" pitchFamily="34" charset="-128"/>
          <a:cs typeface="Arial"/>
        </a:defRPr>
      </a:lvl4pPr>
      <a:lvl5pPr marL="2057400" indent="-228600" algn="l" defTabSz="449263" rtl="0" eaLnBrk="0" fontAlgn="base" hangingPunct="0">
        <a:lnSpc>
          <a:spcPct val="95000"/>
        </a:lnSpc>
        <a:spcBef>
          <a:spcPts val="500"/>
        </a:spcBef>
        <a:spcAft>
          <a:spcPct val="0"/>
        </a:spcAft>
        <a:buClr>
          <a:srgbClr val="A886E0"/>
        </a:buClr>
        <a:buSzPct val="70000"/>
        <a:buFont typeface="Wingdings" pitchFamily="2" charset="2"/>
        <a:buChar char=""/>
        <a:defRPr sz="2000">
          <a:solidFill>
            <a:srgbClr val="FFFFFF"/>
          </a:solidFill>
          <a:latin typeface="Arial"/>
          <a:ea typeface="MS PGothic" panose="020B0600070205080204" pitchFamily="34" charset="-128"/>
          <a:cs typeface="Arial"/>
        </a:defRPr>
      </a:lvl5pPr>
      <a:lvl6pPr marL="25146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6pPr>
      <a:lvl7pPr marL="29718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7pPr>
      <a:lvl8pPr marL="34290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8pPr>
      <a:lvl9pPr marL="38862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8434" name="Rectangle 1"/>
          <p:cNvSpPr>
            <a:spLocks noGrp="1" noChangeArrowheads="1"/>
          </p:cNvSpPr>
          <p:nvPr>
            <p:ph type="title"/>
          </p:nvPr>
        </p:nvSpPr>
        <p:spPr bwMode="auto">
          <a:xfrm>
            <a:off x="685800" y="609600"/>
            <a:ext cx="7770813" cy="1141413"/>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8435" name="Rectangle 2"/>
          <p:cNvSpPr>
            <a:spLocks noGrp="1" noChangeArrowheads="1"/>
          </p:cNvSpPr>
          <p:nvPr>
            <p:ph type="body" idx="1"/>
          </p:nvPr>
        </p:nvSpPr>
        <p:spPr bwMode="auto">
          <a:xfrm>
            <a:off x="685800" y="1981200"/>
            <a:ext cx="7770813" cy="4113213"/>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7892" name="Text Box 3"/>
          <p:cNvSpPr txBox="1">
            <a:spLocks noChangeArrowheads="1"/>
          </p:cNvSpPr>
          <p:nvPr/>
        </p:nvSpPr>
        <p:spPr bwMode="auto">
          <a:xfrm>
            <a:off x="685800" y="6248400"/>
            <a:ext cx="1905000" cy="460375"/>
          </a:xfrm>
          <a:prstGeom prst="rect">
            <a:avLst/>
          </a:prstGeom>
          <a:noFill/>
          <a:ln>
            <a:noFill/>
          </a:ln>
        </p:spPr>
        <p:txBody>
          <a:bodyPr wrap="none" anchor="ctr"/>
          <a:lstStyle>
            <a:lvl1pPr>
              <a:defRPr sz="2400">
                <a:solidFill>
                  <a:schemeClr val="bg1"/>
                </a:solidFill>
                <a:latin typeface="Arial" charset="0"/>
                <a:ea typeface="ＭＳ Ｐゴシック" charset="0"/>
                <a:cs typeface="MS PGothic" charset="0"/>
              </a:defRPr>
            </a:lvl1pPr>
            <a:lvl2pPr marL="742950" indent="-285750">
              <a:defRPr sz="2400">
                <a:solidFill>
                  <a:schemeClr val="bg1"/>
                </a:solidFill>
                <a:latin typeface="Arial" charset="0"/>
                <a:ea typeface="MS PGothic" charset="0"/>
                <a:cs typeface="MS PGothic" charset="0"/>
              </a:defRPr>
            </a:lvl2pPr>
            <a:lvl3pPr marL="1143000" indent="-228600">
              <a:defRPr sz="2400">
                <a:solidFill>
                  <a:schemeClr val="bg1"/>
                </a:solidFill>
                <a:latin typeface="Arial" charset="0"/>
                <a:ea typeface="MS PGothic" charset="0"/>
                <a:cs typeface="MS PGothic" charset="0"/>
              </a:defRPr>
            </a:lvl3pPr>
            <a:lvl4pPr marL="1600200" indent="-228600">
              <a:defRPr sz="2400">
                <a:solidFill>
                  <a:schemeClr val="bg1"/>
                </a:solidFill>
                <a:latin typeface="Arial" charset="0"/>
                <a:ea typeface="MS PGothic" charset="0"/>
                <a:cs typeface="MS PGothic" charset="0"/>
              </a:defRPr>
            </a:lvl4pPr>
            <a:lvl5pPr marL="2057400" indent="-228600">
              <a:defRPr sz="2400">
                <a:solidFill>
                  <a:schemeClr val="bg1"/>
                </a:solidFill>
                <a:latin typeface="Arial" charset="0"/>
                <a:ea typeface="MS PGothic" charset="0"/>
                <a:cs typeface="MS PGothic" charset="0"/>
              </a:defRPr>
            </a:lvl5pPr>
            <a:lvl6pPr marL="25146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6pPr>
            <a:lvl7pPr marL="29718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7pPr>
            <a:lvl8pPr marL="34290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8pPr>
            <a:lvl9pPr marL="38862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9pPr>
          </a:lstStyle>
          <a:p>
            <a:pPr algn="l" rtl="0">
              <a:lnSpc>
                <a:spcPct val="93000"/>
              </a:lnSpc>
              <a:buClr>
                <a:srgbClr val="FFFFFF"/>
              </a:buClr>
              <a:buSzPct val="100000"/>
              <a:buFont typeface="Arial" charset="0"/>
              <a:buNone/>
              <a:defRPr/>
            </a:pPr>
            <a:endParaRPr lang="en-US">
              <a:solidFill>
                <a:srgbClr val="FFFFFF"/>
              </a:solidFill>
              <a:cs typeface="Geneva" charset="0"/>
            </a:endParaRPr>
          </a:p>
        </p:txBody>
      </p:sp>
      <p:sp>
        <p:nvSpPr>
          <p:cNvPr id="37893" name="Text Box 4"/>
          <p:cNvSpPr txBox="1">
            <a:spLocks noChangeArrowheads="1"/>
          </p:cNvSpPr>
          <p:nvPr/>
        </p:nvSpPr>
        <p:spPr bwMode="auto">
          <a:xfrm>
            <a:off x="3124200" y="6248400"/>
            <a:ext cx="2895600" cy="460375"/>
          </a:xfrm>
          <a:prstGeom prst="rect">
            <a:avLst/>
          </a:prstGeom>
          <a:noFill/>
          <a:ln>
            <a:noFill/>
          </a:ln>
        </p:spPr>
        <p:txBody>
          <a:bodyPr wrap="none" anchor="ctr"/>
          <a:lstStyle>
            <a:lvl1pPr>
              <a:defRPr sz="2400">
                <a:solidFill>
                  <a:schemeClr val="bg1"/>
                </a:solidFill>
                <a:latin typeface="Arial" charset="0"/>
                <a:ea typeface="ＭＳ Ｐゴシック" charset="0"/>
                <a:cs typeface="MS PGothic" charset="0"/>
              </a:defRPr>
            </a:lvl1pPr>
            <a:lvl2pPr marL="742950" indent="-285750">
              <a:defRPr sz="2400">
                <a:solidFill>
                  <a:schemeClr val="bg1"/>
                </a:solidFill>
                <a:latin typeface="Arial" charset="0"/>
                <a:ea typeface="MS PGothic" charset="0"/>
                <a:cs typeface="MS PGothic" charset="0"/>
              </a:defRPr>
            </a:lvl2pPr>
            <a:lvl3pPr marL="1143000" indent="-228600">
              <a:defRPr sz="2400">
                <a:solidFill>
                  <a:schemeClr val="bg1"/>
                </a:solidFill>
                <a:latin typeface="Arial" charset="0"/>
                <a:ea typeface="MS PGothic" charset="0"/>
                <a:cs typeface="MS PGothic" charset="0"/>
              </a:defRPr>
            </a:lvl3pPr>
            <a:lvl4pPr marL="1600200" indent="-228600">
              <a:defRPr sz="2400">
                <a:solidFill>
                  <a:schemeClr val="bg1"/>
                </a:solidFill>
                <a:latin typeface="Arial" charset="0"/>
                <a:ea typeface="MS PGothic" charset="0"/>
                <a:cs typeface="MS PGothic" charset="0"/>
              </a:defRPr>
            </a:lvl4pPr>
            <a:lvl5pPr marL="2057400" indent="-228600">
              <a:defRPr sz="2400">
                <a:solidFill>
                  <a:schemeClr val="bg1"/>
                </a:solidFill>
                <a:latin typeface="Arial" charset="0"/>
                <a:ea typeface="MS PGothic" charset="0"/>
                <a:cs typeface="MS PGothic" charset="0"/>
              </a:defRPr>
            </a:lvl5pPr>
            <a:lvl6pPr marL="25146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6pPr>
            <a:lvl7pPr marL="29718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7pPr>
            <a:lvl8pPr marL="34290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8pPr>
            <a:lvl9pPr marL="38862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9pPr>
          </a:lstStyle>
          <a:p>
            <a:pPr algn="l" rtl="0">
              <a:lnSpc>
                <a:spcPct val="93000"/>
              </a:lnSpc>
              <a:buClr>
                <a:srgbClr val="FFFFFF"/>
              </a:buClr>
              <a:buSzPct val="100000"/>
              <a:buFont typeface="Arial" charset="0"/>
              <a:buNone/>
              <a:defRPr/>
            </a:pPr>
            <a:endParaRPr lang="en-US">
              <a:solidFill>
                <a:srgbClr val="FFFFFF"/>
              </a:solidFill>
              <a:cs typeface="Geneva" charset="0"/>
            </a:endParaRPr>
          </a:p>
        </p:txBody>
      </p:sp>
      <p:sp>
        <p:nvSpPr>
          <p:cNvPr id="410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rtl="0" eaLnBrk="1" hangingPunct="1">
              <a:buClr>
                <a:srgbClr val="000000"/>
              </a:buClr>
              <a:buSzPct val="100000"/>
              <a:buFont typeface="Times New Roman" charset="0"/>
              <a:buNone/>
              <a:defRPr sz="1400">
                <a:solidFill>
                  <a:srgbClr val="000000"/>
                </a:solidFill>
                <a:latin typeface="Times New Roman" charset="0"/>
                <a:ea typeface="ＭＳ Ｐゴシック" charset="0"/>
                <a:cs typeface="Geneva" charset="0"/>
              </a:defRPr>
            </a:lvl1pPr>
          </a:lstStyle>
          <a:p>
            <a:pPr>
              <a:defRPr/>
            </a:pPr>
            <a:fld id="{4DE48A4A-A761-418E-ACBB-2CB5967CBE8F}" type="slidenum">
              <a:rPr lang="en-GB"/>
              <a:pPr>
                <a:defRPr/>
              </a:pPr>
              <a:t>‹#›</a:t>
            </a:fld>
            <a:endParaRPr lang="en-GB"/>
          </a:p>
        </p:txBody>
      </p:sp>
    </p:spTree>
    <p:extLst>
      <p:ext uri="{BB962C8B-B14F-4D97-AF65-F5344CB8AC3E}">
        <p14:creationId xmlns:p14="http://schemas.microsoft.com/office/powerpoint/2010/main" val="1156313848"/>
      </p:ext>
    </p:extLst>
  </p:cSld>
  <p:clrMap bg1="lt1" tx1="dk1" bg2="lt2" tx2="dk2" accent1="accent1" accent2="accent2" accent3="accent3" accent4="accent4" accent5="accent5" accent6="accent6" hlink="hlink" folHlink="folHlink"/>
  <p:sldLayoutIdLst>
    <p:sldLayoutId id="2147502160" r:id="rId1"/>
    <p:sldLayoutId id="2147502161" r:id="rId2"/>
    <p:sldLayoutId id="2147502162" r:id="rId3"/>
    <p:sldLayoutId id="2147502163" r:id="rId4"/>
    <p:sldLayoutId id="2147502164" r:id="rId5"/>
    <p:sldLayoutId id="2147502165" r:id="rId6"/>
    <p:sldLayoutId id="2147502166" r:id="rId7"/>
    <p:sldLayoutId id="2147502167" r:id="rId8"/>
    <p:sldLayoutId id="2147502168" r:id="rId9"/>
    <p:sldLayoutId id="2147502169" r:id="rId10"/>
    <p:sldLayoutId id="2147502170"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FFFFFF"/>
          </a:solidFill>
          <a:latin typeface="Arial"/>
          <a:ea typeface="MS PGothic" panose="020B0600070205080204" pitchFamily="34" charset="-128"/>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FFFFFF"/>
          </a:solidFill>
          <a:latin typeface="Arial" charset="0"/>
          <a:ea typeface="MS PGothic" panose="020B0600070205080204" pitchFamily="34" charset="-128"/>
          <a:cs typeface="Arial" panose="020B0604020202020204" pitchFamily="34" charset="0"/>
        </a:defRPr>
      </a:lvl2pPr>
      <a:lvl3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FFFFFF"/>
          </a:solidFill>
          <a:latin typeface="Arial" charset="0"/>
          <a:ea typeface="MS PGothic" panose="020B0600070205080204" pitchFamily="34" charset="-128"/>
          <a:cs typeface="Arial" panose="020B0604020202020204" pitchFamily="34" charset="0"/>
        </a:defRPr>
      </a:lvl3pPr>
      <a:lvl4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FFFFFF"/>
          </a:solidFill>
          <a:latin typeface="Arial" charset="0"/>
          <a:ea typeface="MS PGothic" panose="020B0600070205080204" pitchFamily="34" charset="-128"/>
          <a:cs typeface="Arial" panose="020B0604020202020204" pitchFamily="34" charset="0"/>
        </a:defRPr>
      </a:lvl4pPr>
      <a:lvl5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FFFFFF"/>
          </a:solidFill>
          <a:latin typeface="Arial" charset="0"/>
          <a:ea typeface="MS PGothic" panose="020B0600070205080204" pitchFamily="34" charset="-128"/>
          <a:cs typeface="Arial" panose="020B0604020202020204" pitchFamily="34"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pitchFamily="18" charset="0"/>
        <a:buChar char="•"/>
        <a:defRPr sz="3200">
          <a:solidFill>
            <a:srgbClr val="FFFFFF"/>
          </a:solidFill>
          <a:latin typeface="Arial"/>
          <a:ea typeface="MS PGothic" panose="020B0600070205080204" pitchFamily="34" charset="-128"/>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pitchFamily="18"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pitchFamily="18"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pitchFamily="18"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pitchFamily="18"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1746059"/>
      </p:ext>
    </p:extLst>
  </p:cSld>
  <p:clrMap bg1="lt1" tx1="dk1" bg2="lt2" tx2="dk2" accent1="accent1" accent2="accent2" accent3="accent3" accent4="accent4" accent5="accent5" accent6="accent6" hlink="hlink" folHlink="folHlink"/>
  <p:sldLayoutIdLst>
    <p:sldLayoutId id="2147502172" r:id="rId1"/>
    <p:sldLayoutId id="2147502173" r:id="rId2"/>
    <p:sldLayoutId id="2147502174" r:id="rId3"/>
    <p:sldLayoutId id="2147502175" r:id="rId4"/>
    <p:sldLayoutId id="2147502176" r:id="rId5"/>
    <p:sldLayoutId id="2147502177" r:id="rId6"/>
    <p:sldLayoutId id="2147502178" r:id="rId7"/>
    <p:sldLayoutId id="2147502179" r:id="rId8"/>
    <p:sldLayoutId id="2147502180" r:id="rId9"/>
    <p:sldLayoutId id="2147502181" r:id="rId10"/>
    <p:sldLayoutId id="2147502182" r:id="rId11"/>
    <p:sldLayoutId id="2147502183" r:id="rId12"/>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 y="44450"/>
            <a:ext cx="9070975"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0" hangingPunct="0">
              <a:defRPr sz="1400" b="0" i="0">
                <a:solidFill>
                  <a:srgbClr val="000000"/>
                </a:solidFill>
                <a:latin typeface="Arial" panose="020B0604020202020204" pitchFamily="34" charset="0"/>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0" eaLnBrk="0" hangingPunct="0">
              <a:defRPr sz="1400" b="0" i="0">
                <a:solidFill>
                  <a:srgbClr val="000000"/>
                </a:solidFill>
                <a:latin typeface="Arial" panose="020B0604020202020204" pitchFamily="34" charset="0"/>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rtl="0" eaLnBrk="0" hangingPunct="0">
              <a:defRPr sz="1400" b="0" i="0">
                <a:solidFill>
                  <a:srgbClr val="000000"/>
                </a:solidFill>
                <a:latin typeface="Arial" panose="020B0604020202020204" pitchFamily="34" charset="0"/>
              </a:defRPr>
            </a:lvl1pPr>
          </a:lstStyle>
          <a:p>
            <a:pPr>
              <a:defRPr/>
            </a:pPr>
            <a:fld id="{08CBCF22-00EE-4B4A-88D9-7C813A88B6A1}" type="slidenum">
              <a:rPr lang="en-US" smtClean="0"/>
              <a:pPr>
                <a:defRPr/>
              </a:pPr>
              <a:t>‹#›</a:t>
            </a:fld>
            <a:endParaRPr lang="en-US" dirty="0"/>
          </a:p>
        </p:txBody>
      </p:sp>
    </p:spTree>
    <p:extLst>
      <p:ext uri="{BB962C8B-B14F-4D97-AF65-F5344CB8AC3E}">
        <p14:creationId xmlns:p14="http://schemas.microsoft.com/office/powerpoint/2010/main" val="1139530925"/>
      </p:ext>
    </p:extLst>
  </p:cSld>
  <p:clrMap bg1="lt1" tx1="dk1" bg2="lt2" tx2="dk2" accent1="accent1" accent2="accent2" accent3="accent3" accent4="accent4" accent5="accent5" accent6="accent6" hlink="hlink" folHlink="folHlink"/>
  <p:sldLayoutIdLst>
    <p:sldLayoutId id="2147502185" r:id="rId1"/>
    <p:sldLayoutId id="2147502186" r:id="rId2"/>
    <p:sldLayoutId id="2147502187" r:id="rId3"/>
    <p:sldLayoutId id="2147502188" r:id="rId4"/>
    <p:sldLayoutId id="2147502189" r:id="rId5"/>
    <p:sldLayoutId id="2147502190" r:id="rId6"/>
    <p:sldLayoutId id="2147502191" r:id="rId7"/>
    <p:sldLayoutId id="2147502192" r:id="rId8"/>
    <p:sldLayoutId id="2147502193" r:id="rId9"/>
    <p:sldLayoutId id="2147502194" r:id="rId10"/>
    <p:sldLayoutId id="2147502195" r:id="rId11"/>
    <p:sldLayoutId id="2147502196" r:id="rId12"/>
    <p:sldLayoutId id="2147502197" r:id="rId13"/>
  </p:sldLayoutIdLst>
  <p:hf sldNum="0" hdr="0" ftr="0" dt="0"/>
  <p:txStyles>
    <p:titleStyle>
      <a:lvl1pPr algn="ctr" rtl="0" eaLnBrk="0" fontAlgn="base" hangingPunct="0">
        <a:spcBef>
          <a:spcPct val="0"/>
        </a:spcBef>
        <a:spcAft>
          <a:spcPct val="0"/>
        </a:spcAft>
        <a:defRPr sz="4400">
          <a:solidFill>
            <a:schemeClr val="bg1"/>
          </a:solidFill>
          <a:latin typeface="Arial"/>
          <a:ea typeface="MS PGothic" pitchFamily="34" charset="-128"/>
          <a:cs typeface="Arial"/>
        </a:defRPr>
      </a:lvl1pPr>
      <a:lvl2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MS PGothic" pitchFamily="34"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MS PGothic" pitchFamily="34"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MS PGothic" pitchFamily="34" charset="-128"/>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MS PGothic" pitchFamily="34"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25602" name="Text Box 1"/>
          <p:cNvSpPr txBox="1">
            <a:spLocks noChangeArrowheads="1"/>
          </p:cNvSpPr>
          <p:nvPr/>
        </p:nvSpPr>
        <p:spPr bwMode="auto">
          <a:xfrm>
            <a:off x="457200" y="6249988"/>
            <a:ext cx="2133600" cy="476250"/>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a:solidFill>
                <a:srgbClr val="FFFFFF"/>
              </a:solidFill>
            </a:endParaRPr>
          </a:p>
        </p:txBody>
      </p:sp>
      <p:sp>
        <p:nvSpPr>
          <p:cNvPr id="3074" name="Rectangle 2"/>
          <p:cNvSpPr>
            <a:spLocks noGrp="1" noChangeArrowheads="1"/>
          </p:cNvSpPr>
          <p:nvPr>
            <p:ph type="sldNum"/>
          </p:nvPr>
        </p:nvSpPr>
        <p:spPr bwMode="auto">
          <a:xfrm>
            <a:off x="6553200" y="6248400"/>
            <a:ext cx="2132013" cy="47466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rtl="0">
              <a:buClr>
                <a:srgbClr val="FFFFFF"/>
              </a:buClr>
              <a:buSzPct val="100000"/>
              <a:buFont typeface="Arial" charset="0"/>
              <a:buNone/>
              <a:defRPr sz="1200" b="0" i="0">
                <a:solidFill>
                  <a:srgbClr val="FFFFFF"/>
                </a:solidFill>
                <a:latin typeface="Arial" panose="020B0604020202020204" pitchFamily="34" charset="0"/>
                <a:ea typeface="ＭＳ Ｐゴシック" charset="0"/>
                <a:cs typeface="ＭＳ Ｐゴシック" charset="0"/>
              </a:defRPr>
            </a:lvl1pPr>
          </a:lstStyle>
          <a:p>
            <a:pPr>
              <a:defRPr/>
            </a:pPr>
            <a:fld id="{1801DB4F-B534-4823-899C-EB7901F110B4}" type="slidenum">
              <a:rPr lang="en-GB" smtClean="0"/>
              <a:pPr>
                <a:defRPr/>
              </a:pPr>
              <a:t>‹#›</a:t>
            </a:fld>
            <a:endParaRPr lang="en-GB" dirty="0"/>
          </a:p>
        </p:txBody>
      </p:sp>
      <p:grpSp>
        <p:nvGrpSpPr>
          <p:cNvPr id="3076" name="Group 3"/>
          <p:cNvGrpSpPr>
            <a:grpSpLocks/>
          </p:cNvGrpSpPr>
          <p:nvPr/>
        </p:nvGrpSpPr>
        <p:grpSpPr bwMode="auto">
          <a:xfrm>
            <a:off x="0" y="0"/>
            <a:ext cx="9139238" cy="6848475"/>
            <a:chOff x="0" y="0"/>
            <a:chExt cx="5757" cy="4314"/>
          </a:xfrm>
        </p:grpSpPr>
        <p:grpSp>
          <p:nvGrpSpPr>
            <p:cNvPr id="3080" name="Group 4"/>
            <p:cNvGrpSpPr>
              <a:grpSpLocks/>
            </p:cNvGrpSpPr>
            <p:nvPr/>
          </p:nvGrpSpPr>
          <p:grpSpPr bwMode="auto">
            <a:xfrm>
              <a:off x="1728" y="2230"/>
              <a:ext cx="4026" cy="2084"/>
              <a:chOff x="1728" y="2230"/>
              <a:chExt cx="4026" cy="2084"/>
            </a:xfrm>
          </p:grpSpPr>
          <p:sp>
            <p:nvSpPr>
              <p:cNvPr id="25611" name="AutoShape 5"/>
              <p:cNvSpPr>
                <a:spLocks noChangeArrowheads="1"/>
              </p:cNvSpPr>
              <p:nvPr/>
            </p:nvSpPr>
            <p:spPr bwMode="auto">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82"/>
                  <a:gd name="T148" fmla="*/ 0 h 1671"/>
                  <a:gd name="T149" fmla="*/ 2882 w 2882"/>
                  <a:gd name="T150" fmla="*/ 1671 h 167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rgbClr val="003399"/>
                  </a:gs>
                  <a:gs pos="100000">
                    <a:srgbClr val="002E8B"/>
                  </a:gs>
                </a:gsLst>
                <a:lin ang="0" scaled="1"/>
              </a:gradFill>
              <a:ln>
                <a:noFill/>
              </a:ln>
              <a:extLst>
                <a:ext uri="{91240B29-F687-4f45-9708-019B960494DF}"/>
              </a:extLst>
            </p:spPr>
            <p:txBody>
              <a:bodyPr wrap="none" anchor="ctr"/>
              <a:lstStyle/>
              <a:p>
                <a:pPr algn="l" rtl="0">
                  <a:defRPr/>
                </a:pPr>
                <a:endParaRPr lang="en-US">
                  <a:solidFill>
                    <a:srgbClr val="FFFFFF"/>
                  </a:solidFill>
                  <a:latin typeface="Arial" charset="0"/>
                  <a:ea typeface="ＭＳ Ｐゴシック" charset="0"/>
                  <a:cs typeface="ＭＳ Ｐゴシック" charset="0"/>
                </a:endParaRPr>
              </a:p>
            </p:txBody>
          </p:sp>
          <p:sp>
            <p:nvSpPr>
              <p:cNvPr id="25612" name="AutoShape 6"/>
              <p:cNvSpPr>
                <a:spLocks noChangeArrowheads="1"/>
              </p:cNvSpPr>
              <p:nvPr/>
            </p:nvSpPr>
            <p:spPr bwMode="auto">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59"/>
                  <a:gd name="T184" fmla="*/ 0 h 811"/>
                  <a:gd name="T185" fmla="*/ 1259 w 1259"/>
                  <a:gd name="T186" fmla="*/ 811 h 81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rgbClr val="003399"/>
                  </a:gs>
                  <a:gs pos="100000">
                    <a:srgbClr val="002E8B"/>
                  </a:gs>
                </a:gsLst>
                <a:lin ang="2700000" scaled="1"/>
              </a:gradFill>
              <a:ln>
                <a:noFill/>
              </a:ln>
              <a:extLst>
                <a:ext uri="{91240B29-F687-4f45-9708-019B960494DF}"/>
              </a:extLst>
            </p:spPr>
            <p:txBody>
              <a:bodyPr wrap="none" anchor="ctr"/>
              <a:lstStyle/>
              <a:p>
                <a:pPr algn="l" rtl="0">
                  <a:defRPr/>
                </a:pPr>
                <a:endParaRPr lang="en-US">
                  <a:solidFill>
                    <a:srgbClr val="FFFFFF"/>
                  </a:solidFill>
                  <a:latin typeface="Arial" charset="0"/>
                  <a:ea typeface="ＭＳ Ｐゴシック" charset="0"/>
                  <a:cs typeface="ＭＳ Ｐゴシック" charset="0"/>
                </a:endParaRPr>
              </a:p>
            </p:txBody>
          </p:sp>
          <p:sp>
            <p:nvSpPr>
              <p:cNvPr id="25613" name="AutoShape 7"/>
              <p:cNvSpPr>
                <a:spLocks noChangeArrowheads="1"/>
              </p:cNvSpPr>
              <p:nvPr/>
            </p:nvSpPr>
            <p:spPr bwMode="auto">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849"/>
                  <a:gd name="T124" fmla="*/ 0 h 969"/>
                  <a:gd name="T125" fmla="*/ 2849 w 2849"/>
                  <a:gd name="T126" fmla="*/ 969 h 96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rgbClr val="002A7D"/>
                  </a:gs>
                  <a:gs pos="100000">
                    <a:srgbClr val="003399"/>
                  </a:gs>
                </a:gsLst>
                <a:lin ang="5400000" scaled="1"/>
              </a:gradFill>
              <a:ln>
                <a:noFill/>
              </a:ln>
              <a:extLst>
                <a:ext uri="{91240B29-F687-4f45-9708-019B960494DF}"/>
              </a:extLst>
            </p:spPr>
            <p:txBody>
              <a:bodyPr wrap="none" anchor="ctr"/>
              <a:lstStyle/>
              <a:p>
                <a:pPr algn="l" rtl="0">
                  <a:defRPr/>
                </a:pPr>
                <a:endParaRPr lang="en-US">
                  <a:solidFill>
                    <a:srgbClr val="FFFFFF"/>
                  </a:solidFill>
                  <a:latin typeface="Arial" charset="0"/>
                  <a:ea typeface="ＭＳ Ｐゴシック" charset="0"/>
                  <a:cs typeface="ＭＳ Ｐゴシック" charset="0"/>
                </a:endParaRPr>
              </a:p>
            </p:txBody>
          </p:sp>
          <p:sp>
            <p:nvSpPr>
              <p:cNvPr id="25614" name="AutoShape 8"/>
              <p:cNvSpPr>
                <a:spLocks noChangeArrowheads="1"/>
              </p:cNvSpPr>
              <p:nvPr/>
            </p:nvSpPr>
            <p:spPr bwMode="auto">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007"/>
                  <a:gd name="T172" fmla="*/ 0 h 2085"/>
                  <a:gd name="T173" fmla="*/ 3007 w 3007"/>
                  <a:gd name="T174" fmla="*/ 2085 h 208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rgbClr val="003399"/>
              </a:solidFill>
              <a:ln>
                <a:noFill/>
              </a:ln>
              <a:extLst>
                <a:ext uri="{91240B29-F687-4f45-9708-019B960494DF}"/>
              </a:extLst>
            </p:spPr>
            <p:txBody>
              <a:bodyPr wrap="none" anchor="ctr"/>
              <a:lstStyle/>
              <a:p>
                <a:pPr algn="l" rtl="0">
                  <a:defRPr/>
                </a:pPr>
                <a:endParaRPr lang="en-US">
                  <a:solidFill>
                    <a:srgbClr val="FFFFFF"/>
                  </a:solidFill>
                  <a:latin typeface="Arial" charset="0"/>
                  <a:ea typeface="ＭＳ Ｐゴシック" charset="0"/>
                  <a:cs typeface="ＭＳ Ｐゴシック" charset="0"/>
                </a:endParaRPr>
              </a:p>
            </p:txBody>
          </p:sp>
          <p:sp>
            <p:nvSpPr>
              <p:cNvPr id="25615" name="AutoShape 9"/>
              <p:cNvSpPr>
                <a:spLocks noChangeArrowheads="1"/>
              </p:cNvSpPr>
              <p:nvPr/>
            </p:nvSpPr>
            <p:spPr bwMode="auto">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48"/>
                  <a:gd name="T133" fmla="*/ 0 h 539"/>
                  <a:gd name="T134" fmla="*/ 1248 w 1248"/>
                  <a:gd name="T135" fmla="*/ 539 h 5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rgbClr val="002D86"/>
                  </a:gs>
                  <a:gs pos="100000">
                    <a:srgbClr val="003399"/>
                  </a:gs>
                </a:gsLst>
                <a:lin ang="2700000" scaled="1"/>
              </a:gradFill>
              <a:ln>
                <a:noFill/>
              </a:ln>
              <a:extLst>
                <a:ext uri="{91240B29-F687-4f45-9708-019B960494DF}"/>
              </a:extLst>
            </p:spPr>
            <p:txBody>
              <a:bodyPr wrap="none" anchor="ctr"/>
              <a:lstStyle/>
              <a:p>
                <a:pPr algn="l" rtl="0">
                  <a:defRPr/>
                </a:pPr>
                <a:endParaRPr lang="en-US">
                  <a:solidFill>
                    <a:srgbClr val="FFFFFF"/>
                  </a:solidFill>
                  <a:latin typeface="Arial" charset="0"/>
                  <a:ea typeface="ＭＳ Ｐゴシック" charset="0"/>
                  <a:cs typeface="ＭＳ Ｐゴシック" charset="0"/>
                </a:endParaRPr>
              </a:p>
            </p:txBody>
          </p:sp>
        </p:grpSp>
        <p:sp>
          <p:nvSpPr>
            <p:cNvPr id="25609" name="AutoShape 10"/>
            <p:cNvSpPr>
              <a:spLocks noChangeArrowheads="1"/>
            </p:cNvSpPr>
            <p:nvPr/>
          </p:nvSpPr>
          <p:spPr bwMode="auto">
            <a:xfrm>
              <a:off x="3322" y="1341"/>
              <a:ext cx="1825" cy="1537"/>
            </a:xfrm>
            <a:custGeom>
              <a:avLst/>
              <a:gdLst>
                <a:gd name="T0" fmla="*/ 2 w 2296"/>
                <a:gd name="T1" fmla="*/ 3762 h 1469"/>
                <a:gd name="T2" fmla="*/ 2 w 2296"/>
                <a:gd name="T3" fmla="*/ 3593 h 1469"/>
                <a:gd name="T4" fmla="*/ 3 w 2296"/>
                <a:gd name="T5" fmla="*/ 3400 h 1469"/>
                <a:gd name="T6" fmla="*/ 3 w 2296"/>
                <a:gd name="T7" fmla="*/ 3185 h 1469"/>
                <a:gd name="T8" fmla="*/ 4 w 2296"/>
                <a:gd name="T9" fmla="*/ 2953 h 1469"/>
                <a:gd name="T10" fmla="*/ 4 w 2296"/>
                <a:gd name="T11" fmla="*/ 2688 h 1469"/>
                <a:gd name="T12" fmla="*/ 4 w 2296"/>
                <a:gd name="T13" fmla="*/ 2373 h 1469"/>
                <a:gd name="T14" fmla="*/ 4 w 2296"/>
                <a:gd name="T15" fmla="*/ 1989 h 1469"/>
                <a:gd name="T16" fmla="*/ 4 w 2296"/>
                <a:gd name="T17" fmla="*/ 1623 h 1469"/>
                <a:gd name="T18" fmla="*/ 4 w 2296"/>
                <a:gd name="T19" fmla="*/ 1292 h 1469"/>
                <a:gd name="T20" fmla="*/ 4 w 2296"/>
                <a:gd name="T21" fmla="*/ 982 h 1469"/>
                <a:gd name="T22" fmla="*/ 3 w 2296"/>
                <a:gd name="T23" fmla="*/ 559 h 1469"/>
                <a:gd name="T24" fmla="*/ 3 w 2296"/>
                <a:gd name="T25" fmla="*/ 327 h 1469"/>
                <a:gd name="T26" fmla="*/ 2 w 2296"/>
                <a:gd name="T27" fmla="*/ 151 h 1469"/>
                <a:gd name="T28" fmla="*/ 2 w 2296"/>
                <a:gd name="T29" fmla="*/ 10 h 1469"/>
                <a:gd name="T30" fmla="*/ 2 w 2296"/>
                <a:gd name="T31" fmla="*/ 0 h 1469"/>
                <a:gd name="T32" fmla="*/ 3 w 2296"/>
                <a:gd name="T33" fmla="*/ 424 h 1469"/>
                <a:gd name="T34" fmla="*/ 3 w 2296"/>
                <a:gd name="T35" fmla="*/ 905 h 1469"/>
                <a:gd name="T36" fmla="*/ 4 w 2296"/>
                <a:gd name="T37" fmla="*/ 1161 h 1469"/>
                <a:gd name="T38" fmla="*/ 4 w 2296"/>
                <a:gd name="T39" fmla="*/ 1424 h 1469"/>
                <a:gd name="T40" fmla="*/ 4 w 2296"/>
                <a:gd name="T41" fmla="*/ 1698 h 1469"/>
                <a:gd name="T42" fmla="*/ 4 w 2296"/>
                <a:gd name="T43" fmla="*/ 1989 h 1469"/>
                <a:gd name="T44" fmla="*/ 4 w 2296"/>
                <a:gd name="T45" fmla="*/ 2254 h 1469"/>
                <a:gd name="T46" fmla="*/ 4 w 2296"/>
                <a:gd name="T47" fmla="*/ 2493 h 1469"/>
                <a:gd name="T48" fmla="*/ 4 w 2296"/>
                <a:gd name="T49" fmla="*/ 2688 h 1469"/>
                <a:gd name="T50" fmla="*/ 3 w 2296"/>
                <a:gd name="T51" fmla="*/ 2843 h 1469"/>
                <a:gd name="T52" fmla="*/ 3 w 2296"/>
                <a:gd name="T53" fmla="*/ 2997 h 1469"/>
                <a:gd name="T54" fmla="*/ 2 w 2296"/>
                <a:gd name="T55" fmla="*/ 3224 h 1469"/>
                <a:gd name="T56" fmla="*/ 2 w 2296"/>
                <a:gd name="T57" fmla="*/ 3436 h 1469"/>
                <a:gd name="T58" fmla="*/ 2 w 2296"/>
                <a:gd name="T59" fmla="*/ 3655 h 1469"/>
                <a:gd name="T60" fmla="*/ 2 w 2296"/>
                <a:gd name="T61" fmla="*/ 3789 h 1469"/>
                <a:gd name="T62" fmla="*/ 2 w 2296"/>
                <a:gd name="T63" fmla="*/ 3916 h 1469"/>
                <a:gd name="T64" fmla="*/ 2 w 2296"/>
                <a:gd name="T65" fmla="*/ 4083 h 1469"/>
                <a:gd name="T66" fmla="*/ 2 w 2296"/>
                <a:gd name="T67" fmla="*/ 4274 h 1469"/>
                <a:gd name="T68" fmla="*/ 0 w 2296"/>
                <a:gd name="T69" fmla="*/ 4478 h 1469"/>
                <a:gd name="T70" fmla="*/ 2 w 2296"/>
                <a:gd name="T71" fmla="*/ 4711 h 1469"/>
                <a:gd name="T72" fmla="*/ 2 w 2296"/>
                <a:gd name="T73" fmla="*/ 4904 h 1469"/>
                <a:gd name="T74" fmla="*/ 2 w 2296"/>
                <a:gd name="T75" fmla="*/ 5064 h 1469"/>
                <a:gd name="T76" fmla="*/ 2 w 2296"/>
                <a:gd name="T77" fmla="*/ 5212 h 1469"/>
                <a:gd name="T78" fmla="*/ 2 w 2296"/>
                <a:gd name="T79" fmla="*/ 5019 h 1469"/>
                <a:gd name="T80" fmla="*/ 2 w 2296"/>
                <a:gd name="T81" fmla="*/ 4829 h 1469"/>
                <a:gd name="T82" fmla="*/ 2 w 2296"/>
                <a:gd name="T83" fmla="*/ 4632 h 1469"/>
                <a:gd name="T84" fmla="*/ 2 w 2296"/>
                <a:gd name="T85" fmla="*/ 4470 h 1469"/>
                <a:gd name="T86" fmla="*/ 2 w 2296"/>
                <a:gd name="T87" fmla="*/ 4287 h 1469"/>
                <a:gd name="T88" fmla="*/ 2 w 2296"/>
                <a:gd name="T89" fmla="*/ 4135 h 1469"/>
                <a:gd name="T90" fmla="*/ 2 w 2296"/>
                <a:gd name="T91" fmla="*/ 3976 h 1469"/>
                <a:gd name="T92" fmla="*/ 2 w 2296"/>
                <a:gd name="T93" fmla="*/ 3863 h 146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296"/>
                <a:gd name="T142" fmla="*/ 0 h 1469"/>
                <a:gd name="T143" fmla="*/ 2296 w 2296"/>
                <a:gd name="T144" fmla="*/ 1469 h 146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rgbClr val="002B82"/>
                </a:gs>
                <a:gs pos="100000">
                  <a:srgbClr val="003399"/>
                </a:gs>
              </a:gsLst>
              <a:lin ang="2700000" scaled="1"/>
            </a:gradFill>
            <a:ln>
              <a:noFill/>
            </a:ln>
            <a:extLst>
              <a:ext uri="{91240B29-F687-4f45-9708-019B960494DF}"/>
            </a:extLst>
          </p:spPr>
          <p:txBody>
            <a:bodyPr wrap="none" anchor="ctr"/>
            <a:lstStyle/>
            <a:p>
              <a:pPr algn="l" rtl="0">
                <a:defRPr/>
              </a:pPr>
              <a:endParaRPr lang="en-US">
                <a:solidFill>
                  <a:srgbClr val="FFFFFF"/>
                </a:solidFill>
                <a:latin typeface="Arial" charset="0"/>
                <a:ea typeface="ＭＳ Ｐゴシック" charset="0"/>
                <a:cs typeface="ＭＳ Ｐゴシック" charset="0"/>
              </a:endParaRPr>
            </a:p>
          </p:txBody>
        </p:sp>
        <p:sp>
          <p:nvSpPr>
            <p:cNvPr id="25610" name="AutoShape 11"/>
            <p:cNvSpPr>
              <a:spLocks noChangeArrowheads="1"/>
            </p:cNvSpPr>
            <p:nvPr/>
          </p:nvSpPr>
          <p:spPr bwMode="auto">
            <a:xfrm>
              <a:off x="0" y="0"/>
              <a:ext cx="5758" cy="1776"/>
            </a:xfrm>
            <a:custGeom>
              <a:avLst/>
              <a:gdLst>
                <a:gd name="T0" fmla="*/ 0 w 5740"/>
                <a:gd name="T1" fmla="*/ 0 h 1906"/>
                <a:gd name="T2" fmla="*/ 0 w 5740"/>
                <a:gd name="T3" fmla="*/ 264 h 1906"/>
                <a:gd name="T4" fmla="*/ 6265 w 5740"/>
                <a:gd name="T5" fmla="*/ 264 h 1906"/>
                <a:gd name="T6" fmla="*/ 626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 name="T18" fmla="*/ 0 w 5740"/>
                <a:gd name="T19" fmla="*/ 0 h 1906"/>
                <a:gd name="T20" fmla="*/ 5740 w 5740"/>
                <a:gd name="T21" fmla="*/ 1906 h 1906"/>
              </a:gdLst>
              <a:ahLst/>
              <a:cxnLst>
                <a:cxn ang="T12">
                  <a:pos x="T0" y="T1"/>
                </a:cxn>
                <a:cxn ang="T13">
                  <a:pos x="T2" y="T3"/>
                </a:cxn>
                <a:cxn ang="T14">
                  <a:pos x="T4" y="T5"/>
                </a:cxn>
                <a:cxn ang="T15">
                  <a:pos x="T6" y="T7"/>
                </a:cxn>
                <a:cxn ang="T16">
                  <a:pos x="T8" y="T9"/>
                </a:cxn>
                <a:cxn ang="T17">
                  <a:pos x="T10" y="T11"/>
                </a:cxn>
              </a:cxnLst>
              <a:rect l="T18" t="T19" r="T20" b="T21"/>
              <a:pathLst>
                <a:path w="5740" h="1906">
                  <a:moveTo>
                    <a:pt x="0" y="0"/>
                  </a:moveTo>
                  <a:lnTo>
                    <a:pt x="0" y="1906"/>
                  </a:lnTo>
                  <a:lnTo>
                    <a:pt x="5740" y="1906"/>
                  </a:lnTo>
                  <a:lnTo>
                    <a:pt x="5740" y="0"/>
                  </a:lnTo>
                  <a:lnTo>
                    <a:pt x="0" y="0"/>
                  </a:lnTo>
                  <a:close/>
                </a:path>
              </a:pathLst>
            </a:custGeom>
            <a:gradFill rotWithShape="0">
              <a:gsLst>
                <a:gs pos="0">
                  <a:srgbClr val="000514"/>
                </a:gs>
                <a:gs pos="100000">
                  <a:srgbClr val="003399"/>
                </a:gs>
              </a:gsLst>
              <a:lin ang="5400000" scaled="1"/>
            </a:gradFill>
            <a:ln>
              <a:noFill/>
            </a:ln>
            <a:extLst>
              <a:ext uri="{91240B29-F687-4f45-9708-019B960494DF}"/>
            </a:extLst>
          </p:spPr>
          <p:txBody>
            <a:bodyPr wrap="none" anchor="ctr"/>
            <a:lstStyle/>
            <a:p>
              <a:pPr algn="l" rtl="0">
                <a:defRPr/>
              </a:pPr>
              <a:endParaRPr lang="en-US">
                <a:solidFill>
                  <a:srgbClr val="FFFFFF"/>
                </a:solidFill>
                <a:latin typeface="Arial" charset="0"/>
                <a:ea typeface="ＭＳ Ｐゴシック" charset="0"/>
                <a:cs typeface="ＭＳ Ｐゴシック" charset="0"/>
              </a:endParaRPr>
            </a:p>
          </p:txBody>
        </p:sp>
      </p:grpSp>
      <p:sp>
        <p:nvSpPr>
          <p:cNvPr id="3077" name="Rectangle 12"/>
          <p:cNvSpPr>
            <a:spLocks noGrp="1" noChangeArrowheads="1"/>
          </p:cNvSpPr>
          <p:nvPr>
            <p:ph type="title"/>
          </p:nvPr>
        </p:nvSpPr>
        <p:spPr bwMode="auto">
          <a:xfrm>
            <a:off x="457200" y="274638"/>
            <a:ext cx="8228013" cy="1141412"/>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5606" name="Text Box 13"/>
          <p:cNvSpPr txBox="1">
            <a:spLocks noChangeArrowheads="1"/>
          </p:cNvSpPr>
          <p:nvPr/>
        </p:nvSpPr>
        <p:spPr bwMode="auto">
          <a:xfrm>
            <a:off x="3124200" y="6248400"/>
            <a:ext cx="2895600" cy="476250"/>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a:solidFill>
                <a:srgbClr val="FFFFFF"/>
              </a:solidFill>
            </a:endParaRPr>
          </a:p>
        </p:txBody>
      </p:sp>
      <p:sp>
        <p:nvSpPr>
          <p:cNvPr id="3079" name="Rectangle 14"/>
          <p:cNvSpPr>
            <a:spLocks noGrp="1" noChangeArrowheads="1"/>
          </p:cNvSpPr>
          <p:nvPr>
            <p:ph type="body" idx="1"/>
          </p:nvPr>
        </p:nvSpPr>
        <p:spPr bwMode="auto">
          <a:xfrm>
            <a:off x="457200" y="1600200"/>
            <a:ext cx="8228013" cy="4524375"/>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extLst>
      <p:ext uri="{BB962C8B-B14F-4D97-AF65-F5344CB8AC3E}">
        <p14:creationId xmlns:p14="http://schemas.microsoft.com/office/powerpoint/2010/main" val="1271532254"/>
      </p:ext>
    </p:extLst>
  </p:cSld>
  <p:clrMap bg1="lt1" tx1="dk1" bg2="lt2" tx2="dk2" accent1="accent1" accent2="accent2" accent3="accent3" accent4="accent4" accent5="accent5" accent6="accent6" hlink="hlink" folHlink="folHlink"/>
  <p:sldLayoutIdLst>
    <p:sldLayoutId id="2147502199" r:id="rId1"/>
    <p:sldLayoutId id="2147502200" r:id="rId2"/>
    <p:sldLayoutId id="2147502201" r:id="rId3"/>
    <p:sldLayoutId id="2147502202" r:id="rId4"/>
    <p:sldLayoutId id="2147502203" r:id="rId5"/>
    <p:sldLayoutId id="2147502204" r:id="rId6"/>
    <p:sldLayoutId id="2147502205" r:id="rId7"/>
    <p:sldLayoutId id="2147502206" r:id="rId8"/>
    <p:sldLayoutId id="2147502207" r:id="rId9"/>
    <p:sldLayoutId id="2147502208" r:id="rId10"/>
    <p:sldLayoutId id="2147502209" r:id="rId11"/>
  </p:sldLayoutIdLst>
  <p:txStyles>
    <p:titleStyle>
      <a:lvl1pPr algn="ctr" defTabSz="449263" rtl="0" eaLnBrk="0" fontAlgn="base" hangingPunct="0">
        <a:lnSpc>
          <a:spcPct val="95000"/>
        </a:lnSpc>
        <a:spcBef>
          <a:spcPct val="0"/>
        </a:spcBef>
        <a:spcAft>
          <a:spcPct val="0"/>
        </a:spcAft>
        <a:buClr>
          <a:srgbClr val="E5E5FF"/>
        </a:buClr>
        <a:buSzPct val="100000"/>
        <a:buFont typeface="Times New Roman" pitchFamily="18" charset="0"/>
        <a:defRPr sz="4400" b="1">
          <a:solidFill>
            <a:srgbClr val="E5E5FF"/>
          </a:solidFill>
          <a:latin typeface="Arial"/>
          <a:ea typeface="MS PGothic" pitchFamily="34" charset="-128"/>
          <a:cs typeface="Arial"/>
        </a:defRPr>
      </a:lvl1pPr>
      <a:lvl2pPr algn="ctr" defTabSz="449263" rtl="0" eaLnBrk="0" fontAlgn="base" hangingPunct="0">
        <a:lnSpc>
          <a:spcPct val="95000"/>
        </a:lnSpc>
        <a:spcBef>
          <a:spcPct val="0"/>
        </a:spcBef>
        <a:spcAft>
          <a:spcPct val="0"/>
        </a:spcAft>
        <a:buClr>
          <a:srgbClr val="E5E5FF"/>
        </a:buClr>
        <a:buSzPct val="100000"/>
        <a:buFont typeface="Times New Roman" pitchFamily="18" charset="0"/>
        <a:defRPr sz="4400" b="1">
          <a:solidFill>
            <a:srgbClr val="E5E5FF"/>
          </a:solidFill>
          <a:latin typeface="Arial" charset="0"/>
          <a:ea typeface="MS PGothic" pitchFamily="34" charset="-128"/>
          <a:cs typeface="Arial" pitchFamily="34" charset="0"/>
        </a:defRPr>
      </a:lvl2pPr>
      <a:lvl3pPr algn="ctr" defTabSz="449263" rtl="0" eaLnBrk="0" fontAlgn="base" hangingPunct="0">
        <a:lnSpc>
          <a:spcPct val="95000"/>
        </a:lnSpc>
        <a:spcBef>
          <a:spcPct val="0"/>
        </a:spcBef>
        <a:spcAft>
          <a:spcPct val="0"/>
        </a:spcAft>
        <a:buClr>
          <a:srgbClr val="E5E5FF"/>
        </a:buClr>
        <a:buSzPct val="100000"/>
        <a:buFont typeface="Times New Roman" pitchFamily="18" charset="0"/>
        <a:defRPr sz="4400" b="1">
          <a:solidFill>
            <a:srgbClr val="E5E5FF"/>
          </a:solidFill>
          <a:latin typeface="Arial" charset="0"/>
          <a:ea typeface="MS PGothic" pitchFamily="34" charset="-128"/>
          <a:cs typeface="Arial" pitchFamily="34" charset="0"/>
        </a:defRPr>
      </a:lvl3pPr>
      <a:lvl4pPr algn="ctr" defTabSz="449263" rtl="0" eaLnBrk="0" fontAlgn="base" hangingPunct="0">
        <a:lnSpc>
          <a:spcPct val="95000"/>
        </a:lnSpc>
        <a:spcBef>
          <a:spcPct val="0"/>
        </a:spcBef>
        <a:spcAft>
          <a:spcPct val="0"/>
        </a:spcAft>
        <a:buClr>
          <a:srgbClr val="E5E5FF"/>
        </a:buClr>
        <a:buSzPct val="100000"/>
        <a:buFont typeface="Times New Roman" pitchFamily="18" charset="0"/>
        <a:defRPr sz="4400" b="1">
          <a:solidFill>
            <a:srgbClr val="E5E5FF"/>
          </a:solidFill>
          <a:latin typeface="Arial" charset="0"/>
          <a:ea typeface="MS PGothic" pitchFamily="34" charset="-128"/>
          <a:cs typeface="Arial" pitchFamily="34" charset="0"/>
        </a:defRPr>
      </a:lvl4pPr>
      <a:lvl5pPr algn="ctr" defTabSz="449263" rtl="0" eaLnBrk="0" fontAlgn="base" hangingPunct="0">
        <a:lnSpc>
          <a:spcPct val="95000"/>
        </a:lnSpc>
        <a:spcBef>
          <a:spcPct val="0"/>
        </a:spcBef>
        <a:spcAft>
          <a:spcPct val="0"/>
        </a:spcAft>
        <a:buClr>
          <a:srgbClr val="E5E5FF"/>
        </a:buClr>
        <a:buSzPct val="100000"/>
        <a:buFont typeface="Times New Roman" pitchFamily="18" charset="0"/>
        <a:defRPr sz="4400" b="1">
          <a:solidFill>
            <a:srgbClr val="E5E5FF"/>
          </a:solidFill>
          <a:latin typeface="Arial" charset="0"/>
          <a:ea typeface="MS PGothic" pitchFamily="34" charset="-128"/>
          <a:cs typeface="Arial" pitchFamily="34" charset="0"/>
        </a:defRPr>
      </a:lvl5pPr>
      <a:lvl6pPr marL="4572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CC00"/>
        </a:buClr>
        <a:buSzPct val="70000"/>
        <a:buFont typeface="Wingdings" pitchFamily="2" charset="2"/>
        <a:buChar char=""/>
        <a:defRPr sz="3200">
          <a:solidFill>
            <a:srgbClr val="FFFFFF"/>
          </a:solidFill>
          <a:latin typeface="Arial"/>
          <a:ea typeface="MS PGothic" pitchFamily="34" charset="-128"/>
          <a:cs typeface="Arial"/>
        </a:defRPr>
      </a:lvl1pPr>
      <a:lvl2pPr marL="741363" indent="-284163" algn="l" defTabSz="449263" rtl="0" eaLnBrk="0" fontAlgn="base" hangingPunct="0">
        <a:lnSpc>
          <a:spcPct val="95000"/>
        </a:lnSpc>
        <a:spcBef>
          <a:spcPts val="700"/>
        </a:spcBef>
        <a:spcAft>
          <a:spcPct val="0"/>
        </a:spcAft>
        <a:buClr>
          <a:srgbClr val="A886E0"/>
        </a:buClr>
        <a:buSzPct val="70000"/>
        <a:buFont typeface="Wingdings" pitchFamily="2" charset="2"/>
        <a:buChar char=""/>
        <a:defRPr sz="2800">
          <a:solidFill>
            <a:srgbClr val="FFFFFF"/>
          </a:solidFill>
          <a:latin typeface="Arial"/>
          <a:ea typeface="MS PGothic" pitchFamily="34" charset="-128"/>
          <a:cs typeface="Arial"/>
        </a:defRPr>
      </a:lvl2pPr>
      <a:lvl3pPr marL="1143000" indent="-228600" algn="l" defTabSz="449263" rtl="0" eaLnBrk="0" fontAlgn="base" hangingPunct="0">
        <a:lnSpc>
          <a:spcPct val="95000"/>
        </a:lnSpc>
        <a:spcBef>
          <a:spcPts val="600"/>
        </a:spcBef>
        <a:spcAft>
          <a:spcPct val="0"/>
        </a:spcAft>
        <a:buClr>
          <a:srgbClr val="E5E5FF"/>
        </a:buClr>
        <a:buSzPct val="70000"/>
        <a:buFont typeface="Wingdings" pitchFamily="2" charset="2"/>
        <a:buChar char=""/>
        <a:defRPr sz="2400">
          <a:solidFill>
            <a:srgbClr val="FFFFFF"/>
          </a:solidFill>
          <a:latin typeface="Arial"/>
          <a:ea typeface="MS PGothic" pitchFamily="34" charset="-128"/>
          <a:cs typeface="Arial"/>
        </a:defRPr>
      </a:lvl3pPr>
      <a:lvl4pPr marL="1600200" indent="-228600" algn="l" defTabSz="449263" rtl="0" eaLnBrk="0" fontAlgn="base" hangingPunct="0">
        <a:lnSpc>
          <a:spcPct val="95000"/>
        </a:lnSpc>
        <a:spcBef>
          <a:spcPts val="500"/>
        </a:spcBef>
        <a:spcAft>
          <a:spcPct val="0"/>
        </a:spcAft>
        <a:buClr>
          <a:srgbClr val="A886E0"/>
        </a:buClr>
        <a:buSzPct val="70000"/>
        <a:buFont typeface="Wingdings" pitchFamily="2" charset="2"/>
        <a:buChar char=""/>
        <a:defRPr sz="2000">
          <a:solidFill>
            <a:srgbClr val="FFFFFF"/>
          </a:solidFill>
          <a:latin typeface="Arial"/>
          <a:ea typeface="MS PGothic" pitchFamily="34" charset="-128"/>
          <a:cs typeface="Arial"/>
        </a:defRPr>
      </a:lvl4pPr>
      <a:lvl5pPr marL="2057400" indent="-228600" algn="l" defTabSz="449263" rtl="0" eaLnBrk="0" fontAlgn="base" hangingPunct="0">
        <a:lnSpc>
          <a:spcPct val="95000"/>
        </a:lnSpc>
        <a:spcBef>
          <a:spcPts val="500"/>
        </a:spcBef>
        <a:spcAft>
          <a:spcPct val="0"/>
        </a:spcAft>
        <a:buClr>
          <a:srgbClr val="A886E0"/>
        </a:buClr>
        <a:buSzPct val="70000"/>
        <a:buFont typeface="Wingdings" pitchFamily="2" charset="2"/>
        <a:buChar char=""/>
        <a:defRPr sz="2000">
          <a:solidFill>
            <a:srgbClr val="FFFFFF"/>
          </a:solidFill>
          <a:latin typeface="Arial"/>
          <a:ea typeface="MS PGothic" pitchFamily="34" charset="-128"/>
          <a:cs typeface="Arial"/>
        </a:defRPr>
      </a:lvl5pPr>
      <a:lvl6pPr marL="25146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6pPr>
      <a:lvl7pPr marL="29718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7pPr>
      <a:lvl8pPr marL="34290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8pPr>
      <a:lvl9pPr marL="38862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hangingPunct="0">
              <a:defRPr/>
            </a:pPr>
            <a:fld id="{C7FCEC4A-0619-534F-AB0C-4C4D1986DF16}" type="slidenum">
              <a:rPr lang="en-US"/>
              <a:pPr defTabSz="914400" eaLnBrk="0" hangingPunct="0">
                <a:defRPr/>
              </a:pPr>
              <a:t>‹#›</a:t>
            </a:fld>
            <a:endParaRPr lang="en-US"/>
          </a:p>
        </p:txBody>
      </p:sp>
    </p:spTree>
    <p:extLst>
      <p:ext uri="{BB962C8B-B14F-4D97-AF65-F5344CB8AC3E}">
        <p14:creationId xmlns:p14="http://schemas.microsoft.com/office/powerpoint/2010/main" val="2709504104"/>
      </p:ext>
    </p:extLst>
  </p:cSld>
  <p:clrMap bg1="lt1" tx1="dk1" bg2="lt2" tx2="dk2" accent1="accent1" accent2="accent2" accent3="accent3" accent4="accent4" accent5="accent5" accent6="accent6" hlink="hlink" folHlink="folHlink"/>
  <p:sldLayoutIdLst>
    <p:sldLayoutId id="2147500941" r:id="rId1"/>
    <p:sldLayoutId id="2147500942" r:id="rId2"/>
    <p:sldLayoutId id="2147500943" r:id="rId3"/>
    <p:sldLayoutId id="2147500944" r:id="rId4"/>
    <p:sldLayoutId id="2147500945" r:id="rId5"/>
    <p:sldLayoutId id="2147500946" r:id="rId6"/>
    <p:sldLayoutId id="2147500947" r:id="rId7"/>
    <p:sldLayoutId id="2147500948" r:id="rId8"/>
    <p:sldLayoutId id="2147500949" r:id="rId9"/>
    <p:sldLayoutId id="2147500950" r:id="rId10"/>
    <p:sldLayoutId id="2147500951" r:id="rId11"/>
    <p:sldLayoutId id="2147500952" r:id="rId12"/>
    <p:sldLayoutId id="214750095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1266" name="Rectangle 1"/>
          <p:cNvSpPr>
            <a:spLocks noGrp="1" noChangeArrowheads="1"/>
          </p:cNvSpPr>
          <p:nvPr>
            <p:ph type="title"/>
          </p:nvPr>
        </p:nvSpPr>
        <p:spPr bwMode="auto">
          <a:xfrm>
            <a:off x="685800" y="609600"/>
            <a:ext cx="7770813" cy="1141413"/>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1267" name="Rectangle 2"/>
          <p:cNvSpPr>
            <a:spLocks noGrp="1" noChangeArrowheads="1"/>
          </p:cNvSpPr>
          <p:nvPr>
            <p:ph type="body" idx="1"/>
          </p:nvPr>
        </p:nvSpPr>
        <p:spPr bwMode="auto">
          <a:xfrm>
            <a:off x="685800" y="1981200"/>
            <a:ext cx="7770813" cy="4113213"/>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09924" name="Text Box 3"/>
          <p:cNvSpPr txBox="1">
            <a:spLocks noChangeArrowheads="1"/>
          </p:cNvSpPr>
          <p:nvPr/>
        </p:nvSpPr>
        <p:spPr bwMode="auto">
          <a:xfrm>
            <a:off x="685800" y="6248400"/>
            <a:ext cx="19050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a:cs typeface="Geneva" charset="0"/>
            </a:endParaRPr>
          </a:p>
        </p:txBody>
      </p:sp>
      <p:sp>
        <p:nvSpPr>
          <p:cNvPr id="209925" name="Text Box 4"/>
          <p:cNvSpPr txBox="1">
            <a:spLocks noChangeArrowheads="1"/>
          </p:cNvSpPr>
          <p:nvPr/>
        </p:nvSpPr>
        <p:spPr bwMode="auto">
          <a:xfrm>
            <a:off x="3124200" y="6248400"/>
            <a:ext cx="28956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a:cs typeface="Geneva" charset="0"/>
            </a:endParaRPr>
          </a:p>
        </p:txBody>
      </p:sp>
      <p:sp>
        <p:nvSpPr>
          <p:cNvPr id="1946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rtl="0">
              <a:buClr>
                <a:srgbClr val="000000"/>
              </a:buClr>
              <a:buSzPct val="100000"/>
              <a:buFont typeface="Times New Roman" charset="0"/>
              <a:buNone/>
              <a:defRPr sz="1400">
                <a:solidFill>
                  <a:srgbClr val="000000"/>
                </a:solidFill>
                <a:latin typeface="Times New Roman" charset="0"/>
                <a:ea typeface="ＭＳ Ｐゴシック" charset="0"/>
                <a:cs typeface="ＭＳ Ｐゴシック" charset="0"/>
              </a:defRPr>
            </a:lvl1pPr>
          </a:lstStyle>
          <a:p>
            <a:pPr>
              <a:defRPr/>
            </a:pPr>
            <a:fld id="{A629C211-098D-42CC-9180-35F3E0FA9050}" type="slidenum">
              <a:rPr lang="en-GB"/>
              <a:pPr>
                <a:defRPr/>
              </a:pPr>
              <a:t>‹#›</a:t>
            </a:fld>
            <a:endParaRPr lang="en-GB"/>
          </a:p>
        </p:txBody>
      </p:sp>
    </p:spTree>
    <p:extLst>
      <p:ext uri="{BB962C8B-B14F-4D97-AF65-F5344CB8AC3E}">
        <p14:creationId xmlns:p14="http://schemas.microsoft.com/office/powerpoint/2010/main" val="974716777"/>
      </p:ext>
    </p:extLst>
  </p:cSld>
  <p:clrMap bg1="lt1" tx1="dk1" bg2="lt2" tx2="dk2" accent1="accent1" accent2="accent2" accent3="accent3" accent4="accent4" accent5="accent5" accent6="accent6" hlink="hlink" folHlink="folHlink"/>
  <p:sldLayoutIdLst>
    <p:sldLayoutId id="2147502211" r:id="rId1"/>
    <p:sldLayoutId id="2147502212" r:id="rId2"/>
    <p:sldLayoutId id="2147502213" r:id="rId3"/>
    <p:sldLayoutId id="2147502214" r:id="rId4"/>
    <p:sldLayoutId id="2147502215" r:id="rId5"/>
    <p:sldLayoutId id="2147502216" r:id="rId6"/>
    <p:sldLayoutId id="2147502217" r:id="rId7"/>
    <p:sldLayoutId id="2147502218" r:id="rId8"/>
    <p:sldLayoutId id="2147502219" r:id="rId9"/>
    <p:sldLayoutId id="2147502220" r:id="rId10"/>
    <p:sldLayoutId id="2147502221"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FFFFFF"/>
          </a:solidFill>
          <a:latin typeface="Arial"/>
          <a:ea typeface="MS PGothic" pitchFamily="34" charset="-128"/>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FFFFFF"/>
          </a:solidFill>
          <a:latin typeface="Arial" charset="0"/>
          <a:ea typeface="MS PGothic" pitchFamily="34" charset="-128"/>
          <a:cs typeface="Arial" pitchFamily="34" charset="0"/>
        </a:defRPr>
      </a:lvl2pPr>
      <a:lvl3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FFFFFF"/>
          </a:solidFill>
          <a:latin typeface="Arial" charset="0"/>
          <a:ea typeface="MS PGothic" pitchFamily="34" charset="-128"/>
          <a:cs typeface="Arial" pitchFamily="34" charset="0"/>
        </a:defRPr>
      </a:lvl3pPr>
      <a:lvl4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FFFFFF"/>
          </a:solidFill>
          <a:latin typeface="Arial" charset="0"/>
          <a:ea typeface="MS PGothic" pitchFamily="34" charset="-128"/>
          <a:cs typeface="Arial" pitchFamily="34" charset="0"/>
        </a:defRPr>
      </a:lvl4pPr>
      <a:lvl5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FFFFFF"/>
          </a:solidFill>
          <a:latin typeface="Arial" charset="0"/>
          <a:ea typeface="MS PGothic" pitchFamily="34" charset="-128"/>
          <a:cs typeface="Arial" pitchFamily="34"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pitchFamily="18" charset="0"/>
        <a:buChar char="•"/>
        <a:defRPr sz="3200">
          <a:solidFill>
            <a:srgbClr val="FFFFFF"/>
          </a:solidFill>
          <a:latin typeface="Arial"/>
          <a:ea typeface="MS PGothic" pitchFamily="34" charset="-128"/>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pitchFamily="18"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pitchFamily="18"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pitchFamily="18"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pitchFamily="18"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3561011446"/>
      </p:ext>
    </p:extLst>
  </p:cSld>
  <p:clrMap bg1="lt1" tx1="dk1" bg2="lt2" tx2="dk2" accent1="accent1" accent2="accent2" accent3="accent3" accent4="accent4" accent5="accent5" accent6="accent6" hlink="hlink" folHlink="folHlink"/>
  <p:sldLayoutIdLst>
    <p:sldLayoutId id="2147502237" r:id="rId1"/>
    <p:sldLayoutId id="2147502238" r:id="rId2"/>
    <p:sldLayoutId id="2147502239" r:id="rId3"/>
    <p:sldLayoutId id="2147502240" r:id="rId4"/>
    <p:sldLayoutId id="2147502241" r:id="rId5"/>
    <p:sldLayoutId id="2147502242" r:id="rId6"/>
    <p:sldLayoutId id="2147502243" r:id="rId7"/>
    <p:sldLayoutId id="2147502244" r:id="rId8"/>
    <p:sldLayoutId id="2147502245" r:id="rId9"/>
    <p:sldLayoutId id="2147502246" r:id="rId10"/>
    <p:sldLayoutId id="2147502247" r:id="rId11"/>
  </p:sldLayoutIdLst>
  <p:txStyles>
    <p:titleStyle>
      <a:lvl1pPr algn="ctr" defTabSz="914400" rtl="0" eaLnBrk="1" latinLnBrk="0" hangingPunct="1">
        <a:spcBef>
          <a:spcPct val="0"/>
        </a:spcBef>
        <a:buNone/>
        <a:defRPr sz="4400" kern="1200">
          <a:solidFill>
            <a:srgbClr val="FFFFFF"/>
          </a:solidFill>
          <a:latin typeface="Arial"/>
          <a:ea typeface="+mj-ea"/>
          <a:cs typeface="Arial"/>
        </a:defRPr>
      </a:lvl1pPr>
    </p:titleStyle>
    <p:body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98" name="Group 2"/>
          <p:cNvGrpSpPr>
            <a:grpSpLocks/>
          </p:cNvGrpSpPr>
          <p:nvPr/>
        </p:nvGrpSpPr>
        <p:grpSpPr bwMode="auto">
          <a:xfrm>
            <a:off x="457200" y="992188"/>
            <a:ext cx="8153400" cy="1600200"/>
            <a:chOff x="288" y="625"/>
            <a:chExt cx="5136" cy="1008"/>
          </a:xfrm>
        </p:grpSpPr>
        <p:sp>
          <p:nvSpPr>
            <p:cNvPr id="631811" name="Arc 3"/>
            <p:cNvSpPr>
              <a:spLocks/>
            </p:cNvSpPr>
            <p:nvPr/>
          </p:nvSpPr>
          <p:spPr bwMode="invGray">
            <a:xfrm>
              <a:off x="3595" y="625"/>
              <a:ext cx="1829" cy="1008"/>
            </a:xfrm>
            <a:custGeom>
              <a:avLst/>
              <a:gdLst>
                <a:gd name="G0" fmla="+- 312 0 0"/>
                <a:gd name="G1" fmla="+- 21600 0 0"/>
                <a:gd name="G2" fmla="+- 21600 0 0"/>
                <a:gd name="T0" fmla="*/ 300 w 21912"/>
                <a:gd name="T1" fmla="*/ 0 h 43200"/>
                <a:gd name="T2" fmla="*/ 0 w 21912"/>
                <a:gd name="T3" fmla="*/ 43198 h 43200"/>
                <a:gd name="T4" fmla="*/ 312 w 21912"/>
                <a:gd name="T5" fmla="*/ 21600 h 43200"/>
              </a:gdLst>
              <a:ahLst/>
              <a:cxnLst>
                <a:cxn ang="0">
                  <a:pos x="T0" y="T1"/>
                </a:cxn>
                <a:cxn ang="0">
                  <a:pos x="T2" y="T3"/>
                </a:cxn>
                <a:cxn ang="0">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close/>
                </a:path>
              </a:pathLst>
            </a:custGeom>
            <a:gradFill rotWithShape="0">
              <a:gsLst>
                <a:gs pos="0">
                  <a:schemeClr val="bg1"/>
                </a:gs>
                <a:gs pos="100000">
                  <a:srgbClr val="663300"/>
                </a:gs>
              </a:gsLst>
              <a:lin ang="0" scaled="1"/>
            </a:gradFill>
            <a:ln>
              <a:noFill/>
            </a:ln>
            <a:effectLst/>
            <a:extLst>
              <a:ext uri="{91240B29-F687-4f45-9708-019B960494DF}">
                <a14:hiddenLine xmlns="" xmlns:a14="http://schemas.microsoft.com/office/drawing/2010/main" w="9525" cap="rnd">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a:solidFill>
                  <a:srgbClr val="FFFFCC"/>
                </a:solidFill>
              </a:endParaRPr>
            </a:p>
          </p:txBody>
        </p:sp>
        <p:sp>
          <p:nvSpPr>
            <p:cNvPr id="631812" name="Arc 4"/>
            <p:cNvSpPr>
              <a:spLocks/>
            </p:cNvSpPr>
            <p:nvPr/>
          </p:nvSpPr>
          <p:spPr bwMode="invGray">
            <a:xfrm>
              <a:off x="3548" y="729"/>
              <a:ext cx="1831" cy="800"/>
            </a:xfrm>
            <a:custGeom>
              <a:avLst/>
              <a:gdLst>
                <a:gd name="G0" fmla="+- 324 0 0"/>
                <a:gd name="G1" fmla="+- 21600 0 0"/>
                <a:gd name="G2" fmla="+- 21600 0 0"/>
                <a:gd name="T0" fmla="*/ 312 w 21924"/>
                <a:gd name="T1" fmla="*/ 0 h 43200"/>
                <a:gd name="T2" fmla="*/ 0 w 21924"/>
                <a:gd name="T3" fmla="*/ 43198 h 43200"/>
                <a:gd name="T4" fmla="*/ 324 w 21924"/>
                <a:gd name="T5" fmla="*/ 21600 h 43200"/>
              </a:gdLst>
              <a:ahLst/>
              <a:cxnLst>
                <a:cxn ang="0">
                  <a:pos x="T0" y="T1"/>
                </a:cxn>
                <a:cxn ang="0">
                  <a:pos x="T2" y="T3"/>
                </a:cxn>
                <a:cxn ang="0">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close/>
                </a:path>
              </a:pathLst>
            </a:custGeom>
            <a:gradFill rotWithShape="0">
              <a:gsLst>
                <a:gs pos="0">
                  <a:schemeClr val="bg1"/>
                </a:gs>
                <a:gs pos="100000">
                  <a:srgbClr val="894400"/>
                </a:gs>
              </a:gsLst>
              <a:lin ang="0" scaled="1"/>
            </a:gradFill>
            <a:ln>
              <a:noFill/>
            </a:ln>
            <a:effectLst/>
            <a:extLst>
              <a:ext uri="{91240B29-F687-4f45-9708-019B960494DF}">
                <a14:hiddenLine xmlns="" xmlns:a14="http://schemas.microsoft.com/office/drawing/2010/main" w="9525" cap="rnd">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a:solidFill>
                  <a:srgbClr val="FFFFCC"/>
                </a:solidFill>
              </a:endParaRPr>
            </a:p>
          </p:txBody>
        </p:sp>
        <p:sp>
          <p:nvSpPr>
            <p:cNvPr id="631813" name="Arc 5"/>
            <p:cNvSpPr>
              <a:spLocks/>
            </p:cNvSpPr>
            <p:nvPr/>
          </p:nvSpPr>
          <p:spPr bwMode="invGray">
            <a:xfrm>
              <a:off x="3521" y="868"/>
              <a:ext cx="1830" cy="522"/>
            </a:xfrm>
            <a:custGeom>
              <a:avLst/>
              <a:gdLst>
                <a:gd name="G0" fmla="+- 325 0 0"/>
                <a:gd name="G1" fmla="+- 21600 0 0"/>
                <a:gd name="G2" fmla="+- 21600 0 0"/>
                <a:gd name="T0" fmla="*/ 313 w 21925"/>
                <a:gd name="T1" fmla="*/ 0 h 43200"/>
                <a:gd name="T2" fmla="*/ 0 w 21925"/>
                <a:gd name="T3" fmla="*/ 43198 h 43200"/>
                <a:gd name="T4" fmla="*/ 325 w 21925"/>
                <a:gd name="T5" fmla="*/ 21600 h 43200"/>
              </a:gdLst>
              <a:ahLst/>
              <a:cxnLst>
                <a:cxn ang="0">
                  <a:pos x="T0" y="T1"/>
                </a:cxn>
                <a:cxn ang="0">
                  <a:pos x="T2" y="T3"/>
                </a:cxn>
                <a:cxn ang="0">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close/>
                </a:path>
              </a:pathLst>
            </a:custGeom>
            <a:gradFill rotWithShape="0">
              <a:gsLst>
                <a:gs pos="0">
                  <a:schemeClr val="bg1"/>
                </a:gs>
                <a:gs pos="100000">
                  <a:srgbClr val="B75B00"/>
                </a:gs>
              </a:gsLst>
              <a:lin ang="0" scaled="1"/>
            </a:gradFill>
            <a:ln>
              <a:noFill/>
            </a:ln>
            <a:effectLst/>
            <a:extLst>
              <a:ext uri="{91240B29-F687-4f45-9708-019B960494DF}">
                <a14:hiddenLine xmlns="" xmlns:a14="http://schemas.microsoft.com/office/drawing/2010/main" w="9525" cap="rnd">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a:solidFill>
                  <a:srgbClr val="FFFFCC"/>
                </a:solidFill>
              </a:endParaRPr>
            </a:p>
          </p:txBody>
        </p:sp>
        <p:sp>
          <p:nvSpPr>
            <p:cNvPr id="63181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a:solidFill>
                  <a:srgbClr val="FFFFCC"/>
                </a:solidFill>
              </a:endParaRPr>
            </a:p>
          </p:txBody>
        </p:sp>
      </p:grpSp>
      <p:sp>
        <p:nvSpPr>
          <p:cNvPr id="631815" name="Rectangle 7"/>
          <p:cNvSpPr>
            <a:spLocks noGrp="1" noChangeArrowheads="1"/>
          </p:cNvSpPr>
          <p:nvPr>
            <p:ph type="title"/>
          </p:nvPr>
        </p:nvSpPr>
        <p:spPr bwMode="auto">
          <a:xfrm>
            <a:off x="685800" y="3810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631816" name="Rectangle 8"/>
          <p:cNvSpPr>
            <a:spLocks noGrp="1" noChangeArrowheads="1"/>
          </p:cNvSpPr>
          <p:nvPr>
            <p:ph type="body" idx="1"/>
          </p:nvPr>
        </p:nvSpPr>
        <p:spPr bwMode="auto">
          <a:xfrm>
            <a:off x="685800" y="20574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631817" name="Rectangle 9"/>
          <p:cNvSpPr>
            <a:spLocks noGrp="1" noChangeArrowheads="1"/>
          </p:cNvSpPr>
          <p:nvPr>
            <p:ph type="dt" sz="half" idx="2"/>
          </p:nvPr>
        </p:nvSpPr>
        <p:spPr bwMode="auto">
          <a:xfrm>
            <a:off x="685800" y="63246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none" lIns="92075" tIns="46038" rIns="92075" bIns="46038" numCol="1" anchor="ctr" anchorCtr="0" compatLnSpc="1">
            <a:prstTxWarp prst="textNoShape">
              <a:avLst/>
            </a:prstTxWarp>
          </a:bodyPr>
          <a:lstStyle>
            <a:lvl1pPr>
              <a:defRPr kumimoji="1" sz="1400" smtClean="0">
                <a:cs typeface="+mn-cs"/>
              </a:defRPr>
            </a:lvl1pPr>
          </a:lstStyle>
          <a:p>
            <a:pPr defTabSz="914400" eaLnBrk="0" hangingPunct="0">
              <a:defRPr/>
            </a:pPr>
            <a:endParaRPr lang="en-US" altLang="zh-TW">
              <a:solidFill>
                <a:srgbClr val="FFFFCC"/>
              </a:solidFill>
              <a:cs typeface="新細明體"/>
            </a:endParaRPr>
          </a:p>
        </p:txBody>
      </p:sp>
      <p:sp>
        <p:nvSpPr>
          <p:cNvPr id="631818" name="Rectangle 10"/>
          <p:cNvSpPr>
            <a:spLocks noGrp="1" noChangeArrowheads="1"/>
          </p:cNvSpPr>
          <p:nvPr>
            <p:ph type="ftr" sz="quarter" idx="3"/>
          </p:nvPr>
        </p:nvSpPr>
        <p:spPr bwMode="auto">
          <a:xfrm>
            <a:off x="3124200" y="63246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none" lIns="92075" tIns="46038" rIns="92075" bIns="46038" numCol="1" anchor="ctr" anchorCtr="0" compatLnSpc="1">
            <a:prstTxWarp prst="textNoShape">
              <a:avLst/>
            </a:prstTxWarp>
          </a:bodyPr>
          <a:lstStyle>
            <a:lvl1pPr algn="ctr">
              <a:defRPr kumimoji="1" sz="1400" smtClean="0">
                <a:cs typeface="+mn-cs"/>
              </a:defRPr>
            </a:lvl1pPr>
          </a:lstStyle>
          <a:p>
            <a:pPr defTabSz="914400" eaLnBrk="0" hangingPunct="0">
              <a:defRPr/>
            </a:pPr>
            <a:endParaRPr lang="en-US" altLang="zh-TW">
              <a:solidFill>
                <a:srgbClr val="FFFFCC"/>
              </a:solidFill>
              <a:cs typeface="新細明體"/>
            </a:endParaRPr>
          </a:p>
        </p:txBody>
      </p:sp>
      <p:sp>
        <p:nvSpPr>
          <p:cNvPr id="631819" name="Rectangle 11"/>
          <p:cNvSpPr>
            <a:spLocks noGrp="1" noChangeArrowheads="1"/>
          </p:cNvSpPr>
          <p:nvPr>
            <p:ph type="sldNum" sz="quarter" idx="4"/>
          </p:nvPr>
        </p:nvSpPr>
        <p:spPr bwMode="auto">
          <a:xfrm>
            <a:off x="6553200" y="63246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none" lIns="92075" tIns="46038" rIns="92075" bIns="46038" numCol="1" anchor="ctr" anchorCtr="0" compatLnSpc="1">
            <a:prstTxWarp prst="textNoShape">
              <a:avLst/>
            </a:prstTxWarp>
          </a:bodyPr>
          <a:lstStyle>
            <a:lvl1pPr algn="r">
              <a:defRPr kumimoji="1" sz="1400">
                <a:ea typeface="新細明體" charset="0"/>
                <a:cs typeface="新細明體" charset="0"/>
              </a:defRPr>
            </a:lvl1pPr>
          </a:lstStyle>
          <a:p>
            <a:pPr defTabSz="914400" eaLnBrk="0" hangingPunct="0"/>
            <a:fld id="{12883ED8-D363-8742-B62A-973D3186F1D5}" type="slidenum">
              <a:rPr lang="en-US" altLang="zh-TW">
                <a:solidFill>
                  <a:srgbClr val="FFFFCC"/>
                </a:solidFill>
              </a:rPr>
              <a:pPr defTabSz="914400" eaLnBrk="0" hangingPunct="0"/>
              <a:t>‹#›</a:t>
            </a:fld>
            <a:endParaRPr lang="en-US" altLang="zh-TW">
              <a:solidFill>
                <a:srgbClr val="FFFFCC"/>
              </a:solidFill>
            </a:endParaRPr>
          </a:p>
        </p:txBody>
      </p:sp>
    </p:spTree>
    <p:extLst>
      <p:ext uri="{BB962C8B-B14F-4D97-AF65-F5344CB8AC3E}">
        <p14:creationId xmlns:p14="http://schemas.microsoft.com/office/powerpoint/2010/main" val="1964046418"/>
      </p:ext>
    </p:extLst>
  </p:cSld>
  <p:clrMap bg1="dk2" tx1="lt1" bg2="dk1" tx2="lt2" accent1="accent1" accent2="accent2" accent3="accent3" accent4="accent4" accent5="accent5" accent6="accent6" hlink="hlink" folHlink="folHlink"/>
  <p:sldLayoutIdLst>
    <p:sldLayoutId id="2147501366" r:id="rId1"/>
    <p:sldLayoutId id="2147501367" r:id="rId2"/>
    <p:sldLayoutId id="2147501368" r:id="rId3"/>
    <p:sldLayoutId id="2147501369" r:id="rId4"/>
    <p:sldLayoutId id="2147501370" r:id="rId5"/>
    <p:sldLayoutId id="2147501371" r:id="rId6"/>
    <p:sldLayoutId id="2147501372" r:id="rId7"/>
    <p:sldLayoutId id="2147501373" r:id="rId8"/>
    <p:sldLayoutId id="2147501374" r:id="rId9"/>
    <p:sldLayoutId id="2147501375" r:id="rId10"/>
    <p:sldLayoutId id="2147501376"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新細明體" charset="0"/>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新細明體" charset="0"/>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新細明體" charset="0"/>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新細明體" charset="0"/>
        </a:defRPr>
      </a:lvl5pPr>
      <a:lvl6pPr marL="457200" algn="r" rtl="0" fontAlgn="base">
        <a:spcBef>
          <a:spcPct val="0"/>
        </a:spcBef>
        <a:spcAft>
          <a:spcPct val="0"/>
        </a:spcAft>
        <a:defRPr sz="4400" i="1">
          <a:solidFill>
            <a:schemeClr val="tx2"/>
          </a:solidFill>
          <a:latin typeface="Times New Roman" charset="0"/>
          <a:ea typeface="ＭＳ Ｐゴシック" charset="0"/>
          <a:cs typeface="新細明體" charset="0"/>
        </a:defRPr>
      </a:lvl6pPr>
      <a:lvl7pPr marL="914400" algn="r" rtl="0" fontAlgn="base">
        <a:spcBef>
          <a:spcPct val="0"/>
        </a:spcBef>
        <a:spcAft>
          <a:spcPct val="0"/>
        </a:spcAft>
        <a:defRPr sz="4400" i="1">
          <a:solidFill>
            <a:schemeClr val="tx2"/>
          </a:solidFill>
          <a:latin typeface="Times New Roman" charset="0"/>
          <a:ea typeface="ＭＳ Ｐゴシック" charset="0"/>
          <a:cs typeface="新細明體" charset="0"/>
        </a:defRPr>
      </a:lvl7pPr>
      <a:lvl8pPr marL="1371600" algn="r" rtl="0" fontAlgn="base">
        <a:spcBef>
          <a:spcPct val="0"/>
        </a:spcBef>
        <a:spcAft>
          <a:spcPct val="0"/>
        </a:spcAft>
        <a:defRPr sz="4400" i="1">
          <a:solidFill>
            <a:schemeClr val="tx2"/>
          </a:solidFill>
          <a:latin typeface="Times New Roman" charset="0"/>
          <a:ea typeface="ＭＳ Ｐゴシック" charset="0"/>
          <a:cs typeface="新細明體" charset="0"/>
        </a:defRPr>
      </a:lvl8pPr>
      <a:lvl9pPr marL="1828800" algn="r" rtl="0" fontAlgn="base">
        <a:spcBef>
          <a:spcPct val="0"/>
        </a:spcBef>
        <a:spcAft>
          <a:spcPct val="0"/>
        </a:spcAft>
        <a:defRPr sz="4400" i="1">
          <a:solidFill>
            <a:schemeClr val="tx2"/>
          </a:solidFill>
          <a:latin typeface="Times New Roman" charset="0"/>
          <a:ea typeface="ＭＳ Ｐゴシック" charset="0"/>
          <a:cs typeface="新細明體"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新細明體" charset="0"/>
          <a:cs typeface="+mn-cs"/>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新細明體" charset="0"/>
          <a:cs typeface="+mn-cs"/>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新細明體" charset="0"/>
          <a:cs typeface="+mn-cs"/>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新細明體" charset="0"/>
          <a:cs typeface="+mn-cs"/>
        </a:defRPr>
      </a:lvl5pPr>
      <a:lvl6pPr marL="25146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501138166"/>
      </p:ext>
    </p:extLst>
  </p:cSld>
  <p:clrMap bg1="lt1" tx1="dk1" bg2="lt2" tx2="dk2" accent1="accent1" accent2="accent2" accent3="accent3" accent4="accent4" accent5="accent5" accent6="accent6" hlink="hlink" folHlink="folHlink"/>
  <p:sldLayoutIdLst>
    <p:sldLayoutId id="2147501418" r:id="rId1"/>
    <p:sldLayoutId id="2147501419" r:id="rId2"/>
    <p:sldLayoutId id="2147501420" r:id="rId3"/>
    <p:sldLayoutId id="2147501421" r:id="rId4"/>
    <p:sldLayoutId id="2147501422" r:id="rId5"/>
    <p:sldLayoutId id="2147501423" r:id="rId6"/>
    <p:sldLayoutId id="2147501424" r:id="rId7"/>
    <p:sldLayoutId id="2147501425" r:id="rId8"/>
    <p:sldLayoutId id="2147501426" r:id="rId9"/>
    <p:sldLayoutId id="2147501427" r:id="rId10"/>
    <p:sldLayoutId id="2147501428" r:id="rId11"/>
    <p:sldLayoutId id="2147501429" r:id="rId12"/>
    <p:sldLayoutId id="214750143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 y="44450"/>
            <a:ext cx="9070975"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0" hangingPunct="0">
              <a:defRPr sz="1400">
                <a:solidFill>
                  <a:srgbClr val="000000"/>
                </a:solidFill>
                <a:latin typeface="Times New Roman" pitchFamily="18"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0" eaLnBrk="0" hangingPunct="0">
              <a:defRPr sz="1400">
                <a:solidFill>
                  <a:srgbClr val="000000"/>
                </a:solidFill>
                <a:latin typeface="Times New Roman" pitchFamily="18"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rtl="0" eaLnBrk="0" hangingPunct="0">
              <a:defRPr sz="1400">
                <a:solidFill>
                  <a:srgbClr val="000000"/>
                </a:solidFill>
                <a:latin typeface="Times New Roman" pitchFamily="18" charset="0"/>
              </a:defRPr>
            </a:lvl1pPr>
          </a:lstStyle>
          <a:p>
            <a:pPr>
              <a:defRPr/>
            </a:pPr>
            <a:fld id="{08CBCF22-00EE-4B4A-88D9-7C813A88B6A1}" type="slidenum">
              <a:rPr lang="en-US"/>
              <a:pPr>
                <a:defRPr/>
              </a:pPr>
              <a:t>‹#›</a:t>
            </a:fld>
            <a:endParaRPr lang="en-US"/>
          </a:p>
        </p:txBody>
      </p:sp>
    </p:spTree>
    <p:extLst>
      <p:ext uri="{BB962C8B-B14F-4D97-AF65-F5344CB8AC3E}">
        <p14:creationId xmlns:p14="http://schemas.microsoft.com/office/powerpoint/2010/main" val="3303810617"/>
      </p:ext>
    </p:extLst>
  </p:cSld>
  <p:clrMap bg1="lt1" tx1="dk1" bg2="lt2" tx2="dk2" accent1="accent1" accent2="accent2" accent3="accent3" accent4="accent4" accent5="accent5" accent6="accent6" hlink="hlink" folHlink="folHlink"/>
  <p:sldLayoutIdLst>
    <p:sldLayoutId id="2147501849" r:id="rId1"/>
    <p:sldLayoutId id="2147501850" r:id="rId2"/>
    <p:sldLayoutId id="2147501851" r:id="rId3"/>
    <p:sldLayoutId id="2147501852" r:id="rId4"/>
    <p:sldLayoutId id="2147501853" r:id="rId5"/>
    <p:sldLayoutId id="2147501854" r:id="rId6"/>
    <p:sldLayoutId id="2147501855" r:id="rId7"/>
    <p:sldLayoutId id="2147501856" r:id="rId8"/>
    <p:sldLayoutId id="2147501857" r:id="rId9"/>
    <p:sldLayoutId id="2147501858" r:id="rId10"/>
    <p:sldLayoutId id="2147501859" r:id="rId11"/>
    <p:sldLayoutId id="2147501860" r:id="rId12"/>
    <p:sldLayoutId id="2147501861" r:id="rId13"/>
  </p:sldLayoutIdLst>
  <p:hf sldNum="0" hdr="0" ftr="0" dt="0"/>
  <p:txStyles>
    <p:titleStyle>
      <a:lvl1pPr algn="ctr" rtl="0" eaLnBrk="0" fontAlgn="base" hangingPunct="0">
        <a:spcBef>
          <a:spcPct val="0"/>
        </a:spcBef>
        <a:spcAft>
          <a:spcPct val="0"/>
        </a:spcAft>
        <a:defRPr sz="4400">
          <a:solidFill>
            <a:schemeClr val="bg1"/>
          </a:solidFill>
          <a:latin typeface="Arial"/>
          <a:ea typeface="MS PGothic" pitchFamily="34" charset="-128"/>
          <a:cs typeface="Arial"/>
        </a:defRPr>
      </a:lvl1pPr>
      <a:lvl2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MS PGothic" pitchFamily="34"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MS PGothic" pitchFamily="34"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MS PGothic" pitchFamily="34" charset="-128"/>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MS PGothic" pitchFamily="34"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0" y="6096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0" hangingPunct="0">
              <a:defRPr sz="1400">
                <a:solidFill>
                  <a:srgbClr val="000000"/>
                </a:solidFill>
                <a:ea typeface="Osaka"/>
              </a:defRPr>
            </a:lvl1pPr>
          </a:lstStyle>
          <a:p>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0" eaLnBrk="0" hangingPunct="0">
              <a:defRPr sz="1400">
                <a:solidFill>
                  <a:srgbClr val="000000"/>
                </a:solidFill>
                <a:ea typeface="Osaka"/>
              </a:defRPr>
            </a:lvl1pPr>
          </a:lstStyle>
          <a:p>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rtl="0" eaLnBrk="0" hangingPunct="0">
              <a:defRPr sz="1400">
                <a:solidFill>
                  <a:srgbClr val="000000"/>
                </a:solidFill>
                <a:ea typeface="Osaka"/>
              </a:defRPr>
            </a:lvl1pPr>
          </a:lstStyle>
          <a:p>
            <a:fld id="{84A979B3-4F1A-4ACD-B3E6-865C8192B12C}" type="slidenum">
              <a:rPr lang="en-US"/>
              <a:pPr/>
              <a:t>‹#›</a:t>
            </a:fld>
            <a:endParaRPr lang="en-US"/>
          </a:p>
        </p:txBody>
      </p:sp>
    </p:spTree>
    <p:extLst>
      <p:ext uri="{BB962C8B-B14F-4D97-AF65-F5344CB8AC3E}">
        <p14:creationId xmlns:p14="http://schemas.microsoft.com/office/powerpoint/2010/main" val="2339204747"/>
      </p:ext>
    </p:extLst>
  </p:cSld>
  <p:clrMap bg1="lt1" tx1="dk1" bg2="lt2" tx2="dk2" accent1="accent1" accent2="accent2" accent3="accent3" accent4="accent4" accent5="accent5" accent6="accent6" hlink="hlink" folHlink="folHlink"/>
  <p:sldLayoutIdLst>
    <p:sldLayoutId id="2147501963" r:id="rId1"/>
    <p:sldLayoutId id="2147501964" r:id="rId2"/>
    <p:sldLayoutId id="2147501965" r:id="rId3"/>
    <p:sldLayoutId id="2147501966" r:id="rId4"/>
    <p:sldLayoutId id="2147501967" r:id="rId5"/>
    <p:sldLayoutId id="2147501968" r:id="rId6"/>
    <p:sldLayoutId id="2147501969" r:id="rId7"/>
    <p:sldLayoutId id="2147501970" r:id="rId8"/>
    <p:sldLayoutId id="2147501971" r:id="rId9"/>
    <p:sldLayoutId id="2147501972" r:id="rId10"/>
    <p:sldLayoutId id="214750197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b="1">
          <a:solidFill>
            <a:schemeClr val="bg1"/>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b="1">
          <a:solidFill>
            <a:schemeClr val="bg1"/>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b="1">
          <a:solidFill>
            <a:schemeClr val="bg1"/>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bwMode="auto">
          <a:xfrm>
            <a:off x="38100" y="44450"/>
            <a:ext cx="9070975"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277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0" hangingPunct="0">
              <a:defRPr sz="1400">
                <a:solidFill>
                  <a:srgbClr val="000000"/>
                </a:solidFill>
                <a:latin typeface="Times New Roman" pitchFamily="18" charset="0"/>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0" eaLnBrk="0" hangingPunct="0">
              <a:defRPr sz="1400">
                <a:solidFill>
                  <a:srgbClr val="000000"/>
                </a:solidFill>
                <a:latin typeface="Times New Roman" pitchFamily="18" charset="0"/>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rtl="0" eaLnBrk="0" hangingPunct="0">
              <a:defRPr sz="1400">
                <a:solidFill>
                  <a:srgbClr val="000000"/>
                </a:solidFill>
                <a:latin typeface="Times New Roman" pitchFamily="18" charset="0"/>
              </a:defRPr>
            </a:lvl1pPr>
          </a:lstStyle>
          <a:p>
            <a:fld id="{4A48B521-1189-48E4-A4DF-57E7F00C00BF}" type="slidenum">
              <a:rPr lang="en-US"/>
              <a:pPr/>
              <a:t>‹#›</a:t>
            </a:fld>
            <a:endParaRPr lang="en-US"/>
          </a:p>
        </p:txBody>
      </p:sp>
    </p:spTree>
    <p:extLst>
      <p:ext uri="{BB962C8B-B14F-4D97-AF65-F5344CB8AC3E}">
        <p14:creationId xmlns:p14="http://schemas.microsoft.com/office/powerpoint/2010/main" val="3338484388"/>
      </p:ext>
    </p:extLst>
  </p:cSld>
  <p:clrMap bg1="lt1" tx1="dk1" bg2="lt2" tx2="dk2" accent1="accent1" accent2="accent2" accent3="accent3" accent4="accent4" accent5="accent5" accent6="accent6" hlink="hlink" folHlink="folHlink"/>
  <p:sldLayoutIdLst>
    <p:sldLayoutId id="2147502035" r:id="rId1"/>
    <p:sldLayoutId id="2147502036" r:id="rId2"/>
    <p:sldLayoutId id="2147502037" r:id="rId3"/>
    <p:sldLayoutId id="2147502038" r:id="rId4"/>
    <p:sldLayoutId id="2147502039" r:id="rId5"/>
    <p:sldLayoutId id="2147502040" r:id="rId6"/>
    <p:sldLayoutId id="2147502041" r:id="rId7"/>
    <p:sldLayoutId id="2147502042" r:id="rId8"/>
    <p:sldLayoutId id="2147502043" r:id="rId9"/>
    <p:sldLayoutId id="2147502044" r:id="rId10"/>
    <p:sldLayoutId id="2147502045" r:id="rId11"/>
    <p:sldLayoutId id="2147502046" r:id="rId12"/>
    <p:sldLayoutId id="2147502047" r:id="rId13"/>
  </p:sldLayoutIdLst>
  <p:hf sldNum="0" hdr="0" ftr="0" dt="0"/>
  <p:txStyles>
    <p:titleStyle>
      <a:lvl1pPr algn="ctr" rtl="0" eaLnBrk="0" fontAlgn="base" hangingPunct="0">
        <a:spcBef>
          <a:spcPct val="0"/>
        </a:spcBef>
        <a:spcAft>
          <a:spcPct val="0"/>
        </a:spcAft>
        <a:defRPr sz="4400">
          <a:solidFill>
            <a:schemeClr val="bg1"/>
          </a:solidFill>
          <a:latin typeface="Arial"/>
          <a:ea typeface="MS PGothic" pitchFamily="34" charset="-128"/>
          <a:cs typeface="Arial"/>
        </a:defRPr>
      </a:lvl1pPr>
      <a:lvl2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MS PGothic" pitchFamily="34"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MS PGothic" pitchFamily="34"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MS PGothic" pitchFamily="34" charset="-128"/>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MS PGothic" pitchFamily="34"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61826"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461827"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09924" name="Text Box 3"/>
          <p:cNvSpPr txBox="1">
            <a:spLocks noChangeArrowheads="1"/>
          </p:cNvSpPr>
          <p:nvPr/>
        </p:nvSpPr>
        <p:spPr bwMode="auto">
          <a:xfrm>
            <a:off x="685800" y="6248400"/>
            <a:ext cx="1905000" cy="460375"/>
          </a:xfrm>
          <a:prstGeom prst="rect">
            <a:avLst/>
          </a:prstGeom>
          <a:noFill/>
          <a:ln>
            <a:noFill/>
          </a:ln>
        </p:spPr>
        <p:txBody>
          <a:bodyPr wrap="none" anchor="ctr"/>
          <a:lstStyle>
            <a:lvl1pPr>
              <a:defRPr sz="2400">
                <a:solidFill>
                  <a:schemeClr val="bg1"/>
                </a:solidFill>
                <a:latin typeface="Arial" charset="0"/>
                <a:ea typeface="ＭＳ Ｐゴシック" charset="0"/>
                <a:cs typeface="MS PGothic" charset="0"/>
              </a:defRPr>
            </a:lvl1pPr>
            <a:lvl2pPr marL="742950" indent="-285750">
              <a:defRPr sz="2400">
                <a:solidFill>
                  <a:schemeClr val="bg1"/>
                </a:solidFill>
                <a:latin typeface="Arial" charset="0"/>
                <a:ea typeface="MS PGothic" charset="0"/>
                <a:cs typeface="MS PGothic" charset="0"/>
              </a:defRPr>
            </a:lvl2pPr>
            <a:lvl3pPr marL="1143000" indent="-228600">
              <a:defRPr sz="2400">
                <a:solidFill>
                  <a:schemeClr val="bg1"/>
                </a:solidFill>
                <a:latin typeface="Arial" charset="0"/>
                <a:ea typeface="MS PGothic" charset="0"/>
                <a:cs typeface="MS PGothic" charset="0"/>
              </a:defRPr>
            </a:lvl3pPr>
            <a:lvl4pPr marL="1600200" indent="-228600">
              <a:defRPr sz="2400">
                <a:solidFill>
                  <a:schemeClr val="bg1"/>
                </a:solidFill>
                <a:latin typeface="Arial" charset="0"/>
                <a:ea typeface="MS PGothic" charset="0"/>
                <a:cs typeface="MS PGothic" charset="0"/>
              </a:defRPr>
            </a:lvl4pPr>
            <a:lvl5pPr marL="2057400" indent="-228600">
              <a:defRPr sz="2400">
                <a:solidFill>
                  <a:schemeClr val="bg1"/>
                </a:solidFill>
                <a:latin typeface="Arial" charset="0"/>
                <a:ea typeface="MS PGothic" charset="0"/>
                <a:cs typeface="MS PGothic" charset="0"/>
              </a:defRPr>
            </a:lvl5pPr>
            <a:lvl6pPr marL="25146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6pPr>
            <a:lvl7pPr marL="29718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7pPr>
            <a:lvl8pPr marL="34290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8pPr>
            <a:lvl9pPr marL="38862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9pPr>
          </a:lstStyle>
          <a:p>
            <a:pPr>
              <a:lnSpc>
                <a:spcPct val="93000"/>
              </a:lnSpc>
              <a:buClr>
                <a:srgbClr val="FFFFFF"/>
              </a:buClr>
              <a:buSzPct val="100000"/>
              <a:buFont typeface="Arial" charset="0"/>
              <a:buNone/>
              <a:defRPr/>
            </a:pPr>
            <a:endParaRPr lang="en-US">
              <a:solidFill>
                <a:srgbClr val="FFFFFF"/>
              </a:solidFill>
              <a:cs typeface="Geneva" charset="0"/>
            </a:endParaRPr>
          </a:p>
        </p:txBody>
      </p:sp>
      <p:sp>
        <p:nvSpPr>
          <p:cNvPr id="209925" name="Text Box 4"/>
          <p:cNvSpPr txBox="1">
            <a:spLocks noChangeArrowheads="1"/>
          </p:cNvSpPr>
          <p:nvPr/>
        </p:nvSpPr>
        <p:spPr bwMode="auto">
          <a:xfrm>
            <a:off x="3124200" y="6248400"/>
            <a:ext cx="2895600" cy="460375"/>
          </a:xfrm>
          <a:prstGeom prst="rect">
            <a:avLst/>
          </a:prstGeom>
          <a:noFill/>
          <a:ln>
            <a:noFill/>
          </a:ln>
        </p:spPr>
        <p:txBody>
          <a:bodyPr wrap="none" anchor="ctr"/>
          <a:lstStyle>
            <a:lvl1pPr>
              <a:defRPr sz="2400">
                <a:solidFill>
                  <a:schemeClr val="bg1"/>
                </a:solidFill>
                <a:latin typeface="Arial" charset="0"/>
                <a:ea typeface="ＭＳ Ｐゴシック" charset="0"/>
                <a:cs typeface="MS PGothic" charset="0"/>
              </a:defRPr>
            </a:lvl1pPr>
            <a:lvl2pPr marL="742950" indent="-285750">
              <a:defRPr sz="2400">
                <a:solidFill>
                  <a:schemeClr val="bg1"/>
                </a:solidFill>
                <a:latin typeface="Arial" charset="0"/>
                <a:ea typeface="MS PGothic" charset="0"/>
                <a:cs typeface="MS PGothic" charset="0"/>
              </a:defRPr>
            </a:lvl2pPr>
            <a:lvl3pPr marL="1143000" indent="-228600">
              <a:defRPr sz="2400">
                <a:solidFill>
                  <a:schemeClr val="bg1"/>
                </a:solidFill>
                <a:latin typeface="Arial" charset="0"/>
                <a:ea typeface="MS PGothic" charset="0"/>
                <a:cs typeface="MS PGothic" charset="0"/>
              </a:defRPr>
            </a:lvl3pPr>
            <a:lvl4pPr marL="1600200" indent="-228600">
              <a:defRPr sz="2400">
                <a:solidFill>
                  <a:schemeClr val="bg1"/>
                </a:solidFill>
                <a:latin typeface="Arial" charset="0"/>
                <a:ea typeface="MS PGothic" charset="0"/>
                <a:cs typeface="MS PGothic" charset="0"/>
              </a:defRPr>
            </a:lvl4pPr>
            <a:lvl5pPr marL="2057400" indent="-228600">
              <a:defRPr sz="2400">
                <a:solidFill>
                  <a:schemeClr val="bg1"/>
                </a:solidFill>
                <a:latin typeface="Arial" charset="0"/>
                <a:ea typeface="MS PGothic" charset="0"/>
                <a:cs typeface="MS PGothic" charset="0"/>
              </a:defRPr>
            </a:lvl5pPr>
            <a:lvl6pPr marL="25146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6pPr>
            <a:lvl7pPr marL="29718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7pPr>
            <a:lvl8pPr marL="34290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8pPr>
            <a:lvl9pPr marL="38862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9pPr>
          </a:lstStyle>
          <a:p>
            <a:pPr>
              <a:lnSpc>
                <a:spcPct val="93000"/>
              </a:lnSpc>
              <a:buClr>
                <a:srgbClr val="FFFFFF"/>
              </a:buClr>
              <a:buSzPct val="100000"/>
              <a:buFont typeface="Arial" charset="0"/>
              <a:buNone/>
              <a:defRPr/>
            </a:pPr>
            <a:endParaRPr lang="en-US">
              <a:solidFill>
                <a:srgbClr val="FFFFFF"/>
              </a:solidFill>
              <a:cs typeface="Geneva" charset="0"/>
            </a:endParaRPr>
          </a:p>
        </p:txBody>
      </p:sp>
      <p:sp>
        <p:nvSpPr>
          <p:cNvPr id="1946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eaLnBrk="1" hangingPunct="1">
              <a:buClr>
                <a:srgbClr val="000000"/>
              </a:buClr>
              <a:buSzPct val="100000"/>
              <a:buFont typeface="Times New Roman" charset="0"/>
              <a:buNone/>
              <a:defRPr sz="1400">
                <a:solidFill>
                  <a:srgbClr val="000000"/>
                </a:solidFill>
                <a:latin typeface="Times New Roman" charset="0"/>
                <a:cs typeface="Geneva" charset="0"/>
              </a:defRPr>
            </a:lvl1pPr>
          </a:lstStyle>
          <a:p>
            <a:pPr>
              <a:defRPr/>
            </a:pPr>
            <a:fld id="{6AEC92E3-D531-4E4A-A3A4-ED9A8D1CCA22}" type="slidenum">
              <a:rPr lang="en-GB"/>
              <a:pPr>
                <a:defRPr/>
              </a:pPr>
              <a:t>‹#›</a:t>
            </a:fld>
            <a:endParaRPr lang="en-GB"/>
          </a:p>
        </p:txBody>
      </p:sp>
    </p:spTree>
    <p:extLst>
      <p:ext uri="{BB962C8B-B14F-4D97-AF65-F5344CB8AC3E}">
        <p14:creationId xmlns:p14="http://schemas.microsoft.com/office/powerpoint/2010/main" val="321636152"/>
      </p:ext>
    </p:extLst>
  </p:cSld>
  <p:clrMap bg1="lt1" tx1="dk1" bg2="lt2" tx2="dk2" accent1="accent1" accent2="accent2" accent3="accent3" accent4="accent4" accent5="accent5" accent6="accent6" hlink="hlink" folHlink="folHlink"/>
  <p:sldLayoutIdLst>
    <p:sldLayoutId id="2147502049" r:id="rId1"/>
    <p:sldLayoutId id="2147502050" r:id="rId2"/>
    <p:sldLayoutId id="2147502051" r:id="rId3"/>
    <p:sldLayoutId id="2147502052" r:id="rId4"/>
    <p:sldLayoutId id="2147502053" r:id="rId5"/>
    <p:sldLayoutId id="2147502054" r:id="rId6"/>
    <p:sldLayoutId id="2147502055" r:id="rId7"/>
    <p:sldLayoutId id="2147502056" r:id="rId8"/>
    <p:sldLayoutId id="2147502057" r:id="rId9"/>
    <p:sldLayoutId id="2147502058" r:id="rId10"/>
    <p:sldLayoutId id="2147502059"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MS PGothic" panose="020B0600070205080204" pitchFamily="34" charset="-128"/>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FFFFFF"/>
          </a:solidFill>
          <a:latin typeface="Arial"/>
          <a:ea typeface="MS PGothic" panose="020B0600070205080204" pitchFamily="34" charset="-128"/>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0A13D4A3-E66E-9D47-8B45-AF6D3BD6B6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0851705"/>
      </p:ext>
    </p:extLst>
  </p:cSld>
  <p:clrMap bg1="lt1" tx1="dk1" bg2="lt2" tx2="dk2" accent1="accent1" accent2="accent2" accent3="accent3" accent4="accent4" accent5="accent5" accent6="accent6" hlink="hlink" folHlink="folHlink"/>
  <p:sldLayoutIdLst>
    <p:sldLayoutId id="2147502061" r:id="rId1"/>
    <p:sldLayoutId id="2147502062" r:id="rId2"/>
    <p:sldLayoutId id="2147502063" r:id="rId3"/>
    <p:sldLayoutId id="2147502064" r:id="rId4"/>
    <p:sldLayoutId id="2147502065" r:id="rId5"/>
    <p:sldLayoutId id="2147502066" r:id="rId6"/>
    <p:sldLayoutId id="2147502067" r:id="rId7"/>
    <p:sldLayoutId id="2147502068" r:id="rId8"/>
    <p:sldLayoutId id="2147502069" r:id="rId9"/>
    <p:sldLayoutId id="2147502070" r:id="rId10"/>
    <p:sldLayoutId id="2147502071" r:id="rId11"/>
    <p:sldLayoutId id="2147502072"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49.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49.xml"/></Relationships>
</file>

<file path=ppt/slides/_rels/slide100.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37.xml"/></Relationships>
</file>

<file path=ppt/slides/_rels/slide10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74.xml"/><Relationship Id="rId1" Type="http://schemas.openxmlformats.org/officeDocument/2006/relationships/slideLayout" Target="../slideLayouts/slideLayout235.xml"/></Relationships>
</file>

<file path=ppt/slides/_rels/slide10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75.xml"/><Relationship Id="rId1" Type="http://schemas.openxmlformats.org/officeDocument/2006/relationships/slideLayout" Target="../slideLayouts/slideLayout73.xml"/></Relationships>
</file>

<file path=ppt/slides/_rels/slide10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37.xml"/></Relationships>
</file>

<file path=ppt/slides/_rels/slide10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37.xml"/></Relationships>
</file>

<file path=ppt/slides/_rels/slide10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76.xml"/><Relationship Id="rId1" Type="http://schemas.openxmlformats.org/officeDocument/2006/relationships/slideLayout" Target="../slideLayouts/slideLayout37.xml"/></Relationships>
</file>

<file path=ppt/slides/_rels/slide10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0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79.xml"/><Relationship Id="rId1" Type="http://schemas.openxmlformats.org/officeDocument/2006/relationships/slideLayout" Target="../slideLayouts/slideLayout73.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145.xml"/><Relationship Id="rId4" Type="http://schemas.openxmlformats.org/officeDocument/2006/relationships/image" Target="../media/image8.jpeg"/></Relationships>
</file>

<file path=ppt/slides/_rels/slide11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0.xml"/><Relationship Id="rId1" Type="http://schemas.openxmlformats.org/officeDocument/2006/relationships/slideLayout" Target="../slideLayouts/slideLayout73.xml"/></Relationships>
</file>

<file path=ppt/slides/_rels/slide11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1.xml"/><Relationship Id="rId1" Type="http://schemas.openxmlformats.org/officeDocument/2006/relationships/slideLayout" Target="../slideLayouts/slideLayout73.xml"/></Relationships>
</file>

<file path=ppt/slides/_rels/slide11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2.xml"/><Relationship Id="rId1" Type="http://schemas.openxmlformats.org/officeDocument/2006/relationships/slideLayout" Target="../slideLayouts/slideLayout36.xml"/></Relationships>
</file>

<file path=ppt/slides/_rels/slide11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3.xml"/><Relationship Id="rId1" Type="http://schemas.openxmlformats.org/officeDocument/2006/relationships/slideLayout" Target="../slideLayouts/slideLayout36.xml"/></Relationships>
</file>

<file path=ppt/slides/_rels/slide11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4.xml"/><Relationship Id="rId1" Type="http://schemas.openxmlformats.org/officeDocument/2006/relationships/slideLayout" Target="../slideLayouts/slideLayout36.xml"/></Relationships>
</file>

<file path=ppt/slides/_rels/slide115.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85.xml"/><Relationship Id="rId1" Type="http://schemas.openxmlformats.org/officeDocument/2006/relationships/slideLayout" Target="../slideLayouts/slideLayout36.xml"/></Relationships>
</file>

<file path=ppt/slides/_rels/slide116.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42.xml"/></Relationships>
</file>

<file path=ppt/slides/_rels/slide1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6.xml"/><Relationship Id="rId1" Type="http://schemas.openxmlformats.org/officeDocument/2006/relationships/slideLayout" Target="../slideLayouts/slideLayout49.xml"/></Relationships>
</file>

<file path=ppt/slides/_rels/slide1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7.xml"/><Relationship Id="rId1" Type="http://schemas.openxmlformats.org/officeDocument/2006/relationships/slideLayout" Target="../slideLayouts/slideLayout109.xml"/></Relationships>
</file>

<file path=ppt/slides/_rels/slide1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8.xml"/><Relationship Id="rId1" Type="http://schemas.openxmlformats.org/officeDocument/2006/relationships/slideLayout" Target="../slideLayouts/slideLayout109.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149.xml"/><Relationship Id="rId4" Type="http://schemas.openxmlformats.org/officeDocument/2006/relationships/image" Target="../media/image10.jpeg"/></Relationships>
</file>

<file path=ppt/slides/_rels/slide1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9.xml"/><Relationship Id="rId1" Type="http://schemas.openxmlformats.org/officeDocument/2006/relationships/slideLayout" Target="../slideLayouts/slideLayout200.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49.xml"/></Relationships>
</file>

<file path=ppt/slides/_rels/slide12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91.xml"/><Relationship Id="rId1" Type="http://schemas.openxmlformats.org/officeDocument/2006/relationships/slideLayout" Target="../slideLayouts/slideLayout18.xml"/></Relationships>
</file>

<file path=ppt/slides/_rels/slide12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92.xml"/><Relationship Id="rId1" Type="http://schemas.openxmlformats.org/officeDocument/2006/relationships/slideLayout" Target="../slideLayouts/slideLayout26.xml"/></Relationships>
</file>

<file path=ppt/slides/_rels/slide12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93.xml"/><Relationship Id="rId1" Type="http://schemas.openxmlformats.org/officeDocument/2006/relationships/slideLayout" Target="../slideLayouts/slideLayout26.xml"/></Relationships>
</file>

<file path=ppt/slides/_rels/slide12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94.xml"/><Relationship Id="rId1" Type="http://schemas.openxmlformats.org/officeDocument/2006/relationships/slideLayout" Target="../slideLayouts/slideLayout26.xml"/></Relationships>
</file>

<file path=ppt/slides/_rels/slide12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95.xml"/><Relationship Id="rId1" Type="http://schemas.openxmlformats.org/officeDocument/2006/relationships/slideLayout" Target="../slideLayouts/slideLayout26.xml"/></Relationships>
</file>

<file path=ppt/slides/_rels/slide12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96.xml"/><Relationship Id="rId1" Type="http://schemas.openxmlformats.org/officeDocument/2006/relationships/slideLayout" Target="../slideLayouts/slideLayout26.xml"/></Relationships>
</file>

<file path=ppt/slides/_rels/slide12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97.xml"/><Relationship Id="rId1" Type="http://schemas.openxmlformats.org/officeDocument/2006/relationships/slideLayout" Target="../slideLayouts/slideLayout26.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49.xml"/></Relationships>
</file>

<file path=ppt/slides/_rels/slide13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98.xml"/><Relationship Id="rId1" Type="http://schemas.openxmlformats.org/officeDocument/2006/relationships/slideLayout" Target="../slideLayouts/slideLayout188.xml"/><Relationship Id="rId4" Type="http://schemas.openxmlformats.org/officeDocument/2006/relationships/image" Target="../media/image110.png"/></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55.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149.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149.xml"/><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149.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72.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19.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72.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149.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149.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49.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149.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14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72.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49.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149.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4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149.xml"/></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149.xml"/><Relationship Id="rId4" Type="http://schemas.openxmlformats.org/officeDocument/2006/relationships/image" Target="../media/image28.jpeg"/></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149.xml"/></Relationships>
</file>

<file path=ppt/slides/_rels/slide3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49.xml"/></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149.xml"/></Relationships>
</file>

<file path=ppt/slides/_rels/slide3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49.xml"/></Relationships>
</file>

<file path=ppt/slides/_rels/slide3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49.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149.xml"/></Relationships>
</file>

<file path=ppt/slides/_rels/slide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8.xml"/><Relationship Id="rId1" Type="http://schemas.openxmlformats.org/officeDocument/2006/relationships/slideLayout" Target="../slideLayouts/slideLayout149.xml"/></Relationships>
</file>

<file path=ppt/slides/_rels/slide3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49.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49.xml"/></Relationships>
</file>

<file path=ppt/slides/_rels/slide4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9.xml"/><Relationship Id="rId1" Type="http://schemas.openxmlformats.org/officeDocument/2006/relationships/slideLayout" Target="../slideLayouts/slideLayout149.xml"/></Relationships>
</file>

<file path=ppt/slides/_rels/slide4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0.xml"/><Relationship Id="rId1" Type="http://schemas.openxmlformats.org/officeDocument/2006/relationships/slideLayout" Target="../slideLayouts/slideLayout149.xml"/></Relationships>
</file>

<file path=ppt/slides/_rels/slide4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1.xml"/><Relationship Id="rId1" Type="http://schemas.openxmlformats.org/officeDocument/2006/relationships/slideLayout" Target="../slideLayouts/slideLayout149.xml"/></Relationships>
</file>

<file path=ppt/slides/_rels/slide4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49.xml"/></Relationships>
</file>

<file path=ppt/slides/_rels/slide4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2.xml"/><Relationship Id="rId1" Type="http://schemas.openxmlformats.org/officeDocument/2006/relationships/slideLayout" Target="../slideLayouts/slideLayout149.xml"/></Relationships>
</file>

<file path=ppt/slides/_rels/slide4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3.xml"/><Relationship Id="rId1" Type="http://schemas.openxmlformats.org/officeDocument/2006/relationships/slideLayout" Target="../slideLayouts/slideLayout149.xml"/></Relationships>
</file>

<file path=ppt/slides/_rels/slide4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49.xml"/></Relationships>
</file>

<file path=ppt/slides/_rels/slide4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49.xml"/></Relationships>
</file>

<file path=ppt/slides/_rels/slide4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4.xml"/><Relationship Id="rId1" Type="http://schemas.openxmlformats.org/officeDocument/2006/relationships/slideLayout" Target="../slideLayouts/slideLayout149.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17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09.xml"/></Relationships>
</file>

<file path=ppt/slides/_rels/slide5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6.xml"/><Relationship Id="rId1" Type="http://schemas.openxmlformats.org/officeDocument/2006/relationships/slideLayout" Target="../slideLayouts/slideLayout149.xml"/></Relationships>
</file>

<file path=ppt/slides/_rels/slide5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7.xml"/><Relationship Id="rId1" Type="http://schemas.openxmlformats.org/officeDocument/2006/relationships/slideLayout" Target="../slideLayouts/slideLayout149.xml"/></Relationships>
</file>

<file path=ppt/slides/_rels/slide5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49.xml"/></Relationships>
</file>

<file path=ppt/slides/_rels/slide5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8.xml"/><Relationship Id="rId1" Type="http://schemas.openxmlformats.org/officeDocument/2006/relationships/slideLayout" Target="../slideLayouts/slideLayout149.xml"/></Relationships>
</file>

<file path=ppt/slides/_rels/slide5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9.xml"/><Relationship Id="rId1" Type="http://schemas.openxmlformats.org/officeDocument/2006/relationships/slideLayout" Target="../slideLayouts/slideLayout149.xml"/></Relationships>
</file>

<file path=ppt/slides/_rels/slide5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0.xml"/><Relationship Id="rId1" Type="http://schemas.openxmlformats.org/officeDocument/2006/relationships/slideLayout" Target="../slideLayouts/slideLayout149.xml"/></Relationships>
</file>

<file path=ppt/slides/_rels/slide5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1.xml"/><Relationship Id="rId1" Type="http://schemas.openxmlformats.org/officeDocument/2006/relationships/slideLayout" Target="../slideLayouts/slideLayout149.xml"/></Relationships>
</file>

<file path=ppt/slides/_rels/slide5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2.xml"/><Relationship Id="rId1" Type="http://schemas.openxmlformats.org/officeDocument/2006/relationships/slideLayout" Target="../slideLayouts/slideLayout149.xml"/></Relationships>
</file>

<file path=ppt/slides/_rels/slide5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3.xml"/><Relationship Id="rId1" Type="http://schemas.openxmlformats.org/officeDocument/2006/relationships/slideLayout" Target="../slideLayouts/slideLayout149.xml"/></Relationships>
</file>

<file path=ppt/slides/_rels/slide5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4.xml"/><Relationship Id="rId1" Type="http://schemas.openxmlformats.org/officeDocument/2006/relationships/slideLayout" Target="../slideLayouts/slideLayout149.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09.xml"/></Relationships>
</file>

<file path=ppt/slides/_rels/slide6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5.xml"/><Relationship Id="rId1" Type="http://schemas.openxmlformats.org/officeDocument/2006/relationships/slideLayout" Target="../slideLayouts/slideLayout149.xml"/></Relationships>
</file>

<file path=ppt/slides/_rels/slide6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6.xml"/><Relationship Id="rId1" Type="http://schemas.openxmlformats.org/officeDocument/2006/relationships/slideLayout" Target="../slideLayouts/slideLayout149.xml"/></Relationships>
</file>

<file path=ppt/slides/_rels/slide6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7.xml"/><Relationship Id="rId1" Type="http://schemas.openxmlformats.org/officeDocument/2006/relationships/slideLayout" Target="../slideLayouts/slideLayout149.xml"/><Relationship Id="rId4" Type="http://schemas.openxmlformats.org/officeDocument/2006/relationships/image" Target="../media/image56.jpeg"/></Relationships>
</file>

<file path=ppt/slides/_rels/slide6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8.xml"/><Relationship Id="rId1" Type="http://schemas.openxmlformats.org/officeDocument/2006/relationships/slideLayout" Target="../slideLayouts/slideLayout149.xml"/></Relationships>
</file>

<file path=ppt/slides/_rels/slide6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9.xml"/><Relationship Id="rId1" Type="http://schemas.openxmlformats.org/officeDocument/2006/relationships/slideLayout" Target="../slideLayouts/slideLayout149.xml"/></Relationships>
</file>

<file path=ppt/slides/_rels/slide6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0.xml"/><Relationship Id="rId1" Type="http://schemas.openxmlformats.org/officeDocument/2006/relationships/slideLayout" Target="../slideLayouts/slideLayout172.xml"/></Relationships>
</file>

<file path=ppt/slides/_rels/slide6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1.xml"/><Relationship Id="rId1" Type="http://schemas.openxmlformats.org/officeDocument/2006/relationships/slideLayout" Target="../slideLayouts/slideLayout149.xml"/></Relationships>
</file>

<file path=ppt/slides/_rels/slide6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2.xml"/><Relationship Id="rId1" Type="http://schemas.openxmlformats.org/officeDocument/2006/relationships/slideLayout" Target="../slideLayouts/slideLayout149.xml"/></Relationships>
</file>

<file path=ppt/slides/_rels/slide6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3.xml"/><Relationship Id="rId1" Type="http://schemas.openxmlformats.org/officeDocument/2006/relationships/slideLayout" Target="../slideLayouts/slideLayout149.xml"/></Relationships>
</file>

<file path=ppt/slides/_rels/slide6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4.xml"/><Relationship Id="rId1" Type="http://schemas.openxmlformats.org/officeDocument/2006/relationships/slideLayout" Target="../slideLayouts/slideLayout149.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8.xml"/></Relationships>
</file>

<file path=ppt/slides/_rels/slide7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5.xml"/><Relationship Id="rId1" Type="http://schemas.openxmlformats.org/officeDocument/2006/relationships/slideLayout" Target="../slideLayouts/slideLayout149.xml"/></Relationships>
</file>

<file path=ppt/slides/_rels/slide7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6.xml"/><Relationship Id="rId1" Type="http://schemas.openxmlformats.org/officeDocument/2006/relationships/slideLayout" Target="../slideLayouts/slideLayout149.xml"/></Relationships>
</file>

<file path=ppt/slides/_rels/slide7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7.xml"/><Relationship Id="rId1" Type="http://schemas.openxmlformats.org/officeDocument/2006/relationships/slideLayout" Target="../slideLayouts/slideLayout149.xml"/></Relationships>
</file>

<file path=ppt/slides/_rels/slide7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49.xml"/></Relationships>
</file>

<file path=ppt/slides/_rels/slide7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8.xml"/><Relationship Id="rId1" Type="http://schemas.openxmlformats.org/officeDocument/2006/relationships/slideLayout" Target="../slideLayouts/slideLayout149.xml"/></Relationships>
</file>

<file path=ppt/slides/_rels/slide7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9.xml"/><Relationship Id="rId1" Type="http://schemas.openxmlformats.org/officeDocument/2006/relationships/slideLayout" Target="../slideLayouts/slideLayout149.xml"/></Relationships>
</file>

<file path=ppt/slides/_rels/slide7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0.xml"/><Relationship Id="rId1" Type="http://schemas.openxmlformats.org/officeDocument/2006/relationships/slideLayout" Target="../slideLayouts/slideLayout149.xml"/></Relationships>
</file>

<file path=ppt/slides/_rels/slide7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1.xml"/><Relationship Id="rId1" Type="http://schemas.openxmlformats.org/officeDocument/2006/relationships/slideLayout" Target="../slideLayouts/slideLayout149.xml"/></Relationships>
</file>

<file path=ppt/slides/_rels/slide7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91.xml"/></Relationships>
</file>

<file path=ppt/slides/_rels/slide7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2.xml"/><Relationship Id="rId1" Type="http://schemas.openxmlformats.org/officeDocument/2006/relationships/slideLayout" Target="../slideLayouts/slideLayout182.xml"/><Relationship Id="rId4" Type="http://schemas.openxmlformats.org/officeDocument/2006/relationships/image" Target="../media/image71.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8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3.xml"/><Relationship Id="rId1" Type="http://schemas.openxmlformats.org/officeDocument/2006/relationships/slideLayout" Target="../slideLayouts/slideLayout182.xml"/><Relationship Id="rId4" Type="http://schemas.openxmlformats.org/officeDocument/2006/relationships/image" Target="../media/image72.jpeg"/></Relationships>
</file>

<file path=ppt/slides/_rels/slide8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84.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66.xml"/><Relationship Id="rId1" Type="http://schemas.openxmlformats.org/officeDocument/2006/relationships/slideLayout" Target="../slideLayouts/slideLayout100.xml"/></Relationships>
</file>

<file path=ppt/slides/_rels/slide8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7.xml"/><Relationship Id="rId1" Type="http://schemas.openxmlformats.org/officeDocument/2006/relationships/slideLayout" Target="../slideLayouts/slideLayout73.xml"/></Relationships>
</file>

<file path=ppt/slides/_rels/slide8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8.xml"/><Relationship Id="rId1" Type="http://schemas.openxmlformats.org/officeDocument/2006/relationships/slideLayout" Target="../slideLayouts/slideLayout73.xml"/></Relationships>
</file>

<file path=ppt/slides/_rels/slide8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37.xml"/></Relationships>
</file>

<file path=ppt/slides/_rels/slide8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8.png"/><Relationship Id="rId1" Type="http://schemas.openxmlformats.org/officeDocument/2006/relationships/slideLayout" Target="../slideLayouts/slideLayout37.xml"/></Relationships>
</file>

<file path=ppt/slides/_rels/slide8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9.xml"/><Relationship Id="rId1" Type="http://schemas.openxmlformats.org/officeDocument/2006/relationships/slideLayout" Target="../slideLayouts/slideLayout37.xml"/><Relationship Id="rId5" Type="http://schemas.openxmlformats.org/officeDocument/2006/relationships/image" Target="../media/image81.png"/><Relationship Id="rId4" Type="http://schemas.openxmlformats.org/officeDocument/2006/relationships/image" Target="../media/image80.jpe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39.xml"/></Relationships>
</file>

<file path=ppt/slides/_rels/slide9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2.png"/><Relationship Id="rId1" Type="http://schemas.openxmlformats.org/officeDocument/2006/relationships/slideLayout" Target="../slideLayouts/slideLayout37.xml"/></Relationships>
</file>

<file path=ppt/slides/_rels/slide9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2.png"/><Relationship Id="rId1" Type="http://schemas.openxmlformats.org/officeDocument/2006/relationships/slideLayout" Target="../slideLayouts/slideLayout37.xml"/></Relationships>
</file>

<file path=ppt/slides/_rels/slide9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0.xml"/><Relationship Id="rId1" Type="http://schemas.openxmlformats.org/officeDocument/2006/relationships/slideLayout" Target="../slideLayouts/slideLayout230.xml"/><Relationship Id="rId4" Type="http://schemas.openxmlformats.org/officeDocument/2006/relationships/image" Target="../media/image84.png"/></Relationships>
</file>

<file path=ppt/slides/_rels/slide9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1.xml"/><Relationship Id="rId1" Type="http://schemas.openxmlformats.org/officeDocument/2006/relationships/slideLayout" Target="../slideLayouts/slideLayout230.xml"/><Relationship Id="rId4" Type="http://schemas.openxmlformats.org/officeDocument/2006/relationships/image" Target="../media/image86.jpeg"/></Relationships>
</file>

<file path=ppt/slides/_rels/slide9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2.xml"/><Relationship Id="rId1" Type="http://schemas.openxmlformats.org/officeDocument/2006/relationships/slideLayout" Target="../slideLayouts/slideLayout139.xml"/></Relationships>
</file>

<file path=ppt/slides/_rels/slide9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73.xml"/><Relationship Id="rId1" Type="http://schemas.openxmlformats.org/officeDocument/2006/relationships/slideLayout" Target="../slideLayouts/slideLayout73.xml"/><Relationship Id="rId4" Type="http://schemas.openxmlformats.org/officeDocument/2006/relationships/image" Target="../media/image89.jpeg"/></Relationships>
</file>

<file path=ppt/slides/_rels/slide9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png"/><Relationship Id="rId1" Type="http://schemas.openxmlformats.org/officeDocument/2006/relationships/slideLayout" Target="../slideLayouts/slideLayout37.xml"/></Relationships>
</file>

<file path=ppt/slides/_rels/slide9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37.xml"/></Relationships>
</file>

<file path=ppt/slides/_rels/slide9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37.xml"/></Relationships>
</file>

<file path=ppt/slides/_rels/slide99.xml.rels><?xml version="1.0" encoding="UTF-8" standalone="yes"?>
<Relationships xmlns="http://schemas.openxmlformats.org/package/2006/relationships"><Relationship Id="rId2" Type="http://schemas.openxmlformats.org/officeDocument/2006/relationships/image" Target="../media/image94.tiff"/><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579" name="Picture 2" descr="eagle above clouds painting.jpg"/>
          <p:cNvPicPr>
            <a:picLocks noChangeAspect="1"/>
          </p:cNvPicPr>
          <p:nvPr/>
        </p:nvPicPr>
        <p:blipFill>
          <a:blip r:embed="rId3" cstate="print"/>
          <a:srcRect/>
          <a:stretch>
            <a:fillRect/>
          </a:stretch>
        </p:blipFill>
        <p:spPr bwMode="auto">
          <a:xfrm>
            <a:off x="0" y="0"/>
            <a:ext cx="9166225" cy="6884988"/>
          </a:xfrm>
          <a:prstGeom prst="rect">
            <a:avLst/>
          </a:prstGeom>
          <a:noFill/>
          <a:ln w="9525">
            <a:noFill/>
            <a:miter lim="800000"/>
            <a:headEnd/>
            <a:tailEnd/>
          </a:ln>
        </p:spPr>
      </p:pic>
      <p:sp>
        <p:nvSpPr>
          <p:cNvPr id="5" name="Rectangle 4">
            <a:extLst>
              <a:ext uri="{FF2B5EF4-FFF2-40B4-BE49-F238E27FC236}">
                <a16:creationId xmlns:a16="http://schemas.microsoft.com/office/drawing/2014/main" id="{5B035FF7-A7FC-2B9E-300B-9E97CAA0372A}"/>
              </a:ext>
            </a:extLst>
          </p:cNvPr>
          <p:cNvSpPr>
            <a:spLocks noChangeArrowheads="1"/>
          </p:cNvSpPr>
          <p:nvPr/>
        </p:nvSpPr>
        <p:spPr bwMode="auto">
          <a:xfrm>
            <a:off x="-36512" y="6381328"/>
            <a:ext cx="9180512" cy="4766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a:t>
            </a: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د. ريك جريفيث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Geneva"/>
                <a:cs typeface="Arial"/>
              </a:rPr>
              <a:t>•  </a:t>
            </a: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Geneva"/>
                <a:cs typeface="Arial"/>
              </a:rPr>
              <a:t> مركز الدراسات اللاهوتية الأردني</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Geneva"/>
                <a:cs typeface="Arial"/>
              </a:rPr>
              <a:t>• BibleStudyDownloads.org</a:t>
            </a:r>
          </a:p>
        </p:txBody>
      </p:sp>
      <p:sp>
        <p:nvSpPr>
          <p:cNvPr id="280578" name="Title 1"/>
          <p:cNvSpPr>
            <a:spLocks noGrp="1"/>
          </p:cNvSpPr>
          <p:nvPr>
            <p:ph type="title"/>
          </p:nvPr>
        </p:nvSpPr>
        <p:spPr>
          <a:xfrm>
            <a:off x="179512" y="3068960"/>
            <a:ext cx="7770812" cy="1141413"/>
          </a:xfrm>
        </p:spPr>
        <p:txBody>
          <a:bodyPr/>
          <a:lstStyle/>
          <a:p>
            <a:pPr rtl="1"/>
            <a:r>
              <a:rPr lang="ar-JO" sz="8000" b="1" dirty="0">
                <a:effectLst>
                  <a:glow rad="228600">
                    <a:schemeClr val="accent4">
                      <a:satMod val="175000"/>
                      <a:alpha val="77000"/>
                    </a:schemeClr>
                  </a:glow>
                </a:effectLst>
                <a:cs typeface="Arial" pitchFamily="34" charset="0"/>
              </a:rPr>
              <a:t>أشعياء </a:t>
            </a:r>
            <a:r>
              <a:rPr lang="ar-SA" sz="8000" b="1" dirty="0">
                <a:effectLst>
                  <a:glow rad="228600">
                    <a:schemeClr val="accent4">
                      <a:satMod val="175000"/>
                      <a:alpha val="77000"/>
                    </a:schemeClr>
                  </a:glow>
                </a:effectLst>
                <a:cs typeface="Arial" pitchFamily="34" charset="0"/>
              </a:rPr>
              <a:t>٤٠-٤٢</a:t>
            </a:r>
            <a:endParaRPr lang="en-US" sz="8000" b="1" dirty="0">
              <a:solidFill>
                <a:schemeClr val="tx1"/>
              </a:solidFill>
              <a:effectLst>
                <a:glow rad="228600">
                  <a:schemeClr val="accent4">
                    <a:satMod val="175000"/>
                    <a:alpha val="77000"/>
                  </a:schemeClr>
                </a:glow>
              </a:effectLst>
              <a:latin typeface="Arial" pitchFamily="34" charset="0"/>
              <a:cs typeface="Arial" pitchFamily="34" charset="0"/>
            </a:endParaRPr>
          </a:p>
        </p:txBody>
      </p:sp>
    </p:spTree>
    <p:extLst>
      <p:ext uri="{BB962C8B-B14F-4D97-AF65-F5344CB8AC3E}">
        <p14:creationId xmlns:p14="http://schemas.microsoft.com/office/powerpoint/2010/main" val="4186754319"/>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Title 1"/>
          <p:cNvSpPr>
            <a:spLocks noGrp="1"/>
          </p:cNvSpPr>
          <p:nvPr>
            <p:ph type="title"/>
          </p:nvPr>
        </p:nvSpPr>
        <p:spPr>
          <a:xfrm>
            <a:off x="0" y="115888"/>
            <a:ext cx="9144000" cy="1141412"/>
          </a:xfrm>
        </p:spPr>
        <p:txBody>
          <a:bodyPr/>
          <a:lstStyle/>
          <a:p>
            <a:r>
              <a:rPr lang="ar-JO" sz="6000" b="1" dirty="0">
                <a:latin typeface="Arial" pitchFamily="34" charset="0"/>
                <a:cs typeface="Arial" pitchFamily="34" charset="0"/>
              </a:rPr>
              <a:t>أنظر إلى أعلى !</a:t>
            </a:r>
            <a:endParaRPr lang="en-US" sz="6000" b="1" dirty="0">
              <a:latin typeface="Arial" pitchFamily="34" charset="0"/>
              <a:cs typeface="Arial" pitchFamily="34" charset="0"/>
            </a:endParaRPr>
          </a:p>
        </p:txBody>
      </p:sp>
      <p:sp>
        <p:nvSpPr>
          <p:cNvPr id="212995" name="Title 1"/>
          <p:cNvSpPr txBox="1">
            <a:spLocks/>
          </p:cNvSpPr>
          <p:nvPr/>
        </p:nvSpPr>
        <p:spPr bwMode="auto">
          <a:xfrm>
            <a:off x="0" y="4232275"/>
            <a:ext cx="9144000" cy="1141413"/>
          </a:xfrm>
          <a:prstGeom prst="rect">
            <a:avLst/>
          </a:prstGeom>
          <a:noFill/>
          <a:ln w="9525">
            <a:noFill/>
            <a:miter lim="800000"/>
            <a:headEnd/>
            <a:tailEnd/>
          </a:ln>
        </p:spPr>
        <p:txBody>
          <a:bodyPr lIns="90000" tIns="46800" rIns="90000" bIns="46800" anchor="ctr"/>
          <a:lstStyle/>
          <a:p>
            <a:pPr marL="0" marR="0" lvl="0" indent="0" algn="ctr" defTabSz="449263" rtl="0" eaLnBrk="0" fontAlgn="base" latinLnBrk="0" hangingPunct="0">
              <a:lnSpc>
                <a:spcPct val="95000"/>
              </a:lnSpc>
              <a:spcBef>
                <a:spcPct val="0"/>
              </a:spcBef>
              <a:spcAft>
                <a:spcPct val="0"/>
              </a:spcAft>
              <a:buClr>
                <a:srgbClr val="000000"/>
              </a:buClr>
              <a:buSzPct val="100000"/>
              <a:buFontTx/>
              <a:buNone/>
              <a:tabLst/>
              <a:defRPr/>
            </a:pPr>
            <a:r>
              <a:rPr lang="ar-SA" sz="4400" b="1" i="1" dirty="0">
                <a:solidFill>
                  <a:srgbClr val="FFFFFF"/>
                </a:solidFill>
                <a:latin typeface="Arial" pitchFamily="34" charset="0"/>
                <a:ea typeface="MS PGothic" pitchFamily="34" charset="-128"/>
                <a:cs typeface="Arial" pitchFamily="34" charset="0"/>
              </a:rPr>
              <a:t>إ</a:t>
            </a:r>
            <a:r>
              <a:rPr kumimoji="0" lang="ar-JO" sz="4400" b="1" i="1" u="none" strike="noStrike" kern="1200" cap="none" spc="0" normalizeH="0" baseline="0" noProof="0" dirty="0" err="1">
                <a:ln>
                  <a:noFill/>
                </a:ln>
                <a:solidFill>
                  <a:srgbClr val="FFFFFF"/>
                </a:solidFill>
                <a:effectLst/>
                <a:uLnTx/>
                <a:uFillTx/>
                <a:latin typeface="Arial" pitchFamily="34" charset="0"/>
                <a:ea typeface="MS PGothic" pitchFamily="34" charset="-128"/>
                <a:cs typeface="Arial" pitchFamily="34" charset="0"/>
              </a:rPr>
              <a:t>شعياء</a:t>
            </a:r>
            <a:r>
              <a:rPr kumimoji="0" lang="ar-JO" sz="4400" b="1" i="1"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 40</a:t>
            </a:r>
            <a:endParaRPr kumimoji="0" lang="en-US" sz="4400" b="1" i="1"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endParaRPr>
          </a:p>
        </p:txBody>
      </p:sp>
      <p:pic>
        <p:nvPicPr>
          <p:cNvPr id="212996" name="Picture 4" descr="look up eye.jpg"/>
          <p:cNvPicPr>
            <a:picLocks noChangeAspect="1"/>
          </p:cNvPicPr>
          <p:nvPr/>
        </p:nvPicPr>
        <p:blipFill>
          <a:blip r:embed="rId2" cstate="print"/>
          <a:srcRect/>
          <a:stretch>
            <a:fillRect/>
          </a:stretch>
        </p:blipFill>
        <p:spPr bwMode="auto">
          <a:xfrm>
            <a:off x="1589088" y="1341438"/>
            <a:ext cx="5969000" cy="2982912"/>
          </a:xfrm>
          <a:prstGeom prst="rect">
            <a:avLst/>
          </a:prstGeom>
          <a:noFill/>
          <a:ln w="9525">
            <a:noFill/>
            <a:miter lim="800000"/>
            <a:headEnd/>
            <a:tailEnd/>
          </a:ln>
        </p:spPr>
      </p:pic>
    </p:spTree>
    <p:extLst>
      <p:ext uri="{BB962C8B-B14F-4D97-AF65-F5344CB8AC3E}">
        <p14:creationId xmlns:p14="http://schemas.microsoft.com/office/powerpoint/2010/main" val="2543831979"/>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DB0D8F3-E5E8-6543-8C1D-9D6DD997D1DA}"/>
              </a:ext>
            </a:extLst>
          </p:cNvPr>
          <p:cNvSpPr/>
          <p:nvPr/>
        </p:nvSpPr>
        <p:spPr bwMode="auto">
          <a:xfrm>
            <a:off x="-36512" y="3041949"/>
            <a:ext cx="5948523" cy="381605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pic>
        <p:nvPicPr>
          <p:cNvPr id="5" name="Picture 4">
            <a:extLst>
              <a:ext uri="{FF2B5EF4-FFF2-40B4-BE49-F238E27FC236}">
                <a16:creationId xmlns:a16="http://schemas.microsoft.com/office/drawing/2014/main" id="{6C60C4B5-EC57-6D4A-9494-FE326BB093E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6512" y="1"/>
            <a:ext cx="5948523" cy="3383120"/>
          </a:xfrm>
          <a:prstGeom prst="rect">
            <a:avLst/>
          </a:prstGeom>
          <a:solidFill>
            <a:schemeClr val="bg1"/>
          </a:solidFill>
        </p:spPr>
      </p:pic>
      <p:sp>
        <p:nvSpPr>
          <p:cNvPr id="6" name="TextBox 5">
            <a:extLst>
              <a:ext uri="{FF2B5EF4-FFF2-40B4-BE49-F238E27FC236}">
                <a16:creationId xmlns:a16="http://schemas.microsoft.com/office/drawing/2014/main" id="{1DFF94A4-05EA-7D4A-82DF-60ACCC5BBEDA}"/>
              </a:ext>
            </a:extLst>
          </p:cNvPr>
          <p:cNvSpPr txBox="1"/>
          <p:nvPr/>
        </p:nvSpPr>
        <p:spPr>
          <a:xfrm>
            <a:off x="6012160" y="116632"/>
            <a:ext cx="2994094" cy="6625660"/>
          </a:xfrm>
          <a:prstGeom prst="rect">
            <a:avLst/>
          </a:prstGeom>
          <a:noFill/>
        </p:spPr>
        <p:txBody>
          <a:bodyPr wrap="square" rtlCol="0">
            <a:spAutoFit/>
          </a:bodyPr>
          <a:lstStyle/>
          <a:p>
            <a:pPr marL="0" marR="0" lvl="0" indent="0" algn="ctr" defTabSz="449263" rtl="1" eaLnBrk="1" fontAlgn="base" latinLnBrk="0" hangingPunct="1">
              <a:lnSpc>
                <a:spcPct val="2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أنا كورش ملك العالم، الملك العظيم، الملك الشرعي، ملك بابل، ملك سومر وأكاد، ملك الحواف الأربعة (الأرض)، ابن قمبيز، الملك العظيم، ملك أنشان، سليل تيسبيس، الملك العظيم، ملك آنشان، العائلة (التي) دائمًا (تمارس) الملكية.</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 name="TextBox 6">
            <a:extLst>
              <a:ext uri="{FF2B5EF4-FFF2-40B4-BE49-F238E27FC236}">
                <a16:creationId xmlns:a16="http://schemas.microsoft.com/office/drawing/2014/main" id="{7B16C8A1-66A8-0F4D-A0CB-4E34A213AB0E}"/>
              </a:ext>
            </a:extLst>
          </p:cNvPr>
          <p:cNvSpPr txBox="1"/>
          <p:nvPr/>
        </p:nvSpPr>
        <p:spPr>
          <a:xfrm>
            <a:off x="-36512" y="1935"/>
            <a:ext cx="5948523" cy="584775"/>
          </a:xfrm>
          <a:prstGeom prst="rect">
            <a:avLst/>
          </a:prstGeom>
          <a:solidFill>
            <a:srgbClr val="FF0000"/>
          </a:solidFill>
        </p:spPr>
        <p:txBody>
          <a:bodyPr wrap="square" rtlCol="0">
            <a:spAutoFit/>
          </a:bodyP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اسطوانة سايروس </a:t>
            </a:r>
          </a:p>
        </p:txBody>
      </p:sp>
      <p:sp>
        <p:nvSpPr>
          <p:cNvPr id="8" name="TextBox 7">
            <a:extLst>
              <a:ext uri="{FF2B5EF4-FFF2-40B4-BE49-F238E27FC236}">
                <a16:creationId xmlns:a16="http://schemas.microsoft.com/office/drawing/2014/main" id="{DFBDB8B5-760B-004E-BE38-4353FB5A7D65}"/>
              </a:ext>
            </a:extLst>
          </p:cNvPr>
          <p:cNvSpPr txBox="1"/>
          <p:nvPr/>
        </p:nvSpPr>
        <p:spPr>
          <a:xfrm>
            <a:off x="1763688" y="3383121"/>
            <a:ext cx="1564035" cy="1477328"/>
          </a:xfrm>
          <a:prstGeom prst="rect">
            <a:avLst/>
          </a:prstGeom>
          <a:noFill/>
        </p:spPr>
        <p:txBody>
          <a:bodyPr wrap="square" rtlCol="0">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870600"/>
                </a:solidFill>
                <a:effectLst/>
                <a:uLnTx/>
                <a:uFillTx/>
                <a:latin typeface="Arial" panose="020B0604020202020204" pitchFamily="34" charset="0"/>
                <a:ea typeface="ＭＳ Ｐゴシック" charset="0"/>
                <a:cs typeface="Arial" panose="020B0604020202020204" pitchFamily="34" charset="0"/>
              </a:rPr>
              <a:t>العصور القديمة: 539 ق.م. عندما غزا الإمبراطور الفارسي كورش بابل</a:t>
            </a:r>
          </a:p>
        </p:txBody>
      </p:sp>
      <p:sp>
        <p:nvSpPr>
          <p:cNvPr id="9" name="TextBox 8">
            <a:extLst>
              <a:ext uri="{FF2B5EF4-FFF2-40B4-BE49-F238E27FC236}">
                <a16:creationId xmlns:a16="http://schemas.microsoft.com/office/drawing/2014/main" id="{3EA52F73-F979-4749-85A7-5746E46F711C}"/>
              </a:ext>
            </a:extLst>
          </p:cNvPr>
          <p:cNvSpPr txBox="1"/>
          <p:nvPr/>
        </p:nvSpPr>
        <p:spPr>
          <a:xfrm>
            <a:off x="3229772" y="3383121"/>
            <a:ext cx="1486244" cy="1477328"/>
          </a:xfrm>
          <a:prstGeom prst="rect">
            <a:avLst/>
          </a:prstGeom>
          <a:noFill/>
        </p:spPr>
        <p:txBody>
          <a:bodyPr wrap="square" rtlCol="0">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870600"/>
                </a:solidFill>
                <a:effectLst/>
                <a:uLnTx/>
                <a:uFillTx/>
                <a:latin typeface="Arial" panose="020B0604020202020204" pitchFamily="34" charset="0"/>
                <a:ea typeface="ＭＳ Ｐゴシック" charset="0"/>
                <a:cs typeface="Arial" panose="020B0604020202020204" pitchFamily="34" charset="0"/>
              </a:rPr>
              <a:t>المحتويات: حرية العبادة للجميع، والدعوة إلى إعادة المبعدين إلى وطنهم </a:t>
            </a:r>
          </a:p>
        </p:txBody>
      </p:sp>
      <p:sp>
        <p:nvSpPr>
          <p:cNvPr id="10" name="TextBox 9">
            <a:extLst>
              <a:ext uri="{FF2B5EF4-FFF2-40B4-BE49-F238E27FC236}">
                <a16:creationId xmlns:a16="http://schemas.microsoft.com/office/drawing/2014/main" id="{39E0FF89-84FE-0642-AA13-E555A1DB3DC2}"/>
              </a:ext>
            </a:extLst>
          </p:cNvPr>
          <p:cNvSpPr txBox="1"/>
          <p:nvPr/>
        </p:nvSpPr>
        <p:spPr>
          <a:xfrm>
            <a:off x="4695875" y="3383121"/>
            <a:ext cx="1244277" cy="646331"/>
          </a:xfrm>
          <a:prstGeom prst="rect">
            <a:avLst/>
          </a:prstGeom>
          <a:noFill/>
        </p:spPr>
        <p:txBody>
          <a:bodyPr wrap="square" rtlCol="0">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870600"/>
                </a:solidFill>
                <a:effectLst/>
                <a:uLnTx/>
                <a:uFillTx/>
                <a:latin typeface="Arial" panose="020B0604020202020204" pitchFamily="34" charset="0"/>
                <a:ea typeface="ＭＳ Ｐゴシック" charset="0"/>
                <a:cs typeface="Arial" panose="020B0604020202020204" pitchFamily="34" charset="0"/>
              </a:rPr>
              <a:t>المكان: متحف لندن</a:t>
            </a:r>
          </a:p>
        </p:txBody>
      </p:sp>
      <p:sp>
        <p:nvSpPr>
          <p:cNvPr id="11" name="TextBox 10">
            <a:extLst>
              <a:ext uri="{FF2B5EF4-FFF2-40B4-BE49-F238E27FC236}">
                <a16:creationId xmlns:a16="http://schemas.microsoft.com/office/drawing/2014/main" id="{8188D65A-8590-6F47-984E-C31AC3E01F4B}"/>
              </a:ext>
            </a:extLst>
          </p:cNvPr>
          <p:cNvSpPr txBox="1"/>
          <p:nvPr/>
        </p:nvSpPr>
        <p:spPr>
          <a:xfrm>
            <a:off x="55637" y="3383121"/>
            <a:ext cx="1708051" cy="2031325"/>
          </a:xfrm>
          <a:prstGeom prst="rect">
            <a:avLst/>
          </a:prstGeom>
          <a:noFill/>
        </p:spPr>
        <p:txBody>
          <a:bodyPr wrap="square" rtlCol="0">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870600"/>
                </a:solidFill>
                <a:effectLst/>
                <a:uLnTx/>
                <a:uFillTx/>
                <a:latin typeface="Arial" panose="020B0604020202020204" pitchFamily="34" charset="0"/>
                <a:ea typeface="ＭＳ Ｐゴシック" charset="0"/>
                <a:cs typeface="Arial" panose="020B0604020202020204" pitchFamily="34" charset="0"/>
              </a:rPr>
              <a:t>ماذا: أسطوانة من الطين، مقاس 22.5 سم × 10 سم، منقوش عليها أول ميثاق معروف لحقوق الإنسان في العالم </a:t>
            </a:r>
          </a:p>
        </p:txBody>
      </p:sp>
    </p:spTree>
    <p:extLst>
      <p:ext uri="{BB962C8B-B14F-4D97-AF65-F5344CB8AC3E}">
        <p14:creationId xmlns:p14="http://schemas.microsoft.com/office/powerpoint/2010/main" val="677344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p:cNvSpPr>
          <p:nvPr>
            <p:ph type="ctrTitle"/>
          </p:nvPr>
        </p:nvSpPr>
        <p:spPr>
          <a:xfrm>
            <a:off x="1" y="365"/>
            <a:ext cx="9135167" cy="1173715"/>
          </a:xfrm>
        </p:spPr>
        <p:txBody>
          <a:bodyPr>
            <a:normAutofit fontScale="90000"/>
          </a:bodyPr>
          <a:lstStyle/>
          <a:p>
            <a:pPr rtl="1"/>
            <a:r>
              <a:rPr lang="ar-JO" sz="4000" b="1" dirty="0">
                <a:effectLst>
                  <a:glow rad="228600">
                    <a:srgbClr val="000000"/>
                  </a:glow>
                </a:effectLst>
              </a:rPr>
              <a:t>وفي عام 2017، احتفلت إسرائيل بجهود الرئيس ترامب لإعادة بناء الهيكل</a:t>
            </a:r>
            <a:endParaRPr lang="en-US" sz="4000" b="1" dirty="0">
              <a:effectLst>
                <a:glow rad="228600">
                  <a:srgbClr val="000000"/>
                </a:glow>
              </a:effectLst>
            </a:endParaRPr>
          </a:p>
        </p:txBody>
      </p:sp>
      <p:sp>
        <p:nvSpPr>
          <p:cNvPr id="77829" name="Text Box 5"/>
          <p:cNvSpPr txBox="1">
            <a:spLocks noChangeArrowheads="1"/>
          </p:cNvSpPr>
          <p:nvPr/>
        </p:nvSpPr>
        <p:spPr bwMode="auto">
          <a:xfrm>
            <a:off x="2268538" y="6553200"/>
            <a:ext cx="2663825" cy="304800"/>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omic Sans MS" pitchFamily="66" charset="0"/>
                <a:ea typeface="ＭＳ Ｐゴシック" charset="0"/>
                <a:cs typeface="ＭＳ Ｐゴシック" charset="0"/>
              </a:rPr>
              <a:t>Artwork by Sunny Chandra</a:t>
            </a:r>
          </a:p>
        </p:txBody>
      </p:sp>
      <p:sp>
        <p:nvSpPr>
          <p:cNvPr id="7" name="Rectangle 3"/>
          <p:cNvSpPr txBox="1">
            <a:spLocks/>
          </p:cNvSpPr>
          <p:nvPr/>
        </p:nvSpPr>
        <p:spPr>
          <a:xfrm>
            <a:off x="0" y="5949280"/>
            <a:ext cx="9143999" cy="908720"/>
          </a:xfrm>
          <a:prstGeom prst="rect">
            <a:avLst/>
          </a:prstGeom>
        </p:spPr>
        <p:txBody>
          <a:bodyPr anchor="ct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a:ea typeface="+mn-ea"/>
                <a:cs typeface="Arial"/>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a:ea typeface="+mn-ea"/>
                <a:cs typeface="Arial"/>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a:ea typeface="+mn-ea"/>
                <a:cs typeface="Arial"/>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1" eaLnBrk="1" fontAlgn="base" latinLnBrk="0" hangingPunct="1">
              <a:lnSpc>
                <a:spcPct val="90000"/>
              </a:lnSpc>
              <a:spcBef>
                <a:spcPct val="20000"/>
              </a:spcBef>
              <a:spcAft>
                <a:spcPct val="0"/>
              </a:spcAft>
              <a:buClrTx/>
              <a:buSzTx/>
              <a:buFont typeface="Arial" pitchFamily="34" charset="0"/>
              <a:buNone/>
              <a:tabLst/>
              <a:defRPr/>
            </a:pPr>
            <a:r>
              <a:rPr kumimoji="0" lang="ar-JO" sz="2400" b="1" i="0" u="none" strike="noStrike" kern="1200" cap="none" spc="0" normalizeH="0" baseline="0" noProof="0" dirty="0">
                <a:ln>
                  <a:noFill/>
                </a:ln>
                <a:solidFill>
                  <a:srgbClr val="FFFFFF"/>
                </a:solidFill>
                <a:effectLst/>
                <a:uLnTx/>
                <a:uFillTx/>
                <a:latin typeface="Arial"/>
                <a:ea typeface="+mn-ea"/>
                <a:cs typeface="Arial"/>
              </a:rPr>
              <a:t>تتم مقارنة إعداد نصف الشيكل هذا للهيكل الثالث بما ساعده كورش في بناء الهيكل الثاني في عام 539 قبل الميلاد.</a:t>
            </a:r>
            <a:endParaRPr kumimoji="0" lang="en-US" sz="2400" b="1" i="0" u="none" strike="noStrike" kern="1200" cap="none" spc="0" normalizeH="0" baseline="0" noProof="0" dirty="0">
              <a:ln>
                <a:noFill/>
              </a:ln>
              <a:solidFill>
                <a:srgbClr val="FFFFFF"/>
              </a:solidFill>
              <a:effectLst/>
              <a:uLnTx/>
              <a:uFillTx/>
              <a:latin typeface="Arial"/>
              <a:ea typeface="+mn-ea"/>
              <a:cs typeface="Arial"/>
            </a:endParaRPr>
          </a:p>
        </p:txBody>
      </p:sp>
      <p:pic>
        <p:nvPicPr>
          <p:cNvPr id="827394" name="Picture 2" descr="Amazon.com: DL6-14 Rare Antique Gold Plated Half Shekel King Cyrus Donald  Trump Jewish Temple Mount Israel Coin Israel Challenge Coin: Toys &amp; Games">
            <a:extLst>
              <a:ext uri="{FF2B5EF4-FFF2-40B4-BE49-F238E27FC236}">
                <a16:creationId xmlns:a16="http://schemas.microsoft.com/office/drawing/2014/main" id="{B5F44094-8B41-A245-A8E6-9DA43A20C2C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54434" y="1174080"/>
            <a:ext cx="7226300" cy="477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966407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5169" y="-30161"/>
            <a:ext cx="9144000" cy="735235"/>
          </a:xfrm>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4000" b="1" dirty="0" err="1">
                <a:effectLst>
                  <a:glow rad="127000">
                    <a:schemeClr val="tx1"/>
                  </a:glow>
                </a:effectLst>
                <a:latin typeface="Arial" panose="020B0604020202020204" pitchFamily="34" charset="0"/>
                <a:ea typeface="ＭＳ Ｐゴシック" charset="0"/>
                <a:cs typeface="Arial" panose="020B0604020202020204" pitchFamily="34" charset="0"/>
              </a:rPr>
              <a:t>ترامب</a:t>
            </a: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 أم كورش</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35169" y="777082"/>
            <a:ext cx="9144000" cy="864096"/>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ar-JO" sz="28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لا أحد منهما ادعى أنه يهودي أو مسيحي لكنهما عملا بجهد لأجل القضايا الكتابية</a:t>
            </a:r>
            <a:r>
              <a:rPr kumimoji="0" lang="en-US" sz="28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 </a:t>
            </a:r>
          </a:p>
        </p:txBody>
      </p:sp>
      <p:pic>
        <p:nvPicPr>
          <p:cNvPr id="289796" name="Picture 2"/>
          <p:cNvPicPr>
            <a:picLocks noChangeAspect="1" noChangeArrowheads="1"/>
          </p:cNvPicPr>
          <p:nvPr/>
        </p:nvPicPr>
        <p:blipFill>
          <a:blip r:embed="rId3" cstate="print"/>
          <a:srcRect/>
          <a:stretch>
            <a:fillRect/>
          </a:stretch>
        </p:blipFill>
        <p:spPr bwMode="auto">
          <a:xfrm>
            <a:off x="1184031" y="1785045"/>
            <a:ext cx="6705600" cy="4343400"/>
          </a:xfrm>
          <a:prstGeom prst="rect">
            <a:avLst/>
          </a:prstGeom>
          <a:noFill/>
          <a:ln w="9525">
            <a:noFill/>
            <a:miter lim="800000"/>
            <a:headEnd/>
            <a:tailEnd/>
          </a:ln>
        </p:spPr>
      </p:pic>
    </p:spTree>
    <p:extLst>
      <p:ext uri="{BB962C8B-B14F-4D97-AF65-F5344CB8AC3E}">
        <p14:creationId xmlns:p14="http://schemas.microsoft.com/office/powerpoint/2010/main" val="40139073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318CD68-ADF1-3B46-8881-A79916DAFDF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008" y="796207"/>
            <a:ext cx="9252520" cy="5204543"/>
          </a:xfrm>
          <a:prstGeom prst="rect">
            <a:avLst/>
          </a:prstGeom>
        </p:spPr>
      </p:pic>
      <p:sp>
        <p:nvSpPr>
          <p:cNvPr id="4" name="Rectangle 3">
            <a:extLst>
              <a:ext uri="{FF2B5EF4-FFF2-40B4-BE49-F238E27FC236}">
                <a16:creationId xmlns:a16="http://schemas.microsoft.com/office/drawing/2014/main" id="{5A2C3732-BB87-F346-AEEA-684641FF7215}"/>
              </a:ext>
            </a:extLst>
          </p:cNvPr>
          <p:cNvSpPr/>
          <p:nvPr/>
        </p:nvSpPr>
        <p:spPr>
          <a:xfrm>
            <a:off x="395780" y="4677311"/>
            <a:ext cx="4149971" cy="2062103"/>
          </a:xfrm>
          <a:prstGeom prst="rect">
            <a:avLst/>
          </a:prstGeom>
        </p:spPr>
        <p:txBody>
          <a:bodyPr wrap="square">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مَنْ فَعَلَ وَصَنَعَ دَاعِيًا الأَجْيَالَ مِنَ الْبَدْءِ؟ أَنَا الرَّبُّ الأَوَّلُ، وَمَعَ الآخِرِينَ أَنَا هُوَ». </a:t>
            </a:r>
          </a:p>
          <a:p>
            <a:pPr marL="0" marR="0" lvl="0" indent="0" algn="r" defTabSz="449263" rtl="1" eaLnBrk="1" fontAlgn="base" latinLnBrk="0" hangingPunct="1">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إشعياء 41: 4</a:t>
            </a:r>
            <a:endParaRPr kumimoji="0" lang="en-US" sz="28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99A53FEC-735E-AC49-97EA-9AF858D1CE5D}"/>
              </a:ext>
            </a:extLst>
          </p:cNvPr>
          <p:cNvSpPr/>
          <p:nvPr/>
        </p:nvSpPr>
        <p:spPr>
          <a:xfrm>
            <a:off x="3707904" y="327243"/>
            <a:ext cx="5112568" cy="523220"/>
          </a:xfrm>
          <a:prstGeom prst="rect">
            <a:avLst/>
          </a:prstGeom>
        </p:spPr>
        <p:txBody>
          <a:bodyPr wrap="square">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ar-SA" sz="2800" b="1" i="0" u="none" strike="noStrike" kern="1200" cap="none" spc="0" normalizeH="0" baseline="0" noProof="0" dirty="0">
                <a:ln>
                  <a:noFill/>
                </a:ln>
                <a:solidFill>
                  <a:srgbClr val="FFFFFF"/>
                </a:solidFill>
                <a:effectLst>
                  <a:glow rad="101600">
                    <a:prstClr val="black"/>
                  </a:glow>
                </a:effectLst>
                <a:uLnTx/>
                <a:uFillTx/>
                <a:latin typeface="Arial" panose="020B0604020202020204" pitchFamily="34" charset="0"/>
                <a:cs typeface="Arial" panose="020B0604020202020204" pitchFamily="34" charset="0"/>
              </a:rPr>
              <a:t>من صنع وأكمل داعيا الأجيال من البدء؟ </a:t>
            </a:r>
          </a:p>
        </p:txBody>
      </p:sp>
      <p:sp>
        <p:nvSpPr>
          <p:cNvPr id="9" name="Rectangle 8">
            <a:extLst>
              <a:ext uri="{FF2B5EF4-FFF2-40B4-BE49-F238E27FC236}">
                <a16:creationId xmlns:a16="http://schemas.microsoft.com/office/drawing/2014/main" id="{FE32F16C-CA91-3648-A902-626B2DEB7FFC}"/>
              </a:ext>
            </a:extLst>
          </p:cNvPr>
          <p:cNvSpPr/>
          <p:nvPr/>
        </p:nvSpPr>
        <p:spPr>
          <a:xfrm>
            <a:off x="5599305" y="3429000"/>
            <a:ext cx="2517389" cy="2677656"/>
          </a:xfrm>
          <a:prstGeom prst="rect">
            <a:avLst/>
          </a:prstGeom>
        </p:spPr>
        <p:txBody>
          <a:bodyPr wrap="square">
            <a:spAutoFit/>
          </a:bodyPr>
          <a:lstStyle/>
          <a:p>
            <a:pPr lvl="0" algn="ctr">
              <a:defRPr/>
            </a:pPr>
            <a:r>
              <a:rPr lang="ar-SA" b="1" dirty="0">
                <a:solidFill>
                  <a:srgbClr val="FFFFFF"/>
                </a:solidFill>
                <a:effectLst>
                  <a:glow rad="101600">
                    <a:srgbClr val="000000"/>
                  </a:glow>
                </a:effectLst>
                <a:latin typeface="Arial" panose="020B0604020202020204" pitchFamily="34" charset="0"/>
                <a:cs typeface="Arial" panose="020B0604020202020204" pitchFamily="34" charset="0"/>
              </a:rPr>
              <a:t>التركيز على الوقت المحدد. الله هو نفس الإله بالنسبة للأجيال الأولى من البشر كما هو الحال بالنسبة للأجيال الأخيرة. فهو الله دائمًا في كل وقت.</a:t>
            </a:r>
          </a:p>
        </p:txBody>
      </p:sp>
    </p:spTree>
    <p:extLst>
      <p:ext uri="{BB962C8B-B14F-4D97-AF65-F5344CB8AC3E}">
        <p14:creationId xmlns:p14="http://schemas.microsoft.com/office/powerpoint/2010/main" val="2125046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out)">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3FAB6C3-A21B-B143-9B22-95901A805B52}"/>
              </a:ext>
            </a:extLst>
          </p:cNvPr>
          <p:cNvPicPr>
            <a:picLocks noChangeAspect="1"/>
          </p:cNvPicPr>
          <p:nvPr/>
        </p:nvPicPr>
        <p:blipFill>
          <a:blip r:embed="rId2"/>
          <a:stretch>
            <a:fillRect/>
          </a:stretch>
        </p:blipFill>
        <p:spPr>
          <a:xfrm>
            <a:off x="0" y="0"/>
            <a:ext cx="9144000" cy="6858000"/>
          </a:xfrm>
          <a:prstGeom prst="rect">
            <a:avLst/>
          </a:prstGeom>
        </p:spPr>
      </p:pic>
      <p:sp>
        <p:nvSpPr>
          <p:cNvPr id="4" name="Rectangle 3">
            <a:extLst>
              <a:ext uri="{FF2B5EF4-FFF2-40B4-BE49-F238E27FC236}">
                <a16:creationId xmlns:a16="http://schemas.microsoft.com/office/drawing/2014/main" id="{9EA3CEDD-168F-854D-9C4C-AE957DA0F130}"/>
              </a:ext>
            </a:extLst>
          </p:cNvPr>
          <p:cNvSpPr/>
          <p:nvPr/>
        </p:nvSpPr>
        <p:spPr>
          <a:xfrm>
            <a:off x="357187" y="332656"/>
            <a:ext cx="8429625" cy="2308324"/>
          </a:xfrm>
          <a:prstGeom prst="rect">
            <a:avLst/>
          </a:prstGeom>
        </p:spPr>
        <p:txBody>
          <a:bodyPr wrap="square">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01600">
                    <a:srgbClr val="000000"/>
                  </a:glow>
                </a:effectLst>
                <a:uLnTx/>
                <a:uFillTx/>
                <a:latin typeface="Arial Narrow" panose="020B0604020202020204" pitchFamily="34" charset="0"/>
                <a:ea typeface="ＭＳ Ｐゴシック" charset="0"/>
                <a:cs typeface="Arial Narrow" panose="020B0604020202020204" pitchFamily="34" charset="0"/>
              </a:rPr>
              <a:t>فَشَدَّدَ النَّجَّارُ الصَّائِغَ. الصَّاقِلُ بِالْمِطْرَقَةِ الضَّارِبَ عَلَى السَّنْدَانِ، قَائِلًا عَنِ </a:t>
            </a:r>
            <a:r>
              <a:rPr kumimoji="0" lang="ar-SA" sz="3600" b="1" i="0" u="none" strike="noStrike" kern="1200" cap="none" spc="0" normalizeH="0" baseline="0" noProof="0" dirty="0" err="1">
                <a:ln>
                  <a:noFill/>
                </a:ln>
                <a:solidFill>
                  <a:srgbClr val="FFFFFF"/>
                </a:solidFill>
                <a:effectLst>
                  <a:glow rad="101600">
                    <a:srgbClr val="000000"/>
                  </a:glow>
                </a:effectLst>
                <a:uLnTx/>
                <a:uFillTx/>
                <a:latin typeface="Arial Narrow" panose="020B0604020202020204" pitchFamily="34" charset="0"/>
                <a:ea typeface="ＭＳ Ｐゴシック" charset="0"/>
                <a:cs typeface="Arial Narrow" panose="020B0604020202020204" pitchFamily="34" charset="0"/>
              </a:rPr>
              <a:t>الإِلْحَامِ</a:t>
            </a:r>
            <a:r>
              <a:rPr kumimoji="0" lang="ar-SA" sz="3600" b="1" i="0" u="none" strike="noStrike" kern="1200" cap="none" spc="0" normalizeH="0" baseline="0" noProof="0" dirty="0">
                <a:ln>
                  <a:noFill/>
                </a:ln>
                <a:solidFill>
                  <a:srgbClr val="FFFFFF"/>
                </a:solidFill>
                <a:effectLst>
                  <a:glow rad="101600">
                    <a:srgbClr val="000000"/>
                  </a:glow>
                </a:effectLst>
                <a:uLnTx/>
                <a:uFillTx/>
                <a:latin typeface="Arial Narrow" panose="020B0604020202020204" pitchFamily="34" charset="0"/>
                <a:ea typeface="ＭＳ Ｐゴシック" charset="0"/>
                <a:cs typeface="Arial Narrow" panose="020B0604020202020204" pitchFamily="34" charset="0"/>
              </a:rPr>
              <a:t>: «هُوَ جَيِّدٌ». فَمَكَّنَهُ بِمَسَامِيرَ حَتَّى لاَ يَتَقَلْقَلَ. </a:t>
            </a:r>
          </a:p>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01600">
                    <a:srgbClr val="000000"/>
                  </a:glow>
                </a:effectLst>
                <a:uLnTx/>
                <a:uFillTx/>
                <a:latin typeface="Arial Narrow" panose="020B0604020202020204" pitchFamily="34" charset="0"/>
                <a:ea typeface="ＭＳ Ｐゴシック" charset="0"/>
                <a:cs typeface="Arial Narrow" panose="020B0604020202020204" pitchFamily="34" charset="0"/>
              </a:rPr>
              <a:t>إشعياء 41: 7</a:t>
            </a:r>
            <a:endParaRPr kumimoji="0" lang="en-US" sz="3200" b="1" i="0" u="none" strike="noStrike" kern="1200" cap="none" spc="0" normalizeH="0" baseline="0" noProof="0" dirty="0">
              <a:ln>
                <a:noFill/>
              </a:ln>
              <a:solidFill>
                <a:srgbClr val="FFFFFF"/>
              </a:solidFill>
              <a:effectLst>
                <a:glow rad="101600">
                  <a:srgbClr val="000000"/>
                </a:glow>
              </a:effectLst>
              <a:uLnTx/>
              <a:uFillTx/>
              <a:latin typeface="Arial Narrow" panose="020B0604020202020204" pitchFamily="34" charset="0"/>
              <a:ea typeface="ＭＳ Ｐゴシック" charset="0"/>
              <a:cs typeface="Arial Narrow" panose="020B0604020202020204" pitchFamily="34" charset="0"/>
            </a:endParaRPr>
          </a:p>
        </p:txBody>
      </p:sp>
      <p:sp>
        <p:nvSpPr>
          <p:cNvPr id="7" name="Rectangle 6">
            <a:extLst>
              <a:ext uri="{FF2B5EF4-FFF2-40B4-BE49-F238E27FC236}">
                <a16:creationId xmlns:a16="http://schemas.microsoft.com/office/drawing/2014/main" id="{CA377276-548E-F646-9D08-FAE6C8EF553A}"/>
              </a:ext>
            </a:extLst>
          </p:cNvPr>
          <p:cNvSpPr/>
          <p:nvPr/>
        </p:nvSpPr>
        <p:spPr>
          <a:xfrm>
            <a:off x="755576" y="5373216"/>
            <a:ext cx="7887220" cy="1200329"/>
          </a:xfrm>
          <a:prstGeom prst="rect">
            <a:avLst/>
          </a:prstGeom>
        </p:spPr>
        <p:txBody>
          <a:bodyPr wrap="square">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01600">
                    <a:srgbClr val="000000"/>
                  </a:glow>
                </a:effectLst>
                <a:uLnTx/>
                <a:uFillTx/>
                <a:latin typeface="Arial Narrow" panose="020B0604020202020204" pitchFamily="34" charset="0"/>
                <a:ea typeface="ＭＳ Ｐゴシック" charset="0"/>
                <a:cs typeface="Arial Narrow" panose="020B0604020202020204" pitchFamily="34" charset="0"/>
              </a:rPr>
              <a:t>في يأسهم في أعقاب تقدم كورش، صنعت الأمم أصنامًا جديدة في محاولة لحمايتهم.</a:t>
            </a:r>
          </a:p>
        </p:txBody>
      </p:sp>
    </p:spTree>
    <p:extLst>
      <p:ext uri="{BB962C8B-B14F-4D97-AF65-F5344CB8AC3E}">
        <p14:creationId xmlns:p14="http://schemas.microsoft.com/office/powerpoint/2010/main" val="1518785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t Never Pays To Disobey God | Renewal Christian Center">
            <a:extLst>
              <a:ext uri="{FF2B5EF4-FFF2-40B4-BE49-F238E27FC236}">
                <a16:creationId xmlns:a16="http://schemas.microsoft.com/office/drawing/2014/main" id="{D54AF264-CD14-39B7-FCCE-68FC9A5F8FEE}"/>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452" y="51883"/>
            <a:ext cx="9142548" cy="683673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7FBD096-FECE-9442-8364-208D837A807E}"/>
              </a:ext>
            </a:extLst>
          </p:cNvPr>
          <p:cNvSpPr/>
          <p:nvPr/>
        </p:nvSpPr>
        <p:spPr>
          <a:xfrm>
            <a:off x="20499" y="4293096"/>
            <a:ext cx="8964488" cy="2246769"/>
          </a:xfrm>
          <a:prstGeom prst="rect">
            <a:avLst/>
          </a:prstGeom>
        </p:spPr>
        <p:txBody>
          <a:bodyPr wrap="square">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SA" sz="2800" b="1" i="0" u="none" strike="noStrike" kern="1200" cap="none" spc="0" normalizeH="0" baseline="0" noProof="0" dirty="0">
                <a:ln>
                  <a:noFill/>
                </a:ln>
                <a:solidFill>
                  <a:srgbClr val="FFFFFF"/>
                </a:solidFill>
                <a:effectLst>
                  <a:glow rad="228600">
                    <a:schemeClr val="accent4">
                      <a:satMod val="175000"/>
                      <a:alpha val="73048"/>
                    </a:schemeClr>
                  </a:glow>
                </a:effectLst>
                <a:uLnTx/>
                <a:uFillTx/>
                <a:latin typeface="Arial" panose="020B0604020202020204" pitchFamily="34" charset="0"/>
                <a:cs typeface="Arial" panose="020B0604020202020204" pitchFamily="34" charset="0"/>
              </a:rPr>
              <a:t>«وَأَمَّا أَنْتَ يَا إِسْرَائِيلُ عَبْدِي، يَا يَعْقُوبُ الَّذِي اخْتَرْتُهُ، نَسْلَ إِبْرَاهِيمَ خَلِيلِي،</a:t>
            </a:r>
          </a:p>
          <a:p>
            <a:pPr marL="0" marR="0" lvl="0" indent="0" algn="r" defTabSz="449263" rtl="1" eaLnBrk="1" fontAlgn="base" latinLnBrk="0" hangingPunct="1">
              <a:lnSpc>
                <a:spcPct val="100000"/>
              </a:lnSpc>
              <a:spcBef>
                <a:spcPct val="0"/>
              </a:spcBef>
              <a:spcAft>
                <a:spcPct val="0"/>
              </a:spcAft>
              <a:buClrTx/>
              <a:buSzTx/>
              <a:buFontTx/>
              <a:buNone/>
              <a:tabLst/>
              <a:defRPr/>
            </a:pPr>
            <a:r>
              <a:rPr kumimoji="0" lang="ar-SA" sz="2800" b="1" i="0" u="none" strike="noStrike" kern="1200" cap="none" spc="0" normalizeH="0" baseline="0" noProof="0" dirty="0">
                <a:ln>
                  <a:noFill/>
                </a:ln>
                <a:solidFill>
                  <a:srgbClr val="FFFFFF"/>
                </a:solidFill>
                <a:effectLst>
                  <a:glow rad="228600">
                    <a:schemeClr val="accent4">
                      <a:satMod val="175000"/>
                      <a:alpha val="73048"/>
                    </a:schemeClr>
                  </a:glow>
                </a:effectLst>
                <a:uLnTx/>
                <a:uFillTx/>
                <a:latin typeface="Arial" panose="020B0604020202020204" pitchFamily="34" charset="0"/>
                <a:cs typeface="Arial" panose="020B0604020202020204" pitchFamily="34" charset="0"/>
              </a:rPr>
              <a:t>الَّذِي أَمْسَكْتُهُ مِنْ أَطْرَافِ الأَرْضِ، وَمِنْ أَقْطَارِهَا دَعَوْتُهُ، وَقُلْتُ لَكَ: أَنْتَ عَبْدِيَ. اخْتَرْتُكَ وَلَمْ أَرْفُضْكَ. لاَ تَخَفْ لأَنِّي مَعَكَ. لاَ تَتَلَفَّتْ لأَنِّي إِلهُكَ. قَدْ أَيَّدْتُكَ وَأَعَنْتُكَ وَعَضَدْتُكَ بِيَمِينِ بِرِّي. </a:t>
            </a:r>
          </a:p>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SA" sz="2800" b="1" i="0" u="none" strike="noStrike" kern="1200" cap="none" spc="0" normalizeH="0" baseline="0" noProof="0" dirty="0">
                <a:ln>
                  <a:noFill/>
                </a:ln>
                <a:solidFill>
                  <a:srgbClr val="FFFFFF"/>
                </a:solidFill>
                <a:effectLst>
                  <a:glow rad="228600">
                    <a:schemeClr val="accent4">
                      <a:satMod val="175000"/>
                      <a:alpha val="73048"/>
                    </a:schemeClr>
                  </a:glow>
                </a:effectLst>
                <a:uLnTx/>
                <a:uFillTx/>
                <a:latin typeface="Arial" panose="020B0604020202020204" pitchFamily="34" charset="0"/>
                <a:cs typeface="Arial" panose="020B0604020202020204" pitchFamily="34" charset="0"/>
              </a:rPr>
              <a:t>إشعياء 41: 8-10</a:t>
            </a:r>
            <a:endParaRPr kumimoji="0" lang="en-US" sz="2800" b="1" i="0" u="none" strike="noStrike" kern="1200" cap="none" spc="0" normalizeH="0" baseline="0" noProof="0" dirty="0">
              <a:ln>
                <a:noFill/>
              </a:ln>
              <a:solidFill>
                <a:srgbClr val="FFFFFF"/>
              </a:solidFill>
              <a:effectLst>
                <a:glow rad="228600">
                  <a:schemeClr val="accent4">
                    <a:satMod val="175000"/>
                    <a:alpha val="73048"/>
                  </a:schemeClr>
                </a:glow>
              </a:effectLst>
              <a:uLnTx/>
              <a:uFillTx/>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2F030C3C-F25F-1249-8BFE-14E29EB4AE20}"/>
              </a:ext>
            </a:extLst>
          </p:cNvPr>
          <p:cNvSpPr txBox="1"/>
          <p:nvPr/>
        </p:nvSpPr>
        <p:spPr>
          <a:xfrm>
            <a:off x="-36512" y="51882"/>
            <a:ext cx="9180512" cy="784830"/>
          </a:xfrm>
          <a:prstGeom prst="rect">
            <a:avLst/>
          </a:prstGeom>
          <a:noFill/>
        </p:spPr>
        <p:txBody>
          <a:bodyPr wrap="square" rtlCol="0">
            <a:spAutoFit/>
          </a:bodyP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SA" sz="45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خادم الله إسرائيل</a:t>
            </a:r>
          </a:p>
        </p:txBody>
      </p:sp>
    </p:spTree>
    <p:extLst>
      <p:ext uri="{BB962C8B-B14F-4D97-AF65-F5344CB8AC3E}">
        <p14:creationId xmlns:p14="http://schemas.microsoft.com/office/powerpoint/2010/main" val="3070009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100000">
              <a:schemeClr val="accent2">
                <a:lumMod val="50000"/>
              </a:schemeClr>
            </a:gs>
          </a:gsLst>
          <a:lin ang="5400000" scaled="1"/>
        </a:gradFill>
        <a:effectLst/>
      </p:bgPr>
    </p:bg>
    <p:spTree>
      <p:nvGrpSpPr>
        <p:cNvPr id="1" name=""/>
        <p:cNvGrpSpPr/>
        <p:nvPr/>
      </p:nvGrpSpPr>
      <p:grpSpPr>
        <a:xfrm>
          <a:off x="0" y="0"/>
          <a:ext cx="0" cy="0"/>
          <a:chOff x="0" y="0"/>
          <a:chExt cx="0" cy="0"/>
        </a:xfrm>
      </p:grpSpPr>
      <p:pic>
        <p:nvPicPr>
          <p:cNvPr id="2050" name="Picture 2" descr="Cyrus the Shepherd - Bible Matrix">
            <a:extLst>
              <a:ext uri="{FF2B5EF4-FFF2-40B4-BE49-F238E27FC236}">
                <a16:creationId xmlns:a16="http://schemas.microsoft.com/office/drawing/2014/main" id="{0D4C9771-F220-BE4F-99F6-3FB5F9D6EBC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2224484"/>
            <a:ext cx="9144000" cy="4660900"/>
          </a:xfrm>
          <a:prstGeom prst="rect">
            <a:avLst/>
          </a:prstGeom>
          <a:noFill/>
          <a:extLst>
            <a:ext uri="{909E8E84-426E-40DD-AFC4-6F175D3DCCD1}">
              <a14:hiddenFill xmlns:a14="http://schemas.microsoft.com/office/drawing/2010/main">
                <a:solidFill>
                  <a:srgbClr val="FFFFFF"/>
                </a:solidFill>
              </a14:hiddenFill>
            </a:ext>
          </a:extLst>
        </p:spPr>
      </p:pic>
      <p:sp>
        <p:nvSpPr>
          <p:cNvPr id="1094659" name="Text Box 2"/>
          <p:cNvSpPr txBox="1">
            <a:spLocks noChangeArrowheads="1"/>
          </p:cNvSpPr>
          <p:nvPr/>
        </p:nvSpPr>
        <p:spPr bwMode="auto">
          <a:xfrm>
            <a:off x="107504" y="6165304"/>
            <a:ext cx="4464496" cy="616496"/>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1" eaLnBrk="1" fontAlgn="base" latinLnBrk="0" hangingPunct="1">
              <a:lnSpc>
                <a:spcPct val="100000"/>
              </a:lnSpc>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SA"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ملخص إشعياء 41</a:t>
            </a:r>
          </a:p>
        </p:txBody>
      </p:sp>
      <p:sp>
        <p:nvSpPr>
          <p:cNvPr id="1094670" name="Rectangle 13"/>
          <p:cNvSpPr>
            <a:spLocks noChangeArrowheads="1"/>
          </p:cNvSpPr>
          <p:nvPr/>
        </p:nvSpPr>
        <p:spPr bwMode="auto">
          <a:xfrm>
            <a:off x="533400" y="116758"/>
            <a:ext cx="7772400" cy="20618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ctr"/>
          <a:lstStyle/>
          <a:p>
            <a:pPr marL="0" marR="0" lvl="0" indent="0" algn="ctr" defTabSz="449263" rtl="1" eaLnBrk="1" fontAlgn="base" latinLnBrk="0" hangingPunct="1">
              <a:lnSpc>
                <a:spcPct val="100000"/>
              </a:lnSpc>
              <a:spcBef>
                <a:spcPct val="0"/>
              </a:spcBef>
              <a:spcAft>
                <a:spcPct val="0"/>
              </a:spcAft>
              <a:buClr>
                <a:srgbClr val="FFFFFF"/>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لا ينبغي لإسرائيل، الأمة الخادمة، أن تخاف لأن الله هو السيد على أصنام بابل التافهة لأنه سيعين كورش (41: 25) كالشخص الوحيد الذي يعرف المستقبل.</a:t>
            </a:r>
            <a:endParaRPr kumimoji="0" lang="en-GB"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94671" name="Rectangle 14"/>
          <p:cNvSpPr>
            <a:spLocks noChangeArrowheads="1"/>
          </p:cNvSpPr>
          <p:nvPr/>
        </p:nvSpPr>
        <p:spPr bwMode="auto">
          <a:xfrm>
            <a:off x="8305800" y="76200"/>
            <a:ext cx="7620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ctr"/>
          <a:lstStyle/>
          <a:p>
            <a:pPr marL="0" marR="0" lvl="0" indent="0" algn="ctr" defTabSz="449263" rtl="1"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460</a:t>
            </a:r>
          </a:p>
        </p:txBody>
      </p:sp>
    </p:spTree>
    <p:extLst>
      <p:ext uri="{BB962C8B-B14F-4D97-AF65-F5344CB8AC3E}">
        <p14:creationId xmlns:p14="http://schemas.microsoft.com/office/powerpoint/2010/main" val="980691666"/>
      </p:ext>
    </p:extLst>
  </p:cSld>
  <p:clrMapOvr>
    <a:masterClrMapping/>
  </p:clrMapOvr>
  <p:transition spd="med"/>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itchFamily="34" charset="0"/>
              <a:ea typeface="MS PGothic" pitchFamily="34" charset="-128"/>
            </a:endParaRPr>
          </a:p>
        </p:txBody>
      </p:sp>
      <p:sp>
        <p:nvSpPr>
          <p:cNvPr id="290819" name="Title 2"/>
          <p:cNvSpPr>
            <a:spLocks noGrp="1"/>
          </p:cNvSpPr>
          <p:nvPr>
            <p:ph type="title" idx="4294967295"/>
          </p:nvPr>
        </p:nvSpPr>
        <p:spPr>
          <a:xfrm>
            <a:off x="0" y="1168400"/>
            <a:ext cx="9144000" cy="2401888"/>
          </a:xfrm>
        </p:spPr>
        <p:txBody>
          <a:bodyPr/>
          <a:lstStyle/>
          <a:p>
            <a:r>
              <a:rPr lang="en-US" sz="8800" dirty="0">
                <a:solidFill>
                  <a:schemeClr val="tx1"/>
                </a:solidFill>
                <a:cs typeface="Arial" pitchFamily="34" charset="0"/>
              </a:rPr>
              <a:t>Slides on </a:t>
            </a:r>
            <a:br>
              <a:rPr lang="en-US" sz="8800" dirty="0">
                <a:solidFill>
                  <a:schemeClr val="tx1"/>
                </a:solidFill>
                <a:cs typeface="Arial" pitchFamily="34" charset="0"/>
              </a:rPr>
            </a:br>
            <a:r>
              <a:rPr lang="ar-SA" sz="8800" dirty="0">
                <a:cs typeface="Arial" pitchFamily="34" charset="0"/>
              </a:rPr>
              <a:t>إ</a:t>
            </a:r>
            <a:r>
              <a:rPr lang="ar-JO" sz="8800" dirty="0" err="1">
                <a:cs typeface="Arial" pitchFamily="34" charset="0"/>
              </a:rPr>
              <a:t>شعياء</a:t>
            </a:r>
            <a:r>
              <a:rPr lang="ar-JO" sz="8800" dirty="0">
                <a:cs typeface="Arial" pitchFamily="34" charset="0"/>
              </a:rPr>
              <a:t> 42 </a:t>
            </a:r>
            <a:endParaRPr lang="en-US" sz="8800" dirty="0">
              <a:cs typeface="Arial" pitchFamily="34" charset="0"/>
            </a:endParaRPr>
          </a:p>
        </p:txBody>
      </p:sp>
    </p:spTree>
    <p:extLst>
      <p:ext uri="{BB962C8B-B14F-4D97-AF65-F5344CB8AC3E}">
        <p14:creationId xmlns:p14="http://schemas.microsoft.com/office/powerpoint/2010/main" val="194140029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100000">
              <a:schemeClr val="accent2">
                <a:lumMod val="50000"/>
              </a:schemeClr>
            </a:gs>
          </a:gsLst>
          <a:lin ang="5400000" scaled="1"/>
        </a:gradFill>
        <a:effectLst/>
      </p:bgPr>
    </p:bg>
    <p:spTree>
      <p:nvGrpSpPr>
        <p:cNvPr id="1" name=""/>
        <p:cNvGrpSpPr/>
        <p:nvPr/>
      </p:nvGrpSpPr>
      <p:grpSpPr>
        <a:xfrm>
          <a:off x="0" y="0"/>
          <a:ext cx="0" cy="0"/>
          <a:chOff x="0" y="0"/>
          <a:chExt cx="0" cy="0"/>
        </a:xfrm>
      </p:grpSpPr>
      <p:pic>
        <p:nvPicPr>
          <p:cNvPr id="3074" name="Picture 2" descr="The Need for Jesus (Part 3): Both King and Lamb - Geneva College, a  Christian College in Pennsylvania (PA)">
            <a:extLst>
              <a:ext uri="{FF2B5EF4-FFF2-40B4-BE49-F238E27FC236}">
                <a16:creationId xmlns:a16="http://schemas.microsoft.com/office/drawing/2014/main" id="{68413536-02B6-7144-90B3-14DF28CE041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94147"/>
            <a:ext cx="9144000" cy="6091237"/>
          </a:xfrm>
          <a:prstGeom prst="rect">
            <a:avLst/>
          </a:prstGeom>
          <a:noFill/>
          <a:extLst>
            <a:ext uri="{909E8E84-426E-40DD-AFC4-6F175D3DCCD1}">
              <a14:hiddenFill xmlns:a14="http://schemas.microsoft.com/office/drawing/2010/main">
                <a:solidFill>
                  <a:srgbClr val="FFFFFF"/>
                </a:solidFill>
              </a14:hiddenFill>
            </a:ext>
          </a:extLst>
        </p:spPr>
      </p:pic>
      <p:sp>
        <p:nvSpPr>
          <p:cNvPr id="1094659" name="Text Box 2"/>
          <p:cNvSpPr txBox="1">
            <a:spLocks noChangeArrowheads="1"/>
          </p:cNvSpPr>
          <p:nvPr/>
        </p:nvSpPr>
        <p:spPr bwMode="auto">
          <a:xfrm>
            <a:off x="762000" y="44624"/>
            <a:ext cx="77724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SA"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ملخص إشعياء 42</a:t>
            </a:r>
          </a:p>
        </p:txBody>
      </p:sp>
      <p:sp>
        <p:nvSpPr>
          <p:cNvPr id="1094670" name="Rectangle 13"/>
          <p:cNvSpPr>
            <a:spLocks noChangeArrowheads="1"/>
          </p:cNvSpPr>
          <p:nvPr/>
        </p:nvSpPr>
        <p:spPr bwMode="auto">
          <a:xfrm>
            <a:off x="685800" y="1484784"/>
            <a:ext cx="7772400" cy="38884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ct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3600" b="1" i="0" u="none" strike="noStrike" kern="1200" cap="none" spc="0" normalizeH="0" baseline="0" noProof="0" dirty="0">
                <a:ln>
                  <a:noFill/>
                </a:ln>
                <a:solidFill>
                  <a:srgbClr val="FFFFFF"/>
                </a:solidFill>
                <a:effectLst>
                  <a:glow rad="228600">
                    <a:srgbClr val="000000">
                      <a:satMod val="175000"/>
                      <a:alpha val="98000"/>
                    </a:srgbClr>
                  </a:glow>
                </a:effectLst>
                <a:uLnTx/>
                <a:uFillTx/>
                <a:latin typeface="Arial" panose="020B0604020202020204" pitchFamily="34" charset="0"/>
                <a:cs typeface="Arial" panose="020B0604020202020204" pitchFamily="34" charset="0"/>
              </a:rPr>
              <a:t>يقارن الله بين إسرائيل (42: 19)، والمسيح (42: 1) كخدام ليُظهر أن الأول سيُدان ولكن الثاني سينتصر ليحكم العالم.</a:t>
            </a:r>
          </a:p>
        </p:txBody>
      </p:sp>
      <p:sp>
        <p:nvSpPr>
          <p:cNvPr id="1094671" name="Rectangle 14"/>
          <p:cNvSpPr>
            <a:spLocks noChangeArrowheads="1"/>
          </p:cNvSpPr>
          <p:nvPr/>
        </p:nvSpPr>
        <p:spPr bwMode="auto">
          <a:xfrm>
            <a:off x="8305800" y="76200"/>
            <a:ext cx="7620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ct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460</a:t>
            </a:r>
          </a:p>
        </p:txBody>
      </p:sp>
    </p:spTree>
    <p:extLst>
      <p:ext uri="{BB962C8B-B14F-4D97-AF65-F5344CB8AC3E}">
        <p14:creationId xmlns:p14="http://schemas.microsoft.com/office/powerpoint/2010/main" val="2132689572"/>
      </p:ext>
    </p:extLst>
  </p:cSld>
  <p:clrMapOvr>
    <a:masterClrMapping/>
  </p:clrMapOvr>
  <p:transition spd="med"/>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2" name="Picture 2"/>
          <p:cNvPicPr>
            <a:picLocks noChangeAspect="1" noChangeArrowheads="1"/>
          </p:cNvPicPr>
          <p:nvPr/>
        </p:nvPicPr>
        <p:blipFill>
          <a:blip r:embed="rId3" cstate="print"/>
          <a:srcRect/>
          <a:stretch>
            <a:fillRect/>
          </a:stretch>
        </p:blipFill>
        <p:spPr bwMode="auto">
          <a:xfrm>
            <a:off x="-1588" y="0"/>
            <a:ext cx="9144001" cy="3095625"/>
          </a:xfrm>
          <a:prstGeom prst="rect">
            <a:avLst/>
          </a:prstGeom>
          <a:noFill/>
          <a:ln w="9525">
            <a:noFill/>
            <a:miter lim="800000"/>
            <a:headEnd/>
            <a:tailEnd/>
          </a:ln>
        </p:spPr>
      </p:pic>
      <p:sp>
        <p:nvSpPr>
          <p:cNvPr id="900098" name="Rectangle 2"/>
          <p:cNvSpPr>
            <a:spLocks noGrp="1" noChangeArrowheads="1"/>
          </p:cNvSpPr>
          <p:nvPr>
            <p:ph type="ctrTitle"/>
          </p:nvPr>
        </p:nvSpPr>
        <p:spPr>
          <a:xfrm>
            <a:off x="0" y="29469"/>
            <a:ext cx="9144000" cy="735235"/>
          </a:xfrm>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العبد</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0" y="3095624"/>
            <a:ext cx="9144000" cy="3573735"/>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rtl="1"/>
            <a:r>
              <a:rPr lang="ar-SA" sz="3200" dirty="0">
                <a:latin typeface="Arial" panose="020B0604020202020204" pitchFamily="34" charset="0"/>
                <a:cs typeface="Arial" panose="020B0604020202020204" pitchFamily="34" charset="0"/>
              </a:rPr>
              <a:t>اشعياء ٤٢ : ١</a:t>
            </a:r>
          </a:p>
          <a:p>
            <a:pPr rtl="1"/>
            <a:r>
              <a:rPr lang="ar-SA" sz="3200" dirty="0">
                <a:latin typeface="Arial" panose="020B0604020202020204" pitchFamily="34" charset="0"/>
                <a:cs typeface="Arial" panose="020B0604020202020204" pitchFamily="34" charset="0"/>
              </a:rPr>
              <a:t>١ هُوَذَا عَبْدِي الَّذِي أَعْضُدُهُ مُخْتَارِي الَّذِي سُرَّتْ بِهِ نَفْسِي. وَضَعْتُ رُوحِي عَلَيْهِ فَيُخْرِجُ الْحَقَّ لِلأُمَمِ. </a:t>
            </a:r>
          </a:p>
        </p:txBody>
      </p:sp>
    </p:spTree>
    <p:extLst>
      <p:ext uri="{BB962C8B-B14F-4D97-AF65-F5344CB8AC3E}">
        <p14:creationId xmlns:p14="http://schemas.microsoft.com/office/powerpoint/2010/main" val="10040951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8" name="Picture 2" descr="Family 1990"/>
          <p:cNvPicPr>
            <a:picLocks noChangeAspect="1" noChangeArrowheads="1"/>
          </p:cNvPicPr>
          <p:nvPr/>
        </p:nvPicPr>
        <p:blipFill>
          <a:blip r:embed="rId3" cstate="print"/>
          <a:srcRect/>
          <a:stretch>
            <a:fillRect/>
          </a:stretch>
        </p:blipFill>
        <p:spPr bwMode="auto">
          <a:xfrm>
            <a:off x="0" y="0"/>
            <a:ext cx="4306888" cy="6858000"/>
          </a:xfrm>
          <a:prstGeom prst="rect">
            <a:avLst/>
          </a:prstGeom>
          <a:noFill/>
          <a:ln w="9525">
            <a:noFill/>
            <a:miter lim="800000"/>
            <a:headEnd/>
            <a:tailEnd/>
          </a:ln>
        </p:spPr>
      </p:pic>
      <p:sp>
        <p:nvSpPr>
          <p:cNvPr id="333828" name="Rectangle 4"/>
          <p:cNvSpPr>
            <a:spLocks noChangeArrowheads="1"/>
          </p:cNvSpPr>
          <p:nvPr/>
        </p:nvSpPr>
        <p:spPr bwMode="auto">
          <a:xfrm>
            <a:off x="4500563" y="2060575"/>
            <a:ext cx="3816350" cy="4786313"/>
          </a:xfrm>
          <a:prstGeom prst="rect">
            <a:avLst/>
          </a:prstGeom>
          <a:noFill/>
          <a:ln w="9525">
            <a:noFill/>
            <a:miter lim="800000"/>
            <a:headEnd/>
            <a:tailEnd/>
          </a:ln>
          <a:effectLst/>
        </p:spPr>
        <p:txBody>
          <a:bodyPr/>
          <a:lstStyle/>
          <a:p>
            <a:pPr marL="342900" marR="0" lvl="0" indent="-342900" algn="l" defTabSz="449263" rtl="0" eaLnBrk="1" fontAlgn="base" latinLnBrk="0" hangingPunct="1">
              <a:lnSpc>
                <a:spcPct val="100000"/>
              </a:lnSpc>
              <a:spcBef>
                <a:spcPct val="20000"/>
              </a:spcBef>
              <a:spcAft>
                <a:spcPct val="0"/>
              </a:spcAft>
              <a:buClr>
                <a:srgbClr val="CCCCFF"/>
              </a:buClr>
              <a:buSzPct val="75000"/>
              <a:buFont typeface="Wingdings" charset="0"/>
              <a:buChar char="l"/>
              <a:tabLst/>
              <a:defRPr/>
            </a:pPr>
            <a:r>
              <a:rPr kumimoji="0" lang="en-US" sz="40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MS PGothic" charset="0"/>
                <a:cs typeface="Arial" panose="020B0604020202020204" pitchFamily="34" charset="0"/>
              </a:rPr>
              <a:t>Rick, 33</a:t>
            </a:r>
          </a:p>
          <a:p>
            <a:pPr marL="342900" marR="0" lvl="0" indent="-342900" algn="l" defTabSz="449263" rtl="0" eaLnBrk="1" fontAlgn="base" latinLnBrk="0" hangingPunct="1">
              <a:lnSpc>
                <a:spcPct val="100000"/>
              </a:lnSpc>
              <a:spcBef>
                <a:spcPct val="20000"/>
              </a:spcBef>
              <a:spcAft>
                <a:spcPct val="0"/>
              </a:spcAft>
              <a:buClr>
                <a:srgbClr val="CCCCFF"/>
              </a:buClr>
              <a:buSzPct val="75000"/>
              <a:buFont typeface="Wingdings" charset="0"/>
              <a:buChar char="l"/>
              <a:tabLst/>
              <a:defRPr/>
            </a:pPr>
            <a:r>
              <a:rPr kumimoji="0" lang="en-US" sz="40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MS PGothic" charset="0"/>
                <a:cs typeface="Arial" panose="020B0604020202020204" pitchFamily="34" charset="0"/>
              </a:rPr>
              <a:t>Susan, 30+</a:t>
            </a:r>
          </a:p>
          <a:p>
            <a:pPr marL="342900" marR="0" lvl="0" indent="-342900" algn="l" defTabSz="449263" rtl="0" eaLnBrk="1" fontAlgn="base" latinLnBrk="0" hangingPunct="1">
              <a:lnSpc>
                <a:spcPct val="100000"/>
              </a:lnSpc>
              <a:spcBef>
                <a:spcPct val="20000"/>
              </a:spcBef>
              <a:spcAft>
                <a:spcPct val="0"/>
              </a:spcAft>
              <a:buClr>
                <a:srgbClr val="CCCCFF"/>
              </a:buClr>
              <a:buSzPct val="75000"/>
              <a:buFont typeface="Wingdings" charset="0"/>
              <a:buChar char="l"/>
              <a:tabLst/>
              <a:defRPr/>
            </a:pPr>
            <a:r>
              <a:rPr kumimoji="0" lang="en-US" sz="40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MS PGothic" charset="0"/>
                <a:cs typeface="Arial" panose="020B0604020202020204" pitchFamily="34" charset="0"/>
              </a:rPr>
              <a:t>Kurt, 4</a:t>
            </a:r>
          </a:p>
          <a:p>
            <a:pPr marL="342900" marR="0" lvl="0" indent="-342900" algn="l" defTabSz="449263" rtl="0" eaLnBrk="1" fontAlgn="base" latinLnBrk="0" hangingPunct="1">
              <a:lnSpc>
                <a:spcPct val="100000"/>
              </a:lnSpc>
              <a:spcBef>
                <a:spcPct val="20000"/>
              </a:spcBef>
              <a:spcAft>
                <a:spcPct val="0"/>
              </a:spcAft>
              <a:buClr>
                <a:srgbClr val="CCCCFF"/>
              </a:buClr>
              <a:buSzPct val="75000"/>
              <a:buFont typeface="Wingdings" charset="0"/>
              <a:buChar char="l"/>
              <a:tabLst/>
              <a:defRPr/>
            </a:pPr>
            <a:r>
              <a:rPr kumimoji="0" lang="en-US" sz="40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MS PGothic" charset="0"/>
                <a:cs typeface="Arial" panose="020B0604020202020204" pitchFamily="34" charset="0"/>
              </a:rPr>
              <a:t>Stephen, 1</a:t>
            </a:r>
          </a:p>
        </p:txBody>
      </p:sp>
      <p:pic>
        <p:nvPicPr>
          <p:cNvPr id="2" name="Picture 1" descr="20140912_145753.jpg"/>
          <p:cNvPicPr>
            <a:picLocks noChangeAspect="1"/>
          </p:cNvPicPr>
          <p:nvPr/>
        </p:nvPicPr>
        <p:blipFill>
          <a:blip r:embed="rId4" cstate="print"/>
          <a:srcRect/>
          <a:stretch>
            <a:fillRect/>
          </a:stretch>
        </p:blipFill>
        <p:spPr bwMode="auto">
          <a:xfrm>
            <a:off x="4032250" y="-26988"/>
            <a:ext cx="5292725" cy="7056438"/>
          </a:xfrm>
          <a:prstGeom prst="rect">
            <a:avLst/>
          </a:prstGeom>
          <a:noFill/>
          <a:ln w="9525">
            <a:noFill/>
            <a:miter lim="800000"/>
            <a:headEnd/>
            <a:tailEnd/>
          </a:ln>
        </p:spPr>
      </p:pic>
      <p:sp>
        <p:nvSpPr>
          <p:cNvPr id="176130" name="Rectangle 3"/>
          <p:cNvSpPr>
            <a:spLocks noGrp="1" noChangeArrowheads="1"/>
          </p:cNvSpPr>
          <p:nvPr>
            <p:ph type="title"/>
          </p:nvPr>
        </p:nvSpPr>
        <p:spPr>
          <a:xfrm>
            <a:off x="2643174" y="0"/>
            <a:ext cx="6705600" cy="768896"/>
          </a:xfrm>
          <a:extLst>
            <a:ext uri="{909E8E84-426E-40dd-AFC4-6F175D3DCCD1}"/>
            <a:ext uri="{91240B29-F687-4f45-9708-019B960494DF}"/>
            <a:ext uri="{FAA26D3D-D897-4be2-8F04-BA451C77F1D7}"/>
          </a:extLst>
        </p:spPr>
        <p:txBody>
          <a:bodyPr/>
          <a:lstStyle/>
          <a:p>
            <a:pPr eaLnBrk="1" hangingPunct="1">
              <a:buFont typeface="Times New Roman" charset="0"/>
              <a:buNone/>
              <a:defRPr/>
            </a:pPr>
            <a:r>
              <a:rPr lang="ar-JO" dirty="0">
                <a:effectLst>
                  <a:glow rad="292100">
                    <a:schemeClr val="tx1">
                      <a:alpha val="75000"/>
                    </a:schemeClr>
                  </a:glow>
                </a:effectLst>
                <a:latin typeface="Arial" panose="020B0604020202020204" pitchFamily="34" charset="0"/>
                <a:ea typeface="ＭＳ Ｐゴシック" charset="0"/>
                <a:cs typeface="Arial" panose="020B0604020202020204" pitchFamily="34" charset="0"/>
              </a:rPr>
              <a:t>1991: </a:t>
            </a:r>
            <a:r>
              <a:rPr lang="ar-JO" dirty="0" err="1">
                <a:effectLst>
                  <a:glow rad="292100">
                    <a:schemeClr val="tx1">
                      <a:alpha val="75000"/>
                    </a:schemeClr>
                  </a:glow>
                </a:effectLst>
                <a:latin typeface="Arial" panose="020B0604020202020204" pitchFamily="34" charset="0"/>
                <a:ea typeface="ＭＳ Ｐゴシック" charset="0"/>
                <a:cs typeface="Arial" panose="020B0604020202020204" pitchFamily="34" charset="0"/>
              </a:rPr>
              <a:t>الإنتقال</a:t>
            </a:r>
            <a:r>
              <a:rPr lang="ar-JO" dirty="0">
                <a:effectLst>
                  <a:glow rad="292100">
                    <a:schemeClr val="tx1">
                      <a:alpha val="75000"/>
                    </a:schemeClr>
                  </a:glow>
                </a:effectLst>
                <a:latin typeface="Arial" panose="020B0604020202020204" pitchFamily="34" charset="0"/>
                <a:ea typeface="ＭＳ Ｐゴシック" charset="0"/>
                <a:cs typeface="Arial" panose="020B0604020202020204" pitchFamily="34" charset="0"/>
              </a:rPr>
              <a:t> إلى سنغافورة</a:t>
            </a:r>
            <a:endParaRPr lang="en-US" dirty="0">
              <a:effectLst>
                <a:glow rad="292100">
                  <a:schemeClr val="tx1">
                    <a:alpha val="75000"/>
                  </a:schemeClr>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6786630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2" name="Picture 2"/>
          <p:cNvPicPr>
            <a:picLocks noChangeAspect="1" noChangeArrowheads="1"/>
          </p:cNvPicPr>
          <p:nvPr/>
        </p:nvPicPr>
        <p:blipFill>
          <a:blip r:embed="rId3" cstate="print"/>
          <a:srcRect/>
          <a:stretch>
            <a:fillRect/>
          </a:stretch>
        </p:blipFill>
        <p:spPr bwMode="auto">
          <a:xfrm>
            <a:off x="-1588" y="0"/>
            <a:ext cx="9144001" cy="3095625"/>
          </a:xfrm>
          <a:prstGeom prst="rect">
            <a:avLst/>
          </a:prstGeom>
          <a:noFill/>
          <a:ln w="9525">
            <a:noFill/>
            <a:miter lim="800000"/>
            <a:headEnd/>
            <a:tailEnd/>
          </a:ln>
        </p:spPr>
      </p:pic>
      <p:sp>
        <p:nvSpPr>
          <p:cNvPr id="900098" name="Rectangle 2"/>
          <p:cNvSpPr>
            <a:spLocks noGrp="1" noChangeArrowheads="1"/>
          </p:cNvSpPr>
          <p:nvPr>
            <p:ph type="ctrTitle"/>
          </p:nvPr>
        </p:nvSpPr>
        <p:spPr>
          <a:xfrm>
            <a:off x="0" y="29469"/>
            <a:ext cx="9144000" cy="735235"/>
          </a:xfrm>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العبد</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0" y="3095624"/>
            <a:ext cx="9144000" cy="3573735"/>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lvl="0">
              <a:defRPr/>
            </a:pPr>
            <a:r>
              <a:rPr lang="ar-JO" sz="3200" dirty="0">
                <a:latin typeface="Arial" panose="020B0604020202020204" pitchFamily="34" charset="0"/>
                <a:cs typeface="Arial" panose="020B0604020202020204" pitchFamily="34" charset="0"/>
              </a:rPr>
              <a:t>اشعياء ٤٢ : ٢-٣</a:t>
            </a:r>
          </a:p>
          <a:p>
            <a:pPr lvl="0">
              <a:defRPr/>
            </a:pPr>
            <a:r>
              <a:rPr lang="ar-JO" sz="3200" dirty="0">
                <a:latin typeface="Arial" panose="020B0604020202020204" pitchFamily="34" charset="0"/>
                <a:cs typeface="Arial" panose="020B0604020202020204" pitchFamily="34" charset="0"/>
              </a:rPr>
              <a:t>٢ لاَ يَصِيحُ وَلاَ يَرْفَعُ وَلاَ يُسْمِعُ فِي الشَّارِعِ صَوْتَهُ. ٣ قَصَبَةً مَرْضُوضَةً لاَ يَقْصِفُ وَفَتِيلَةً خَامِدَةً لاَ يُطْفِئُ. إِلَى الأَمَانِ يُخْرِجُ الْحَقَّ. </a:t>
            </a:r>
          </a:p>
        </p:txBody>
      </p:sp>
    </p:spTree>
    <p:extLst>
      <p:ext uri="{BB962C8B-B14F-4D97-AF65-F5344CB8AC3E}">
        <p14:creationId xmlns:p14="http://schemas.microsoft.com/office/powerpoint/2010/main" val="21272348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2" name="Picture 2"/>
          <p:cNvPicPr>
            <a:picLocks noChangeAspect="1" noChangeArrowheads="1"/>
          </p:cNvPicPr>
          <p:nvPr/>
        </p:nvPicPr>
        <p:blipFill>
          <a:blip r:embed="rId3" cstate="print"/>
          <a:srcRect/>
          <a:stretch>
            <a:fillRect/>
          </a:stretch>
        </p:blipFill>
        <p:spPr bwMode="auto">
          <a:xfrm>
            <a:off x="-1588" y="0"/>
            <a:ext cx="9144001" cy="3095625"/>
          </a:xfrm>
          <a:prstGeom prst="rect">
            <a:avLst/>
          </a:prstGeom>
          <a:noFill/>
          <a:ln w="9525">
            <a:noFill/>
            <a:miter lim="800000"/>
            <a:headEnd/>
            <a:tailEnd/>
          </a:ln>
        </p:spPr>
      </p:pic>
      <p:sp>
        <p:nvSpPr>
          <p:cNvPr id="900098" name="Rectangle 2"/>
          <p:cNvSpPr>
            <a:spLocks noGrp="1" noChangeArrowheads="1"/>
          </p:cNvSpPr>
          <p:nvPr>
            <p:ph type="ctrTitle"/>
          </p:nvPr>
        </p:nvSpPr>
        <p:spPr>
          <a:xfrm>
            <a:off x="0" y="29469"/>
            <a:ext cx="9144000" cy="735235"/>
          </a:xfrm>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العبد</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0" y="3095624"/>
            <a:ext cx="9144000" cy="3573735"/>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lvl="0">
              <a:defRPr/>
            </a:pPr>
            <a:r>
              <a:rPr lang="ar-JO" sz="3200" dirty="0">
                <a:latin typeface="Arial" panose="020B0604020202020204" pitchFamily="34" charset="0"/>
                <a:cs typeface="Arial" panose="020B0604020202020204" pitchFamily="34" charset="0"/>
              </a:rPr>
              <a:t>اشعياء ٤٢ : ٤</a:t>
            </a:r>
          </a:p>
          <a:p>
            <a:pPr lvl="0">
              <a:defRPr/>
            </a:pPr>
            <a:r>
              <a:rPr lang="ar-JO" sz="3200" dirty="0">
                <a:latin typeface="Arial" panose="020B0604020202020204" pitchFamily="34" charset="0"/>
                <a:cs typeface="Arial" panose="020B0604020202020204" pitchFamily="34" charset="0"/>
              </a:rPr>
              <a:t>٤ لاَ يَكِلُّ وَلاَ يَنْكَسِرُ حَتَّى يَضَعَ الْحَقَّ فِي الأَرْضِ وَتَنْتَظِرُ الْجَزَائِرُ شَرِيعَتَهُ. </a:t>
            </a:r>
          </a:p>
        </p:txBody>
      </p:sp>
    </p:spTree>
    <p:extLst>
      <p:ext uri="{BB962C8B-B14F-4D97-AF65-F5344CB8AC3E}">
        <p14:creationId xmlns:p14="http://schemas.microsoft.com/office/powerpoint/2010/main" val="26168665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9730" name="Picture 2">
            <a:extLst>
              <a:ext uri="{FF2B5EF4-FFF2-40B4-BE49-F238E27FC236}">
                <a16:creationId xmlns:a16="http://schemas.microsoft.com/office/drawing/2014/main" id="{5226DDC1-B79A-8C47-903F-01882BCEF48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3748898"/>
            <a:ext cx="9144000" cy="309634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3465" y="5733256"/>
            <a:ext cx="9144000" cy="735235"/>
          </a:xfrm>
          <a:noFill/>
          <a:effectLst>
            <a:outerShdw blurRad="63500" dist="35921" dir="2700000" algn="ctr" rotWithShape="0">
              <a:schemeClr val="tx2">
                <a:alpha val="74998"/>
              </a:schemeClr>
            </a:outerShdw>
          </a:effectLst>
        </p:spPr>
        <p:txBody>
          <a:bodyPr anchor="ctr"/>
          <a:lstStyle/>
          <a:p>
            <a:pPr>
              <a:defRPr/>
            </a:pP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المسيح العبد الوديع</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13465" y="-27384"/>
            <a:ext cx="9144000" cy="377628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rtl="1"/>
            <a:r>
              <a:rPr lang="ar-SA" sz="4000" dirty="0">
                <a:latin typeface="Arial" panose="020B0604020202020204" pitchFamily="34" charset="0"/>
                <a:cs typeface="Arial" panose="020B0604020202020204" pitchFamily="34" charset="0"/>
              </a:rPr>
              <a:t>اشعياء ٤٢ : ٥</a:t>
            </a:r>
          </a:p>
          <a:p>
            <a:pPr rtl="1"/>
            <a:r>
              <a:rPr lang="ar-SA" sz="4000" dirty="0">
                <a:latin typeface="Arial" panose="020B0604020202020204" pitchFamily="34" charset="0"/>
                <a:cs typeface="Arial" panose="020B0604020202020204" pitchFamily="34" charset="0"/>
              </a:rPr>
              <a:t>٥ هَكَذَا يَقُولُ اللَّهُ الرَّبُّ خَالِقُ السَّمَاوَاتِ وَنَاشِرُهَا بَاسِطُ الأَرْضِ وَنَتَائِجِهَا مُعْطِي الشَّعْبِ عَلَيْهَا نَسَمَةً وَالسَّاكِنِينَ فِيهَا رُوحاً. </a:t>
            </a:r>
          </a:p>
        </p:txBody>
      </p:sp>
    </p:spTree>
    <p:extLst>
      <p:ext uri="{BB962C8B-B14F-4D97-AF65-F5344CB8AC3E}">
        <p14:creationId xmlns:p14="http://schemas.microsoft.com/office/powerpoint/2010/main" val="37876864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9730" name="Picture 2">
            <a:extLst>
              <a:ext uri="{FF2B5EF4-FFF2-40B4-BE49-F238E27FC236}">
                <a16:creationId xmlns:a16="http://schemas.microsoft.com/office/drawing/2014/main" id="{5226DDC1-B79A-8C47-903F-01882BCEF48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3748898"/>
            <a:ext cx="9144000" cy="309634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3465" y="5733256"/>
            <a:ext cx="9144000" cy="735235"/>
          </a:xfrm>
          <a:noFill/>
          <a:effectLst>
            <a:outerShdw blurRad="63500" dist="35921" dir="2700000" algn="ctr" rotWithShape="0">
              <a:schemeClr val="tx2">
                <a:alpha val="74998"/>
              </a:schemeClr>
            </a:outerShdw>
          </a:effectLst>
        </p:spPr>
        <p:txBody>
          <a:bodyPr anchor="ctr"/>
          <a:lstStyle/>
          <a:p>
            <a:pPr>
              <a:defRPr/>
            </a:pP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المسيح العبد الوديع</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13465" y="-27384"/>
            <a:ext cx="9144000" cy="377628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lvl="0" rtl="1">
              <a:defRPr/>
            </a:pPr>
            <a:r>
              <a:rPr lang="ar-SA" sz="4000" dirty="0">
                <a:latin typeface="Arial" panose="020B0604020202020204" pitchFamily="34" charset="0"/>
                <a:cs typeface="Arial" panose="020B0604020202020204" pitchFamily="34" charset="0"/>
              </a:rPr>
              <a:t>اشعياء ٤٢ : ٦</a:t>
            </a:r>
          </a:p>
          <a:p>
            <a:pPr lvl="0" rtl="1">
              <a:defRPr/>
            </a:pPr>
            <a:r>
              <a:rPr lang="ar-SA" sz="4000" dirty="0">
                <a:latin typeface="Arial" panose="020B0604020202020204" pitchFamily="34" charset="0"/>
                <a:cs typeface="Arial" panose="020B0604020202020204" pitchFamily="34" charset="0"/>
              </a:rPr>
              <a:t>٦ أَنَا الرَّبَّ قَدْ دَعَوْتُكَ بِالْبِرِّ فَأُمْسِكُ بِيَدِكَ وَأَحْفَظُكَ وَأَجْعَلُكَ عَهْداً لِلشَّعْبِ وَنُوراً لِلأُمَمِ </a:t>
            </a:r>
          </a:p>
        </p:txBody>
      </p:sp>
    </p:spTree>
    <p:extLst>
      <p:ext uri="{BB962C8B-B14F-4D97-AF65-F5344CB8AC3E}">
        <p14:creationId xmlns:p14="http://schemas.microsoft.com/office/powerpoint/2010/main" val="18146530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9730" name="Picture 2">
            <a:extLst>
              <a:ext uri="{FF2B5EF4-FFF2-40B4-BE49-F238E27FC236}">
                <a16:creationId xmlns:a16="http://schemas.microsoft.com/office/drawing/2014/main" id="{5226DDC1-B79A-8C47-903F-01882BCEF48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3748898"/>
            <a:ext cx="9144000" cy="309634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3465" y="5733256"/>
            <a:ext cx="9144000" cy="735235"/>
          </a:xfrm>
          <a:noFill/>
          <a:effectLst>
            <a:outerShdw blurRad="63500" dist="35921" dir="2700000" algn="ctr" rotWithShape="0">
              <a:schemeClr val="tx2">
                <a:alpha val="74998"/>
              </a:schemeClr>
            </a:outerShdw>
          </a:effectLst>
        </p:spPr>
        <p:txBody>
          <a:bodyPr anchor="ctr"/>
          <a:lstStyle/>
          <a:p>
            <a:pPr>
              <a:defRPr/>
            </a:pP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المسيح العبد الوديع</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107504" y="-27384"/>
            <a:ext cx="8905945" cy="377628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lvl="0" rtl="1">
              <a:defRPr/>
            </a:pPr>
            <a:r>
              <a:rPr lang="ar-SA" sz="4000" dirty="0">
                <a:latin typeface="Arial" panose="020B0604020202020204" pitchFamily="34" charset="0"/>
                <a:cs typeface="Arial" panose="020B0604020202020204" pitchFamily="34" charset="0"/>
              </a:rPr>
              <a:t>اشعياء ٤٢ : ٧</a:t>
            </a:r>
          </a:p>
          <a:p>
            <a:pPr lvl="0" rtl="1">
              <a:defRPr/>
            </a:pPr>
            <a:r>
              <a:rPr lang="ar-SA" sz="4000" dirty="0">
                <a:latin typeface="Arial" panose="020B0604020202020204" pitchFamily="34" charset="0"/>
                <a:cs typeface="Arial" panose="020B0604020202020204" pitchFamily="34" charset="0"/>
              </a:rPr>
              <a:t>٧ </a:t>
            </a:r>
            <a:r>
              <a:rPr lang="ar-SA" sz="4000" dirty="0">
                <a:solidFill>
                  <a:srgbClr val="FFFF00"/>
                </a:solidFill>
                <a:latin typeface="Arial" panose="020B0604020202020204" pitchFamily="34" charset="0"/>
                <a:cs typeface="Arial" panose="020B0604020202020204" pitchFamily="34" charset="0"/>
              </a:rPr>
              <a:t>لِتَفْتَحَ عُيُونَ الْعُمْيِ </a:t>
            </a:r>
            <a:r>
              <a:rPr lang="ar-SA" sz="4000" dirty="0">
                <a:latin typeface="Arial" panose="020B0604020202020204" pitchFamily="34" charset="0"/>
                <a:cs typeface="Arial" panose="020B0604020202020204" pitchFamily="34" charset="0"/>
              </a:rPr>
              <a:t>لِتُخْرِجَ مِنَ الْحَبْسِ الْمَأْسُورِينَ مِنْ بَيْتِ السِّجْنِ الْجَالِسِينَ فِي الظُّلْمَةِ. </a:t>
            </a:r>
          </a:p>
        </p:txBody>
      </p:sp>
    </p:spTree>
    <p:extLst>
      <p:ext uri="{BB962C8B-B14F-4D97-AF65-F5344CB8AC3E}">
        <p14:creationId xmlns:p14="http://schemas.microsoft.com/office/powerpoint/2010/main" val="27253245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ialogue in the Dark | Israeli Cildrens Museum">
            <a:extLst>
              <a:ext uri="{FF2B5EF4-FFF2-40B4-BE49-F238E27FC236}">
                <a16:creationId xmlns:a16="http://schemas.microsoft.com/office/drawing/2014/main" id="{ED9C2423-7647-0049-A6C3-3C74C4F21F6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63688" y="3365500"/>
            <a:ext cx="5257800" cy="34925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6122765"/>
            <a:ext cx="9144000" cy="735235"/>
          </a:xfrm>
          <a:noFill/>
          <a:effectLst>
            <a:outerShdw blurRad="63500" dist="35921" dir="2700000" algn="ctr" rotWithShape="0">
              <a:schemeClr val="tx2">
                <a:alpha val="74998"/>
              </a:schemeClr>
            </a:outerShdw>
          </a:effectLst>
        </p:spPr>
        <p:txBody>
          <a:bodyPr anchor="ctr"/>
          <a:lstStyle/>
          <a:p>
            <a:pPr>
              <a:defRPr/>
            </a:pP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الخادم الأعمى إسرائيل</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0" y="0"/>
            <a:ext cx="9144000" cy="33655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lvl="0" rtl="1">
              <a:defRPr/>
            </a:pPr>
            <a:r>
              <a:rPr lang="ar-SA" sz="4000" dirty="0">
                <a:solidFill>
                  <a:srgbClr val="FFFF00"/>
                </a:solidFill>
                <a:latin typeface="Arial" panose="020B0604020202020204" pitchFamily="34" charset="0"/>
                <a:cs typeface="Arial" panose="020B0604020202020204" pitchFamily="34" charset="0"/>
              </a:rPr>
              <a:t>مَنْ هُوَ أَعْمَى إِلاَّ عَبْدِي</a:t>
            </a:r>
            <a:r>
              <a:rPr lang="ar-SA" sz="4000" dirty="0">
                <a:latin typeface="Arial" panose="020B0604020202020204" pitchFamily="34" charset="0"/>
                <a:cs typeface="Arial" panose="020B0604020202020204" pitchFamily="34" charset="0"/>
              </a:rPr>
              <a:t>، وَأَصَمُّ كَرَسُولِي الَّذِي أُرْسِلُهُ؟ مَنْ هُوَ أَعْمَى كَالْكَامِلِ، وَأَعْمَى كَعَبْدِ الرَّبِّ؟</a:t>
            </a:r>
          </a:p>
          <a:p>
            <a:pPr lvl="0" rtl="1">
              <a:defRPr/>
            </a:pPr>
            <a:r>
              <a:rPr lang="ar-SA" sz="4000" dirty="0">
                <a:latin typeface="Arial" panose="020B0604020202020204" pitchFamily="34" charset="0"/>
                <a:cs typeface="Arial" panose="020B0604020202020204" pitchFamily="34" charset="0"/>
              </a:rPr>
              <a:t>نَاظِرٌ كَثِيرًا وَلاَ تُلاَحِظُ. مَفْتُوحُ الأُذُنَيْنِ وَلاَ يَسْمَعُ».</a:t>
            </a:r>
          </a:p>
          <a:p>
            <a:pPr lvl="0" rtl="1">
              <a:defRPr/>
            </a:pPr>
            <a:r>
              <a:rPr kumimoji="0" lang="ar-SA"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إشعياء 42: 19-20</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53FC6760-B074-F9E4-5330-BA284D7B0BDB}"/>
              </a:ext>
            </a:extLst>
          </p:cNvPr>
          <p:cNvSpPr txBox="1"/>
          <p:nvPr/>
        </p:nvSpPr>
        <p:spPr>
          <a:xfrm>
            <a:off x="990600" y="-495300"/>
            <a:ext cx="184731" cy="830997"/>
          </a:xfrm>
          <a:prstGeom prst="rect">
            <a:avLst/>
          </a:prstGeom>
          <a:noFill/>
        </p:spPr>
        <p:txBody>
          <a:bodyPr wrap="none" rtlCol="0">
            <a:spAutoFit/>
          </a:bodyPr>
          <a:lstStyle/>
          <a:p>
            <a:endParaRPr lang="en-US" dirty="0"/>
          </a:p>
          <a:p>
            <a:endParaRPr lang="en-US" dirty="0"/>
          </a:p>
        </p:txBody>
      </p:sp>
    </p:spTree>
    <p:extLst>
      <p:ext uri="{BB962C8B-B14F-4D97-AF65-F5344CB8AC3E}">
        <p14:creationId xmlns:p14="http://schemas.microsoft.com/office/powerpoint/2010/main" val="14264341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0" y="6589"/>
            <a:ext cx="9144000" cy="4333554"/>
          </a:xfrm>
          <a:prstGeom prst="rect">
            <a:avLst/>
          </a:prstGeom>
        </p:spPr>
      </p:pic>
      <p:sp>
        <p:nvSpPr>
          <p:cNvPr id="17410" name="Text Box 2"/>
          <p:cNvSpPr txBox="1">
            <a:spLocks noChangeArrowheads="1"/>
          </p:cNvSpPr>
          <p:nvPr/>
        </p:nvSpPr>
        <p:spPr bwMode="auto">
          <a:xfrm>
            <a:off x="3419872" y="404664"/>
            <a:ext cx="5365572" cy="5847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lvl="0" algn="r" rtl="1" eaLnBrk="0" hangingPunct="0">
              <a:defRPr/>
            </a:pPr>
            <a:r>
              <a:rPr lang="ar-SA" altLang="en-US" sz="3200" dirty="0">
                <a:solidFill>
                  <a:srgbClr val="FFD92B"/>
                </a:solidFill>
                <a:effectLst>
                  <a:glow rad="101600">
                    <a:srgbClr val="000000"/>
                  </a:glow>
                </a:effectLst>
                <a:latin typeface="Arial" panose="020B0604020202020204" pitchFamily="34" charset="0"/>
                <a:cs typeface="Arial" panose="020B0604020202020204" pitchFamily="34" charset="0"/>
              </a:rPr>
              <a:t>لو كانت حاجتنا الكبرى هي المعلومات، </a:t>
            </a:r>
          </a:p>
        </p:txBody>
      </p:sp>
      <p:sp>
        <p:nvSpPr>
          <p:cNvPr id="17411" name="Text Box 3"/>
          <p:cNvSpPr txBox="1">
            <a:spLocks noChangeArrowheads="1"/>
          </p:cNvSpPr>
          <p:nvPr/>
        </p:nvSpPr>
        <p:spPr bwMode="auto">
          <a:xfrm>
            <a:off x="4525818" y="861864"/>
            <a:ext cx="3701654" cy="5847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lvl="0" eaLnBrk="0" hangingPunct="0">
              <a:defRPr/>
            </a:pPr>
            <a:r>
              <a:rPr lang="ar-SA" altLang="en-US" sz="3200" dirty="0">
                <a:solidFill>
                  <a:srgbClr val="FFFFFF"/>
                </a:solidFill>
                <a:effectLst>
                  <a:glow rad="101600">
                    <a:srgbClr val="000000"/>
                  </a:glow>
                </a:effectLst>
                <a:latin typeface="Arial" panose="020B0604020202020204" pitchFamily="34" charset="0"/>
                <a:cs typeface="Arial" panose="020B0604020202020204" pitchFamily="34" charset="0"/>
              </a:rPr>
              <a:t>كان الله قد أرسل لنا معلمًا ؛</a:t>
            </a:r>
            <a:endParaRPr kumimoji="0" lang="en-US" altLang="en-US" sz="3200" b="0"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endParaRPr>
          </a:p>
        </p:txBody>
      </p:sp>
      <p:sp>
        <p:nvSpPr>
          <p:cNvPr id="17412" name="Text Box 4"/>
          <p:cNvSpPr txBox="1">
            <a:spLocks noChangeArrowheads="1"/>
          </p:cNvSpPr>
          <p:nvPr/>
        </p:nvSpPr>
        <p:spPr bwMode="auto">
          <a:xfrm>
            <a:off x="3246748" y="1478608"/>
            <a:ext cx="5538696" cy="5847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lvl="0" eaLnBrk="0" hangingPunct="0">
              <a:defRPr/>
            </a:pPr>
            <a:r>
              <a:rPr lang="ar-SA" altLang="en-US" sz="3200" dirty="0">
                <a:solidFill>
                  <a:srgbClr val="FFD92B"/>
                </a:solidFill>
                <a:effectLst>
                  <a:glow rad="101600">
                    <a:srgbClr val="000000"/>
                  </a:glow>
                </a:effectLst>
                <a:latin typeface="Arial" panose="020B0604020202020204" pitchFamily="34" charset="0"/>
                <a:cs typeface="Arial" panose="020B0604020202020204" pitchFamily="34" charset="0"/>
              </a:rPr>
              <a:t>إذا كانت أعظم احتياجاتنا هي التكنولوجيا،</a:t>
            </a:r>
          </a:p>
        </p:txBody>
      </p:sp>
      <p:sp>
        <p:nvSpPr>
          <p:cNvPr id="17413" name="Text Box 5"/>
          <p:cNvSpPr txBox="1">
            <a:spLocks noChangeArrowheads="1"/>
          </p:cNvSpPr>
          <p:nvPr/>
        </p:nvSpPr>
        <p:spPr bwMode="auto">
          <a:xfrm>
            <a:off x="5670362" y="1935808"/>
            <a:ext cx="2557110" cy="5847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lvl="0" eaLnBrk="0" hangingPunct="0">
              <a:defRPr/>
            </a:pPr>
            <a:r>
              <a:rPr lang="ar-SA" altLang="en-US" sz="3200" dirty="0">
                <a:solidFill>
                  <a:srgbClr val="FFFFFF"/>
                </a:solidFill>
                <a:effectLst>
                  <a:glow rad="101600">
                    <a:srgbClr val="000000"/>
                  </a:glow>
                </a:effectLst>
                <a:latin typeface="Arial" panose="020B0604020202020204" pitchFamily="34" charset="0"/>
                <a:cs typeface="Arial" panose="020B0604020202020204" pitchFamily="34" charset="0"/>
              </a:rPr>
              <a:t>لبعث الله لنا عالماً؛</a:t>
            </a:r>
          </a:p>
        </p:txBody>
      </p:sp>
      <p:sp>
        <p:nvSpPr>
          <p:cNvPr id="17414" name="Text Box 6"/>
          <p:cNvSpPr txBox="1">
            <a:spLocks noChangeArrowheads="1"/>
          </p:cNvSpPr>
          <p:nvPr/>
        </p:nvSpPr>
        <p:spPr bwMode="auto">
          <a:xfrm>
            <a:off x="4205344" y="2525167"/>
            <a:ext cx="4580100" cy="5847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lvl="0" eaLnBrk="0" hangingPunct="0">
              <a:defRPr/>
            </a:pPr>
            <a:r>
              <a:rPr lang="ar-SA" altLang="en-US" sz="3200" dirty="0">
                <a:solidFill>
                  <a:srgbClr val="FFD92B"/>
                </a:solidFill>
                <a:effectLst>
                  <a:glow rad="101600">
                    <a:srgbClr val="000000"/>
                  </a:glow>
                </a:effectLst>
                <a:latin typeface="Arial" panose="020B0604020202020204" pitchFamily="34" charset="0"/>
                <a:cs typeface="Arial" panose="020B0604020202020204" pitchFamily="34" charset="0"/>
              </a:rPr>
              <a:t>لو كانت حاجتنا الكبرى هي المال،</a:t>
            </a:r>
          </a:p>
        </p:txBody>
      </p:sp>
      <p:sp>
        <p:nvSpPr>
          <p:cNvPr id="17415" name="Text Box 7"/>
          <p:cNvSpPr txBox="1">
            <a:spLocks noChangeArrowheads="1"/>
          </p:cNvSpPr>
          <p:nvPr/>
        </p:nvSpPr>
        <p:spPr bwMode="auto">
          <a:xfrm>
            <a:off x="3491880" y="2945458"/>
            <a:ext cx="4735592" cy="5847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lvl="0" eaLnBrk="0" hangingPunct="0">
              <a:defRPr/>
            </a:pPr>
            <a:r>
              <a:rPr lang="ar-SA" altLang="en-US" sz="3200" dirty="0">
                <a:solidFill>
                  <a:srgbClr val="FFFFFF"/>
                </a:solidFill>
                <a:effectLst>
                  <a:glow rad="101600">
                    <a:srgbClr val="000000"/>
                  </a:glow>
                </a:effectLst>
                <a:latin typeface="Arial" panose="020B0604020202020204" pitchFamily="34" charset="0"/>
                <a:cs typeface="Arial" panose="020B0604020202020204" pitchFamily="34" charset="0"/>
              </a:rPr>
              <a:t>لكان الله قد بعث لنا خبيراً اقتصادياً؛</a:t>
            </a:r>
          </a:p>
        </p:txBody>
      </p:sp>
      <p:sp>
        <p:nvSpPr>
          <p:cNvPr id="17416" name="Text Box 8"/>
          <p:cNvSpPr txBox="1">
            <a:spLocks noChangeArrowheads="1"/>
          </p:cNvSpPr>
          <p:nvPr/>
        </p:nvSpPr>
        <p:spPr bwMode="auto">
          <a:xfrm>
            <a:off x="2035394" y="4500414"/>
            <a:ext cx="6750050" cy="5847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lvl="0" algn="r" eaLnBrk="0" hangingPunct="0">
              <a:defRPr/>
            </a:pPr>
            <a:r>
              <a:rPr lang="ar-SA" altLang="en-US" sz="3200" dirty="0">
                <a:solidFill>
                  <a:srgbClr val="FF9D09"/>
                </a:solidFill>
                <a:effectLst>
                  <a:glow rad="101600">
                    <a:srgbClr val="000000"/>
                  </a:glow>
                </a:effectLst>
                <a:latin typeface="Arial" panose="020B0604020202020204" pitchFamily="34" charset="0"/>
                <a:cs typeface="Arial" panose="020B0604020202020204" pitchFamily="34" charset="0"/>
              </a:rPr>
              <a:t>لكن حاجتنا الأعظم كانت المغفرة،</a:t>
            </a:r>
          </a:p>
        </p:txBody>
      </p:sp>
      <p:sp>
        <p:nvSpPr>
          <p:cNvPr id="17417" name="Text Box 9"/>
          <p:cNvSpPr txBox="1">
            <a:spLocks noChangeArrowheads="1"/>
          </p:cNvSpPr>
          <p:nvPr/>
        </p:nvSpPr>
        <p:spPr bwMode="auto">
          <a:xfrm>
            <a:off x="4918553" y="3915819"/>
            <a:ext cx="3308919" cy="5847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lvl="0" eaLnBrk="0" hangingPunct="0">
              <a:defRPr/>
            </a:pPr>
            <a:r>
              <a:rPr lang="ar-SA" altLang="en-US" sz="3200" dirty="0">
                <a:solidFill>
                  <a:srgbClr val="FFFFFF"/>
                </a:solidFill>
                <a:effectLst>
                  <a:glow rad="101600">
                    <a:srgbClr val="000000"/>
                  </a:glow>
                </a:effectLst>
                <a:latin typeface="Arial" panose="020B0604020202020204" pitchFamily="34" charset="0"/>
                <a:cs typeface="Arial" panose="020B0604020202020204" pitchFamily="34" charset="0"/>
              </a:rPr>
              <a:t>كان الله ليرسل لنا جندياً؛</a:t>
            </a:r>
          </a:p>
        </p:txBody>
      </p:sp>
      <p:sp>
        <p:nvSpPr>
          <p:cNvPr id="17418" name="Text Box 10"/>
          <p:cNvSpPr txBox="1">
            <a:spLocks noChangeArrowheads="1"/>
          </p:cNvSpPr>
          <p:nvPr/>
        </p:nvSpPr>
        <p:spPr bwMode="auto">
          <a:xfrm>
            <a:off x="4171680" y="3509815"/>
            <a:ext cx="4613764" cy="5847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lvl="0" eaLnBrk="0" hangingPunct="0">
              <a:defRPr/>
            </a:pPr>
            <a:r>
              <a:rPr lang="ar-SA" altLang="en-US" sz="3200" dirty="0">
                <a:solidFill>
                  <a:srgbClr val="FFD92B"/>
                </a:solidFill>
                <a:effectLst>
                  <a:glow rad="101600">
                    <a:srgbClr val="000000"/>
                  </a:glow>
                </a:effectLst>
                <a:latin typeface="Arial" panose="020B0604020202020204" pitchFamily="34" charset="0"/>
                <a:cs typeface="Arial" panose="020B0604020202020204" pitchFamily="34" charset="0"/>
              </a:rPr>
              <a:t>لو كانت حاجتنا الكبرى هي الأمن </a:t>
            </a:r>
          </a:p>
        </p:txBody>
      </p:sp>
      <p:sp>
        <p:nvSpPr>
          <p:cNvPr id="17420" name="WordArt 12"/>
          <p:cNvSpPr>
            <a:spLocks noChangeArrowheads="1" noChangeShapeType="1" noTextEdit="1"/>
          </p:cNvSpPr>
          <p:nvPr/>
        </p:nvSpPr>
        <p:spPr bwMode="auto">
          <a:xfrm>
            <a:off x="1838544" y="5130899"/>
            <a:ext cx="6946900" cy="3143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lvl="0" algn="ctr" eaLnBrk="0" hangingPunct="0">
              <a:defRPr/>
            </a:pPr>
            <a:r>
              <a:rPr lang="ar-SA" sz="2700" kern="10" dirty="0">
                <a:gradFill rotWithShape="1">
                  <a:gsLst>
                    <a:gs pos="0">
                      <a:srgbClr val="FFD92B"/>
                    </a:gs>
                    <a:gs pos="100000">
                      <a:srgbClr val="FE1C42"/>
                    </a:gs>
                  </a:gsLst>
                  <a:path path="rect">
                    <a:fillToRect r="100000" b="100000"/>
                  </a:path>
                </a:gradFill>
                <a:effectLst>
                  <a:glow rad="101600">
                    <a:srgbClr val="000000"/>
                  </a:glow>
                  <a:outerShdw blurRad="63500" dist="38099" dir="2700000" algn="ctr" rotWithShape="0">
                    <a:srgbClr val="000000">
                      <a:alpha val="74997"/>
                    </a:srgbClr>
                  </a:outerShdw>
                </a:effectLst>
                <a:latin typeface="Techno" charset="0"/>
                <a:ea typeface="Techno" charset="0"/>
                <a:cs typeface="Techno" charset="0"/>
              </a:rPr>
              <a:t>فأرسل الله لنا مخلصاً.</a:t>
            </a:r>
          </a:p>
        </p:txBody>
      </p:sp>
    </p:spTree>
    <p:extLst>
      <p:ext uri="{BB962C8B-B14F-4D97-AF65-F5344CB8AC3E}">
        <p14:creationId xmlns:p14="http://schemas.microsoft.com/office/powerpoint/2010/main" val="3676341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wipe(left)">
                                      <p:cBhvr>
                                        <p:cTn id="7" dur="500"/>
                                        <p:tgtEl>
                                          <p:spTgt spid="174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411"/>
                                        </p:tgtEl>
                                        <p:attrNameLst>
                                          <p:attrName>style.visibility</p:attrName>
                                        </p:attrNameLst>
                                      </p:cBhvr>
                                      <p:to>
                                        <p:strVal val="visible"/>
                                      </p:to>
                                    </p:set>
                                    <p:animEffect transition="in" filter="wipe(left)">
                                      <p:cBhvr>
                                        <p:cTn id="12" dur="500"/>
                                        <p:tgtEl>
                                          <p:spTgt spid="174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412"/>
                                        </p:tgtEl>
                                        <p:attrNameLst>
                                          <p:attrName>style.visibility</p:attrName>
                                        </p:attrNameLst>
                                      </p:cBhvr>
                                      <p:to>
                                        <p:strVal val="visible"/>
                                      </p:to>
                                    </p:set>
                                    <p:animEffect transition="in" filter="wipe(left)">
                                      <p:cBhvr>
                                        <p:cTn id="17" dur="500"/>
                                        <p:tgtEl>
                                          <p:spTgt spid="1741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7413"/>
                                        </p:tgtEl>
                                        <p:attrNameLst>
                                          <p:attrName>style.visibility</p:attrName>
                                        </p:attrNameLst>
                                      </p:cBhvr>
                                      <p:to>
                                        <p:strVal val="visible"/>
                                      </p:to>
                                    </p:set>
                                    <p:animEffect transition="in" filter="wipe(left)">
                                      <p:cBhvr>
                                        <p:cTn id="22" dur="500"/>
                                        <p:tgtEl>
                                          <p:spTgt spid="1741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7414"/>
                                        </p:tgtEl>
                                        <p:attrNameLst>
                                          <p:attrName>style.visibility</p:attrName>
                                        </p:attrNameLst>
                                      </p:cBhvr>
                                      <p:to>
                                        <p:strVal val="visible"/>
                                      </p:to>
                                    </p:set>
                                    <p:animEffect transition="in" filter="wipe(left)">
                                      <p:cBhvr>
                                        <p:cTn id="27" dur="500"/>
                                        <p:tgtEl>
                                          <p:spTgt spid="1741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7415"/>
                                        </p:tgtEl>
                                        <p:attrNameLst>
                                          <p:attrName>style.visibility</p:attrName>
                                        </p:attrNameLst>
                                      </p:cBhvr>
                                      <p:to>
                                        <p:strVal val="visible"/>
                                      </p:to>
                                    </p:set>
                                    <p:animEffect transition="in" filter="wipe(left)">
                                      <p:cBhvr>
                                        <p:cTn id="32" dur="500"/>
                                        <p:tgtEl>
                                          <p:spTgt spid="1741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7418"/>
                                        </p:tgtEl>
                                        <p:attrNameLst>
                                          <p:attrName>style.visibility</p:attrName>
                                        </p:attrNameLst>
                                      </p:cBhvr>
                                      <p:to>
                                        <p:strVal val="visible"/>
                                      </p:to>
                                    </p:set>
                                    <p:animEffect transition="in" filter="wipe(left)">
                                      <p:cBhvr>
                                        <p:cTn id="37" dur="500"/>
                                        <p:tgtEl>
                                          <p:spTgt spid="1741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7417"/>
                                        </p:tgtEl>
                                        <p:attrNameLst>
                                          <p:attrName>style.visibility</p:attrName>
                                        </p:attrNameLst>
                                      </p:cBhvr>
                                      <p:to>
                                        <p:strVal val="visible"/>
                                      </p:to>
                                    </p:set>
                                    <p:animEffect transition="in" filter="wipe(left)">
                                      <p:cBhvr>
                                        <p:cTn id="42" dur="500"/>
                                        <p:tgtEl>
                                          <p:spTgt spid="17417"/>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7416"/>
                                        </p:tgtEl>
                                        <p:attrNameLst>
                                          <p:attrName>style.visibility</p:attrName>
                                        </p:attrNameLst>
                                      </p:cBhvr>
                                      <p:to>
                                        <p:strVal val="visible"/>
                                      </p:to>
                                    </p:set>
                                    <p:animEffect transition="in" filter="wipe(left)">
                                      <p:cBhvr>
                                        <p:cTn id="47" dur="500"/>
                                        <p:tgtEl>
                                          <p:spTgt spid="1741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7420"/>
                                        </p:tgtEl>
                                        <p:attrNameLst>
                                          <p:attrName>style.visibility</p:attrName>
                                        </p:attrNameLst>
                                      </p:cBhvr>
                                      <p:to>
                                        <p:strVal val="visible"/>
                                      </p:to>
                                    </p:set>
                                    <p:animEffect transition="in" filter="wipe(left)">
                                      <p:cBhvr>
                                        <p:cTn id="52" dur="500"/>
                                        <p:tgtEl>
                                          <p:spTgt spid="174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autoUpdateAnimBg="0"/>
      <p:bldP spid="17411" grpId="0" autoUpdateAnimBg="0"/>
      <p:bldP spid="17412" grpId="0" autoUpdateAnimBg="0"/>
      <p:bldP spid="17413" grpId="0" autoUpdateAnimBg="0"/>
      <p:bldP spid="17414" grpId="0" autoUpdateAnimBg="0"/>
      <p:bldP spid="17415" grpId="0" autoUpdateAnimBg="0"/>
      <p:bldP spid="17416" grpId="0" autoUpdateAnimBg="0"/>
      <p:bldP spid="17417" grpId="0" autoUpdateAnimBg="0"/>
      <p:bldP spid="17418" grpId="0" autoUpdateAnimBg="0"/>
      <p:bldP spid="17420"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p:cNvPicPr>
          <p:nvPr/>
        </p:nvPicPr>
        <p:blipFill>
          <a:blip r:embed="rId3" cstate="print"/>
          <a:srcRect/>
          <a:stretch>
            <a:fillRect/>
          </a:stretch>
        </p:blipFill>
        <p:spPr bwMode="auto">
          <a:xfrm>
            <a:off x="0" y="0"/>
            <a:ext cx="9139238" cy="5105400"/>
          </a:xfrm>
          <a:prstGeom prst="rect">
            <a:avLst/>
          </a:prstGeom>
          <a:noFill/>
          <a:ln w="9525">
            <a:noFill/>
            <a:miter lim="800000"/>
            <a:headEnd/>
            <a:tailEnd/>
          </a:ln>
        </p:spPr>
      </p:pic>
      <p:sp>
        <p:nvSpPr>
          <p:cNvPr id="900098" name="Rectangle 2"/>
          <p:cNvSpPr>
            <a:spLocks noGrp="1" noChangeArrowheads="1"/>
          </p:cNvSpPr>
          <p:nvPr>
            <p:ph type="ctrTitle"/>
          </p:nvPr>
        </p:nvSpPr>
        <p:spPr>
          <a:xfrm>
            <a:off x="0" y="4824744"/>
            <a:ext cx="9144000" cy="2033256"/>
          </a:xfrm>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كيف </a:t>
            </a:r>
            <a:r>
              <a:rPr lang="ar-JO" sz="54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سيكمل</a:t>
            </a: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 الله خطته لجميع المخلوقات</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174218" y="548680"/>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9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a:t>
            </a:r>
            <a:r>
              <a:rPr kumimoji="0" lang="ar-JO" sz="9600" b="1" i="0" u="none" strike="noStrike" kern="1200" cap="none" spc="0" normalizeH="0" baseline="0" noProof="0" dirty="0" err="1">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شعياء</a:t>
            </a:r>
            <a:endParaRPr kumimoji="0" lang="en-US" sz="9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47408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1"/>
          <p:cNvPicPr>
            <a:picLocks noChangeAspect="1"/>
          </p:cNvPicPr>
          <p:nvPr/>
        </p:nvPicPr>
        <p:blipFill>
          <a:blip r:embed="rId3" cstate="print"/>
          <a:srcRect/>
          <a:stretch>
            <a:fillRect/>
          </a:stretch>
        </p:blipFill>
        <p:spPr bwMode="auto">
          <a:xfrm>
            <a:off x="4762" y="0"/>
            <a:ext cx="9139238" cy="5105400"/>
          </a:xfrm>
          <a:prstGeom prst="rect">
            <a:avLst/>
          </a:prstGeom>
          <a:noFill/>
          <a:ln w="9525">
            <a:noFill/>
            <a:miter lim="800000"/>
            <a:headEnd/>
            <a:tailEnd/>
          </a:ln>
        </p:spPr>
      </p:pic>
      <p:sp>
        <p:nvSpPr>
          <p:cNvPr id="8" name="Rectangle 2"/>
          <p:cNvSpPr txBox="1">
            <a:spLocks noChangeArrowheads="1"/>
          </p:cNvSpPr>
          <p:nvPr/>
        </p:nvSpPr>
        <p:spPr bwMode="auto">
          <a:xfrm>
            <a:off x="-23813" y="4865690"/>
            <a:ext cx="9144000" cy="1992310"/>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a:t>
            </a:r>
            <a:r>
              <a:rPr kumimoji="0" lang="ar-JO" sz="5400" b="1" i="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يدين</a:t>
            </a:r>
            <a:r>
              <a:rPr kumimoji="0" lang="ar-JO" sz="54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الله أولئك الذين يرفضونه</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أش ١-٣٩)</a:t>
            </a:r>
            <a:endParaRPr kumimoji="0" lang="en-US" sz="54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785794"/>
            <a:ext cx="9120187" cy="1707685"/>
          </a:xfrm>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rtl="1">
              <a:defRPr/>
            </a:pPr>
            <a:r>
              <a:rPr lang="ar-JO" sz="8000" b="1" dirty="0">
                <a:effectLst>
                  <a:glow rad="127000">
                    <a:schemeClr val="tx1"/>
                  </a:glow>
                </a:effectLst>
                <a:latin typeface="Arial" panose="020B0604020202020204" pitchFamily="34" charset="0"/>
                <a:ea typeface="ＭＳ Ｐゴシック" charset="0"/>
                <a:cs typeface="Arial" panose="020B0604020202020204" pitchFamily="34" charset="0"/>
              </a:rPr>
              <a:t>كن كاملاً</a:t>
            </a:r>
            <a:endParaRPr lang="en-US" sz="8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4546600" y="2857496"/>
            <a:ext cx="3311548" cy="1150938"/>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i="1" u="none" strike="noStrike" kern="1200" cap="none" spc="0" normalizeH="0" baseline="0" noProof="0" dirty="0" err="1">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الدينونة</a:t>
            </a:r>
            <a:endParaRPr kumimoji="0" lang="en-US" sz="54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0" name="Rectangle 2"/>
          <p:cNvSpPr txBox="1">
            <a:spLocks noChangeArrowheads="1"/>
          </p:cNvSpPr>
          <p:nvPr/>
        </p:nvSpPr>
        <p:spPr bwMode="auto">
          <a:xfrm>
            <a:off x="4546600" y="3714752"/>
            <a:ext cx="3311548" cy="1150938"/>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١-٣٩</a:t>
            </a:r>
            <a:endParaRPr kumimoji="0" lang="en-US" sz="54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67950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1"/>
          <p:cNvPicPr>
            <a:picLocks noChangeAspect="1"/>
          </p:cNvPicPr>
          <p:nvPr/>
        </p:nvPicPr>
        <p:blipFill>
          <a:blip r:embed="rId3" cstate="print"/>
          <a:srcRect/>
          <a:stretch>
            <a:fillRect/>
          </a:stretch>
        </p:blipFill>
        <p:spPr bwMode="auto">
          <a:xfrm>
            <a:off x="0" y="0"/>
            <a:ext cx="9139238" cy="5105400"/>
          </a:xfrm>
          <a:prstGeom prst="rect">
            <a:avLst/>
          </a:prstGeom>
          <a:noFill/>
          <a:ln w="9525">
            <a:noFill/>
            <a:miter lim="800000"/>
            <a:headEnd/>
            <a:tailEnd/>
          </a:ln>
        </p:spPr>
      </p:pic>
      <p:sp>
        <p:nvSpPr>
          <p:cNvPr id="8" name="Rectangle 2"/>
          <p:cNvSpPr txBox="1">
            <a:spLocks noChangeArrowheads="1"/>
          </p:cNvSpPr>
          <p:nvPr/>
        </p:nvSpPr>
        <p:spPr bwMode="auto">
          <a:xfrm>
            <a:off x="-23813" y="4909033"/>
            <a:ext cx="9144000" cy="1948967"/>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الله سي</a:t>
            </a:r>
            <a:r>
              <a:rPr kumimoji="0" lang="ar-JO" sz="5400" b="1" i="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حفظ</a:t>
            </a:r>
            <a:r>
              <a:rPr kumimoji="0" lang="ar-JO" sz="54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أولئك الذين يثقون به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(إش ٤٠-٦٦)</a:t>
            </a:r>
            <a:endParaRPr kumimoji="0" lang="en-US" sz="54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785794"/>
            <a:ext cx="9120187" cy="1707685"/>
          </a:xfrm>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rtl="1">
              <a:defRPr/>
            </a:pPr>
            <a:r>
              <a:rPr lang="ar-JO" sz="8000" b="1" dirty="0">
                <a:effectLst>
                  <a:glow rad="127000">
                    <a:schemeClr val="tx1"/>
                  </a:glow>
                </a:effectLst>
                <a:latin typeface="Arial" panose="020B0604020202020204" pitchFamily="34" charset="0"/>
                <a:ea typeface="ＭＳ Ｐゴシック" charset="0"/>
                <a:cs typeface="Arial" panose="020B0604020202020204" pitchFamily="34" charset="0"/>
              </a:rPr>
              <a:t>كن كاملاً</a:t>
            </a:r>
            <a:endParaRPr lang="en-US" sz="8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25400" y="3125787"/>
            <a:ext cx="4597400" cy="1150938"/>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الخلاص</a:t>
            </a:r>
            <a:endParaRPr kumimoji="0" lang="en-US" sz="54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 name="Rectangle 2"/>
          <p:cNvSpPr txBox="1">
            <a:spLocks noChangeArrowheads="1"/>
          </p:cNvSpPr>
          <p:nvPr/>
        </p:nvSpPr>
        <p:spPr bwMode="auto">
          <a:xfrm>
            <a:off x="4522787" y="3125787"/>
            <a:ext cx="3478237" cy="1150938"/>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i="1" u="none" strike="noStrike" kern="1200" cap="none" spc="0" normalizeH="0" baseline="0" noProof="0" dirty="0" err="1">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الدينونة</a:t>
            </a:r>
            <a:endParaRPr kumimoji="0" lang="en-US" sz="54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0" name="Rectangle 2"/>
          <p:cNvSpPr txBox="1">
            <a:spLocks noChangeArrowheads="1"/>
          </p:cNvSpPr>
          <p:nvPr/>
        </p:nvSpPr>
        <p:spPr bwMode="auto">
          <a:xfrm>
            <a:off x="428595" y="3959225"/>
            <a:ext cx="4144991" cy="1150938"/>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٤٠-٦٦</a:t>
            </a:r>
            <a:endParaRPr kumimoji="0" lang="en-US" sz="54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1" name="Rectangle 2"/>
          <p:cNvSpPr txBox="1">
            <a:spLocks noChangeArrowheads="1"/>
          </p:cNvSpPr>
          <p:nvPr/>
        </p:nvSpPr>
        <p:spPr bwMode="auto">
          <a:xfrm>
            <a:off x="4473574" y="3959225"/>
            <a:ext cx="3741764" cy="1150938"/>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١-٣٩</a:t>
            </a:r>
            <a:endParaRPr kumimoji="0" lang="en-US" sz="54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330061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Title 1"/>
          <p:cNvSpPr>
            <a:spLocks noGrp="1"/>
          </p:cNvSpPr>
          <p:nvPr>
            <p:ph type="title"/>
          </p:nvPr>
        </p:nvSpPr>
        <p:spPr>
          <a:xfrm>
            <a:off x="179388" y="0"/>
            <a:ext cx="3240087" cy="2852738"/>
          </a:xfrm>
        </p:spPr>
        <p:txBody>
          <a:bodyPr/>
          <a:lstStyle/>
          <a:p>
            <a:pPr algn="r" rtl="1"/>
            <a:r>
              <a:rPr lang="ar-JO" sz="3600" b="1" dirty="0">
                <a:latin typeface="Arial" pitchFamily="34" charset="0"/>
                <a:cs typeface="Arial" pitchFamily="34" charset="0"/>
              </a:rPr>
              <a:t>كلية سنغافورة للكتاب المقدس</a:t>
            </a:r>
            <a:endParaRPr lang="en-US" sz="3600" b="1" dirty="0">
              <a:latin typeface="Arial" pitchFamily="34" charset="0"/>
              <a:cs typeface="Arial" pitchFamily="34" charset="0"/>
            </a:endParaRPr>
          </a:p>
        </p:txBody>
      </p:sp>
      <p:pic>
        <p:nvPicPr>
          <p:cNvPr id="215043" name="Picture 2" descr="IMG_7886.jpeg"/>
          <p:cNvPicPr>
            <a:picLocks noChangeAspect="1"/>
          </p:cNvPicPr>
          <p:nvPr/>
        </p:nvPicPr>
        <p:blipFill>
          <a:blip r:embed="rId3" cstate="print"/>
          <a:srcRect/>
          <a:stretch>
            <a:fillRect/>
          </a:stretch>
        </p:blipFill>
        <p:spPr bwMode="auto">
          <a:xfrm>
            <a:off x="0" y="2871788"/>
            <a:ext cx="8128000" cy="3941762"/>
          </a:xfrm>
          <a:prstGeom prst="rect">
            <a:avLst/>
          </a:prstGeom>
          <a:noFill/>
          <a:ln w="9525">
            <a:noFill/>
            <a:miter lim="800000"/>
            <a:headEnd/>
            <a:tailEnd/>
          </a:ln>
        </p:spPr>
      </p:pic>
      <p:pic>
        <p:nvPicPr>
          <p:cNvPr id="215044" name="Picture 4" descr="IMG_7882.jpeg"/>
          <p:cNvPicPr>
            <a:picLocks noChangeAspect="1"/>
          </p:cNvPicPr>
          <p:nvPr/>
        </p:nvPicPr>
        <p:blipFill>
          <a:blip r:embed="rId4" cstate="print"/>
          <a:srcRect/>
          <a:stretch>
            <a:fillRect/>
          </a:stretch>
        </p:blipFill>
        <p:spPr bwMode="auto">
          <a:xfrm rot="-529299">
            <a:off x="3586163" y="26988"/>
            <a:ext cx="3784600" cy="3390900"/>
          </a:xfrm>
          <a:prstGeom prst="rect">
            <a:avLst/>
          </a:prstGeom>
          <a:noFill/>
          <a:ln w="9525">
            <a:noFill/>
            <a:miter lim="800000"/>
            <a:headEnd/>
            <a:tailEnd/>
          </a:ln>
        </p:spPr>
      </p:pic>
    </p:spTree>
    <p:extLst>
      <p:ext uri="{BB962C8B-B14F-4D97-AF65-F5344CB8AC3E}">
        <p14:creationId xmlns:p14="http://schemas.microsoft.com/office/powerpoint/2010/main" val="3724416483"/>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1"/>
          <p:cNvPicPr>
            <a:picLocks noChangeAspect="1"/>
          </p:cNvPicPr>
          <p:nvPr/>
        </p:nvPicPr>
        <p:blipFill>
          <a:blip r:embed="rId3" cstate="print"/>
          <a:srcRect/>
          <a:stretch>
            <a:fillRect/>
          </a:stretch>
        </p:blipFill>
        <p:spPr bwMode="auto">
          <a:xfrm>
            <a:off x="0" y="0"/>
            <a:ext cx="9139238" cy="5105400"/>
          </a:xfrm>
          <a:prstGeom prst="rect">
            <a:avLst/>
          </a:prstGeom>
          <a:noFill/>
          <a:ln w="9525">
            <a:noFill/>
            <a:miter lim="800000"/>
            <a:headEnd/>
            <a:tailEnd/>
          </a:ln>
        </p:spPr>
      </p:pic>
      <p:sp>
        <p:nvSpPr>
          <p:cNvPr id="8" name="Rectangle 2"/>
          <p:cNvSpPr txBox="1">
            <a:spLocks noChangeArrowheads="1"/>
          </p:cNvSpPr>
          <p:nvPr/>
        </p:nvSpPr>
        <p:spPr bwMode="auto">
          <a:xfrm>
            <a:off x="-23813" y="5146264"/>
            <a:ext cx="9144000" cy="1645478"/>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الله سوف </a:t>
            </a:r>
            <a:r>
              <a:rPr kumimoji="0" lang="ar-JO" sz="5400" b="1" i="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يدين</a:t>
            </a:r>
            <a:r>
              <a:rPr kumimoji="0" lang="ar-JO" sz="54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و </a:t>
            </a:r>
            <a:r>
              <a:rPr kumimoji="0" lang="ar-JO" sz="5400" b="1" i="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يخلص</a:t>
            </a:r>
            <a:r>
              <a:rPr kumimoji="0" lang="ar-JO" sz="54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خليقته</a:t>
            </a:r>
            <a:endParaRPr kumimoji="0" lang="en-US" sz="54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5426"/>
            <a:ext cx="9120187" cy="1446653"/>
          </a:xfrm>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6000" b="1" dirty="0">
                <a:effectLst>
                  <a:glow rad="127000">
                    <a:schemeClr val="tx1"/>
                  </a:glow>
                </a:effectLst>
                <a:latin typeface="Arial" panose="020B0604020202020204" pitchFamily="34" charset="0"/>
                <a:ea typeface="ＭＳ Ｐゴシック" charset="0"/>
                <a:cs typeface="Arial" panose="020B0604020202020204" pitchFamily="34" charset="0"/>
              </a:rPr>
              <a:t>الفكرة الرئيسية في أشعياء</a:t>
            </a:r>
            <a:endParaRPr lang="en-US" sz="6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1643042" y="3036887"/>
            <a:ext cx="2000264" cy="1150938"/>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الخلاص</a:t>
            </a:r>
            <a:endParaRPr kumimoji="0" lang="en-US" sz="54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 name="Rectangle 2"/>
          <p:cNvSpPr txBox="1">
            <a:spLocks noChangeArrowheads="1"/>
          </p:cNvSpPr>
          <p:nvPr/>
        </p:nvSpPr>
        <p:spPr bwMode="auto">
          <a:xfrm>
            <a:off x="4522787" y="3036887"/>
            <a:ext cx="2906733" cy="1150938"/>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الدينونة</a:t>
            </a:r>
            <a:endParaRPr kumimoji="0" lang="en-US" sz="54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Rectangle 2">
            <a:extLst>
              <a:ext uri="{FF2B5EF4-FFF2-40B4-BE49-F238E27FC236}">
                <a16:creationId xmlns:a16="http://schemas.microsoft.com/office/drawing/2014/main" id="{F0F01C81-EEB0-F1AE-B3D8-9F362ADF64CA}"/>
              </a:ext>
            </a:extLst>
          </p:cNvPr>
          <p:cNvSpPr txBox="1">
            <a:spLocks noChangeArrowheads="1"/>
          </p:cNvSpPr>
          <p:nvPr/>
        </p:nvSpPr>
        <p:spPr bwMode="auto">
          <a:xfrm>
            <a:off x="428595" y="3959225"/>
            <a:ext cx="4144991" cy="1150938"/>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٤٠-٦٦</a:t>
            </a:r>
            <a:endParaRPr kumimoji="0" lang="en-US" sz="54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23F16D55-71D5-1FA3-DBA3-0BC31FC4D643}"/>
              </a:ext>
            </a:extLst>
          </p:cNvPr>
          <p:cNvSpPr txBox="1">
            <a:spLocks noChangeArrowheads="1"/>
          </p:cNvSpPr>
          <p:nvPr/>
        </p:nvSpPr>
        <p:spPr bwMode="auto">
          <a:xfrm>
            <a:off x="4473574" y="3959225"/>
            <a:ext cx="3741764" cy="1150938"/>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١-٣٩</a:t>
            </a:r>
            <a:endParaRPr kumimoji="0" lang="en-US" sz="54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3254886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shadeToTitle="1">
        <a:gradFill rotWithShape="1">
          <a:gsLst>
            <a:gs pos="0">
              <a:srgbClr val="800000"/>
            </a:gs>
            <a:gs pos="100000">
              <a:schemeClr val="tx1"/>
            </a:gs>
          </a:gsLst>
          <a:path path="shape">
            <a:fillToRect l="50000" t="50000" r="50000" b="50000"/>
          </a:path>
        </a:gradFill>
        <a:effectLst/>
      </p:bgPr>
    </p:bg>
    <p:spTree>
      <p:nvGrpSpPr>
        <p:cNvPr id="1" name=""/>
        <p:cNvGrpSpPr/>
        <p:nvPr/>
      </p:nvGrpSpPr>
      <p:grpSpPr>
        <a:xfrm>
          <a:off x="0" y="0"/>
          <a:ext cx="0" cy="0"/>
          <a:chOff x="0" y="0"/>
          <a:chExt cx="0" cy="0"/>
        </a:xfrm>
      </p:grpSpPr>
      <p:sp>
        <p:nvSpPr>
          <p:cNvPr id="45058" name="Picture 1"/>
          <p:cNvSpPr>
            <a:spLocks noChangeAspect="1"/>
          </p:cNvSpPr>
          <p:nvPr/>
        </p:nvSpPr>
        <p:spPr bwMode="auto">
          <a:xfrm>
            <a:off x="0" y="368300"/>
            <a:ext cx="9144000" cy="6099175"/>
          </a:xfrm>
          <a:prstGeom prst="rect">
            <a:avLst/>
          </a:prstGeom>
          <a:noFill/>
          <a:ln w="9525">
            <a:no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كلمة مفتاحية</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2276872"/>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7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الإسترداد</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9144000" cy="909772"/>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lang="ar-SA"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إ</a:t>
            </a:r>
            <a:r>
              <a:rPr kumimoji="0" lang="ar-JO" sz="4800" b="1" i="0" u="none" strike="noStrike" kern="1200" cap="none" spc="0" normalizeH="0" baseline="0" noProof="0" dirty="0" err="1">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شعياء</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45062" name="Text Box 24"/>
          <p:cNvSpPr txBox="1">
            <a:spLocks noChangeArrowheads="1"/>
          </p:cNvSpPr>
          <p:nvPr/>
        </p:nvSpPr>
        <p:spPr bwMode="auto">
          <a:xfrm>
            <a:off x="8389938" y="65088"/>
            <a:ext cx="698500" cy="831850"/>
          </a:xfrm>
          <a:prstGeom prst="rect">
            <a:avLst/>
          </a:prstGeom>
          <a:noFill/>
          <a:ln w="9525">
            <a:noFill/>
            <a:miter lim="800000"/>
            <a:headEnd/>
            <a:tailEnd/>
          </a:ln>
        </p:spPr>
        <p:txBody>
          <a:bodyPr wrap="non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rPr>
              <a:t>452</a:t>
            </a:r>
            <a:endParaRPr kumimoji="0" lang="en-US" altLang="zh-CN" sz="2400" b="1"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rPr>
              <a:t>343</a:t>
            </a:r>
            <a:endParaRPr kumimoji="0" lang="en-US" altLang="zh-CN" sz="2400" b="1"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spTree>
    <p:extLst>
      <p:ext uri="{BB962C8B-B14F-4D97-AF65-F5344CB8AC3E}">
        <p14:creationId xmlns:p14="http://schemas.microsoft.com/office/powerpoint/2010/main" val="333981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3569" name="Text Box 1"/>
          <p:cNvSpPr txBox="1">
            <a:spLocks noChangeArrowheads="1"/>
          </p:cNvSpPr>
          <p:nvPr/>
        </p:nvSpPr>
        <p:spPr bwMode="auto">
          <a:xfrm>
            <a:off x="990600" y="2971800"/>
            <a:ext cx="3352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57200" rtl="0" eaLnBrk="1" fontAlgn="auto" latinLnBrk="0" hangingPunct="1">
              <a:lnSpc>
                <a:spcPct val="93000"/>
              </a:lnSpc>
              <a:spcBef>
                <a:spcPts val="0"/>
              </a:spcBef>
              <a:spcAft>
                <a:spcPts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90114" name="Text Box 2"/>
          <p:cNvSpPr txBox="1">
            <a:spLocks noChangeArrowheads="1"/>
          </p:cNvSpPr>
          <p:nvPr/>
        </p:nvSpPr>
        <p:spPr bwMode="auto">
          <a:xfrm>
            <a:off x="609600" y="1676400"/>
            <a:ext cx="8001000" cy="1448731"/>
          </a:xfrm>
          <a:prstGeom prst="rect">
            <a:avLst/>
          </a:prstGeom>
          <a:blipFill dpi="0" rotWithShape="0">
            <a:blip r:embed="rId3" cstate="print">
              <a:lum bright="-33000"/>
            </a:blip>
            <a:srcRect/>
            <a:tile tx="0" ty="0" sx="100000" sy="100000" flip="none" algn="tl"/>
          </a:blip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57200" rtl="1" eaLnBrk="1" fontAlgn="auto" latinLnBrk="0" hangingPunct="1">
              <a:lnSpc>
                <a:spcPct val="100000"/>
              </a:lnSpc>
              <a:spcBef>
                <a:spcPts val="2750"/>
              </a:spcBef>
              <a:spcAft>
                <a:spcPts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الاسترداد المستقبلي للأرض يجب أن يدفعنا في تحديد أولوياتنا الآن</a:t>
            </a:r>
            <a:endParaRPr kumimoji="0" lang="en-GB"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endParaRPr>
          </a:p>
        </p:txBody>
      </p:sp>
      <p:sp>
        <p:nvSpPr>
          <p:cNvPr id="503812" name="Text Box 3"/>
          <p:cNvSpPr txBox="1">
            <a:spLocks noChangeArrowheads="1"/>
          </p:cNvSpPr>
          <p:nvPr/>
        </p:nvSpPr>
        <p:spPr bwMode="auto">
          <a:xfrm>
            <a:off x="533400" y="4648200"/>
            <a:ext cx="8001000" cy="648512"/>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57200" rtl="1" eaLnBrk="1" fontAlgn="auto" latinLnBrk="0" hangingPunct="1">
              <a:lnSpc>
                <a:spcPct val="100000"/>
              </a:lnSpc>
              <a:spcBef>
                <a:spcPts val="2250"/>
              </a:spcBef>
              <a:spcAft>
                <a:spcPts val="0"/>
              </a:spcAft>
              <a:buClr>
                <a:srgbClr val="EAEAEA"/>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3600" b="1" i="1" u="none" strike="noStrike" kern="1200" cap="none" spc="0" normalizeH="0" baseline="0" noProof="0" dirty="0">
                <a:ln>
                  <a:noFill/>
                </a:ln>
                <a:solidFill>
                  <a:srgbClr val="EAEAEA"/>
                </a:solidFill>
                <a:effectLst>
                  <a:outerShdw blurRad="38100" dist="38100" dir="2700000" algn="tl">
                    <a:srgbClr val="000000"/>
                  </a:outerShdw>
                </a:effectLst>
                <a:uLnTx/>
                <a:uFillTx/>
                <a:latin typeface="Arial" charset="0"/>
                <a:ea typeface="ＭＳ Ｐゴシック" charset="0"/>
                <a:cs typeface="Arial" charset="0"/>
              </a:rPr>
              <a:t>إذ تدرك بأن الله يجهزك الآن للحكم مستقبلًا</a:t>
            </a:r>
            <a:endParaRPr kumimoji="0" lang="en-GB" sz="3600" b="1" i="1" u="none" strike="noStrike" kern="1200" cap="none" spc="0" normalizeH="0" baseline="0" noProof="0" dirty="0">
              <a:ln>
                <a:noFill/>
              </a:ln>
              <a:solidFill>
                <a:srgbClr val="EAEAEA"/>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90116" name="Text Box 4"/>
          <p:cNvSpPr txBox="1">
            <a:spLocks noChangeArrowheads="1"/>
          </p:cNvSpPr>
          <p:nvPr/>
        </p:nvSpPr>
        <p:spPr bwMode="auto">
          <a:xfrm>
            <a:off x="533400" y="563563"/>
            <a:ext cx="8153400" cy="579437"/>
          </a:xfrm>
          <a:prstGeom prst="rect">
            <a:avLst/>
          </a:prstGeom>
          <a:gradFill rotWithShape="0">
            <a:gsLst>
              <a:gs pos="0">
                <a:srgbClr val="761800"/>
              </a:gs>
              <a:gs pos="100000">
                <a:srgbClr val="FF3300"/>
              </a:gs>
            </a:gsLst>
            <a:lin ang="5400000" scaled="1"/>
          </a:gradFill>
          <a:ln w="9525">
            <a:noFill/>
            <a:round/>
            <a:headEnd/>
            <a:tailEnd/>
          </a:ln>
          <a:effec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57200" rtl="0" eaLnBrk="1" fontAlgn="auto" latinLnBrk="0" hangingPunct="1">
              <a:lnSpc>
                <a:spcPct val="100000"/>
              </a:lnSpc>
              <a:spcBef>
                <a:spcPts val="2000"/>
              </a:spcBef>
              <a:spcAft>
                <a:spcPts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SA"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تطبيقات</a:t>
            </a:r>
            <a:endParaRPr kumimoji="0" lang="en-GB"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1133573" name="Text Box 5"/>
          <p:cNvSpPr txBox="1">
            <a:spLocks noChangeArrowheads="1"/>
          </p:cNvSpPr>
          <p:nvPr/>
        </p:nvSpPr>
        <p:spPr bwMode="auto">
          <a:xfrm>
            <a:off x="8259763" y="0"/>
            <a:ext cx="877887"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
                <a:srgbClr val="003399"/>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452</a:t>
            </a:r>
          </a:p>
        </p:txBody>
      </p:sp>
    </p:spTree>
    <p:extLst>
      <p:ext uri="{BB962C8B-B14F-4D97-AF65-F5344CB8AC3E}">
        <p14:creationId xmlns:p14="http://schemas.microsoft.com/office/powerpoint/2010/main" val="220646673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23155"/>
            <a:ext cx="9135569" cy="6909070"/>
          </a:xfrm>
          <a:prstGeom prst="rect">
            <a:avLst/>
          </a:prstGeom>
        </p:spPr>
      </p:pic>
      <p:sp>
        <p:nvSpPr>
          <p:cNvPr id="633858" name="Rectangle 2"/>
          <p:cNvSpPr>
            <a:spLocks noGrp="1" noChangeArrowheads="1"/>
          </p:cNvSpPr>
          <p:nvPr>
            <p:ph type="title"/>
          </p:nvPr>
        </p:nvSpPr>
        <p:spPr>
          <a:xfrm>
            <a:off x="-1" y="415182"/>
            <a:ext cx="9135569" cy="838200"/>
          </a:xfrm>
          <a:extLst>
            <a:ext uri="{909E8E84-426E-40dd-AFC4-6F175D3DCCD1}">
              <a14:hiddenFill xmlns="" xmlns:a14="http://schemas.microsoft.com/office/drawing/2010/main">
                <a:solidFill>
                  <a:srgbClr val="000000"/>
                </a:solidFill>
              </a14:hiddenFill>
            </a:ext>
          </a:extLst>
        </p:spPr>
        <p:txBody>
          <a:bodyPr/>
          <a:lstStyle/>
          <a:p>
            <a:pPr algn="ctr" rtl="1" eaLnBrk="1" hangingPunct="1">
              <a:defRPr/>
            </a:pPr>
            <a:r>
              <a:rPr lang="ar-SA" sz="5400" b="1" dirty="0">
                <a:solidFill>
                  <a:srgbClr val="FFFFFF"/>
                </a:solidFill>
                <a:effectLst>
                  <a:glow rad="228600">
                    <a:schemeClr val="bg1"/>
                  </a:glow>
                </a:effectLst>
                <a:latin typeface="Arial"/>
                <a:cs typeface="Arial"/>
              </a:rPr>
              <a:t>يسوع سوف يملك</a:t>
            </a:r>
            <a:endParaRPr lang="en-US" sz="4800" dirty="0">
              <a:solidFill>
                <a:srgbClr val="FFFFFF"/>
              </a:solidFill>
              <a:effectLst>
                <a:glow rad="228600">
                  <a:schemeClr val="bg1"/>
                </a:glow>
              </a:effectLst>
              <a:latin typeface="Arial"/>
              <a:cs typeface="Arial"/>
            </a:endParaRPr>
          </a:p>
        </p:txBody>
      </p:sp>
      <p:sp>
        <p:nvSpPr>
          <p:cNvPr id="8" name="Subtitle 2"/>
          <p:cNvSpPr txBox="1">
            <a:spLocks/>
          </p:cNvSpPr>
          <p:nvPr/>
        </p:nvSpPr>
        <p:spPr>
          <a:xfrm>
            <a:off x="1288771" y="4890099"/>
            <a:ext cx="6477000" cy="1967901"/>
          </a:xfrm>
          <a:prstGeom prst="rect">
            <a:avLst/>
          </a:prstGeom>
        </p:spPr>
        <p:txBody>
          <a:bodyPr vert="horz" lIns="91440" tIns="0" rIns="45720" bIns="0" rtlCol="0" anchor="ctr">
            <a:normAutofit/>
          </a:bodyPr>
          <a:lstStyle>
            <a:lvl1pPr marL="0" indent="0" algn="l" defTabSz="914400" rtl="0" eaLnBrk="1" latinLnBrk="0" hangingPunct="1">
              <a:lnSpc>
                <a:spcPts val="2600"/>
              </a:lnSpc>
              <a:spcBef>
                <a:spcPts val="0"/>
              </a:spcBef>
              <a:buSzPct val="90000"/>
              <a:buFontTx/>
              <a:buNone/>
              <a:defRPr sz="2200" kern="1200">
                <a:solidFill>
                  <a:schemeClr val="tx1"/>
                </a:solidFill>
                <a:latin typeface="+mn-lt"/>
                <a:ea typeface="+mn-ea"/>
                <a:cs typeface="+mn-cs"/>
              </a:defRPr>
            </a:lvl1pPr>
            <a:lvl2pPr marL="457200" indent="0" algn="ctr" defTabSz="914400" rtl="0" eaLnBrk="1" latinLnBrk="0" hangingPunct="1">
              <a:spcBef>
                <a:spcPts val="600"/>
              </a:spcBef>
              <a:buSzPct val="90000"/>
              <a:buFontTx/>
              <a:buNone/>
              <a:defRPr sz="2200" kern="1200">
                <a:solidFill>
                  <a:schemeClr val="tx1">
                    <a:tint val="75000"/>
                  </a:schemeClr>
                </a:solidFill>
                <a:latin typeface="+mn-lt"/>
                <a:ea typeface="+mn-ea"/>
                <a:cs typeface="+mn-cs"/>
              </a:defRPr>
            </a:lvl2pPr>
            <a:lvl3pPr marL="914400" indent="0" algn="ctr" defTabSz="914400" rtl="0" eaLnBrk="1" latinLnBrk="0" hangingPunct="1">
              <a:spcBef>
                <a:spcPts val="600"/>
              </a:spcBef>
              <a:buSzPct val="90000"/>
              <a:buFontTx/>
              <a:buNone/>
              <a:defRPr sz="2000" kern="1200">
                <a:solidFill>
                  <a:schemeClr val="tx1">
                    <a:tint val="75000"/>
                  </a:schemeClr>
                </a:solidFill>
                <a:latin typeface="+mn-lt"/>
                <a:ea typeface="+mn-ea"/>
                <a:cs typeface="+mn-cs"/>
              </a:defRPr>
            </a:lvl3pPr>
            <a:lvl4pPr marL="1371600" indent="0" algn="ctr" defTabSz="914400" rtl="0" eaLnBrk="1" latinLnBrk="0" hangingPunct="1">
              <a:spcBef>
                <a:spcPts val="600"/>
              </a:spcBef>
              <a:buSzPct val="90000"/>
              <a:buFontTx/>
              <a:buNone/>
              <a:defRPr sz="1800" kern="1200">
                <a:solidFill>
                  <a:schemeClr val="tx1">
                    <a:tint val="75000"/>
                  </a:schemeClr>
                </a:solidFill>
                <a:latin typeface="+mn-lt"/>
                <a:ea typeface="+mn-ea"/>
                <a:cs typeface="+mn-cs"/>
              </a:defRPr>
            </a:lvl4pPr>
            <a:lvl5pPr marL="1828800" indent="0" algn="ctr" defTabSz="914400" rtl="0" eaLnBrk="1" latinLnBrk="0" hangingPunct="1">
              <a:spcBef>
                <a:spcPts val="600"/>
              </a:spcBef>
              <a:buSzPct val="90000"/>
              <a:buFontTx/>
              <a:buNone/>
              <a:defRPr sz="1800" kern="1200">
                <a:solidFill>
                  <a:schemeClr val="tx1">
                    <a:tint val="75000"/>
                  </a:schemeClr>
                </a:solidFill>
                <a:latin typeface="+mn-lt"/>
                <a:ea typeface="+mn-ea"/>
                <a:cs typeface="+mn-cs"/>
              </a:defRPr>
            </a:lvl5pPr>
            <a:lvl6pPr marL="2286000" indent="0" algn="ctr" defTabSz="914400" rtl="0" eaLnBrk="1" latinLnBrk="0" hangingPunct="1">
              <a:spcBef>
                <a:spcPct val="20000"/>
              </a:spcBef>
              <a:buSzPct val="90000"/>
              <a:buFontTx/>
              <a:buNone/>
              <a:defRPr lang="en-US" sz="1800" kern="1200">
                <a:solidFill>
                  <a:schemeClr val="tx1">
                    <a:tint val="75000"/>
                  </a:schemeClr>
                </a:solidFill>
                <a:latin typeface="+mn-lt"/>
                <a:ea typeface="+mn-ea"/>
                <a:cs typeface="+mn-cs"/>
              </a:defRPr>
            </a:lvl6pPr>
            <a:lvl7pPr marL="2743200" indent="0" algn="ctr" defTabSz="914400" rtl="0" eaLnBrk="1" latinLnBrk="0" hangingPunct="1">
              <a:spcBef>
                <a:spcPct val="20000"/>
              </a:spcBef>
              <a:buSzPct val="90000"/>
              <a:buFontTx/>
              <a:buNone/>
              <a:defRPr lang="en-US" sz="1800" kern="1200">
                <a:solidFill>
                  <a:schemeClr val="tx1">
                    <a:tint val="75000"/>
                  </a:schemeClr>
                </a:solidFill>
                <a:latin typeface="+mn-lt"/>
                <a:ea typeface="+mn-ea"/>
                <a:cs typeface="+mn-cs"/>
              </a:defRPr>
            </a:lvl7pPr>
            <a:lvl8pPr marL="3200400" indent="0" algn="ctr" defTabSz="914400" rtl="0" eaLnBrk="1" latinLnBrk="0" hangingPunct="1">
              <a:spcBef>
                <a:spcPct val="20000"/>
              </a:spcBef>
              <a:buSzPct val="90000"/>
              <a:buFontTx/>
              <a:buNone/>
              <a:defRPr lang="en-US" sz="1800" kern="1200">
                <a:solidFill>
                  <a:schemeClr val="tx1">
                    <a:tint val="75000"/>
                  </a:schemeClr>
                </a:solidFill>
                <a:latin typeface="+mn-lt"/>
                <a:ea typeface="+mn-ea"/>
                <a:cs typeface="+mn-cs"/>
              </a:defRPr>
            </a:lvl8pPr>
            <a:lvl9pPr marL="3657600" indent="0" algn="ctr" defTabSz="914400" rtl="0" eaLnBrk="1" latinLnBrk="0" hangingPunct="1">
              <a:spcBef>
                <a:spcPct val="20000"/>
              </a:spcBef>
              <a:buSzPct val="90000"/>
              <a:buFontTx/>
              <a:buNone/>
              <a:defRPr lang="en-US" sz="18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ts val="2600"/>
              </a:lnSpc>
              <a:spcBef>
                <a:spcPts val="0"/>
              </a:spcBef>
              <a:spcAft>
                <a:spcPts val="0"/>
              </a:spcAft>
              <a:buClrTx/>
              <a:buSzPct val="90000"/>
              <a:buFontTx/>
              <a:buNone/>
              <a:tabLst/>
              <a:defRPr/>
            </a:pPr>
            <a:r>
              <a:rPr kumimoji="0" lang="en-US" sz="2000" b="1" i="0" u="none" strike="noStrike" kern="1200" cap="none" spc="0" normalizeH="0" baseline="0" noProof="0" dirty="0">
                <a:ln>
                  <a:noFill/>
                </a:ln>
                <a:solidFill>
                  <a:sysClr val="window" lastClr="FFFFFF"/>
                </a:solidFill>
                <a:effectLst>
                  <a:glow rad="254000">
                    <a:sysClr val="windowText" lastClr="000000">
                      <a:alpha val="75000"/>
                    </a:sysClr>
                  </a:glow>
                </a:effectLst>
                <a:uLnTx/>
                <a:uFillTx/>
                <a:latin typeface="Arial"/>
                <a:ea typeface="ＭＳ Ｐゴシック"/>
                <a:cs typeface="新細明體"/>
              </a:rPr>
              <a:t>CCLI Song #11026168</a:t>
            </a:r>
          </a:p>
          <a:p>
            <a:pPr marL="0" marR="0" lvl="0" indent="0" algn="ctr" defTabSz="914400" rtl="0" eaLnBrk="1" fontAlgn="auto" latinLnBrk="0" hangingPunct="1">
              <a:lnSpc>
                <a:spcPts val="2600"/>
              </a:lnSpc>
              <a:spcBef>
                <a:spcPts val="0"/>
              </a:spcBef>
              <a:spcAft>
                <a:spcPts val="0"/>
              </a:spcAft>
              <a:buClrTx/>
              <a:buSzPct val="90000"/>
              <a:buFontTx/>
              <a:buNone/>
              <a:tabLst/>
              <a:defRPr/>
            </a:pPr>
            <a:r>
              <a:rPr kumimoji="0" lang="en-US" sz="2000" b="1" i="0" u="none" strike="noStrike" kern="1200" cap="none" spc="0" normalizeH="0" baseline="0" noProof="0" dirty="0">
                <a:ln>
                  <a:noFill/>
                </a:ln>
                <a:solidFill>
                  <a:sysClr val="window" lastClr="FFFFFF"/>
                </a:solidFill>
                <a:effectLst>
                  <a:glow rad="254000">
                    <a:sysClr val="windowText" lastClr="000000">
                      <a:alpha val="75000"/>
                    </a:sysClr>
                  </a:glow>
                </a:effectLst>
                <a:uLnTx/>
                <a:uFillTx/>
                <a:latin typeface="Arial"/>
                <a:ea typeface="ＭＳ Ｐゴシック"/>
                <a:cs typeface="新細明體"/>
              </a:rPr>
              <a:t>Music: 2008 Van Ness Press, Inc. </a:t>
            </a:r>
            <a:br>
              <a:rPr kumimoji="0" lang="en-US" sz="2000" b="1" i="0" u="none" strike="noStrike" kern="1200" cap="none" spc="0" normalizeH="0" baseline="0" noProof="0" dirty="0">
                <a:ln>
                  <a:noFill/>
                </a:ln>
                <a:solidFill>
                  <a:sysClr val="window" lastClr="FFFFFF"/>
                </a:solidFill>
                <a:effectLst>
                  <a:glow rad="254000">
                    <a:sysClr val="windowText" lastClr="000000">
                      <a:alpha val="75000"/>
                    </a:sysClr>
                  </a:glow>
                </a:effectLst>
                <a:uLnTx/>
                <a:uFillTx/>
                <a:latin typeface="Arial"/>
                <a:ea typeface="ＭＳ Ｐゴシック"/>
                <a:cs typeface="新細明體"/>
              </a:rPr>
            </a:br>
            <a:r>
              <a:rPr kumimoji="0" lang="en-US" sz="2000" b="1" i="0" u="none" strike="noStrike" kern="1200" cap="none" spc="0" normalizeH="0" baseline="0" noProof="0" dirty="0">
                <a:ln>
                  <a:noFill/>
                </a:ln>
                <a:solidFill>
                  <a:sysClr val="window" lastClr="FFFFFF"/>
                </a:solidFill>
                <a:effectLst>
                  <a:glow rad="254000">
                    <a:sysClr val="windowText" lastClr="000000">
                      <a:alpha val="75000"/>
                    </a:sysClr>
                  </a:glow>
                </a:effectLst>
                <a:uLnTx/>
                <a:uFillTx/>
                <a:latin typeface="Arial"/>
                <a:ea typeface="ＭＳ Ｐゴシック"/>
                <a:cs typeface="新細明體"/>
              </a:rPr>
              <a:t>(Admin. by Music Services, Inc.)</a:t>
            </a:r>
          </a:p>
          <a:p>
            <a:pPr marL="0" marR="0" lvl="0" indent="0" algn="ctr" defTabSz="914400" rtl="0" eaLnBrk="1" fontAlgn="auto" latinLnBrk="0" hangingPunct="1">
              <a:lnSpc>
                <a:spcPts val="2600"/>
              </a:lnSpc>
              <a:spcBef>
                <a:spcPts val="0"/>
              </a:spcBef>
              <a:spcAft>
                <a:spcPts val="0"/>
              </a:spcAft>
              <a:buClrTx/>
              <a:buSzPct val="90000"/>
              <a:buFontTx/>
              <a:buNone/>
              <a:tabLst/>
              <a:defRPr/>
            </a:pPr>
            <a:r>
              <a:rPr kumimoji="0" lang="en-US" sz="2000" b="1" i="0" u="none" strike="noStrike" kern="1200" cap="none" spc="0" normalizeH="0" baseline="0" noProof="0" dirty="0">
                <a:ln>
                  <a:noFill/>
                </a:ln>
                <a:solidFill>
                  <a:sysClr val="window" lastClr="FFFFFF"/>
                </a:solidFill>
                <a:effectLst>
                  <a:glow rad="254000">
                    <a:sysClr val="windowText" lastClr="000000">
                      <a:alpha val="75000"/>
                    </a:sysClr>
                  </a:glow>
                </a:effectLst>
                <a:uLnTx/>
                <a:uFillTx/>
                <a:latin typeface="Arial"/>
                <a:ea typeface="ＭＳ Ｐゴシック"/>
                <a:cs typeface="新細明體"/>
              </a:rPr>
              <a:t>CIC CCLI </a:t>
            </a:r>
            <a:r>
              <a:rPr kumimoji="0" lang="en-US" sz="2000" b="1" i="0" u="none" strike="noStrike" kern="1200" cap="none" spc="0" normalizeH="0" baseline="0" noProof="0" dirty="0" err="1">
                <a:ln>
                  <a:noFill/>
                </a:ln>
                <a:solidFill>
                  <a:sysClr val="window" lastClr="FFFFFF"/>
                </a:solidFill>
                <a:effectLst>
                  <a:glow rad="254000">
                    <a:sysClr val="windowText" lastClr="000000">
                      <a:alpha val="75000"/>
                    </a:sysClr>
                  </a:glow>
                </a:effectLst>
                <a:uLnTx/>
                <a:uFillTx/>
                <a:latin typeface="Arial"/>
                <a:ea typeface="ＭＳ Ｐゴシック"/>
                <a:cs typeface="新細明體"/>
              </a:rPr>
              <a:t>Licence</a:t>
            </a:r>
            <a:r>
              <a:rPr kumimoji="0" lang="en-US" sz="2000" b="1" i="0" u="none" strike="noStrike" kern="1200" cap="none" spc="0" normalizeH="0" baseline="0" noProof="0" dirty="0">
                <a:ln>
                  <a:noFill/>
                </a:ln>
                <a:solidFill>
                  <a:sysClr val="window" lastClr="FFFFFF"/>
                </a:solidFill>
                <a:effectLst>
                  <a:glow rad="254000">
                    <a:sysClr val="windowText" lastClr="000000">
                      <a:alpha val="75000"/>
                    </a:sysClr>
                  </a:glow>
                </a:effectLst>
                <a:uLnTx/>
                <a:uFillTx/>
                <a:latin typeface="Arial"/>
                <a:ea typeface="ＭＳ Ｐゴシック"/>
                <a:cs typeface="新細明體"/>
              </a:rPr>
              <a:t> # 277507</a:t>
            </a:r>
          </a:p>
        </p:txBody>
      </p:sp>
      <p:sp>
        <p:nvSpPr>
          <p:cNvPr id="5" name="Subtitle 2"/>
          <p:cNvSpPr txBox="1">
            <a:spLocks/>
          </p:cNvSpPr>
          <p:nvPr/>
        </p:nvSpPr>
        <p:spPr>
          <a:xfrm>
            <a:off x="1676400" y="2436394"/>
            <a:ext cx="6477000" cy="1967901"/>
          </a:xfrm>
          <a:prstGeom prst="rect">
            <a:avLst/>
          </a:prstGeom>
        </p:spPr>
        <p:txBody>
          <a:bodyPr vert="horz" lIns="91440" tIns="0" rIns="45720" bIns="0" rtlCol="0" anchor="ctr">
            <a:normAutofit/>
          </a:bodyPr>
          <a:lstStyle>
            <a:defPPr>
              <a:defRPr lang="en-US"/>
            </a:defPPr>
            <a:lvl1pPr indent="0" algn="ctr" defTabSz="914400">
              <a:lnSpc>
                <a:spcPts val="2600"/>
              </a:lnSpc>
              <a:spcBef>
                <a:spcPts val="0"/>
              </a:spcBef>
              <a:buSzPct val="90000"/>
              <a:buFontTx/>
              <a:buNone/>
              <a:defRPr kumimoji="0" sz="2000" b="1" i="0" u="none" strike="noStrike" cap="none" spc="0" normalizeH="0" baseline="0">
                <a:ln>
                  <a:noFill/>
                </a:ln>
                <a:solidFill>
                  <a:sysClr val="window" lastClr="FFFFFF"/>
                </a:solidFill>
                <a:effectLst>
                  <a:glow rad="254000">
                    <a:sysClr val="windowText" lastClr="000000">
                      <a:alpha val="75000"/>
                    </a:sysClr>
                  </a:glow>
                </a:effectLst>
                <a:uLnTx/>
                <a:uFillTx/>
                <a:latin typeface="Arial"/>
              </a:defRPr>
            </a:lvl1pPr>
            <a:lvl2pPr indent="0" algn="ctr" defTabSz="914400">
              <a:spcBef>
                <a:spcPts val="600"/>
              </a:spcBef>
              <a:buSzPct val="90000"/>
              <a:buFontTx/>
              <a:buNone/>
              <a:defRPr sz="2200">
                <a:solidFill>
                  <a:schemeClr val="tx1">
                    <a:tint val="75000"/>
                  </a:schemeClr>
                </a:solidFill>
              </a:defRPr>
            </a:lvl2pPr>
            <a:lvl3pPr indent="0" algn="ctr" defTabSz="914400">
              <a:spcBef>
                <a:spcPts val="600"/>
              </a:spcBef>
              <a:buSzPct val="90000"/>
              <a:buFontTx/>
              <a:buNone/>
              <a:defRPr sz="2000">
                <a:solidFill>
                  <a:schemeClr val="tx1">
                    <a:tint val="75000"/>
                  </a:schemeClr>
                </a:solidFill>
              </a:defRPr>
            </a:lvl3pPr>
            <a:lvl4pPr indent="0" algn="ctr" defTabSz="914400">
              <a:spcBef>
                <a:spcPts val="600"/>
              </a:spcBef>
              <a:buSzPct val="90000"/>
              <a:buFontTx/>
              <a:buNone/>
              <a:defRPr>
                <a:solidFill>
                  <a:schemeClr val="tx1">
                    <a:tint val="75000"/>
                  </a:schemeClr>
                </a:solidFill>
              </a:defRPr>
            </a:lvl4pPr>
            <a:lvl5pPr indent="0" algn="ctr" defTabSz="914400">
              <a:spcBef>
                <a:spcPts val="600"/>
              </a:spcBef>
              <a:buSzPct val="90000"/>
              <a:buFontTx/>
              <a:buNone/>
              <a:defRPr>
                <a:solidFill>
                  <a:schemeClr val="tx1">
                    <a:tint val="75000"/>
                  </a:schemeClr>
                </a:solidFill>
              </a:defRPr>
            </a:lvl5pPr>
            <a:lvl6pPr indent="0" algn="ctr" defTabSz="914400">
              <a:spcBef>
                <a:spcPct val="20000"/>
              </a:spcBef>
              <a:buSzPct val="90000"/>
              <a:buFontTx/>
              <a:buNone/>
              <a:defRPr>
                <a:solidFill>
                  <a:schemeClr val="tx1">
                    <a:tint val="75000"/>
                  </a:schemeClr>
                </a:solidFill>
              </a:defRPr>
            </a:lvl6pPr>
            <a:lvl7pPr indent="0" algn="ctr" defTabSz="914400">
              <a:spcBef>
                <a:spcPct val="20000"/>
              </a:spcBef>
              <a:buSzPct val="90000"/>
              <a:buFontTx/>
              <a:buNone/>
              <a:defRPr>
                <a:solidFill>
                  <a:schemeClr val="tx1">
                    <a:tint val="75000"/>
                  </a:schemeClr>
                </a:solidFill>
              </a:defRPr>
            </a:lvl7pPr>
            <a:lvl8pPr indent="0" algn="ctr" defTabSz="914400">
              <a:spcBef>
                <a:spcPct val="20000"/>
              </a:spcBef>
              <a:buSzPct val="90000"/>
              <a:buFontTx/>
              <a:buNone/>
              <a:defRPr>
                <a:solidFill>
                  <a:schemeClr val="tx1">
                    <a:tint val="75000"/>
                  </a:schemeClr>
                </a:solidFill>
              </a:defRPr>
            </a:lvl8pPr>
            <a:lvl9pPr indent="0" algn="ctr" defTabSz="914400">
              <a:spcBef>
                <a:spcPct val="20000"/>
              </a:spcBef>
              <a:buSzPct val="90000"/>
              <a:buFontTx/>
              <a:buNone/>
              <a:defRPr>
                <a:solidFill>
                  <a:schemeClr val="tx1">
                    <a:tint val="75000"/>
                  </a:schemeClr>
                </a:solidFill>
              </a:defRPr>
            </a:lvl9pPr>
          </a:lstStyle>
          <a:p>
            <a:pPr marL="0" marR="0" lvl="0" indent="0" algn="ctr" defTabSz="914400" rtl="0" eaLnBrk="1" fontAlgn="auto" latinLnBrk="0" hangingPunct="1">
              <a:lnSpc>
                <a:spcPts val="2600"/>
              </a:lnSpc>
              <a:spcBef>
                <a:spcPts val="0"/>
              </a:spcBef>
              <a:spcAft>
                <a:spcPts val="0"/>
              </a:spcAft>
              <a:buClrTx/>
              <a:buSzPct val="90000"/>
              <a:buFontTx/>
              <a:buNone/>
              <a:tabLst/>
              <a:defRPr/>
            </a:pPr>
            <a:endParaRPr kumimoji="0" lang="en-US" sz="2000" b="1" i="0" u="none" strike="noStrike" kern="1200" cap="none" spc="0" normalizeH="0" baseline="0" noProof="0">
              <a:ln>
                <a:noFill/>
              </a:ln>
              <a:solidFill>
                <a:sysClr val="window" lastClr="FFFFFF"/>
              </a:solidFill>
              <a:effectLst>
                <a:glow rad="254000">
                  <a:sysClr val="windowText" lastClr="000000">
                    <a:alpha val="75000"/>
                  </a:sysClr>
                </a:glow>
              </a:effectLst>
              <a:uLnTx/>
              <a:uFillTx/>
              <a:latin typeface="Arial"/>
              <a:ea typeface="ＭＳ Ｐゴシック"/>
              <a:cs typeface="新細明體"/>
            </a:endParaRPr>
          </a:p>
        </p:txBody>
      </p:sp>
      <p:sp>
        <p:nvSpPr>
          <p:cNvPr id="6" name="Rectangle 2"/>
          <p:cNvSpPr txBox="1">
            <a:spLocks noChangeArrowheads="1"/>
          </p:cNvSpPr>
          <p:nvPr/>
        </p:nvSpPr>
        <p:spPr bwMode="auto">
          <a:xfrm>
            <a:off x="-1" y="1032248"/>
            <a:ext cx="9135569" cy="838200"/>
          </a:xfrm>
          <a:prstGeom prst="rect">
            <a:avLst/>
          </a:prstGeom>
          <a:noFill/>
          <a:ln>
            <a:noFill/>
          </a:ln>
          <a:effectLst/>
          <a:extLst>
            <a:ext uri="{909E8E84-426E-40dd-AFC4-6F175D3DCCD1}">
              <a14:hiddenFill xmlns="" xmlns:a14="http://schemas.microsoft.com/office/drawing/2010/main">
                <a:solidFill>
                  <a:srgbClr val="000000"/>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新細明體" charset="0"/>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新細明體" charset="0"/>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新細明體" charset="0"/>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新細明體" charset="0"/>
              </a:defRPr>
            </a:lvl5pPr>
            <a:lvl6pPr marL="457200" algn="r" rtl="0" fontAlgn="base">
              <a:spcBef>
                <a:spcPct val="0"/>
              </a:spcBef>
              <a:spcAft>
                <a:spcPct val="0"/>
              </a:spcAft>
              <a:defRPr sz="4400" i="1">
                <a:solidFill>
                  <a:schemeClr val="tx2"/>
                </a:solidFill>
                <a:latin typeface="Times New Roman" charset="0"/>
                <a:ea typeface="ＭＳ Ｐゴシック" charset="0"/>
                <a:cs typeface="新細明體" charset="0"/>
              </a:defRPr>
            </a:lvl6pPr>
            <a:lvl7pPr marL="914400" algn="r" rtl="0" fontAlgn="base">
              <a:spcBef>
                <a:spcPct val="0"/>
              </a:spcBef>
              <a:spcAft>
                <a:spcPct val="0"/>
              </a:spcAft>
              <a:defRPr sz="4400" i="1">
                <a:solidFill>
                  <a:schemeClr val="tx2"/>
                </a:solidFill>
                <a:latin typeface="Times New Roman" charset="0"/>
                <a:ea typeface="ＭＳ Ｐゴシック" charset="0"/>
                <a:cs typeface="新細明體" charset="0"/>
              </a:defRPr>
            </a:lvl7pPr>
            <a:lvl8pPr marL="1371600" algn="r" rtl="0" fontAlgn="base">
              <a:spcBef>
                <a:spcPct val="0"/>
              </a:spcBef>
              <a:spcAft>
                <a:spcPct val="0"/>
              </a:spcAft>
              <a:defRPr sz="4400" i="1">
                <a:solidFill>
                  <a:schemeClr val="tx2"/>
                </a:solidFill>
                <a:latin typeface="Times New Roman" charset="0"/>
                <a:ea typeface="ＭＳ Ｐゴシック" charset="0"/>
                <a:cs typeface="新細明體" charset="0"/>
              </a:defRPr>
            </a:lvl8pPr>
            <a:lvl9pPr marL="1828800" algn="r" rtl="0" fontAlgn="base">
              <a:spcBef>
                <a:spcPct val="0"/>
              </a:spcBef>
              <a:spcAft>
                <a:spcPct val="0"/>
              </a:spcAft>
              <a:defRPr sz="4400" i="1">
                <a:solidFill>
                  <a:schemeClr val="tx2"/>
                </a:solidFill>
                <a:latin typeface="Times New Roman" charset="0"/>
                <a:ea typeface="ＭＳ Ｐゴシック" charset="0"/>
                <a:cs typeface="新細明體"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2800" b="0" i="1"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الكلمات: إسحاق </a:t>
            </a:r>
            <a:r>
              <a:rPr kumimoji="0" lang="ar-SA" sz="2800" b="0" i="1" u="none" strike="noStrike" kern="1200" cap="none" spc="0" normalizeH="0" baseline="0" noProof="0" dirty="0" err="1">
                <a:ln>
                  <a:noFill/>
                </a:ln>
                <a:solidFill>
                  <a:srgbClr val="FFFFFF"/>
                </a:solidFill>
                <a:effectLst>
                  <a:glow rad="228600">
                    <a:srgbClr val="000000"/>
                  </a:glow>
                </a:effectLst>
                <a:uLnTx/>
                <a:uFillTx/>
                <a:latin typeface="Arial"/>
                <a:ea typeface="ＭＳ Ｐゴシック"/>
                <a:cs typeface="Arial"/>
              </a:rPr>
              <a:t>واتس</a:t>
            </a:r>
            <a:r>
              <a:rPr kumimoji="0" lang="ar-SA" sz="2800" b="0" i="1"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 (الملك العام</a:t>
            </a:r>
            <a:r>
              <a:rPr kumimoji="0" lang="ar-SA" sz="2800" b="0" i="1" u="none" strike="noStrike" kern="1200" cap="none" spc="0" normalizeH="0" baseline="0" noProof="0" dirty="0" err="1">
                <a:ln>
                  <a:noFill/>
                </a:ln>
                <a:solidFill>
                  <a:srgbClr val="FFFFFF"/>
                </a:solidFill>
                <a:effectLst>
                  <a:glow rad="228600">
                    <a:srgbClr val="000000"/>
                  </a:glow>
                </a:effectLst>
                <a:uLnTx/>
                <a:uFillTx/>
                <a:latin typeface="Arial"/>
                <a:ea typeface="ＭＳ Ｐゴシック"/>
                <a:cs typeface="Arial"/>
              </a:rPr>
              <a:t>)</a:t>
            </a:r>
            <a:endParaRPr kumimoji="0" lang="en-US" sz="2800" b="0" i="1"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endParaRPr>
          </a:p>
        </p:txBody>
      </p:sp>
    </p:spTree>
    <p:extLst>
      <p:ext uri="{BB962C8B-B14F-4D97-AF65-F5344CB8AC3E}">
        <p14:creationId xmlns:p14="http://schemas.microsoft.com/office/powerpoint/2010/main" val="4170726488"/>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23155"/>
            <a:ext cx="9135569" cy="6909070"/>
          </a:xfrm>
          <a:prstGeom prst="rect">
            <a:avLst/>
          </a:prstGeom>
        </p:spPr>
      </p:pic>
      <p:sp>
        <p:nvSpPr>
          <p:cNvPr id="633858" name="Rectangle 2"/>
          <p:cNvSpPr>
            <a:spLocks noGrp="1" noChangeArrowheads="1"/>
          </p:cNvSpPr>
          <p:nvPr>
            <p:ph type="title"/>
          </p:nvPr>
        </p:nvSpPr>
        <p:spPr>
          <a:xfrm>
            <a:off x="1676400" y="152400"/>
            <a:ext cx="5486400" cy="838200"/>
          </a:xfrm>
          <a:extLst>
            <a:ext uri="{909E8E84-426E-40dd-AFC4-6F175D3DCCD1}">
              <a14:hiddenFill xmlns="" xmlns:a14="http://schemas.microsoft.com/office/drawing/2010/main">
                <a:solidFill>
                  <a:srgbClr val="000000"/>
                </a:solidFill>
              </a14:hiddenFill>
            </a:ext>
          </a:extLst>
        </p:spPr>
        <p:txBody>
          <a:bodyPr/>
          <a:lstStyle/>
          <a:p>
            <a:pPr algn="ctr" rtl="1" eaLnBrk="1" hangingPunct="1">
              <a:defRPr/>
            </a:pPr>
            <a:r>
              <a:rPr lang="ar-SA" sz="4800" b="1" dirty="0">
                <a:solidFill>
                  <a:srgbClr val="FFFFFF"/>
                </a:solidFill>
                <a:effectLst>
                  <a:glow rad="228600">
                    <a:schemeClr val="bg1"/>
                  </a:glow>
                </a:effectLst>
                <a:latin typeface="Arial"/>
                <a:cs typeface="Arial"/>
              </a:rPr>
              <a:t>يسوع سوف يملك</a:t>
            </a:r>
            <a:endParaRPr lang="en-US" dirty="0">
              <a:solidFill>
                <a:srgbClr val="FFFFFF"/>
              </a:solidFill>
              <a:effectLst>
                <a:glow rad="228600">
                  <a:schemeClr val="bg1"/>
                </a:glow>
              </a:effectLst>
              <a:latin typeface="Arial"/>
              <a:cs typeface="Arial"/>
            </a:endParaRPr>
          </a:p>
        </p:txBody>
      </p:sp>
      <p:sp>
        <p:nvSpPr>
          <p:cNvPr id="4" name="Rectangle 3"/>
          <p:cNvSpPr txBox="1">
            <a:spLocks noChangeArrowheads="1"/>
          </p:cNvSpPr>
          <p:nvPr/>
        </p:nvSpPr>
        <p:spPr bwMode="auto">
          <a:xfrm>
            <a:off x="457200" y="1200278"/>
            <a:ext cx="8686800" cy="5387307"/>
          </a:xfrm>
          <a:prstGeom prst="rect">
            <a:avLst/>
          </a:prstGeom>
          <a:noFill/>
          <a:ln>
            <a:noFill/>
          </a:ln>
          <a:effectLst/>
          <a:extLs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defPPr>
              <a:defRPr lang="en-US"/>
            </a:defPPr>
            <a:lvl1pPr indent="0" fontAlgn="base">
              <a:spcBef>
                <a:spcPct val="20000"/>
              </a:spcBef>
              <a:spcAft>
                <a:spcPct val="0"/>
              </a:spcAft>
              <a:buClr>
                <a:srgbClr val="FFCC66"/>
              </a:buClr>
              <a:buFontTx/>
              <a:buNone/>
              <a:defRPr sz="3200" b="1">
                <a:solidFill>
                  <a:srgbClr val="FFFFFF"/>
                </a:solidFill>
                <a:effectLst>
                  <a:glow rad="228600">
                    <a:srgbClr val="000000"/>
                  </a:glow>
                </a:effectLst>
                <a:latin typeface="Arial"/>
                <a:ea typeface="ＭＳ Ｐゴシック"/>
                <a:cs typeface="Arial"/>
              </a:defRPr>
            </a:lvl1pPr>
            <a:lvl2pPr marL="742950" indent="-285750" eaLnBrk="0" fontAlgn="base" hangingPunct="0">
              <a:spcBef>
                <a:spcPct val="20000"/>
              </a:spcBef>
              <a:spcAft>
                <a:spcPct val="0"/>
              </a:spcAft>
              <a:buClr>
                <a:schemeClr val="tx2"/>
              </a:buClr>
              <a:buChar char="–"/>
              <a:defRPr sz="2800">
                <a:ea typeface="新細明體" charset="0"/>
              </a:defRPr>
            </a:lvl2pPr>
            <a:lvl3pPr marL="1143000" indent="-228600" eaLnBrk="0" fontAlgn="base" hangingPunct="0">
              <a:spcBef>
                <a:spcPct val="20000"/>
              </a:spcBef>
              <a:spcAft>
                <a:spcPct val="0"/>
              </a:spcAft>
              <a:buClr>
                <a:schemeClr val="tx2"/>
              </a:buClr>
              <a:buChar char="•"/>
              <a:defRPr sz="2400">
                <a:ea typeface="新細明體" charset="0"/>
              </a:defRPr>
            </a:lvl3pPr>
            <a:lvl4pPr marL="1600200" indent="-228600" eaLnBrk="0" fontAlgn="base" hangingPunct="0">
              <a:spcBef>
                <a:spcPct val="20000"/>
              </a:spcBef>
              <a:spcAft>
                <a:spcPct val="0"/>
              </a:spcAft>
              <a:buClr>
                <a:schemeClr val="tx2"/>
              </a:buClr>
              <a:buChar char="–"/>
              <a:defRPr sz="2000">
                <a:ea typeface="新細明體" charset="0"/>
              </a:defRPr>
            </a:lvl4pPr>
            <a:lvl5pPr marL="2057400" indent="-228600" eaLnBrk="0" fontAlgn="base" hangingPunct="0">
              <a:spcBef>
                <a:spcPct val="20000"/>
              </a:spcBef>
              <a:spcAft>
                <a:spcPct val="0"/>
              </a:spcAft>
              <a:buClr>
                <a:schemeClr val="tx2"/>
              </a:buClr>
              <a:buChar char="•"/>
              <a:defRPr sz="2000">
                <a:ea typeface="新細明體" charset="0"/>
              </a:defRPr>
            </a:lvl5pPr>
            <a:lvl6pPr marL="2514600" indent="-228600" fontAlgn="base">
              <a:spcBef>
                <a:spcPct val="20000"/>
              </a:spcBef>
              <a:spcAft>
                <a:spcPct val="0"/>
              </a:spcAft>
              <a:buClr>
                <a:schemeClr val="tx2"/>
              </a:buClr>
              <a:buChar char="•"/>
              <a:defRPr sz="2000">
                <a:ea typeface="新細明體" charset="0"/>
              </a:defRPr>
            </a:lvl6pPr>
            <a:lvl7pPr marL="2971800" indent="-228600" fontAlgn="base">
              <a:spcBef>
                <a:spcPct val="20000"/>
              </a:spcBef>
              <a:spcAft>
                <a:spcPct val="0"/>
              </a:spcAft>
              <a:buClr>
                <a:schemeClr val="tx2"/>
              </a:buClr>
              <a:buChar char="•"/>
              <a:defRPr sz="2000">
                <a:ea typeface="新細明體" charset="0"/>
              </a:defRPr>
            </a:lvl7pPr>
            <a:lvl8pPr marL="3429000" indent="-228600" fontAlgn="base">
              <a:spcBef>
                <a:spcPct val="20000"/>
              </a:spcBef>
              <a:spcAft>
                <a:spcPct val="0"/>
              </a:spcAft>
              <a:buClr>
                <a:schemeClr val="tx2"/>
              </a:buClr>
              <a:buChar char="•"/>
              <a:defRPr sz="2000">
                <a:ea typeface="新細明體" charset="0"/>
              </a:defRPr>
            </a:lvl8pPr>
            <a:lvl9pPr marL="3886200" indent="-228600" fontAlgn="base">
              <a:spcBef>
                <a:spcPct val="20000"/>
              </a:spcBef>
              <a:spcAft>
                <a:spcPct val="0"/>
              </a:spcAft>
              <a:buClr>
                <a:schemeClr val="tx2"/>
              </a:buClr>
              <a:buChar char="•"/>
              <a:defRPr sz="2000">
                <a:ea typeface="新細明體" charset="0"/>
              </a:defRPr>
            </a:lvl9pPr>
          </a:lstStyle>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سيملك يسوع حيث الشمس</a:t>
            </a:r>
          </a:p>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رحلته المتتابعة ابتدأت</a:t>
            </a:r>
          </a:p>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مملكته تمتد من الشاطئ إلى الشاطئ</a:t>
            </a:r>
          </a:p>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حتى تذوب الأقمار وتندثر</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endParaRPr>
          </a:p>
          <a:p>
            <a:pPr marL="0" marR="0" lvl="0" indent="0" algn="l" defTabSz="457200" rtl="0" eaLnBrk="1" fontAlgn="base" latinLnBrk="0" hangingPunct="1">
              <a:lnSpc>
                <a:spcPct val="100000"/>
              </a:lnSpc>
              <a:spcBef>
                <a:spcPct val="20000"/>
              </a:spcBef>
              <a:spcAft>
                <a:spcPct val="0"/>
              </a:spcAft>
              <a:buClr>
                <a:srgbClr val="FFCC66"/>
              </a:buClr>
              <a:buSzTx/>
              <a:buFontTx/>
              <a:buNone/>
              <a:tabLst/>
              <a:defRPr/>
            </a:pP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endParaRPr>
          </a:p>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له ترفع الصلوات غير المنتهية</a:t>
            </a:r>
          </a:p>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واحتشد الأمراء ليتوجوا رأسه</a:t>
            </a:r>
            <a:b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b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اسمه يرتفع كالعطر الفواح</a:t>
            </a:r>
            <a:b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b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مع كل ذبيحة صباحية</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endParaRPr>
          </a:p>
        </p:txBody>
      </p:sp>
    </p:spTree>
    <p:extLst>
      <p:ext uri="{BB962C8B-B14F-4D97-AF65-F5344CB8AC3E}">
        <p14:creationId xmlns:p14="http://schemas.microsoft.com/office/powerpoint/2010/main" val="1761710905"/>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23155"/>
            <a:ext cx="9135569" cy="6909070"/>
          </a:xfrm>
          <a:prstGeom prst="rect">
            <a:avLst/>
          </a:prstGeom>
        </p:spPr>
      </p:pic>
      <p:sp>
        <p:nvSpPr>
          <p:cNvPr id="633858" name="Rectangle 2"/>
          <p:cNvSpPr>
            <a:spLocks noGrp="1" noChangeArrowheads="1"/>
          </p:cNvSpPr>
          <p:nvPr>
            <p:ph type="title"/>
          </p:nvPr>
        </p:nvSpPr>
        <p:spPr>
          <a:xfrm>
            <a:off x="1676400" y="152400"/>
            <a:ext cx="5486400" cy="838200"/>
          </a:xfrm>
          <a:extLst>
            <a:ext uri="{909E8E84-426E-40dd-AFC4-6F175D3DCCD1}">
              <a14:hiddenFill xmlns="" xmlns:a14="http://schemas.microsoft.com/office/drawing/2010/main">
                <a:solidFill>
                  <a:srgbClr val="000000"/>
                </a:solidFill>
              </a14:hiddenFill>
            </a:ext>
          </a:extLst>
        </p:spPr>
        <p:txBody>
          <a:bodyPr/>
          <a:lstStyle/>
          <a:p>
            <a:pPr algn="ctr" eaLnBrk="1" hangingPunct="1">
              <a:defRPr/>
            </a:pPr>
            <a:r>
              <a:rPr lang="ar-SA" sz="4800" b="1" dirty="0">
                <a:solidFill>
                  <a:srgbClr val="FFFFFF"/>
                </a:solidFill>
                <a:effectLst>
                  <a:glow rad="228600">
                    <a:schemeClr val="bg1"/>
                  </a:glow>
                </a:effectLst>
                <a:latin typeface="Arial"/>
                <a:cs typeface="Arial"/>
              </a:rPr>
              <a:t>يسوع سوف يملك</a:t>
            </a:r>
            <a:endParaRPr lang="en-US" dirty="0">
              <a:solidFill>
                <a:srgbClr val="FFFFFF"/>
              </a:solidFill>
              <a:effectLst>
                <a:glow rad="228600">
                  <a:schemeClr val="bg1"/>
                </a:glow>
              </a:effectLst>
              <a:latin typeface="Arial"/>
              <a:cs typeface="Arial"/>
            </a:endParaRPr>
          </a:p>
        </p:txBody>
      </p:sp>
      <p:sp>
        <p:nvSpPr>
          <p:cNvPr id="4" name="Rectangle 3"/>
          <p:cNvSpPr txBox="1">
            <a:spLocks noChangeArrowheads="1"/>
          </p:cNvSpPr>
          <p:nvPr/>
        </p:nvSpPr>
        <p:spPr bwMode="auto">
          <a:xfrm>
            <a:off x="2591745" y="1200278"/>
            <a:ext cx="6357869" cy="5387307"/>
          </a:xfrm>
          <a:prstGeom prst="rect">
            <a:avLst/>
          </a:prstGeom>
          <a:noFill/>
          <a:ln>
            <a:noFill/>
          </a:ln>
          <a:effectLst/>
          <a:extLs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新細明體" charset="0"/>
                <a:cs typeface="+mn-cs"/>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新細明體" charset="0"/>
                <a:cs typeface="+mn-cs"/>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新細明體" charset="0"/>
                <a:cs typeface="+mn-cs"/>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新細明體" charset="0"/>
                <a:cs typeface="+mn-cs"/>
              </a:defRPr>
            </a:lvl5pPr>
            <a:lvl6pPr marL="25146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9pPr>
          </a:lstStyle>
          <a:p>
            <a:pPr marL="0" marR="0" lvl="0" indent="0" algn="ct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هو سيملك في مجد</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endParaRPr>
          </a:p>
          <a:p>
            <a:pPr marL="0" marR="0" lvl="0" indent="0" algn="ct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متوج بالنعمة والقوة</a:t>
            </a:r>
          </a:p>
          <a:p>
            <a:pPr marL="0" marR="0" lvl="0" indent="0" algn="ct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باركوا اسمه</a:t>
            </a:r>
          </a:p>
          <a:p>
            <a:pPr marL="0" marR="0" lvl="0" indent="0" algn="ct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وسبحوا الملك السامي</a:t>
            </a:r>
          </a:p>
          <a:p>
            <a:pPr marL="0" marR="0" lvl="0" indent="0" algn="ct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هو سيملك إلى الأبد</a:t>
            </a:r>
            <a:b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b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مع عروسته المختارة </a:t>
            </a:r>
          </a:p>
          <a:p>
            <a:pPr marL="0" marR="0" lvl="0" indent="0" algn="ct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وكل الأرض </a:t>
            </a:r>
            <a:r>
              <a:rPr kumimoji="0" lang="ar-SA" sz="3200" b="1" i="0" u="none" strike="noStrike" kern="1200" cap="none" spc="0" normalizeH="0" baseline="0" noProof="0" dirty="0" err="1">
                <a:ln>
                  <a:noFill/>
                </a:ln>
                <a:solidFill>
                  <a:srgbClr val="FFFFFF"/>
                </a:solidFill>
                <a:effectLst>
                  <a:glow rad="228600">
                    <a:srgbClr val="000000"/>
                  </a:glow>
                </a:effectLst>
                <a:uLnTx/>
                <a:uFillTx/>
                <a:latin typeface="Arial"/>
                <a:ea typeface="ＭＳ Ｐゴシック"/>
                <a:cs typeface="Arial"/>
              </a:rPr>
              <a:t>سترنم</a:t>
            </a:r>
            <a:endPar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endParaRPr>
          </a:p>
          <a:p>
            <a:pPr marL="0" marR="0" lvl="0" indent="0" algn="ct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إنّ يسوع هو الملك!</a:t>
            </a:r>
            <a:b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b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endParaRPr>
          </a:p>
        </p:txBody>
      </p:sp>
    </p:spTree>
    <p:extLst>
      <p:ext uri="{BB962C8B-B14F-4D97-AF65-F5344CB8AC3E}">
        <p14:creationId xmlns:p14="http://schemas.microsoft.com/office/powerpoint/2010/main" val="428022194"/>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23155"/>
            <a:ext cx="9135569" cy="6909070"/>
          </a:xfrm>
          <a:prstGeom prst="rect">
            <a:avLst/>
          </a:prstGeom>
        </p:spPr>
      </p:pic>
      <p:sp>
        <p:nvSpPr>
          <p:cNvPr id="633858" name="Rectangle 2"/>
          <p:cNvSpPr>
            <a:spLocks noGrp="1" noChangeArrowheads="1"/>
          </p:cNvSpPr>
          <p:nvPr>
            <p:ph type="title"/>
          </p:nvPr>
        </p:nvSpPr>
        <p:spPr>
          <a:xfrm>
            <a:off x="1676400" y="152400"/>
            <a:ext cx="5486400" cy="838200"/>
          </a:xfrm>
          <a:extLst>
            <a:ext uri="{909E8E84-426E-40dd-AFC4-6F175D3DCCD1}">
              <a14:hiddenFill xmlns="" xmlns:a14="http://schemas.microsoft.com/office/drawing/2010/main">
                <a:solidFill>
                  <a:srgbClr val="000000"/>
                </a:solidFill>
              </a14:hiddenFill>
            </a:ext>
          </a:extLst>
        </p:spPr>
        <p:txBody>
          <a:bodyPr/>
          <a:lstStyle/>
          <a:p>
            <a:pPr algn="ctr" eaLnBrk="1" hangingPunct="1">
              <a:defRPr/>
            </a:pPr>
            <a:r>
              <a:rPr lang="ar-SA" sz="4800" b="1" dirty="0">
                <a:solidFill>
                  <a:srgbClr val="FFFFFF"/>
                </a:solidFill>
                <a:effectLst>
                  <a:glow rad="228600">
                    <a:schemeClr val="bg1"/>
                  </a:glow>
                </a:effectLst>
                <a:latin typeface="Arial"/>
                <a:cs typeface="Arial"/>
              </a:rPr>
              <a:t>يسوع سوف يملك</a:t>
            </a:r>
            <a:endParaRPr lang="en-US" dirty="0">
              <a:solidFill>
                <a:srgbClr val="FFFFFF"/>
              </a:solidFill>
              <a:effectLst>
                <a:glow rad="228600">
                  <a:schemeClr val="bg1"/>
                </a:glow>
              </a:effectLst>
              <a:latin typeface="Arial"/>
              <a:cs typeface="Arial"/>
            </a:endParaRPr>
          </a:p>
        </p:txBody>
      </p:sp>
      <p:sp>
        <p:nvSpPr>
          <p:cNvPr id="4" name="Rectangle 3"/>
          <p:cNvSpPr txBox="1">
            <a:spLocks noChangeArrowheads="1"/>
          </p:cNvSpPr>
          <p:nvPr/>
        </p:nvSpPr>
        <p:spPr bwMode="auto">
          <a:xfrm>
            <a:off x="457200" y="1200278"/>
            <a:ext cx="8686800" cy="5387307"/>
          </a:xfrm>
          <a:prstGeom prst="rect">
            <a:avLst/>
          </a:prstGeom>
          <a:noFill/>
          <a:ln>
            <a:noFill/>
          </a:ln>
          <a:effectLst/>
          <a:extLs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defPPr>
              <a:defRPr lang="en-US"/>
            </a:defPPr>
            <a:lvl1pPr indent="0" fontAlgn="base">
              <a:spcBef>
                <a:spcPct val="20000"/>
              </a:spcBef>
              <a:spcAft>
                <a:spcPct val="0"/>
              </a:spcAft>
              <a:buClr>
                <a:schemeClr val="tx2"/>
              </a:buClr>
              <a:buFontTx/>
              <a:buNone/>
              <a:defRPr sz="3200" b="1">
                <a:solidFill>
                  <a:srgbClr val="FFFFFF"/>
                </a:solidFill>
                <a:effectLst>
                  <a:glow rad="228600">
                    <a:schemeClr val="bg1"/>
                  </a:glow>
                </a:effectLst>
                <a:latin typeface="Arial"/>
                <a:cs typeface="Arial"/>
              </a:defRPr>
            </a:lvl1pPr>
            <a:lvl2pPr marL="742950" indent="-285750" eaLnBrk="0" fontAlgn="base" hangingPunct="0">
              <a:spcBef>
                <a:spcPct val="20000"/>
              </a:spcBef>
              <a:spcAft>
                <a:spcPct val="0"/>
              </a:spcAft>
              <a:buClr>
                <a:schemeClr val="tx2"/>
              </a:buClr>
              <a:buChar char="–"/>
              <a:defRPr sz="2800">
                <a:ea typeface="新細明體" charset="0"/>
              </a:defRPr>
            </a:lvl2pPr>
            <a:lvl3pPr marL="1143000" indent="-228600" eaLnBrk="0" fontAlgn="base" hangingPunct="0">
              <a:spcBef>
                <a:spcPct val="20000"/>
              </a:spcBef>
              <a:spcAft>
                <a:spcPct val="0"/>
              </a:spcAft>
              <a:buClr>
                <a:schemeClr val="tx2"/>
              </a:buClr>
              <a:buChar char="•"/>
              <a:defRPr sz="2400">
                <a:ea typeface="新細明體" charset="0"/>
              </a:defRPr>
            </a:lvl3pPr>
            <a:lvl4pPr marL="1600200" indent="-228600" eaLnBrk="0" fontAlgn="base" hangingPunct="0">
              <a:spcBef>
                <a:spcPct val="20000"/>
              </a:spcBef>
              <a:spcAft>
                <a:spcPct val="0"/>
              </a:spcAft>
              <a:buClr>
                <a:schemeClr val="tx2"/>
              </a:buClr>
              <a:buChar char="–"/>
              <a:defRPr sz="2000">
                <a:ea typeface="新細明體" charset="0"/>
              </a:defRPr>
            </a:lvl4pPr>
            <a:lvl5pPr marL="2057400" indent="-228600" eaLnBrk="0" fontAlgn="base" hangingPunct="0">
              <a:spcBef>
                <a:spcPct val="20000"/>
              </a:spcBef>
              <a:spcAft>
                <a:spcPct val="0"/>
              </a:spcAft>
              <a:buClr>
                <a:schemeClr val="tx2"/>
              </a:buClr>
              <a:buChar char="•"/>
              <a:defRPr sz="2000">
                <a:ea typeface="新細明體" charset="0"/>
              </a:defRPr>
            </a:lvl5pPr>
            <a:lvl6pPr marL="2514600" indent="-228600" fontAlgn="base">
              <a:spcBef>
                <a:spcPct val="20000"/>
              </a:spcBef>
              <a:spcAft>
                <a:spcPct val="0"/>
              </a:spcAft>
              <a:buClr>
                <a:schemeClr val="tx2"/>
              </a:buClr>
              <a:buChar char="•"/>
              <a:defRPr sz="2000">
                <a:ea typeface="新細明體" charset="0"/>
              </a:defRPr>
            </a:lvl6pPr>
            <a:lvl7pPr marL="2971800" indent="-228600" fontAlgn="base">
              <a:spcBef>
                <a:spcPct val="20000"/>
              </a:spcBef>
              <a:spcAft>
                <a:spcPct val="0"/>
              </a:spcAft>
              <a:buClr>
                <a:schemeClr val="tx2"/>
              </a:buClr>
              <a:buChar char="•"/>
              <a:defRPr sz="2000">
                <a:ea typeface="新細明體" charset="0"/>
              </a:defRPr>
            </a:lvl7pPr>
            <a:lvl8pPr marL="3429000" indent="-228600" fontAlgn="base">
              <a:spcBef>
                <a:spcPct val="20000"/>
              </a:spcBef>
              <a:spcAft>
                <a:spcPct val="0"/>
              </a:spcAft>
              <a:buClr>
                <a:schemeClr val="tx2"/>
              </a:buClr>
              <a:buChar char="•"/>
              <a:defRPr sz="2000">
                <a:ea typeface="新細明體" charset="0"/>
              </a:defRPr>
            </a:lvl8pPr>
            <a:lvl9pPr marL="3886200" indent="-228600" fontAlgn="base">
              <a:spcBef>
                <a:spcPct val="20000"/>
              </a:spcBef>
              <a:spcAft>
                <a:spcPct val="0"/>
              </a:spcAft>
              <a:buClr>
                <a:schemeClr val="tx2"/>
              </a:buClr>
              <a:buChar char="•"/>
              <a:defRPr sz="2000">
                <a:ea typeface="新細明體" charset="0"/>
              </a:defRPr>
            </a:lvl9pPr>
          </a:lstStyle>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الناس والممالك من كل لسان</a:t>
            </a:r>
          </a:p>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يسكن على حبه مع أحلى </a:t>
            </a:r>
            <a:r>
              <a:rPr kumimoji="0" lang="ar-SA" sz="3200" b="1" i="0" u="none" strike="noStrike" kern="1200" cap="none" spc="0" normalizeH="0" baseline="0" noProof="0" dirty="0" err="1">
                <a:ln>
                  <a:noFill/>
                </a:ln>
                <a:solidFill>
                  <a:srgbClr val="FFFFFF"/>
                </a:solidFill>
                <a:effectLst>
                  <a:glow rad="228600">
                    <a:srgbClr val="000000"/>
                  </a:glow>
                </a:effectLst>
                <a:uLnTx/>
                <a:uFillTx/>
                <a:latin typeface="Arial"/>
                <a:ea typeface="ＭＳ Ｐゴシック"/>
                <a:cs typeface="Arial"/>
              </a:rPr>
              <a:t>أغنية;</a:t>
            </a:r>
            <a:endPar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endParaRPr>
          </a:p>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ويجب أن تعلن أصوات الرضع</a:t>
            </a:r>
          </a:p>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بركاتهم المبكرة على اسمه.</a:t>
            </a:r>
          </a:p>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endPar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endParaRPr>
          </a:p>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وتكثر النعم حيث </a:t>
            </a:r>
            <a:r>
              <a:rPr kumimoji="0" lang="ar-SA" sz="3200" b="1" i="0" u="none" strike="noStrike" kern="1200" cap="none" spc="0" normalizeH="0" baseline="0" noProof="0" dirty="0" err="1">
                <a:ln>
                  <a:noFill/>
                </a:ln>
                <a:solidFill>
                  <a:srgbClr val="FFFFFF"/>
                </a:solidFill>
                <a:effectLst>
                  <a:glow rad="228600">
                    <a:srgbClr val="000000"/>
                  </a:glow>
                </a:effectLst>
                <a:uLnTx/>
                <a:uFillTx/>
                <a:latin typeface="Arial"/>
                <a:ea typeface="ＭＳ Ｐゴシック"/>
                <a:cs typeface="Arial"/>
              </a:rPr>
              <a:t>يُحكم:</a:t>
            </a:r>
            <a:endPar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endParaRPr>
          </a:p>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يقفز السجين ليفقد قيوده</a:t>
            </a:r>
          </a:p>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 المضجر يجد الراحة الابدية</a:t>
            </a:r>
          </a:p>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وجميع أبناء العوز يباركون.</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endParaRPr>
          </a:p>
        </p:txBody>
      </p:sp>
    </p:spTree>
    <p:extLst>
      <p:ext uri="{BB962C8B-B14F-4D97-AF65-F5344CB8AC3E}">
        <p14:creationId xmlns:p14="http://schemas.microsoft.com/office/powerpoint/2010/main" val="3402385747"/>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23155"/>
            <a:ext cx="9135569" cy="6909070"/>
          </a:xfrm>
          <a:prstGeom prst="rect">
            <a:avLst/>
          </a:prstGeom>
        </p:spPr>
      </p:pic>
      <p:sp>
        <p:nvSpPr>
          <p:cNvPr id="633858" name="Rectangle 2"/>
          <p:cNvSpPr>
            <a:spLocks noGrp="1" noChangeArrowheads="1"/>
          </p:cNvSpPr>
          <p:nvPr>
            <p:ph type="title"/>
          </p:nvPr>
        </p:nvSpPr>
        <p:spPr>
          <a:xfrm>
            <a:off x="1676400" y="152400"/>
            <a:ext cx="5486400" cy="838200"/>
          </a:xfrm>
          <a:extLst>
            <a:ext uri="{909E8E84-426E-40dd-AFC4-6F175D3DCCD1}">
              <a14:hiddenFill xmlns="" xmlns:a14="http://schemas.microsoft.com/office/drawing/2010/main">
                <a:solidFill>
                  <a:srgbClr val="000000"/>
                </a:solidFill>
              </a14:hiddenFill>
            </a:ext>
          </a:extLst>
        </p:spPr>
        <p:txBody>
          <a:bodyPr/>
          <a:lstStyle/>
          <a:p>
            <a:pPr algn="ctr" eaLnBrk="1" hangingPunct="1">
              <a:defRPr/>
            </a:pPr>
            <a:r>
              <a:rPr lang="ar-SA" sz="4800" b="1" dirty="0">
                <a:solidFill>
                  <a:srgbClr val="FFFFFF"/>
                </a:solidFill>
                <a:effectLst>
                  <a:glow rad="228600">
                    <a:schemeClr val="bg1"/>
                  </a:glow>
                </a:effectLst>
                <a:latin typeface="Arial"/>
                <a:cs typeface="Arial"/>
              </a:rPr>
              <a:t>يسوع سوف يملك</a:t>
            </a:r>
            <a:endParaRPr lang="en-US" dirty="0">
              <a:solidFill>
                <a:srgbClr val="FFFFFF"/>
              </a:solidFill>
              <a:effectLst>
                <a:glow rad="228600">
                  <a:schemeClr val="bg1"/>
                </a:glow>
              </a:effectLst>
              <a:latin typeface="Arial"/>
              <a:cs typeface="Arial"/>
            </a:endParaRPr>
          </a:p>
        </p:txBody>
      </p:sp>
      <p:sp>
        <p:nvSpPr>
          <p:cNvPr id="4" name="Rectangle 3"/>
          <p:cNvSpPr txBox="1">
            <a:spLocks noChangeArrowheads="1"/>
          </p:cNvSpPr>
          <p:nvPr/>
        </p:nvSpPr>
        <p:spPr bwMode="auto">
          <a:xfrm>
            <a:off x="2591745" y="1200278"/>
            <a:ext cx="6357869" cy="5387307"/>
          </a:xfrm>
          <a:prstGeom prst="rect">
            <a:avLst/>
          </a:prstGeom>
          <a:noFill/>
          <a:ln>
            <a:noFill/>
          </a:ln>
          <a:effectLst/>
          <a:extLs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新細明體" charset="0"/>
                <a:cs typeface="+mn-cs"/>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新細明體" charset="0"/>
                <a:cs typeface="+mn-cs"/>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新細明體" charset="0"/>
                <a:cs typeface="+mn-cs"/>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新細明體" charset="0"/>
                <a:cs typeface="+mn-cs"/>
              </a:defRPr>
            </a:lvl5pPr>
            <a:lvl6pPr marL="25146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9pPr>
          </a:lstStyle>
          <a:p>
            <a:pPr marL="0" marR="0" lvl="0" indent="0" algn="ct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هو سيملك في مجد</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endParaRPr>
          </a:p>
          <a:p>
            <a:pPr marL="0" marR="0" lvl="0" indent="0" algn="ct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متوج بالنعمة والقوة</a:t>
            </a:r>
          </a:p>
          <a:p>
            <a:pPr marL="0" marR="0" lvl="0" indent="0" algn="ct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باركوا اسمه</a:t>
            </a:r>
          </a:p>
          <a:p>
            <a:pPr marL="0" marR="0" lvl="0" indent="0" algn="ct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وسبحوا الملك السامي</a:t>
            </a:r>
          </a:p>
          <a:p>
            <a:pPr marL="0" marR="0" lvl="0" indent="0" algn="ct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هو سيملك إلى الأبد</a:t>
            </a:r>
            <a:b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b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مع عروسته المختارة </a:t>
            </a:r>
          </a:p>
          <a:p>
            <a:pPr marL="0" marR="0" lvl="0" indent="0" algn="ct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وكل الأرض </a:t>
            </a:r>
            <a:r>
              <a:rPr kumimoji="0" lang="ar-SA" sz="3200" b="1" i="0" u="none" strike="noStrike" kern="1200" cap="none" spc="0" normalizeH="0" baseline="0" noProof="0" dirty="0" err="1">
                <a:ln>
                  <a:noFill/>
                </a:ln>
                <a:solidFill>
                  <a:srgbClr val="FFFFFF"/>
                </a:solidFill>
                <a:effectLst>
                  <a:glow rad="228600">
                    <a:srgbClr val="000000"/>
                  </a:glow>
                </a:effectLst>
                <a:uLnTx/>
                <a:uFillTx/>
                <a:latin typeface="Arial"/>
                <a:ea typeface="ＭＳ Ｐゴシック"/>
                <a:cs typeface="Arial"/>
              </a:rPr>
              <a:t>سترنم</a:t>
            </a:r>
            <a:endPar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endParaRPr>
          </a:p>
          <a:p>
            <a:pPr marL="0" marR="0" lvl="0" indent="0" algn="ct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إنّ يسوع هو الملك!</a:t>
            </a:r>
            <a:b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b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endParaRPr>
          </a:p>
        </p:txBody>
      </p:sp>
    </p:spTree>
    <p:extLst>
      <p:ext uri="{BB962C8B-B14F-4D97-AF65-F5344CB8AC3E}">
        <p14:creationId xmlns:p14="http://schemas.microsoft.com/office/powerpoint/2010/main" val="3203998563"/>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23155"/>
            <a:ext cx="9135569" cy="6909070"/>
          </a:xfrm>
          <a:prstGeom prst="rect">
            <a:avLst/>
          </a:prstGeom>
        </p:spPr>
      </p:pic>
      <p:sp>
        <p:nvSpPr>
          <p:cNvPr id="633858" name="Rectangle 2"/>
          <p:cNvSpPr>
            <a:spLocks noGrp="1" noChangeArrowheads="1"/>
          </p:cNvSpPr>
          <p:nvPr>
            <p:ph type="title"/>
          </p:nvPr>
        </p:nvSpPr>
        <p:spPr>
          <a:xfrm>
            <a:off x="1676400" y="152400"/>
            <a:ext cx="5486400" cy="838200"/>
          </a:xfrm>
          <a:extLst>
            <a:ext uri="{909E8E84-426E-40dd-AFC4-6F175D3DCCD1}">
              <a14:hiddenFill xmlns="" xmlns:a14="http://schemas.microsoft.com/office/drawing/2010/main">
                <a:solidFill>
                  <a:srgbClr val="000000"/>
                </a:solidFill>
              </a14:hiddenFill>
            </a:ext>
          </a:extLst>
        </p:spPr>
        <p:txBody>
          <a:bodyPr/>
          <a:lstStyle/>
          <a:p>
            <a:pPr algn="ctr" eaLnBrk="1" hangingPunct="1">
              <a:defRPr/>
            </a:pPr>
            <a:r>
              <a:rPr lang="ar-SA" sz="4800" b="1" dirty="0">
                <a:solidFill>
                  <a:srgbClr val="FFFFFF"/>
                </a:solidFill>
                <a:effectLst>
                  <a:glow rad="228600">
                    <a:schemeClr val="bg1"/>
                  </a:glow>
                </a:effectLst>
                <a:latin typeface="Arial"/>
                <a:cs typeface="Arial"/>
              </a:rPr>
              <a:t>يسوع سوف يملك</a:t>
            </a:r>
            <a:endParaRPr lang="en-US" dirty="0">
              <a:solidFill>
                <a:srgbClr val="FFFFFF"/>
              </a:solidFill>
              <a:effectLst>
                <a:glow rad="228600">
                  <a:schemeClr val="bg1"/>
                </a:glow>
              </a:effectLst>
              <a:latin typeface="Arial"/>
              <a:cs typeface="Arial"/>
            </a:endParaRPr>
          </a:p>
        </p:txBody>
      </p:sp>
      <p:sp>
        <p:nvSpPr>
          <p:cNvPr id="4" name="Rectangle 3"/>
          <p:cNvSpPr txBox="1">
            <a:spLocks noChangeArrowheads="1"/>
          </p:cNvSpPr>
          <p:nvPr/>
        </p:nvSpPr>
        <p:spPr bwMode="auto">
          <a:xfrm>
            <a:off x="457200" y="1200278"/>
            <a:ext cx="8686800" cy="5387307"/>
          </a:xfrm>
          <a:prstGeom prst="rect">
            <a:avLst/>
          </a:prstGeom>
          <a:noFill/>
          <a:ln>
            <a:noFill/>
          </a:ln>
          <a:effectLst/>
          <a:extLs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defPPr>
              <a:defRPr lang="en-US"/>
            </a:defPPr>
            <a:lvl1pPr indent="0" fontAlgn="base">
              <a:spcBef>
                <a:spcPct val="20000"/>
              </a:spcBef>
              <a:spcAft>
                <a:spcPct val="0"/>
              </a:spcAft>
              <a:buClr>
                <a:schemeClr val="tx2"/>
              </a:buClr>
              <a:buFontTx/>
              <a:buNone/>
              <a:defRPr sz="3200" b="1">
                <a:solidFill>
                  <a:srgbClr val="FFFFFF"/>
                </a:solidFill>
                <a:effectLst>
                  <a:glow rad="228600">
                    <a:schemeClr val="bg1"/>
                  </a:glow>
                </a:effectLst>
                <a:latin typeface="Arial"/>
                <a:cs typeface="Arial"/>
              </a:defRPr>
            </a:lvl1pPr>
            <a:lvl2pPr marL="742950" indent="-285750" eaLnBrk="0" fontAlgn="base" hangingPunct="0">
              <a:spcBef>
                <a:spcPct val="20000"/>
              </a:spcBef>
              <a:spcAft>
                <a:spcPct val="0"/>
              </a:spcAft>
              <a:buClr>
                <a:schemeClr val="tx2"/>
              </a:buClr>
              <a:buChar char="–"/>
              <a:defRPr sz="2800">
                <a:ea typeface="新細明體" charset="0"/>
              </a:defRPr>
            </a:lvl2pPr>
            <a:lvl3pPr marL="1143000" indent="-228600" eaLnBrk="0" fontAlgn="base" hangingPunct="0">
              <a:spcBef>
                <a:spcPct val="20000"/>
              </a:spcBef>
              <a:spcAft>
                <a:spcPct val="0"/>
              </a:spcAft>
              <a:buClr>
                <a:schemeClr val="tx2"/>
              </a:buClr>
              <a:buChar char="•"/>
              <a:defRPr sz="2400">
                <a:ea typeface="新細明體" charset="0"/>
              </a:defRPr>
            </a:lvl3pPr>
            <a:lvl4pPr marL="1600200" indent="-228600" eaLnBrk="0" fontAlgn="base" hangingPunct="0">
              <a:spcBef>
                <a:spcPct val="20000"/>
              </a:spcBef>
              <a:spcAft>
                <a:spcPct val="0"/>
              </a:spcAft>
              <a:buClr>
                <a:schemeClr val="tx2"/>
              </a:buClr>
              <a:buChar char="–"/>
              <a:defRPr sz="2000">
                <a:ea typeface="新細明體" charset="0"/>
              </a:defRPr>
            </a:lvl4pPr>
            <a:lvl5pPr marL="2057400" indent="-228600" eaLnBrk="0" fontAlgn="base" hangingPunct="0">
              <a:spcBef>
                <a:spcPct val="20000"/>
              </a:spcBef>
              <a:spcAft>
                <a:spcPct val="0"/>
              </a:spcAft>
              <a:buClr>
                <a:schemeClr val="tx2"/>
              </a:buClr>
              <a:buChar char="•"/>
              <a:defRPr sz="2000">
                <a:ea typeface="新細明體" charset="0"/>
              </a:defRPr>
            </a:lvl5pPr>
            <a:lvl6pPr marL="2514600" indent="-228600" fontAlgn="base">
              <a:spcBef>
                <a:spcPct val="20000"/>
              </a:spcBef>
              <a:spcAft>
                <a:spcPct val="0"/>
              </a:spcAft>
              <a:buClr>
                <a:schemeClr val="tx2"/>
              </a:buClr>
              <a:buChar char="•"/>
              <a:defRPr sz="2000">
                <a:ea typeface="新細明體" charset="0"/>
              </a:defRPr>
            </a:lvl6pPr>
            <a:lvl7pPr marL="2971800" indent="-228600" fontAlgn="base">
              <a:spcBef>
                <a:spcPct val="20000"/>
              </a:spcBef>
              <a:spcAft>
                <a:spcPct val="0"/>
              </a:spcAft>
              <a:buClr>
                <a:schemeClr val="tx2"/>
              </a:buClr>
              <a:buChar char="•"/>
              <a:defRPr sz="2000">
                <a:ea typeface="新細明體" charset="0"/>
              </a:defRPr>
            </a:lvl7pPr>
            <a:lvl8pPr marL="3429000" indent="-228600" fontAlgn="base">
              <a:spcBef>
                <a:spcPct val="20000"/>
              </a:spcBef>
              <a:spcAft>
                <a:spcPct val="0"/>
              </a:spcAft>
              <a:buClr>
                <a:schemeClr val="tx2"/>
              </a:buClr>
              <a:buChar char="•"/>
              <a:defRPr sz="2000">
                <a:ea typeface="新細明體" charset="0"/>
              </a:defRPr>
            </a:lvl8pPr>
            <a:lvl9pPr marL="3886200" indent="-228600" fontAlgn="base">
              <a:spcBef>
                <a:spcPct val="20000"/>
              </a:spcBef>
              <a:spcAft>
                <a:spcPct val="0"/>
              </a:spcAft>
              <a:buClr>
                <a:schemeClr val="tx2"/>
              </a:buClr>
              <a:buChar char="•"/>
              <a:defRPr sz="2000">
                <a:ea typeface="新細明體" charset="0"/>
              </a:defRPr>
            </a:lvl9pPr>
          </a:lstStyle>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حيث يعرض قوته الشافية</a:t>
            </a:r>
          </a:p>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الموت واللعنة لا يعرفان فيما </a:t>
            </a:r>
            <a:r>
              <a:rPr kumimoji="0" lang="ar-SA" sz="3200" b="1" i="0" u="none" strike="noStrike" kern="1200" cap="none" spc="0" normalizeH="0" baseline="0" noProof="0" dirty="0" err="1">
                <a:ln>
                  <a:noFill/>
                </a:ln>
                <a:solidFill>
                  <a:srgbClr val="FFFFFF"/>
                </a:solidFill>
                <a:effectLst>
                  <a:glow rad="228600">
                    <a:srgbClr val="000000"/>
                  </a:glow>
                </a:effectLst>
                <a:uLnTx/>
                <a:uFillTx/>
                <a:latin typeface="Arial"/>
                <a:ea typeface="ＭＳ Ｐゴシック"/>
                <a:cs typeface="Arial"/>
              </a:rPr>
              <a:t>بعد؛</a:t>
            </a:r>
            <a:endPar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endParaRPr>
          </a:p>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فيه القبائل من آدم تتباهى</a:t>
            </a:r>
          </a:p>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بركات أكثر مما فقده والدهم</a:t>
            </a:r>
          </a:p>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endPar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endParaRPr>
          </a:p>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err="1">
                <a:ln>
                  <a:noFill/>
                </a:ln>
                <a:solidFill>
                  <a:srgbClr val="FFFFFF"/>
                </a:solidFill>
                <a:effectLst>
                  <a:glow rad="228600">
                    <a:srgbClr val="000000"/>
                  </a:glow>
                </a:effectLst>
                <a:uLnTx/>
                <a:uFillTx/>
                <a:latin typeface="Arial"/>
                <a:ea typeface="ＭＳ Ｐゴシック"/>
                <a:cs typeface="Arial"/>
              </a:rPr>
              <a:t>دع</a:t>
            </a: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 كل خليقة تنهض وتجلب</a:t>
            </a:r>
          </a:p>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شرف مهدور لملكنا، ولكن</a:t>
            </a:r>
          </a:p>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الملائكة تنزل مع الأغاني مرة </a:t>
            </a:r>
            <a:r>
              <a:rPr kumimoji="0" lang="ar-SA" sz="3200" b="1" i="0" u="none" strike="noStrike" kern="1200" cap="none" spc="0" normalizeH="0" baseline="0" noProof="0" dirty="0" err="1">
                <a:ln>
                  <a:noFill/>
                </a:ln>
                <a:solidFill>
                  <a:srgbClr val="FFFFFF"/>
                </a:solidFill>
                <a:effectLst>
                  <a:glow rad="228600">
                    <a:srgbClr val="000000"/>
                  </a:glow>
                </a:effectLst>
                <a:uLnTx/>
                <a:uFillTx/>
                <a:latin typeface="Arial"/>
                <a:ea typeface="ＭＳ Ｐゴシック"/>
                <a:cs typeface="Arial"/>
              </a:rPr>
              <a:t>أخرى،</a:t>
            </a:r>
            <a:endPar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endParaRPr>
          </a:p>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والأرض تردد بصخب آمين </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endParaRPr>
          </a:p>
        </p:txBody>
      </p:sp>
    </p:spTree>
    <p:extLst>
      <p:ext uri="{BB962C8B-B14F-4D97-AF65-F5344CB8AC3E}">
        <p14:creationId xmlns:p14="http://schemas.microsoft.com/office/powerpoint/2010/main" val="204455398"/>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11515638"/>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6" name="Picture 4" descr="DSC00868.JPG"/>
          <p:cNvPicPr>
            <a:picLocks noChangeAspect="1"/>
          </p:cNvPicPr>
          <p:nvPr/>
        </p:nvPicPr>
        <p:blipFill>
          <a:blip r:embed="rId2" cstate="print"/>
          <a:srcRect/>
          <a:stretch>
            <a:fillRect/>
          </a:stretch>
        </p:blipFill>
        <p:spPr bwMode="auto">
          <a:xfrm>
            <a:off x="0" y="0"/>
            <a:ext cx="9124950" cy="6858000"/>
          </a:xfrm>
          <a:prstGeom prst="rect">
            <a:avLst/>
          </a:prstGeom>
          <a:noFill/>
          <a:ln w="9525">
            <a:noFill/>
            <a:miter lim="800000"/>
            <a:headEnd/>
            <a:tailEnd/>
          </a:ln>
        </p:spPr>
      </p:pic>
      <p:sp>
        <p:nvSpPr>
          <p:cNvPr id="216067" name="Title 1"/>
          <p:cNvSpPr>
            <a:spLocks noGrp="1"/>
          </p:cNvSpPr>
          <p:nvPr>
            <p:ph type="title"/>
          </p:nvPr>
        </p:nvSpPr>
        <p:spPr>
          <a:xfrm>
            <a:off x="-103188" y="0"/>
            <a:ext cx="9247188" cy="1052513"/>
          </a:xfrm>
          <a:solidFill>
            <a:schemeClr val="tx1"/>
          </a:solidFill>
        </p:spPr>
        <p:txBody>
          <a:bodyPr/>
          <a:lstStyle/>
          <a:p>
            <a:r>
              <a:rPr lang="ar-JO" sz="3200" b="1" dirty="0">
                <a:latin typeface="Arial" pitchFamily="34" charset="0"/>
                <a:cs typeface="Arial" pitchFamily="34" charset="0"/>
              </a:rPr>
              <a:t>سوزان مع الطالبات المَّرشدات المتزوجات</a:t>
            </a:r>
            <a:endParaRPr lang="en-US" sz="3200" b="1" dirty="0">
              <a:latin typeface="Arial" pitchFamily="34" charset="0"/>
              <a:cs typeface="Arial" pitchFamily="34" charset="0"/>
            </a:endParaRPr>
          </a:p>
        </p:txBody>
      </p:sp>
    </p:spTree>
    <p:extLst>
      <p:ext uri="{BB962C8B-B14F-4D97-AF65-F5344CB8AC3E}">
        <p14:creationId xmlns:p14="http://schemas.microsoft.com/office/powerpoint/2010/main" val="714099016"/>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 sz="3200" b="1" dirty="0">
                <a:solidFill>
                  <a:srgbClr val="FFFFFF"/>
                </a:solidFill>
                <a:latin typeface="Arial" charset="0"/>
                <a:ea typeface="ＭＳ Ｐゴシック" charset="0"/>
              </a:rPr>
              <a:t>مسح العهد القديم</a:t>
            </a:r>
            <a:r>
              <a:rPr lang="en-US" sz="3200" b="1" dirty="0">
                <a:solidFill>
                  <a:srgbClr val="FFFFFF"/>
                </a:solidFill>
                <a:latin typeface="Arial" charset="0"/>
                <a:ea typeface="ＭＳ Ｐゴシック" charset="0"/>
              </a:rPr>
              <a:t> • 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EG"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أحصل علي هذا العرض مجانا!</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63344874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0" name="Picture 1"/>
          <p:cNvPicPr>
            <a:picLocks noChangeAspect="1"/>
          </p:cNvPicPr>
          <p:nvPr/>
        </p:nvPicPr>
        <p:blipFill>
          <a:blip r:embed="rId3" cstate="print"/>
          <a:srcRect/>
          <a:stretch>
            <a:fillRect/>
          </a:stretch>
        </p:blipFill>
        <p:spPr bwMode="auto">
          <a:xfrm>
            <a:off x="22225" y="765175"/>
            <a:ext cx="9121775" cy="6092825"/>
          </a:xfrm>
          <a:prstGeom prst="rect">
            <a:avLst/>
          </a:prstGeom>
          <a:noFill/>
          <a:ln w="9525">
            <a:noFill/>
            <a:miter lim="800000"/>
            <a:headEnd/>
            <a:tailEnd/>
          </a:ln>
        </p:spPr>
      </p:pic>
      <p:sp>
        <p:nvSpPr>
          <p:cNvPr id="217091" name="Title 1"/>
          <p:cNvSpPr>
            <a:spLocks noGrp="1"/>
          </p:cNvSpPr>
          <p:nvPr>
            <p:ph type="ctrTitle"/>
          </p:nvPr>
        </p:nvSpPr>
        <p:spPr>
          <a:xfrm>
            <a:off x="0" y="-26988"/>
            <a:ext cx="9144000" cy="1008063"/>
          </a:xfrm>
          <a:solidFill>
            <a:schemeClr val="tx2"/>
          </a:solidFill>
        </p:spPr>
        <p:txBody>
          <a:bodyPr/>
          <a:lstStyle/>
          <a:p>
            <a:r>
              <a:rPr lang="ar-JO" sz="3200" b="1" dirty="0">
                <a:latin typeface="Arial" panose="020B0604020202020204" pitchFamily="34" charset="0"/>
                <a:cs typeface="Arial" panose="020B0604020202020204" pitchFamily="34" charset="0"/>
              </a:rPr>
              <a:t>إغراءات النظر إلى الأسفل</a:t>
            </a:r>
            <a:endParaRPr lang="en-US" sz="3200" b="1" dirty="0">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a:xfrm>
            <a:off x="4535488" y="1000108"/>
            <a:ext cx="4608512" cy="5400600"/>
          </a:xfrm>
          <a:extLst>
            <a:ext uri="{909E8E84-426E-40dd-AFC4-6F175D3DCCD1}"/>
            <a:ext uri="{91240B29-F687-4f45-9708-019B960494DF}"/>
            <a:ext uri="{FAA26D3D-D897-4be2-8F04-BA451C77F1D7}"/>
          </a:extLst>
        </p:spPr>
        <p:txBody>
          <a:bodyPr/>
          <a:lstStyle/>
          <a:p>
            <a:pPr marL="263525" lvl="4" indent="-263525" algn="r" rtl="1">
              <a:defRPr/>
            </a:pPr>
            <a:r>
              <a:rPr lang="en-US" sz="3200" b="1" dirty="0">
                <a:effectLst>
                  <a:glow rad="241300">
                    <a:schemeClr val="tx2">
                      <a:alpha val="75000"/>
                    </a:schemeClr>
                  </a:glow>
                </a:effectLst>
                <a:latin typeface="Arial" panose="020B0604020202020204" pitchFamily="34" charset="0"/>
                <a:ea typeface="+mn-ea"/>
                <a:cs typeface="Arial" panose="020B0604020202020204" pitchFamily="34" charset="0"/>
              </a:rPr>
              <a:t>•	</a:t>
            </a:r>
            <a:r>
              <a:rPr lang="ar-JO" sz="3200" b="1" dirty="0">
                <a:effectLst>
                  <a:glow rad="241300">
                    <a:schemeClr val="tx2">
                      <a:alpha val="75000"/>
                    </a:schemeClr>
                  </a:glow>
                </a:effectLst>
                <a:latin typeface="Arial" panose="020B0604020202020204" pitchFamily="34" charset="0"/>
                <a:ea typeface="+mn-ea"/>
                <a:cs typeface="Arial" panose="020B0604020202020204" pitchFamily="34" charset="0"/>
              </a:rPr>
              <a:t> إلى متى يريد الرب منا أن نرعى ونعلم في سنغافورة؟</a:t>
            </a:r>
            <a:endParaRPr lang="en-US" sz="3200" b="1" dirty="0">
              <a:effectLst>
                <a:glow rad="241300">
                  <a:schemeClr val="tx2">
                    <a:alpha val="75000"/>
                  </a:schemeClr>
                </a:glow>
              </a:effectLst>
              <a:latin typeface="Arial" panose="020B0604020202020204" pitchFamily="34" charset="0"/>
              <a:ea typeface="+mn-ea"/>
              <a:cs typeface="Arial" panose="020B0604020202020204" pitchFamily="34" charset="0"/>
            </a:endParaRPr>
          </a:p>
          <a:p>
            <a:pPr marL="263525" lvl="4" indent="-263525" algn="r" rtl="1">
              <a:defRPr/>
            </a:pPr>
            <a:r>
              <a:rPr lang="en-US" sz="3200" b="1" dirty="0">
                <a:effectLst>
                  <a:glow rad="241300">
                    <a:schemeClr val="tx2">
                      <a:alpha val="75000"/>
                    </a:schemeClr>
                  </a:glow>
                </a:effectLst>
                <a:latin typeface="Arial" panose="020B0604020202020204" pitchFamily="34" charset="0"/>
                <a:ea typeface="+mn-ea"/>
                <a:cs typeface="Arial" panose="020B0604020202020204" pitchFamily="34" charset="0"/>
              </a:rPr>
              <a:t>•	</a:t>
            </a:r>
            <a:r>
              <a:rPr lang="ar-JO" sz="3200" b="1" dirty="0">
                <a:solidFill>
                  <a:srgbClr val="FFFF00"/>
                </a:solidFill>
                <a:effectLst>
                  <a:glow rad="241300">
                    <a:schemeClr val="tx2">
                      <a:alpha val="75000"/>
                    </a:schemeClr>
                  </a:glow>
                </a:effectLst>
                <a:latin typeface="Arial" panose="020B0604020202020204" pitchFamily="34" charset="0"/>
                <a:ea typeface="+mn-ea"/>
                <a:cs typeface="Arial" panose="020B0604020202020204" pitchFamily="34" charset="0"/>
              </a:rPr>
              <a:t> كيف سيتخرج جون معفى من الديون العام القادم؟</a:t>
            </a:r>
            <a:endParaRPr lang="en-US" sz="3200" b="1" dirty="0">
              <a:solidFill>
                <a:srgbClr val="FFFF00"/>
              </a:solidFill>
              <a:effectLst>
                <a:glow rad="241300">
                  <a:schemeClr val="tx2">
                    <a:alpha val="75000"/>
                  </a:schemeClr>
                </a:glow>
              </a:effectLst>
              <a:latin typeface="Arial" panose="020B0604020202020204" pitchFamily="34" charset="0"/>
              <a:ea typeface="+mn-ea"/>
              <a:cs typeface="Arial" panose="020B0604020202020204" pitchFamily="34" charset="0"/>
            </a:endParaRPr>
          </a:p>
          <a:p>
            <a:pPr marL="263525" lvl="4" indent="-263525" algn="r" rtl="1">
              <a:defRPr/>
            </a:pPr>
            <a:r>
              <a:rPr lang="en-US" sz="3200" b="1" dirty="0">
                <a:effectLst>
                  <a:glow rad="241300">
                    <a:schemeClr val="tx2">
                      <a:alpha val="75000"/>
                    </a:schemeClr>
                  </a:glow>
                </a:effectLst>
                <a:latin typeface="Arial" panose="020B0604020202020204" pitchFamily="34" charset="0"/>
                <a:ea typeface="+mn-ea"/>
                <a:cs typeface="Arial" panose="020B0604020202020204" pitchFamily="34" charset="0"/>
              </a:rPr>
              <a:t>•	</a:t>
            </a:r>
            <a:r>
              <a:rPr lang="ar-JO" sz="3200" b="1" dirty="0">
                <a:effectLst>
                  <a:glow rad="241300">
                    <a:schemeClr val="tx2">
                      <a:alpha val="75000"/>
                    </a:schemeClr>
                  </a:glow>
                </a:effectLst>
                <a:latin typeface="Arial" panose="020B0604020202020204" pitchFamily="34" charset="0"/>
                <a:ea typeface="+mn-ea"/>
                <a:cs typeface="Arial" panose="020B0604020202020204" pitchFamily="34" charset="0"/>
              </a:rPr>
              <a:t> هل سنمتلك منزلاً في يوم من الأيام أو سيكون لدينا المال للتقاعد؟</a:t>
            </a:r>
            <a:endParaRPr lang="en-US" sz="3200" b="1" dirty="0">
              <a:effectLst>
                <a:glow rad="241300">
                  <a:schemeClr val="tx2">
                    <a:alpha val="75000"/>
                  </a:schemeClr>
                </a:glow>
              </a:effectLst>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544608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Title 1"/>
          <p:cNvSpPr>
            <a:spLocks noGrp="1"/>
          </p:cNvSpPr>
          <p:nvPr>
            <p:ph type="title"/>
          </p:nvPr>
        </p:nvSpPr>
        <p:spPr/>
        <p:txBody>
          <a:bodyPr/>
          <a:lstStyle/>
          <a:p>
            <a:r>
              <a:rPr lang="en-US">
                <a:latin typeface="Arial" panose="020B0604020202020204" pitchFamily="34" charset="0"/>
                <a:cs typeface="Arial" pitchFamily="34" charset="0"/>
              </a:rPr>
              <a:t>Don</a:t>
            </a:r>
            <a:r>
              <a:rPr lang="uk-UA">
                <a:latin typeface="Arial" panose="020B0604020202020204" pitchFamily="34" charset="0"/>
                <a:cs typeface="Arial" pitchFamily="34" charset="0"/>
              </a:rPr>
              <a:t>'</a:t>
            </a:r>
            <a:r>
              <a:rPr lang="en-US">
                <a:latin typeface="Arial" panose="020B0604020202020204" pitchFamily="34" charset="0"/>
                <a:cs typeface="Arial" pitchFamily="34" charset="0"/>
              </a:rPr>
              <a:t>t Look Down</a:t>
            </a:r>
          </a:p>
        </p:txBody>
      </p:sp>
      <p:pic>
        <p:nvPicPr>
          <p:cNvPr id="218115" name="Picture 2" descr="dont_look_down_tshirt-p235937512530650157qw9u_400.jpg"/>
          <p:cNvPicPr>
            <a:picLocks noChangeAspect="1"/>
          </p:cNvPicPr>
          <p:nvPr/>
        </p:nvPicPr>
        <p:blipFill>
          <a:blip r:embed="rId3" cstate="print"/>
          <a:srcRect/>
          <a:stretch>
            <a:fillRect/>
          </a:stretch>
        </p:blipFill>
        <p:spPr bwMode="auto">
          <a:xfrm>
            <a:off x="1498600" y="30163"/>
            <a:ext cx="6673850" cy="6673850"/>
          </a:xfrm>
          <a:prstGeom prst="rect">
            <a:avLst/>
          </a:prstGeom>
          <a:noFill/>
          <a:ln w="9525">
            <a:noFill/>
            <a:miter lim="800000"/>
            <a:headEnd/>
            <a:tailEnd/>
          </a:ln>
        </p:spPr>
      </p:pic>
      <p:sp>
        <p:nvSpPr>
          <p:cNvPr id="4" name="Rectangle 3"/>
          <p:cNvSpPr/>
          <p:nvPr/>
        </p:nvSpPr>
        <p:spPr bwMode="auto">
          <a:xfrm flipV="1">
            <a:off x="3214678" y="1571612"/>
            <a:ext cx="2643206" cy="3143272"/>
          </a:xfrm>
          <a:prstGeom prst="rect">
            <a:avLst/>
          </a:prstGeom>
          <a:solidFill>
            <a:schemeClr val="tx2">
              <a:lumMod val="95000"/>
              <a:lumOff val="5000"/>
            </a:schemeClr>
          </a:solidFill>
          <a:ln w="9525" cap="flat" cmpd="sng" algn="ctr">
            <a:solidFill>
              <a:schemeClr val="tx2">
                <a:lumMod val="95000"/>
                <a:lumOff val="5000"/>
              </a:schemeClr>
            </a:solidFill>
            <a:prstDash val="solid"/>
            <a:round/>
            <a:headEnd type="none" w="med" len="med"/>
            <a:tailEnd type="none" w="med" len="med"/>
          </a:ln>
          <a:effectLst/>
        </p:spPr>
        <p:txBody>
          <a:bodyPr vert="horz" wrap="square" lIns="91440" tIns="45720" rIns="91440" bIns="45720" numCol="1" rtlCol="0" anchor="b" anchorCtr="1" compatLnSpc="1">
            <a:prstTxWarp prst="textNoShape">
              <a:avLst/>
            </a:prstTxWarp>
          </a:bodyPr>
          <a:lstStyle/>
          <a:p>
            <a:pPr marL="0" marR="0" lvl="0" indent="0" algn="ctr" defTabSz="449263" rtl="0" eaLnBrk="1" fontAlgn="base" latinLnBrk="0" hangingPunct="1">
              <a:lnSpc>
                <a:spcPct val="93000"/>
              </a:lnSpc>
              <a:spcBef>
                <a:spcPct val="0"/>
              </a:spcBef>
              <a:spcAft>
                <a:spcPct val="0"/>
              </a:spcAft>
              <a:buClr>
                <a:srgbClr val="FFFFFF"/>
              </a:buClr>
              <a:buSzPct val="100000"/>
              <a:buFont typeface="Arial" charset="0"/>
              <a:buNone/>
              <a:tabLst/>
              <a:defRPr/>
            </a:pPr>
            <a:r>
              <a:rPr kumimoji="0" lang="ar-JO" sz="45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لا تنظر</a:t>
            </a:r>
          </a:p>
          <a:p>
            <a:pPr marL="0" marR="0" lvl="0" indent="0" algn="ctr" defTabSz="449263" rtl="0" eaLnBrk="1" fontAlgn="base" latinLnBrk="0" hangingPunct="1">
              <a:lnSpc>
                <a:spcPct val="93000"/>
              </a:lnSpc>
              <a:spcBef>
                <a:spcPct val="0"/>
              </a:spcBef>
              <a:spcAft>
                <a:spcPct val="0"/>
              </a:spcAft>
              <a:buClr>
                <a:srgbClr val="FFFFFF"/>
              </a:buClr>
              <a:buSzPct val="100000"/>
              <a:buFont typeface="Arial" charset="0"/>
              <a:buNone/>
              <a:tabLst/>
              <a:defRPr/>
            </a:pPr>
            <a:r>
              <a:rPr kumimoji="0" lang="ar-JO" sz="45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إلى </a:t>
            </a:r>
          </a:p>
          <a:p>
            <a:pPr marL="0" marR="0" lvl="0" indent="0" algn="ctr" defTabSz="449263" rtl="0" eaLnBrk="1" fontAlgn="base" latinLnBrk="0" hangingPunct="1">
              <a:lnSpc>
                <a:spcPct val="93000"/>
              </a:lnSpc>
              <a:spcBef>
                <a:spcPct val="0"/>
              </a:spcBef>
              <a:spcAft>
                <a:spcPct val="0"/>
              </a:spcAft>
              <a:buClr>
                <a:srgbClr val="FFFFFF"/>
              </a:buClr>
              <a:buSzPct val="100000"/>
              <a:buFont typeface="Arial" charset="0"/>
              <a:buNone/>
              <a:tabLst/>
              <a:defRPr/>
            </a:pPr>
            <a:r>
              <a:rPr kumimoji="0" lang="ar-JO" sz="45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أسفل</a:t>
            </a:r>
            <a:endParaRPr kumimoji="0" lang="en-US" sz="45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413202563"/>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8" name="Picture 2" descr="head downJose+Mourinho+Real+Madrid+CF+v+Rayo+Vallecano+cjEeBXHnF7yl.jpg"/>
          <p:cNvPicPr>
            <a:picLocks noChangeAspect="1"/>
          </p:cNvPicPr>
          <p:nvPr/>
        </p:nvPicPr>
        <p:blipFill>
          <a:blip r:embed="rId3" cstate="print"/>
          <a:srcRect/>
          <a:stretch>
            <a:fillRect/>
          </a:stretch>
        </p:blipFill>
        <p:spPr bwMode="auto">
          <a:xfrm>
            <a:off x="4329113" y="0"/>
            <a:ext cx="4814887" cy="6858000"/>
          </a:xfrm>
          <a:prstGeom prst="rect">
            <a:avLst/>
          </a:prstGeom>
          <a:noFill/>
          <a:ln w="9525">
            <a:noFill/>
            <a:miter lim="800000"/>
            <a:headEnd/>
            <a:tailEnd/>
          </a:ln>
        </p:spPr>
      </p:pic>
      <p:pic>
        <p:nvPicPr>
          <p:cNvPr id="219139" name="Picture 3" descr="man-head-down.jpg"/>
          <p:cNvPicPr>
            <a:picLocks noChangeAspect="1"/>
          </p:cNvPicPr>
          <p:nvPr/>
        </p:nvPicPr>
        <p:blipFill>
          <a:blip r:embed="rId4" cstate="print"/>
          <a:srcRect/>
          <a:stretch>
            <a:fillRect/>
          </a:stretch>
        </p:blipFill>
        <p:spPr bwMode="auto">
          <a:xfrm>
            <a:off x="-36513" y="0"/>
            <a:ext cx="4865688" cy="6884988"/>
          </a:xfrm>
          <a:prstGeom prst="rect">
            <a:avLst/>
          </a:prstGeom>
          <a:noFill/>
          <a:ln w="9525">
            <a:noFill/>
            <a:miter lim="800000"/>
            <a:headEnd/>
            <a:tailEnd/>
          </a:ln>
        </p:spPr>
      </p:pic>
      <p:sp>
        <p:nvSpPr>
          <p:cNvPr id="5" name="Title 1"/>
          <p:cNvSpPr txBox="1">
            <a:spLocks/>
          </p:cNvSpPr>
          <p:nvPr/>
        </p:nvSpPr>
        <p:spPr bwMode="auto">
          <a:xfrm>
            <a:off x="971600" y="1214422"/>
            <a:ext cx="3814714" cy="2546713"/>
          </a:xfrm>
          <a:prstGeom prst="rect">
            <a:avLst/>
          </a:prstGeom>
          <a:noFill/>
          <a:ln>
            <a:noFill/>
          </a:ln>
        </p:spPr>
        <p:txBody>
          <a:bodyPr lIns="90000" tIns="46800" rIns="90000" bIns="46800" anchor="ctr"/>
          <a:lstStyle>
            <a:lvl1pPr marL="571500" indent="-571500"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442913" marR="0" lvl="0" indent="-442913" algn="r" defTabSz="449263" rtl="1" eaLnBrk="0" fontAlgn="base" latinLnBrk="0" hangingPunct="0">
              <a:lnSpc>
                <a:spcPct val="95000"/>
              </a:lnSpc>
              <a:spcBef>
                <a:spcPct val="0"/>
              </a:spcBef>
              <a:spcAft>
                <a:spcPct val="0"/>
              </a:spcAft>
              <a:buClr>
                <a:srgbClr val="FFFFFF"/>
              </a:buClr>
              <a:buSzPct val="100000"/>
              <a:buFont typeface="Arial" charset="0"/>
              <a:buChar char="•"/>
              <a:tabLst/>
              <a:defRPr/>
            </a:pPr>
            <a:r>
              <a:rPr kumimoji="0" lang="ar-JO" sz="4000" b="1" i="0" u="none" strike="noStrike" kern="1200" cap="none" spc="0" normalizeH="0" baseline="0" noProof="0" dirty="0" err="1">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الإنتقال</a:t>
            </a: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a:p>
            <a:pPr marL="442913" marR="0" lvl="0" indent="-442913" algn="r" defTabSz="449263" rtl="1" eaLnBrk="0" fontAlgn="base" latinLnBrk="0" hangingPunct="0">
              <a:lnSpc>
                <a:spcPct val="95000"/>
              </a:lnSpc>
              <a:spcBef>
                <a:spcPct val="0"/>
              </a:spcBef>
              <a:spcAft>
                <a:spcPct val="0"/>
              </a:spcAft>
              <a:buClr>
                <a:srgbClr val="FFFFFF"/>
              </a:buClr>
              <a:buSzPct val="100000"/>
              <a:buFont typeface="Arial" charset="0"/>
              <a:buChar char="•"/>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الماديات؟</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a:p>
            <a:pPr marL="442913" marR="0" lvl="0" indent="-442913" algn="r" defTabSz="449263" rtl="1" eaLnBrk="0" fontAlgn="base" latinLnBrk="0" hangingPunct="0">
              <a:lnSpc>
                <a:spcPct val="95000"/>
              </a:lnSpc>
              <a:spcBef>
                <a:spcPct val="0"/>
              </a:spcBef>
              <a:spcAft>
                <a:spcPct val="0"/>
              </a:spcAft>
              <a:buClr>
                <a:srgbClr val="FFFFFF"/>
              </a:buClr>
              <a:buSzPct val="100000"/>
              <a:buFont typeface="Arial" charset="0"/>
              <a:buChar char="•"/>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الصحة البدنية؟</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 </a:t>
            </a:r>
          </a:p>
          <a:p>
            <a:pPr marL="442913" marR="0" lvl="0" indent="-442913" algn="r" defTabSz="449263" rtl="1" eaLnBrk="0" fontAlgn="base" latinLnBrk="0" hangingPunct="0">
              <a:lnSpc>
                <a:spcPct val="95000"/>
              </a:lnSpc>
              <a:spcBef>
                <a:spcPct val="0"/>
              </a:spcBef>
              <a:spcAft>
                <a:spcPct val="0"/>
              </a:spcAft>
              <a:buClr>
                <a:srgbClr val="FFFFFF"/>
              </a:buClr>
              <a:buSzPct val="100000"/>
              <a:buFont typeface="Arial" charset="0"/>
              <a:buChar char="•"/>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العلاقات؟</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 </a:t>
            </a:r>
          </a:p>
        </p:txBody>
      </p:sp>
      <p:sp>
        <p:nvSpPr>
          <p:cNvPr id="219141" name="Title 1"/>
          <p:cNvSpPr>
            <a:spLocks noGrp="1"/>
          </p:cNvSpPr>
          <p:nvPr>
            <p:ph type="title"/>
          </p:nvPr>
        </p:nvSpPr>
        <p:spPr>
          <a:xfrm>
            <a:off x="0" y="0"/>
            <a:ext cx="4859338" cy="692150"/>
          </a:xfrm>
        </p:spPr>
        <p:txBody>
          <a:bodyPr/>
          <a:lstStyle/>
          <a:p>
            <a:r>
              <a:rPr lang="ar-JO" sz="4000" b="1" dirty="0">
                <a:solidFill>
                  <a:schemeClr val="tx1"/>
                </a:solidFill>
                <a:latin typeface="Arial" pitchFamily="34" charset="0"/>
                <a:cs typeface="Arial" pitchFamily="34" charset="0"/>
              </a:rPr>
              <a:t>ما هي أعذارك</a:t>
            </a:r>
            <a:endParaRPr lang="en-US" sz="4000" b="1" dirty="0">
              <a:solidFill>
                <a:schemeClr val="tx1"/>
              </a:solidFill>
              <a:latin typeface="Arial" pitchFamily="34" charset="0"/>
              <a:cs typeface="Arial" pitchFamily="34" charset="0"/>
            </a:endParaRPr>
          </a:p>
        </p:txBody>
      </p:sp>
      <p:sp>
        <p:nvSpPr>
          <p:cNvPr id="6" name="Title 1"/>
          <p:cNvSpPr txBox="1">
            <a:spLocks/>
          </p:cNvSpPr>
          <p:nvPr/>
        </p:nvSpPr>
        <p:spPr bwMode="auto">
          <a:xfrm>
            <a:off x="15875" y="6021388"/>
            <a:ext cx="4860925" cy="692150"/>
          </a:xfrm>
          <a:prstGeom prst="rect">
            <a:avLst/>
          </a:prstGeom>
          <a:noFill/>
          <a:ln w="9525">
            <a:noFill/>
            <a:miter lim="800000"/>
            <a:headEnd/>
            <a:tailEnd/>
          </a:ln>
        </p:spPr>
        <p:txBody>
          <a:bodyPr lIns="90000" tIns="46800" rIns="90000" bIns="46800" anchor="ctr"/>
          <a:lstStyle/>
          <a:p>
            <a:pPr marL="0" marR="0" lvl="0" indent="0" algn="ctr" defTabSz="449263" rtl="1" eaLnBrk="0" fontAlgn="base" latinLnBrk="0" hangingPunct="0">
              <a:lnSpc>
                <a:spcPct val="95000"/>
              </a:lnSpc>
              <a:spcBef>
                <a:spcPct val="0"/>
              </a:spcBef>
              <a:spcAft>
                <a:spcPct val="0"/>
              </a:spcAft>
              <a:buClr>
                <a:srgbClr val="000000"/>
              </a:buClr>
              <a:buSzPct val="100000"/>
              <a:buFont typeface="Times New Roman" pitchFamily="18" charset="0"/>
              <a:buNone/>
              <a:tabLst/>
              <a:defRPr/>
            </a:pPr>
            <a:r>
              <a:rPr kumimoji="0" lang="ar-JO" sz="4000" b="1"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...للنظر إلى أسفل؟</a:t>
            </a:r>
            <a:endPar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412914901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Title 1"/>
          <p:cNvSpPr>
            <a:spLocks noGrp="1"/>
          </p:cNvSpPr>
          <p:nvPr>
            <p:ph type="title"/>
          </p:nvPr>
        </p:nvSpPr>
        <p:spPr>
          <a:xfrm>
            <a:off x="5008563" y="609600"/>
            <a:ext cx="3740150" cy="2243138"/>
          </a:xfrm>
        </p:spPr>
        <p:txBody>
          <a:bodyPr/>
          <a:lstStyle/>
          <a:p>
            <a:r>
              <a:rPr lang="ar-JO" sz="4000" b="1" dirty="0">
                <a:latin typeface="Arial" pitchFamily="34" charset="0"/>
                <a:cs typeface="Arial" pitchFamily="34" charset="0"/>
              </a:rPr>
              <a:t>كيف يمكنك أن </a:t>
            </a:r>
            <a:r>
              <a:rPr lang="ar-JO" sz="4000" b="1" dirty="0">
                <a:solidFill>
                  <a:srgbClr val="FFFF00"/>
                </a:solidFill>
                <a:latin typeface="Arial" pitchFamily="34" charset="0"/>
                <a:cs typeface="Arial" pitchFamily="34" charset="0"/>
              </a:rPr>
              <a:t>تنظر</a:t>
            </a:r>
            <a:r>
              <a:rPr lang="ar-JO" sz="4000" b="1" dirty="0">
                <a:latin typeface="Arial" pitchFamily="34" charset="0"/>
                <a:cs typeface="Arial" pitchFamily="34" charset="0"/>
              </a:rPr>
              <a:t> إلى الرب أثناء جهادك؟</a:t>
            </a:r>
            <a:endParaRPr lang="en-US" sz="4000" b="1" dirty="0">
              <a:latin typeface="Arial" pitchFamily="34" charset="0"/>
              <a:cs typeface="Arial" pitchFamily="34" charset="0"/>
            </a:endParaRPr>
          </a:p>
        </p:txBody>
      </p:sp>
      <p:pic>
        <p:nvPicPr>
          <p:cNvPr id="220163" name="Picture 2" descr="look_up_woman smiling.jpg"/>
          <p:cNvPicPr>
            <a:picLocks noChangeAspect="1"/>
          </p:cNvPicPr>
          <p:nvPr/>
        </p:nvPicPr>
        <p:blipFill>
          <a:blip r:embed="rId3" cstate="print"/>
          <a:srcRect/>
          <a:stretch>
            <a:fillRect/>
          </a:stretch>
        </p:blipFill>
        <p:spPr bwMode="auto">
          <a:xfrm>
            <a:off x="11113" y="33338"/>
            <a:ext cx="4706937" cy="6858000"/>
          </a:xfrm>
          <a:prstGeom prst="rect">
            <a:avLst/>
          </a:prstGeom>
          <a:noFill/>
          <a:ln w="9525">
            <a:noFill/>
            <a:miter lim="800000"/>
            <a:headEnd/>
            <a:tailEnd/>
          </a:ln>
        </p:spPr>
      </p:pic>
    </p:spTree>
    <p:extLst>
      <p:ext uri="{BB962C8B-B14F-4D97-AF65-F5344CB8AC3E}">
        <p14:creationId xmlns:p14="http://schemas.microsoft.com/office/powerpoint/2010/main" val="1771838356"/>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p:cNvSpPr>
            <a:spLocks noChangeArrowheads="1"/>
          </p:cNvSpPr>
          <p:nvPr/>
        </p:nvSpPr>
        <p:spPr bwMode="auto">
          <a:xfrm>
            <a:off x="-36513" y="0"/>
            <a:ext cx="9180513" cy="6858000"/>
          </a:xfrm>
          <a:prstGeom prst="rect">
            <a:avLst/>
          </a:prstGeom>
          <a:blipFill dpi="0" rotWithShape="0">
            <a:blip r:embed="rId3" cstate="print"/>
            <a:srcRect/>
            <a:tile tx="0" ty="0" sx="100000" sy="100000" flip="none" algn="tl"/>
          </a:blipFill>
          <a:ln w="9360">
            <a:solidFill>
              <a:srgbClr val="FFFFFF"/>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glow rad="152400">
                  <a:srgbClr val="000000"/>
                </a:glow>
                <a:outerShdw blurRad="38100" dist="38100" dir="2700000" algn="tl">
                  <a:srgbClr val="DDDDDD"/>
                </a:outerShdw>
              </a:effectLst>
              <a:uLnTx/>
              <a:uFillTx/>
              <a:latin typeface="Arial" panose="020B0604020202020204" pitchFamily="34" charset="0"/>
              <a:ea typeface="MS PGothic" charset="0"/>
              <a:cs typeface="Arial" panose="020B0604020202020204" pitchFamily="34" charset="0"/>
            </a:endParaRPr>
          </a:p>
        </p:txBody>
      </p:sp>
      <p:sp>
        <p:nvSpPr>
          <p:cNvPr id="40962" name="Text Box 2"/>
          <p:cNvSpPr txBox="1">
            <a:spLocks noChangeArrowheads="1"/>
          </p:cNvSpPr>
          <p:nvPr/>
        </p:nvSpPr>
        <p:spPr bwMode="auto">
          <a:xfrm>
            <a:off x="6172200" y="4500570"/>
            <a:ext cx="381000" cy="1387176"/>
          </a:xfrm>
          <a:prstGeom prst="rect">
            <a:avLst/>
          </a:prstGeom>
          <a:noFill/>
          <a:ln w="9525">
            <a:noFill/>
            <a:round/>
            <a:headEnd/>
            <a:tailEnd/>
          </a:ln>
          <a:effectLst/>
        </p:spPr>
        <p:txBody>
          <a:bodyPr wrap="squar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charset="0"/>
                <a:ea typeface="MS PGothic" charset="0"/>
                <a:cs typeface="Arial"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charset="0"/>
                <a:ea typeface="MS PGothic" charset="0"/>
                <a:cs typeface="Arial"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MS PGothic" charset="0"/>
                <a:cs typeface="Arial"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5pPr>
            <a:lvl6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6pPr>
            <a:lvl7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7pPr>
            <a:lvl8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8pPr>
            <a:lvl9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9pPr>
          </a:lstStyle>
          <a:p>
            <a:pPr marL="0" marR="0" lvl="0" indent="0" algn="ctr" defTabSz="449263" rtl="0" eaLnBrk="1" fontAlgn="base" latinLnBrk="0" hangingPunct="1">
              <a:lnSpc>
                <a:spcPct val="100000"/>
              </a:lnSpc>
              <a:spcBef>
                <a:spcPts val="175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dirty="0">
                <a:ln>
                  <a:noFill/>
                </a:ln>
                <a:solidFill>
                  <a:srgbClr val="FFFFFF"/>
                </a:solidFill>
                <a:effectLst>
                  <a:glow rad="152400">
                    <a:srgbClr val="000000"/>
                  </a:glow>
                  <a:outerShdw blurRad="38100" dist="38100" dir="2700000" algn="tl">
                    <a:srgbClr val="000000"/>
                  </a:outerShdw>
                </a:effectLst>
                <a:uLnTx/>
                <a:uFillTx/>
                <a:latin typeface="Arial" panose="020B0604020202020204" pitchFamily="34" charset="0"/>
                <a:cs typeface="Arial" panose="020B0604020202020204" pitchFamily="34" charset="0"/>
              </a:rPr>
              <a:t>650</a:t>
            </a:r>
            <a:endParaRPr kumimoji="0" lang="en-GB" sz="2800" b="1" i="0" u="none" strike="noStrike" kern="1200" cap="none" spc="0" normalizeH="0" baseline="0" noProof="0" dirty="0">
              <a:ln>
                <a:noFill/>
              </a:ln>
              <a:solidFill>
                <a:srgbClr val="FFFFFF"/>
              </a:solidFill>
              <a:effectLst>
                <a:glow rad="152400">
                  <a:srgbClr val="000000"/>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0963" name="Text Box 3"/>
          <p:cNvSpPr txBox="1">
            <a:spLocks noChangeArrowheads="1"/>
          </p:cNvSpPr>
          <p:nvPr/>
        </p:nvSpPr>
        <p:spPr bwMode="auto">
          <a:xfrm>
            <a:off x="5343525" y="4500570"/>
            <a:ext cx="514359" cy="1387176"/>
          </a:xfrm>
          <a:prstGeom prst="rect">
            <a:avLst/>
          </a:prstGeom>
          <a:noFill/>
          <a:ln w="9525">
            <a:noFill/>
            <a:round/>
            <a:headEnd/>
            <a:tailEnd/>
          </a:ln>
          <a:effectLst/>
        </p:spPr>
        <p:txBody>
          <a:bodyPr wrap="squar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charset="0"/>
                <a:ea typeface="MS PGothic" charset="0"/>
                <a:cs typeface="Arial"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charset="0"/>
                <a:ea typeface="MS PGothic" charset="0"/>
                <a:cs typeface="Arial"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MS PGothic" charset="0"/>
                <a:cs typeface="Arial"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5pPr>
            <a:lvl6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6pPr>
            <a:lvl7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7pPr>
            <a:lvl8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8pPr>
            <a:lvl9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9pPr>
          </a:lstStyle>
          <a:p>
            <a:pPr marL="0" marR="0" lvl="0" indent="0" algn="ctr" defTabSz="449263" rtl="0" eaLnBrk="1" fontAlgn="base" latinLnBrk="0" hangingPunct="1">
              <a:lnSpc>
                <a:spcPct val="100000"/>
              </a:lnSpc>
              <a:spcBef>
                <a:spcPts val="175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dirty="0">
                <a:ln>
                  <a:noFill/>
                </a:ln>
                <a:solidFill>
                  <a:srgbClr val="FFFFFF"/>
                </a:solidFill>
                <a:effectLst>
                  <a:glow rad="152400">
                    <a:srgbClr val="000000"/>
                  </a:glow>
                  <a:outerShdw blurRad="38100" dist="38100" dir="2700000" algn="tl">
                    <a:srgbClr val="000000"/>
                  </a:outerShdw>
                </a:effectLst>
                <a:uLnTx/>
                <a:uFillTx/>
                <a:latin typeface="Arial" panose="020B0604020202020204" pitchFamily="34" charset="0"/>
                <a:cs typeface="Arial" panose="020B0604020202020204" pitchFamily="34" charset="0"/>
              </a:rPr>
              <a:t>700</a:t>
            </a:r>
            <a:endParaRPr kumimoji="0" lang="en-GB" sz="2800" b="1" i="0" u="none" strike="noStrike" kern="1200" cap="none" spc="0" normalizeH="0" baseline="0" noProof="0" dirty="0">
              <a:ln>
                <a:noFill/>
              </a:ln>
              <a:solidFill>
                <a:srgbClr val="FFFFFF"/>
              </a:solidFill>
              <a:effectLst>
                <a:glow rad="152400">
                  <a:srgbClr val="000000"/>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0964" name="Text Box 4"/>
          <p:cNvSpPr txBox="1">
            <a:spLocks noChangeArrowheads="1"/>
          </p:cNvSpPr>
          <p:nvPr/>
        </p:nvSpPr>
        <p:spPr bwMode="auto">
          <a:xfrm>
            <a:off x="4114800" y="4500570"/>
            <a:ext cx="381000" cy="1387176"/>
          </a:xfrm>
          <a:prstGeom prst="rect">
            <a:avLst/>
          </a:prstGeom>
          <a:noFill/>
          <a:ln w="9525">
            <a:noFill/>
            <a:round/>
            <a:headEnd/>
            <a:tailEnd/>
          </a:ln>
          <a:effectLst/>
        </p:spPr>
        <p:txBody>
          <a:bodyPr wrap="squar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charset="0"/>
                <a:ea typeface="MS PGothic" charset="0"/>
                <a:cs typeface="Arial"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charset="0"/>
                <a:ea typeface="MS PGothic" charset="0"/>
                <a:cs typeface="Arial"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MS PGothic" charset="0"/>
                <a:cs typeface="Arial"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5pPr>
            <a:lvl6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6pPr>
            <a:lvl7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7pPr>
            <a:lvl8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8pPr>
            <a:lvl9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9pPr>
          </a:lstStyle>
          <a:p>
            <a:pPr marL="0" marR="0" lvl="0" indent="0" algn="ctr" defTabSz="449263" rtl="0" eaLnBrk="1" fontAlgn="base" latinLnBrk="0" hangingPunct="1">
              <a:lnSpc>
                <a:spcPct val="100000"/>
              </a:lnSpc>
              <a:spcBef>
                <a:spcPts val="175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dirty="0">
                <a:ln>
                  <a:noFill/>
                </a:ln>
                <a:solidFill>
                  <a:srgbClr val="FFFFFF"/>
                </a:solidFill>
                <a:effectLst>
                  <a:glow rad="152400">
                    <a:srgbClr val="000000"/>
                  </a:glow>
                  <a:outerShdw blurRad="38100" dist="38100" dir="2700000" algn="tl">
                    <a:srgbClr val="000000"/>
                  </a:outerShdw>
                </a:effectLst>
                <a:uLnTx/>
                <a:uFillTx/>
                <a:latin typeface="Arial" panose="020B0604020202020204" pitchFamily="34" charset="0"/>
                <a:cs typeface="Arial" panose="020B0604020202020204" pitchFamily="34" charset="0"/>
              </a:rPr>
              <a:t>800</a:t>
            </a:r>
            <a:endParaRPr kumimoji="0" lang="en-GB" sz="2800" b="1" i="0" u="none" strike="noStrike" kern="1200" cap="none" spc="0" normalizeH="0" baseline="0" noProof="0" dirty="0">
              <a:ln>
                <a:noFill/>
              </a:ln>
              <a:solidFill>
                <a:srgbClr val="FFFFFF"/>
              </a:solidFill>
              <a:effectLst>
                <a:glow rad="152400">
                  <a:srgbClr val="000000"/>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0965" name="Text Box 5"/>
          <p:cNvSpPr txBox="1">
            <a:spLocks noChangeArrowheads="1"/>
          </p:cNvSpPr>
          <p:nvPr/>
        </p:nvSpPr>
        <p:spPr bwMode="auto">
          <a:xfrm>
            <a:off x="2743200" y="4500570"/>
            <a:ext cx="381000" cy="1387176"/>
          </a:xfrm>
          <a:prstGeom prst="rect">
            <a:avLst/>
          </a:prstGeom>
          <a:noFill/>
          <a:ln w="9525">
            <a:noFill/>
            <a:round/>
            <a:headEnd/>
            <a:tailEnd/>
          </a:ln>
          <a:effectLst/>
        </p:spPr>
        <p:txBody>
          <a:bodyPr wrap="squar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charset="0"/>
                <a:ea typeface="MS PGothic" charset="0"/>
                <a:cs typeface="Arial"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charset="0"/>
                <a:ea typeface="MS PGothic" charset="0"/>
                <a:cs typeface="Arial"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MS PGothic" charset="0"/>
                <a:cs typeface="Arial"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5pPr>
            <a:lvl6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6pPr>
            <a:lvl7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7pPr>
            <a:lvl8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8pPr>
            <a:lvl9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9pPr>
          </a:lstStyle>
          <a:p>
            <a:pPr marL="0" marR="0" lvl="0" indent="0" algn="ctr" defTabSz="449263" rtl="0" eaLnBrk="1" fontAlgn="base" latinLnBrk="0" hangingPunct="1">
              <a:lnSpc>
                <a:spcPct val="100000"/>
              </a:lnSpc>
              <a:spcBef>
                <a:spcPts val="175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dirty="0">
                <a:ln>
                  <a:noFill/>
                </a:ln>
                <a:solidFill>
                  <a:srgbClr val="FFFFFF"/>
                </a:solidFill>
                <a:effectLst>
                  <a:glow rad="152400">
                    <a:srgbClr val="000000"/>
                  </a:glow>
                  <a:outerShdw blurRad="38100" dist="38100" dir="2700000" algn="tl">
                    <a:srgbClr val="000000"/>
                  </a:outerShdw>
                </a:effectLst>
                <a:uLnTx/>
                <a:uFillTx/>
                <a:latin typeface="Arial" panose="020B0604020202020204" pitchFamily="34" charset="0"/>
                <a:cs typeface="Arial" panose="020B0604020202020204" pitchFamily="34" charset="0"/>
              </a:rPr>
              <a:t>900</a:t>
            </a:r>
            <a:endParaRPr kumimoji="0" lang="en-GB" sz="2800" b="1" i="0" u="none" strike="noStrike" kern="1200" cap="none" spc="0" normalizeH="0" baseline="0" noProof="0" dirty="0">
              <a:ln>
                <a:noFill/>
              </a:ln>
              <a:solidFill>
                <a:srgbClr val="FFFFFF"/>
              </a:solidFill>
              <a:effectLst>
                <a:glow rad="152400">
                  <a:srgbClr val="000000"/>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0966" name="Text Box 6"/>
          <p:cNvSpPr txBox="1">
            <a:spLocks noChangeArrowheads="1"/>
          </p:cNvSpPr>
          <p:nvPr/>
        </p:nvSpPr>
        <p:spPr bwMode="auto">
          <a:xfrm>
            <a:off x="2057400" y="4500570"/>
            <a:ext cx="381000" cy="1387176"/>
          </a:xfrm>
          <a:prstGeom prst="rect">
            <a:avLst/>
          </a:prstGeom>
          <a:noFill/>
          <a:ln w="9525">
            <a:noFill/>
            <a:round/>
            <a:headEnd/>
            <a:tailEnd/>
          </a:ln>
          <a:effectLst/>
        </p:spPr>
        <p:txBody>
          <a:bodyPr wrap="squar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charset="0"/>
                <a:ea typeface="MS PGothic" charset="0"/>
                <a:cs typeface="Arial"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charset="0"/>
                <a:ea typeface="MS PGothic" charset="0"/>
                <a:cs typeface="Arial"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MS PGothic" charset="0"/>
                <a:cs typeface="Arial"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5pPr>
            <a:lvl6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6pPr>
            <a:lvl7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7pPr>
            <a:lvl8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8pPr>
            <a:lvl9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9pPr>
          </a:lstStyle>
          <a:p>
            <a:pPr marL="0" marR="0" lvl="0" indent="0" algn="ctr" defTabSz="449263" rtl="0" eaLnBrk="1" fontAlgn="base" latinLnBrk="0" hangingPunct="1">
              <a:lnSpc>
                <a:spcPct val="100000"/>
              </a:lnSpc>
              <a:spcBef>
                <a:spcPts val="175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dirty="0">
                <a:ln>
                  <a:noFill/>
                </a:ln>
                <a:solidFill>
                  <a:srgbClr val="FFFFFF"/>
                </a:solidFill>
                <a:effectLst>
                  <a:glow rad="152400">
                    <a:srgbClr val="000000"/>
                  </a:glow>
                  <a:outerShdw blurRad="38100" dist="38100" dir="2700000" algn="tl">
                    <a:srgbClr val="000000"/>
                  </a:outerShdw>
                </a:effectLst>
                <a:uLnTx/>
                <a:uFillTx/>
                <a:latin typeface="Arial" panose="020B0604020202020204" pitchFamily="34" charset="0"/>
                <a:cs typeface="Arial" panose="020B0604020202020204" pitchFamily="34" charset="0"/>
              </a:rPr>
              <a:t>950</a:t>
            </a:r>
            <a:endParaRPr kumimoji="0" lang="en-GB" sz="2800" b="1" i="0" u="none" strike="noStrike" kern="1200" cap="none" spc="0" normalizeH="0" baseline="0" noProof="0" dirty="0">
              <a:ln>
                <a:noFill/>
              </a:ln>
              <a:solidFill>
                <a:srgbClr val="FFFFFF"/>
              </a:solidFill>
              <a:effectLst>
                <a:glow rad="152400">
                  <a:srgbClr val="000000"/>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0967" name="Text Box 7"/>
          <p:cNvSpPr txBox="1">
            <a:spLocks noChangeArrowheads="1"/>
          </p:cNvSpPr>
          <p:nvPr/>
        </p:nvSpPr>
        <p:spPr bwMode="auto">
          <a:xfrm>
            <a:off x="1371600" y="4067175"/>
            <a:ext cx="381000" cy="1818063"/>
          </a:xfrm>
          <a:prstGeom prst="rect">
            <a:avLst/>
          </a:prstGeom>
          <a:noFill/>
          <a:ln w="9525">
            <a:noFill/>
            <a:round/>
            <a:headEnd/>
            <a:tailEnd/>
          </a:ln>
          <a:effec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charset="0"/>
                <a:ea typeface="MS PGothic" charset="0"/>
                <a:cs typeface="Arial"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charset="0"/>
                <a:ea typeface="MS PGothic" charset="0"/>
                <a:cs typeface="Arial"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MS PGothic" charset="0"/>
                <a:cs typeface="Arial"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5pPr>
            <a:lvl6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6pPr>
            <a:lvl7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7pPr>
            <a:lvl8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8pPr>
            <a:lvl9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9pPr>
          </a:lstStyle>
          <a:p>
            <a:pPr marL="0" marR="0" lvl="0" indent="0" algn="ctr" defTabSz="449263" rtl="0" eaLnBrk="1" fontAlgn="base" latinLnBrk="0" hangingPunct="1">
              <a:lnSpc>
                <a:spcPct val="100000"/>
              </a:lnSpc>
              <a:spcBef>
                <a:spcPts val="175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dirty="0">
                <a:ln>
                  <a:noFill/>
                </a:ln>
                <a:solidFill>
                  <a:srgbClr val="FFFFFF"/>
                </a:solidFill>
                <a:effectLst>
                  <a:glow rad="152400">
                    <a:srgbClr val="000000"/>
                  </a:glow>
                  <a:outerShdw blurRad="38100" dist="38100" dir="2700000" algn="tl">
                    <a:srgbClr val="000000"/>
                  </a:outerShdw>
                </a:effectLst>
                <a:uLnTx/>
                <a:uFillTx/>
                <a:latin typeface="Arial" panose="020B0604020202020204" pitchFamily="34" charset="0"/>
                <a:cs typeface="Arial" panose="020B0604020202020204" pitchFamily="34" charset="0"/>
              </a:rPr>
              <a:t>1000</a:t>
            </a:r>
            <a:endParaRPr kumimoji="0" lang="en-GB" sz="2800" b="1" i="0" u="none" strike="noStrike" kern="1200" cap="none" spc="0" normalizeH="0" baseline="0" noProof="0" dirty="0">
              <a:ln>
                <a:noFill/>
              </a:ln>
              <a:solidFill>
                <a:srgbClr val="FFFFFF"/>
              </a:solidFill>
              <a:effectLst>
                <a:glow rad="152400">
                  <a:srgbClr val="000000"/>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0968" name="Text Box 8"/>
          <p:cNvSpPr txBox="1">
            <a:spLocks noChangeArrowheads="1"/>
          </p:cNvSpPr>
          <p:nvPr/>
        </p:nvSpPr>
        <p:spPr bwMode="auto">
          <a:xfrm>
            <a:off x="6858000" y="4500569"/>
            <a:ext cx="381000" cy="1387176"/>
          </a:xfrm>
          <a:prstGeom prst="rect">
            <a:avLst/>
          </a:prstGeom>
          <a:noFill/>
          <a:ln w="9525">
            <a:noFill/>
            <a:round/>
            <a:headEnd/>
            <a:tailEnd/>
          </a:ln>
          <a:effectLst/>
        </p:spPr>
        <p:txBody>
          <a:bodyPr wrap="squar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charset="0"/>
                <a:ea typeface="MS PGothic" charset="0"/>
                <a:cs typeface="Arial"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charset="0"/>
                <a:ea typeface="MS PGothic" charset="0"/>
                <a:cs typeface="Arial"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MS PGothic" charset="0"/>
                <a:cs typeface="Arial"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5pPr>
            <a:lvl6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6pPr>
            <a:lvl7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7pPr>
            <a:lvl8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8pPr>
            <a:lvl9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9pPr>
          </a:lstStyle>
          <a:p>
            <a:pPr marL="0" marR="0" lvl="0" indent="0" algn="ctr" defTabSz="449263" rtl="0" eaLnBrk="1" fontAlgn="base" latinLnBrk="0" hangingPunct="1">
              <a:lnSpc>
                <a:spcPct val="100000"/>
              </a:lnSpc>
              <a:spcBef>
                <a:spcPts val="175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dirty="0">
                <a:ln>
                  <a:noFill/>
                </a:ln>
                <a:solidFill>
                  <a:srgbClr val="FFFFFF"/>
                </a:solidFill>
                <a:effectLst>
                  <a:glow rad="152400">
                    <a:srgbClr val="000000"/>
                  </a:glow>
                  <a:outerShdw blurRad="38100" dist="38100" dir="2700000" algn="tl">
                    <a:srgbClr val="000000"/>
                  </a:outerShdw>
                </a:effectLst>
                <a:uLnTx/>
                <a:uFillTx/>
                <a:latin typeface="Arial" panose="020B0604020202020204" pitchFamily="34" charset="0"/>
                <a:cs typeface="Arial" panose="020B0604020202020204" pitchFamily="34" charset="0"/>
              </a:rPr>
              <a:t>600</a:t>
            </a:r>
            <a:endParaRPr kumimoji="0" lang="en-GB" sz="2800" b="1" i="0" u="none" strike="noStrike" kern="1200" cap="none" spc="0" normalizeH="0" baseline="0" noProof="0" dirty="0">
              <a:ln>
                <a:noFill/>
              </a:ln>
              <a:solidFill>
                <a:srgbClr val="FFFFFF"/>
              </a:solidFill>
              <a:effectLst>
                <a:glow rad="152400">
                  <a:srgbClr val="000000"/>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0969" name="Text Box 9"/>
          <p:cNvSpPr txBox="1">
            <a:spLocks noChangeArrowheads="1"/>
          </p:cNvSpPr>
          <p:nvPr/>
        </p:nvSpPr>
        <p:spPr bwMode="auto">
          <a:xfrm>
            <a:off x="8153400" y="4500570"/>
            <a:ext cx="381000" cy="1387176"/>
          </a:xfrm>
          <a:prstGeom prst="rect">
            <a:avLst/>
          </a:prstGeom>
          <a:noFill/>
          <a:ln w="9525">
            <a:noFill/>
            <a:round/>
            <a:headEnd/>
            <a:tailEnd/>
          </a:ln>
          <a:effectLst/>
        </p:spPr>
        <p:txBody>
          <a:bodyPr wrap="squar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charset="0"/>
                <a:ea typeface="MS PGothic" charset="0"/>
                <a:cs typeface="Arial"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charset="0"/>
                <a:ea typeface="MS PGothic" charset="0"/>
                <a:cs typeface="Arial"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MS PGothic" charset="0"/>
                <a:cs typeface="Arial"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5pPr>
            <a:lvl6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6pPr>
            <a:lvl7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7pPr>
            <a:lvl8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8pPr>
            <a:lvl9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9pPr>
          </a:lstStyle>
          <a:p>
            <a:pPr marL="0" marR="0" lvl="0" indent="0" algn="ctr" defTabSz="449263" rtl="0" eaLnBrk="1" fontAlgn="base" latinLnBrk="0" hangingPunct="1">
              <a:lnSpc>
                <a:spcPct val="100000"/>
              </a:lnSpc>
              <a:spcBef>
                <a:spcPts val="175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dirty="0">
                <a:ln>
                  <a:noFill/>
                </a:ln>
                <a:solidFill>
                  <a:srgbClr val="FFFFFF"/>
                </a:solidFill>
                <a:effectLst>
                  <a:glow rad="152400">
                    <a:srgbClr val="000000"/>
                  </a:glow>
                  <a:outerShdw blurRad="38100" dist="38100" dir="2700000" algn="tl">
                    <a:srgbClr val="000000"/>
                  </a:outerShdw>
                </a:effectLst>
                <a:uLnTx/>
                <a:uFillTx/>
                <a:latin typeface="Arial" panose="020B0604020202020204" pitchFamily="34" charset="0"/>
                <a:cs typeface="Arial" panose="020B0604020202020204" pitchFamily="34" charset="0"/>
              </a:rPr>
              <a:t>500</a:t>
            </a:r>
            <a:endParaRPr kumimoji="0" lang="en-GB" sz="2800" b="1" i="0" u="none" strike="noStrike" kern="1200" cap="none" spc="0" normalizeH="0" baseline="0" noProof="0" dirty="0">
              <a:ln>
                <a:noFill/>
              </a:ln>
              <a:solidFill>
                <a:srgbClr val="FFFFFF"/>
              </a:solidFill>
              <a:effectLst>
                <a:glow rad="152400">
                  <a:srgbClr val="000000"/>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pic>
        <p:nvPicPr>
          <p:cNvPr id="221195" name="Picture 10"/>
          <p:cNvPicPr>
            <a:picLocks noChangeAspect="1" noChangeArrowheads="1"/>
          </p:cNvPicPr>
          <p:nvPr/>
        </p:nvPicPr>
        <p:blipFill>
          <a:blip r:embed="rId4" cstate="print"/>
          <a:srcRect/>
          <a:stretch>
            <a:fillRect/>
          </a:stretch>
        </p:blipFill>
        <p:spPr bwMode="auto">
          <a:xfrm>
            <a:off x="19050" y="2998788"/>
            <a:ext cx="9678988" cy="1023937"/>
          </a:xfrm>
          <a:prstGeom prst="rect">
            <a:avLst/>
          </a:prstGeom>
          <a:noFill/>
          <a:ln w="9525">
            <a:noFill/>
            <a:miter lim="800000"/>
            <a:headEnd/>
            <a:tailEnd/>
          </a:ln>
        </p:spPr>
      </p:pic>
      <p:sp>
        <p:nvSpPr>
          <p:cNvPr id="40971" name="Text Box 11"/>
          <p:cNvSpPr txBox="1">
            <a:spLocks noChangeArrowheads="1"/>
          </p:cNvSpPr>
          <p:nvPr/>
        </p:nvSpPr>
        <p:spPr bwMode="auto">
          <a:xfrm>
            <a:off x="7543800" y="4500570"/>
            <a:ext cx="381000" cy="1387176"/>
          </a:xfrm>
          <a:prstGeom prst="rect">
            <a:avLst/>
          </a:prstGeom>
          <a:noFill/>
          <a:ln w="9525">
            <a:noFill/>
            <a:round/>
            <a:headEnd/>
            <a:tailEnd/>
          </a:ln>
          <a:effectLst/>
        </p:spPr>
        <p:txBody>
          <a:bodyPr wrap="squar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charset="0"/>
                <a:ea typeface="MS PGothic" charset="0"/>
                <a:cs typeface="Arial"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charset="0"/>
                <a:ea typeface="MS PGothic" charset="0"/>
                <a:cs typeface="Arial"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MS PGothic" charset="0"/>
                <a:cs typeface="Arial"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5pPr>
            <a:lvl6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6pPr>
            <a:lvl7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7pPr>
            <a:lvl8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8pPr>
            <a:lvl9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9pPr>
          </a:lstStyle>
          <a:p>
            <a:pPr marL="0" marR="0" lvl="0" indent="0" algn="ctr" defTabSz="449263" rtl="0" eaLnBrk="1" fontAlgn="base" latinLnBrk="0" hangingPunct="1">
              <a:lnSpc>
                <a:spcPct val="100000"/>
              </a:lnSpc>
              <a:spcBef>
                <a:spcPts val="175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dirty="0">
                <a:ln>
                  <a:noFill/>
                </a:ln>
                <a:solidFill>
                  <a:srgbClr val="FFFFFF"/>
                </a:solidFill>
                <a:effectLst>
                  <a:glow rad="152400">
                    <a:srgbClr val="000000"/>
                  </a:glow>
                  <a:outerShdw blurRad="38100" dist="38100" dir="2700000" algn="tl">
                    <a:srgbClr val="000000"/>
                  </a:outerShdw>
                </a:effectLst>
                <a:uLnTx/>
                <a:uFillTx/>
                <a:latin typeface="Arial" panose="020B0604020202020204" pitchFamily="34" charset="0"/>
                <a:cs typeface="Arial" panose="020B0604020202020204" pitchFamily="34" charset="0"/>
              </a:rPr>
              <a:t>550</a:t>
            </a:r>
            <a:endParaRPr kumimoji="0" lang="en-GB" sz="2800" b="1" i="0" u="none" strike="noStrike" kern="1200" cap="none" spc="0" normalizeH="0" baseline="0" noProof="0" dirty="0">
              <a:ln>
                <a:noFill/>
              </a:ln>
              <a:solidFill>
                <a:srgbClr val="FFFFFF"/>
              </a:solidFill>
              <a:effectLst>
                <a:glow rad="152400">
                  <a:srgbClr val="000000"/>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0972" name="Text Box 12"/>
          <p:cNvSpPr txBox="1">
            <a:spLocks noChangeArrowheads="1"/>
          </p:cNvSpPr>
          <p:nvPr/>
        </p:nvSpPr>
        <p:spPr bwMode="auto">
          <a:xfrm>
            <a:off x="4724401" y="4500570"/>
            <a:ext cx="490542" cy="1387176"/>
          </a:xfrm>
          <a:prstGeom prst="rect">
            <a:avLst/>
          </a:prstGeom>
          <a:noFill/>
          <a:ln w="9525">
            <a:noFill/>
            <a:round/>
            <a:headEnd/>
            <a:tailEnd/>
          </a:ln>
          <a:effectLst/>
        </p:spPr>
        <p:txBody>
          <a:bodyPr wrap="squar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charset="0"/>
                <a:ea typeface="MS PGothic" charset="0"/>
                <a:cs typeface="Arial"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charset="0"/>
                <a:ea typeface="MS PGothic" charset="0"/>
                <a:cs typeface="Arial"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MS PGothic" charset="0"/>
                <a:cs typeface="Arial"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5pPr>
            <a:lvl6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6pPr>
            <a:lvl7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7pPr>
            <a:lvl8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8pPr>
            <a:lvl9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9pPr>
          </a:lstStyle>
          <a:p>
            <a:pPr marL="0" marR="0" lvl="0" indent="0" algn="ctr" defTabSz="449263" rtl="0" eaLnBrk="1" fontAlgn="base" latinLnBrk="0" hangingPunct="1">
              <a:lnSpc>
                <a:spcPct val="100000"/>
              </a:lnSpc>
              <a:spcBef>
                <a:spcPts val="175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dirty="0">
                <a:ln>
                  <a:noFill/>
                </a:ln>
                <a:solidFill>
                  <a:srgbClr val="FFFFFF"/>
                </a:solidFill>
                <a:effectLst>
                  <a:glow rad="152400">
                    <a:srgbClr val="000000"/>
                  </a:glow>
                  <a:outerShdw blurRad="38100" dist="38100" dir="2700000" algn="tl">
                    <a:srgbClr val="000000"/>
                  </a:outerShdw>
                </a:effectLst>
                <a:uLnTx/>
                <a:uFillTx/>
                <a:latin typeface="Arial" panose="020B0604020202020204" pitchFamily="34" charset="0"/>
                <a:cs typeface="Arial" panose="020B0604020202020204" pitchFamily="34" charset="0"/>
              </a:rPr>
              <a:t>750</a:t>
            </a:r>
          </a:p>
        </p:txBody>
      </p:sp>
      <p:sp>
        <p:nvSpPr>
          <p:cNvPr id="40973" name="Text Box 13"/>
          <p:cNvSpPr txBox="1">
            <a:spLocks noChangeArrowheads="1"/>
          </p:cNvSpPr>
          <p:nvPr/>
        </p:nvSpPr>
        <p:spPr bwMode="auto">
          <a:xfrm>
            <a:off x="3429000" y="4500569"/>
            <a:ext cx="381000" cy="1387176"/>
          </a:xfrm>
          <a:prstGeom prst="rect">
            <a:avLst/>
          </a:prstGeom>
          <a:noFill/>
          <a:ln w="9525">
            <a:noFill/>
            <a:round/>
            <a:headEnd/>
            <a:tailEnd/>
          </a:ln>
          <a:effectLst/>
        </p:spPr>
        <p:txBody>
          <a:bodyPr wrap="squar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charset="0"/>
                <a:ea typeface="MS PGothic" charset="0"/>
                <a:cs typeface="Arial"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charset="0"/>
                <a:ea typeface="MS PGothic" charset="0"/>
                <a:cs typeface="Arial"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MS PGothic" charset="0"/>
                <a:cs typeface="Arial"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5pPr>
            <a:lvl6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6pPr>
            <a:lvl7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7pPr>
            <a:lvl8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8pPr>
            <a:lvl9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9pPr>
          </a:lstStyle>
          <a:p>
            <a:pPr marL="0" marR="0" lvl="0" indent="0" algn="ctr" defTabSz="449263" rtl="0" eaLnBrk="1" fontAlgn="base" latinLnBrk="0" hangingPunct="1">
              <a:lnSpc>
                <a:spcPct val="100000"/>
              </a:lnSpc>
              <a:spcBef>
                <a:spcPts val="175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dirty="0">
                <a:ln>
                  <a:noFill/>
                </a:ln>
                <a:solidFill>
                  <a:srgbClr val="FFFFFF"/>
                </a:solidFill>
                <a:effectLst>
                  <a:glow rad="152400">
                    <a:srgbClr val="000000"/>
                  </a:glow>
                  <a:outerShdw blurRad="38100" dist="38100" dir="2700000" algn="tl">
                    <a:srgbClr val="000000"/>
                  </a:outerShdw>
                </a:effectLst>
                <a:uLnTx/>
                <a:uFillTx/>
                <a:latin typeface="Arial" panose="020B0604020202020204" pitchFamily="34" charset="0"/>
                <a:cs typeface="Arial" panose="020B0604020202020204" pitchFamily="34" charset="0"/>
              </a:rPr>
              <a:t>850</a:t>
            </a:r>
            <a:endParaRPr kumimoji="0" lang="en-GB" sz="2800" b="1" i="0" u="none" strike="noStrike" kern="1200" cap="none" spc="0" normalizeH="0" baseline="0" noProof="0" dirty="0">
              <a:ln>
                <a:noFill/>
              </a:ln>
              <a:solidFill>
                <a:srgbClr val="FFFFFF"/>
              </a:solidFill>
              <a:effectLst>
                <a:glow rad="152400">
                  <a:srgbClr val="000000"/>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0974" name="Text Box 14"/>
          <p:cNvSpPr txBox="1">
            <a:spLocks noChangeArrowheads="1"/>
          </p:cNvSpPr>
          <p:nvPr/>
        </p:nvSpPr>
        <p:spPr bwMode="auto">
          <a:xfrm>
            <a:off x="685800" y="4067175"/>
            <a:ext cx="381000" cy="1818063"/>
          </a:xfrm>
          <a:prstGeom prst="rect">
            <a:avLst/>
          </a:prstGeom>
          <a:noFill/>
          <a:ln w="9525">
            <a:noFill/>
            <a:round/>
            <a:headEnd/>
            <a:tailEnd/>
          </a:ln>
          <a:effec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charset="0"/>
                <a:ea typeface="MS PGothic" charset="0"/>
                <a:cs typeface="Arial"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charset="0"/>
                <a:ea typeface="MS PGothic" charset="0"/>
                <a:cs typeface="Arial"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MS PGothic" charset="0"/>
                <a:cs typeface="Arial"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5pPr>
            <a:lvl6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6pPr>
            <a:lvl7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7pPr>
            <a:lvl8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8pPr>
            <a:lvl9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9pPr>
          </a:lstStyle>
          <a:p>
            <a:pPr marL="0" marR="0" lvl="0" indent="0" algn="ctr" defTabSz="449263" rtl="0" eaLnBrk="1" fontAlgn="base" latinLnBrk="0" hangingPunct="1">
              <a:lnSpc>
                <a:spcPct val="100000"/>
              </a:lnSpc>
              <a:spcBef>
                <a:spcPts val="175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dirty="0">
                <a:ln>
                  <a:noFill/>
                </a:ln>
                <a:solidFill>
                  <a:srgbClr val="FFFFFF"/>
                </a:solidFill>
                <a:effectLst>
                  <a:glow rad="152400">
                    <a:srgbClr val="000000"/>
                  </a:glow>
                  <a:outerShdw blurRad="38100" dist="38100" dir="2700000" algn="tl">
                    <a:srgbClr val="000000"/>
                  </a:outerShdw>
                </a:effectLst>
                <a:uLnTx/>
                <a:uFillTx/>
                <a:latin typeface="Arial" panose="020B0604020202020204" pitchFamily="34" charset="0"/>
                <a:cs typeface="Arial" panose="020B0604020202020204" pitchFamily="34" charset="0"/>
              </a:rPr>
              <a:t>1050</a:t>
            </a:r>
            <a:endParaRPr kumimoji="0" lang="en-GB" sz="2800" b="1" i="0" u="none" strike="noStrike" kern="1200" cap="none" spc="0" normalizeH="0" baseline="0" noProof="0" dirty="0">
              <a:ln>
                <a:noFill/>
              </a:ln>
              <a:solidFill>
                <a:srgbClr val="FFFFFF"/>
              </a:solidFill>
              <a:effectLst>
                <a:glow rad="152400">
                  <a:srgbClr val="000000"/>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0975" name="Text Box 15"/>
          <p:cNvSpPr txBox="1">
            <a:spLocks noChangeArrowheads="1"/>
          </p:cNvSpPr>
          <p:nvPr/>
        </p:nvSpPr>
        <p:spPr bwMode="auto">
          <a:xfrm>
            <a:off x="0" y="4067175"/>
            <a:ext cx="381000" cy="1818063"/>
          </a:xfrm>
          <a:prstGeom prst="rect">
            <a:avLst/>
          </a:prstGeom>
          <a:noFill/>
          <a:ln w="9525">
            <a:noFill/>
            <a:round/>
            <a:headEnd/>
            <a:tailEnd/>
          </a:ln>
          <a:effec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charset="0"/>
                <a:ea typeface="MS PGothic" charset="0"/>
                <a:cs typeface="Arial"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charset="0"/>
                <a:ea typeface="MS PGothic" charset="0"/>
                <a:cs typeface="Arial"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MS PGothic" charset="0"/>
                <a:cs typeface="Arial"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5pPr>
            <a:lvl6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6pPr>
            <a:lvl7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7pPr>
            <a:lvl8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8pPr>
            <a:lvl9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9pPr>
          </a:lstStyle>
          <a:p>
            <a:pPr marL="0" marR="0" lvl="0" indent="0" algn="ctr" defTabSz="449263" rtl="0" eaLnBrk="1" fontAlgn="base" latinLnBrk="0" hangingPunct="1">
              <a:lnSpc>
                <a:spcPct val="100000"/>
              </a:lnSpc>
              <a:spcBef>
                <a:spcPts val="175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dirty="0">
                <a:ln>
                  <a:noFill/>
                </a:ln>
                <a:solidFill>
                  <a:srgbClr val="FFFFFF"/>
                </a:solidFill>
                <a:effectLst>
                  <a:glow rad="152400">
                    <a:srgbClr val="000000"/>
                  </a:glow>
                  <a:outerShdw blurRad="38100" dist="38100" dir="2700000" algn="tl">
                    <a:srgbClr val="000000"/>
                  </a:outerShdw>
                </a:effectLst>
                <a:uLnTx/>
                <a:uFillTx/>
                <a:latin typeface="Arial" panose="020B0604020202020204" pitchFamily="34" charset="0"/>
                <a:cs typeface="Arial" panose="020B0604020202020204" pitchFamily="34" charset="0"/>
              </a:rPr>
              <a:t>1100</a:t>
            </a:r>
            <a:endParaRPr kumimoji="0" lang="en-GB" sz="2800" b="1" i="0" u="none" strike="noStrike" kern="1200" cap="none" spc="0" normalizeH="0" baseline="0" noProof="0" dirty="0">
              <a:ln>
                <a:noFill/>
              </a:ln>
              <a:solidFill>
                <a:srgbClr val="FFFFFF"/>
              </a:solidFill>
              <a:effectLst>
                <a:glow rad="152400">
                  <a:srgbClr val="000000"/>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0976" name="Text Box 16"/>
          <p:cNvSpPr txBox="1">
            <a:spLocks noChangeArrowheads="1"/>
          </p:cNvSpPr>
          <p:nvPr/>
        </p:nvSpPr>
        <p:spPr bwMode="auto">
          <a:xfrm>
            <a:off x="8763000" y="4500569"/>
            <a:ext cx="381000" cy="1387176"/>
          </a:xfrm>
          <a:prstGeom prst="rect">
            <a:avLst/>
          </a:prstGeom>
          <a:noFill/>
          <a:ln w="9525">
            <a:noFill/>
            <a:round/>
            <a:headEnd/>
            <a:tailEnd/>
          </a:ln>
          <a:effectLst/>
        </p:spPr>
        <p:txBody>
          <a:bodyPr wrap="squar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charset="0"/>
                <a:ea typeface="MS PGothic" charset="0"/>
                <a:cs typeface="Arial"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charset="0"/>
                <a:ea typeface="MS PGothic" charset="0"/>
                <a:cs typeface="Arial"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MS PGothic" charset="0"/>
                <a:cs typeface="Arial"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5pPr>
            <a:lvl6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6pPr>
            <a:lvl7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7pPr>
            <a:lvl8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8pPr>
            <a:lvl9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9pPr>
          </a:lstStyle>
          <a:p>
            <a:pPr marL="0" marR="0" lvl="0" indent="0" algn="ctr" defTabSz="449263" rtl="0" eaLnBrk="1" fontAlgn="base" latinLnBrk="0" hangingPunct="1">
              <a:lnSpc>
                <a:spcPct val="100000"/>
              </a:lnSpc>
              <a:spcBef>
                <a:spcPts val="175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dirty="0">
                <a:ln>
                  <a:noFill/>
                </a:ln>
                <a:solidFill>
                  <a:srgbClr val="FFFFFF"/>
                </a:solidFill>
                <a:effectLst>
                  <a:glow rad="152400">
                    <a:srgbClr val="000000"/>
                  </a:glow>
                  <a:outerShdw blurRad="38100" dist="38100" dir="2700000" algn="tl">
                    <a:srgbClr val="000000"/>
                  </a:outerShdw>
                </a:effectLst>
                <a:uLnTx/>
                <a:uFillTx/>
                <a:latin typeface="Arial" panose="020B0604020202020204" pitchFamily="34" charset="0"/>
                <a:cs typeface="Arial" panose="020B0604020202020204" pitchFamily="34" charset="0"/>
              </a:rPr>
              <a:t>450</a:t>
            </a:r>
            <a:endParaRPr kumimoji="0" lang="en-GB" sz="2800" b="1" i="0" u="none" strike="noStrike" kern="1200" cap="none" spc="0" normalizeH="0" baseline="0" noProof="0" dirty="0">
              <a:ln>
                <a:noFill/>
              </a:ln>
              <a:solidFill>
                <a:srgbClr val="FFFFFF"/>
              </a:solidFill>
              <a:effectLst>
                <a:glow rad="152400">
                  <a:srgbClr val="000000"/>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0977" name="Text Box 17"/>
          <p:cNvSpPr txBox="1">
            <a:spLocks noChangeArrowheads="1"/>
          </p:cNvSpPr>
          <p:nvPr/>
        </p:nvSpPr>
        <p:spPr bwMode="auto">
          <a:xfrm>
            <a:off x="304800" y="1054100"/>
            <a:ext cx="2514600" cy="1079399"/>
          </a:xfrm>
          <a:prstGeom prst="rect">
            <a:avLst/>
          </a:prstGeom>
          <a:no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2250"/>
              </a:spcBef>
              <a:spcAft>
                <a:spcPct val="0"/>
              </a:spcAft>
              <a:buClr>
                <a:srgbClr val="00FFFF"/>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i="0" u="none" strike="noStrike" kern="1200" cap="none" spc="0" normalizeH="0" baseline="0" noProof="0" dirty="0">
                <a:ln>
                  <a:noFill/>
                </a:ln>
                <a:solidFill>
                  <a:srgbClr val="00FFFF"/>
                </a:solidFill>
                <a:effectLst>
                  <a:glow rad="152400">
                    <a:srgbClr val="000000"/>
                  </a:glow>
                  <a:outerShdw blurRad="38100" dist="38100" dir="2700000" algn="tl">
                    <a:srgbClr val="000000"/>
                  </a:outerShdw>
                </a:effectLst>
                <a:uLnTx/>
                <a:uFillTx/>
                <a:latin typeface="Arial" panose="020B0604020202020204" pitchFamily="34" charset="0"/>
                <a:cs typeface="Arial" panose="020B0604020202020204" pitchFamily="34" charset="0"/>
              </a:rPr>
              <a:t>المملكة المتحدة 1050-930</a:t>
            </a:r>
            <a:endParaRPr kumimoji="0" lang="en-GB" sz="2800" b="1" i="0" u="none" strike="noStrike" kern="1200" cap="none" spc="0" normalizeH="0" baseline="0" noProof="0" dirty="0">
              <a:ln>
                <a:noFill/>
              </a:ln>
              <a:solidFill>
                <a:srgbClr val="00FFFF"/>
              </a:solidFill>
              <a:effectLst>
                <a:glow rad="152400">
                  <a:srgbClr val="000000"/>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0978" name="Text Box 18"/>
          <p:cNvSpPr txBox="1">
            <a:spLocks noChangeArrowheads="1"/>
          </p:cNvSpPr>
          <p:nvPr/>
        </p:nvSpPr>
        <p:spPr bwMode="auto">
          <a:xfrm>
            <a:off x="2590800" y="1054100"/>
            <a:ext cx="2514600" cy="1079399"/>
          </a:xfrm>
          <a:prstGeom prst="rect">
            <a:avLst/>
          </a:prstGeom>
          <a:no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2250"/>
              </a:spcBef>
              <a:spcAft>
                <a:spcPct val="0"/>
              </a:spcAft>
              <a:buClr>
                <a:srgbClr val="FFFF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i="0" u="none" strike="noStrike" kern="1200" cap="none" spc="0" normalizeH="0" baseline="0" noProof="0" dirty="0">
                <a:ln>
                  <a:noFill/>
                </a:ln>
                <a:solidFill>
                  <a:srgbClr val="FFFF00"/>
                </a:solidFill>
                <a:effectLst>
                  <a:glow rad="152400">
                    <a:srgbClr val="000000"/>
                  </a:glow>
                  <a:outerShdw blurRad="38100" dist="38100" dir="2700000" algn="tl">
                    <a:srgbClr val="000000"/>
                  </a:outerShdw>
                </a:effectLst>
                <a:uLnTx/>
                <a:uFillTx/>
                <a:latin typeface="Arial" panose="020B0604020202020204" pitchFamily="34" charset="0"/>
                <a:cs typeface="Arial" panose="020B0604020202020204" pitchFamily="34" charset="0"/>
              </a:rPr>
              <a:t>المملكة المقسمة 930-722</a:t>
            </a:r>
            <a:endParaRPr kumimoji="0" lang="en-GB" sz="2800" b="1" i="0" u="none" strike="noStrike" kern="1200" cap="none" spc="0" normalizeH="0" baseline="0" noProof="0" dirty="0">
              <a:ln>
                <a:noFill/>
              </a:ln>
              <a:solidFill>
                <a:srgbClr val="FFFF00"/>
              </a:solidFill>
              <a:effectLst>
                <a:glow rad="152400">
                  <a:srgbClr val="000000"/>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0983" name="AutoShape 23"/>
          <p:cNvSpPr>
            <a:spLocks noChangeArrowheads="1"/>
          </p:cNvSpPr>
          <p:nvPr/>
        </p:nvSpPr>
        <p:spPr bwMode="auto">
          <a:xfrm>
            <a:off x="793750" y="3052763"/>
            <a:ext cx="1720850" cy="457200"/>
          </a:xfrm>
          <a:prstGeom prst="rightArrow">
            <a:avLst>
              <a:gd name="adj1" fmla="val 50000"/>
              <a:gd name="adj2" fmla="val 94097"/>
            </a:avLst>
          </a:prstGeom>
          <a:solidFill>
            <a:srgbClr val="00FFFF"/>
          </a:solidFill>
          <a:ln w="9360">
            <a:solidFill>
              <a:srgbClr val="FFFFFF"/>
            </a:solidFill>
            <a:miter lim="800000"/>
            <a:headEnd/>
            <a:tailEnd/>
          </a:ln>
          <a:effectLst>
            <a:outerShdw dist="38184" dir="2700000" algn="ctr" rotWithShape="0">
              <a:srgbClr val="808080">
                <a:alpha val="43030"/>
              </a:srgbClr>
            </a:outerShdw>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glow rad="152400">
                  <a:srgbClr val="000000"/>
                </a:glow>
                <a:outerShdw blurRad="38100" dist="38100" dir="2700000" algn="tl">
                  <a:srgbClr val="000000"/>
                </a:outerShdw>
              </a:effectLst>
              <a:uLnTx/>
              <a:uFillTx/>
              <a:latin typeface="Arial" panose="020B0604020202020204" pitchFamily="34" charset="0"/>
              <a:ea typeface="MS PGothic" charset="0"/>
              <a:cs typeface="Arial" panose="020B0604020202020204" pitchFamily="34" charset="0"/>
            </a:endParaRPr>
          </a:p>
        </p:txBody>
      </p:sp>
      <p:sp>
        <p:nvSpPr>
          <p:cNvPr id="40984" name="AutoShape 24"/>
          <p:cNvSpPr>
            <a:spLocks noChangeArrowheads="1"/>
          </p:cNvSpPr>
          <p:nvPr/>
        </p:nvSpPr>
        <p:spPr bwMode="auto">
          <a:xfrm>
            <a:off x="2514600" y="3332163"/>
            <a:ext cx="2895600" cy="457200"/>
          </a:xfrm>
          <a:prstGeom prst="rightArrow">
            <a:avLst>
              <a:gd name="adj1" fmla="val 50000"/>
              <a:gd name="adj2" fmla="val 158333"/>
            </a:avLst>
          </a:prstGeom>
          <a:solidFill>
            <a:srgbClr val="FFFF00"/>
          </a:solidFill>
          <a:ln w="9360">
            <a:solidFill>
              <a:srgbClr val="FFFFFF"/>
            </a:solidFill>
            <a:miter lim="800000"/>
            <a:headEnd/>
            <a:tailEnd/>
          </a:ln>
          <a:effectLst>
            <a:outerShdw dist="38184" dir="2700000" algn="ctr" rotWithShape="0">
              <a:srgbClr val="808080">
                <a:alpha val="43030"/>
              </a:srgbClr>
            </a:outerShdw>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glow rad="152400">
                  <a:srgbClr val="000000"/>
                </a:glow>
                <a:outerShdw blurRad="38100" dist="38100" dir="2700000" algn="tl">
                  <a:srgbClr val="000000"/>
                </a:outerShdw>
              </a:effectLst>
              <a:uLnTx/>
              <a:uFillTx/>
              <a:latin typeface="Arial" panose="020B0604020202020204" pitchFamily="34" charset="0"/>
              <a:ea typeface="MS PGothic" charset="0"/>
              <a:cs typeface="Arial" panose="020B0604020202020204" pitchFamily="34" charset="0"/>
            </a:endParaRPr>
          </a:p>
        </p:txBody>
      </p:sp>
      <p:sp>
        <p:nvSpPr>
          <p:cNvPr id="40987" name="Text Box 27"/>
          <p:cNvSpPr txBox="1">
            <a:spLocks noChangeArrowheads="1"/>
          </p:cNvSpPr>
          <p:nvPr/>
        </p:nvSpPr>
        <p:spPr bwMode="auto">
          <a:xfrm>
            <a:off x="3962400" y="120650"/>
            <a:ext cx="4114800" cy="648512"/>
          </a:xfrm>
          <a:prstGeom prst="rect">
            <a:avLst/>
          </a:prstGeom>
          <a:no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225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600" b="1" i="0" u="none" strike="noStrike" kern="1200" cap="none" spc="0" normalizeH="0" baseline="0" noProof="0" dirty="0">
                <a:ln>
                  <a:noFill/>
                </a:ln>
                <a:solidFill>
                  <a:srgbClr val="FFFFFF"/>
                </a:solidFill>
                <a:effectLst>
                  <a:glow rad="152400">
                    <a:srgbClr val="000000"/>
                  </a:glow>
                  <a:outerShdw blurRad="38100" dist="38100" dir="2700000" algn="tl">
                    <a:srgbClr val="000000"/>
                  </a:outerShdw>
                </a:effectLst>
                <a:uLnTx/>
                <a:uFillTx/>
                <a:latin typeface="Arial" panose="020B0604020202020204" pitchFamily="34" charset="0"/>
                <a:cs typeface="Arial" panose="020B0604020202020204" pitchFamily="34" charset="0"/>
              </a:rPr>
              <a:t>إشعياء 740-680 </a:t>
            </a:r>
            <a:r>
              <a:rPr kumimoji="0" lang="ar-JO" sz="3600" b="1" i="0" u="none" strike="noStrike" kern="1200" cap="none" spc="0" normalizeH="0" baseline="0" noProof="0" dirty="0" err="1">
                <a:ln>
                  <a:noFill/>
                </a:ln>
                <a:solidFill>
                  <a:srgbClr val="FFFFFF"/>
                </a:solidFill>
                <a:effectLst>
                  <a:glow rad="152400">
                    <a:srgbClr val="000000"/>
                  </a:glow>
                  <a:outerShdw blurRad="38100" dist="38100" dir="2700000" algn="tl">
                    <a:srgbClr val="000000"/>
                  </a:outerShdw>
                </a:effectLst>
                <a:uLnTx/>
                <a:uFillTx/>
                <a:latin typeface="Arial" panose="020B0604020202020204" pitchFamily="34" charset="0"/>
                <a:cs typeface="Arial" panose="020B0604020202020204" pitchFamily="34" charset="0"/>
              </a:rPr>
              <a:t>ق</a:t>
            </a:r>
            <a:r>
              <a:rPr kumimoji="0" lang="ar-JO" sz="3600" b="1" i="0" u="none" strike="noStrike" kern="1200" cap="none" spc="0" normalizeH="0" baseline="0" noProof="0" dirty="0">
                <a:ln>
                  <a:noFill/>
                </a:ln>
                <a:solidFill>
                  <a:srgbClr val="FFFFFF"/>
                </a:solidFill>
                <a:effectLst>
                  <a:glow rad="152400">
                    <a:srgbClr val="000000"/>
                  </a:glow>
                  <a:outerShdw blurRad="38100" dist="38100" dir="2700000" algn="tl">
                    <a:srgbClr val="000000"/>
                  </a:outerShdw>
                </a:effectLst>
                <a:uLnTx/>
                <a:uFillTx/>
                <a:latin typeface="Arial" panose="020B0604020202020204" pitchFamily="34" charset="0"/>
                <a:cs typeface="Arial" panose="020B0604020202020204" pitchFamily="34" charset="0"/>
              </a:rPr>
              <a:t>.م</a:t>
            </a:r>
            <a:endParaRPr kumimoji="0" lang="en-GB" sz="3600" b="1" i="0" u="none" strike="noStrike" kern="1200" cap="none" spc="0" normalizeH="0" baseline="0" noProof="0" dirty="0">
              <a:ln>
                <a:noFill/>
              </a:ln>
              <a:solidFill>
                <a:srgbClr val="FFFFFF"/>
              </a:solidFill>
              <a:effectLst>
                <a:glow rad="152400">
                  <a:srgbClr val="000000"/>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0988" name="AutoShape 28"/>
          <p:cNvSpPr>
            <a:spLocks noChangeArrowheads="1"/>
          </p:cNvSpPr>
          <p:nvPr/>
        </p:nvSpPr>
        <p:spPr bwMode="auto">
          <a:xfrm>
            <a:off x="5334000" y="1341438"/>
            <a:ext cx="533400" cy="2239962"/>
          </a:xfrm>
          <a:prstGeom prst="downArrow">
            <a:avLst>
              <a:gd name="adj1" fmla="val 50000"/>
              <a:gd name="adj2" fmla="val 135722"/>
            </a:avLst>
          </a:prstGeom>
          <a:solidFill>
            <a:schemeClr val="bg1"/>
          </a:solidFill>
          <a:ln w="9360">
            <a:solidFill>
              <a:srgbClr val="FFFFFF"/>
            </a:solidFill>
            <a:miter lim="800000"/>
            <a:headEnd/>
            <a:tailEnd/>
          </a:ln>
          <a:effectLst>
            <a:outerShdw dist="38184" dir="2700000" algn="ctr" rotWithShape="0">
              <a:srgbClr val="808080">
                <a:alpha val="43030"/>
              </a:srgbClr>
            </a:outerShdw>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glow rad="152400">
                  <a:srgbClr val="000000"/>
                </a:glow>
                <a:outerShdw blurRad="38100" dist="38100" dir="2700000" algn="tl">
                  <a:srgbClr val="DDDDDD"/>
                </a:outerShdw>
              </a:effectLst>
              <a:uLnTx/>
              <a:uFillTx/>
              <a:latin typeface="Arial" panose="020B0604020202020204" pitchFamily="34" charset="0"/>
              <a:ea typeface="MS PGothic" charset="0"/>
              <a:cs typeface="Arial" panose="020B0604020202020204" pitchFamily="34" charset="0"/>
            </a:endParaRPr>
          </a:p>
        </p:txBody>
      </p:sp>
      <p:sp>
        <p:nvSpPr>
          <p:cNvPr id="40989" name="Rectangle 29"/>
          <p:cNvSpPr>
            <a:spLocks noChangeArrowheads="1"/>
          </p:cNvSpPr>
          <p:nvPr/>
        </p:nvSpPr>
        <p:spPr bwMode="auto">
          <a:xfrm>
            <a:off x="5353050" y="3695700"/>
            <a:ext cx="495300" cy="190500"/>
          </a:xfrm>
          <a:prstGeom prst="rect">
            <a:avLst/>
          </a:prstGeom>
          <a:solidFill>
            <a:schemeClr val="bg1"/>
          </a:solidFill>
          <a:ln w="9360">
            <a:solidFill>
              <a:srgbClr val="FFFFFF"/>
            </a:solidFill>
            <a:miter lim="800000"/>
            <a:headEnd/>
            <a:tailEnd/>
          </a:ln>
          <a:effectLst>
            <a:outerShdw dist="38184" dir="2700000" algn="ctr" rotWithShape="0">
              <a:srgbClr val="808080">
                <a:alpha val="43030"/>
              </a:srgbClr>
            </a:outerShdw>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glow rad="152400">
                  <a:srgbClr val="000000"/>
                </a:glow>
                <a:outerShdw blurRad="38100" dist="38100" dir="2700000" algn="tl">
                  <a:srgbClr val="DDDDDD"/>
                </a:outerShdw>
              </a:effectLst>
              <a:uLnTx/>
              <a:uFillTx/>
              <a:latin typeface="Arial" panose="020B0604020202020204" pitchFamily="34" charset="0"/>
              <a:ea typeface="MS PGothic" charset="0"/>
              <a:cs typeface="Arial" panose="020B0604020202020204" pitchFamily="34" charset="0"/>
            </a:endParaRPr>
          </a:p>
        </p:txBody>
      </p:sp>
      <p:sp>
        <p:nvSpPr>
          <p:cNvPr id="40990" name="Text Box 30"/>
          <p:cNvSpPr txBox="1">
            <a:spLocks noChangeArrowheads="1"/>
          </p:cNvSpPr>
          <p:nvPr/>
        </p:nvSpPr>
        <p:spPr bwMode="auto">
          <a:xfrm>
            <a:off x="76200" y="92075"/>
            <a:ext cx="3559175" cy="641350"/>
          </a:xfrm>
          <a:prstGeom prst="rect">
            <a:avLst/>
          </a:prstGeom>
          <a:noFill/>
          <a:ln w="9525">
            <a:noFill/>
            <a:round/>
            <a:headEnd/>
            <a:tailEnd/>
          </a:ln>
          <a:effec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2250"/>
              </a:spcBef>
              <a:spcAft>
                <a:spcPct val="0"/>
              </a:spcAft>
              <a:buClr>
                <a:srgbClr val="FFFFFF"/>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S PGothic" charset="0"/>
                <a:cs typeface="Arial" panose="020B0604020202020204" pitchFamily="34" charset="0"/>
              </a:rPr>
              <a:t>الجدول الزمني</a:t>
            </a:r>
            <a:endParaRPr kumimoji="0" lang="en-GB"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S PGothic" charset="0"/>
              <a:cs typeface="Arial" panose="020B0604020202020204" pitchFamily="34" charset="0"/>
            </a:endParaRPr>
          </a:p>
        </p:txBody>
      </p:sp>
      <p:sp>
        <p:nvSpPr>
          <p:cNvPr id="40991" name="Text Box 31"/>
          <p:cNvSpPr txBox="1">
            <a:spLocks noChangeArrowheads="1"/>
          </p:cNvSpPr>
          <p:nvPr/>
        </p:nvSpPr>
        <p:spPr bwMode="auto">
          <a:xfrm>
            <a:off x="8388350" y="55563"/>
            <a:ext cx="722313" cy="460375"/>
          </a:xfrm>
          <a:prstGeom prst="rect">
            <a:avLst/>
          </a:prstGeom>
          <a:noFill/>
          <a:ln w="9525">
            <a:noFill/>
            <a:round/>
            <a:headEnd/>
            <a:tailEnd/>
          </a:ln>
          <a:effec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charset="0"/>
                <a:ea typeface="MS PGothic" charset="0"/>
                <a:cs typeface="Arial"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charset="0"/>
                <a:ea typeface="MS PGothic" charset="0"/>
                <a:cs typeface="Arial"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MS PGothic" charset="0"/>
                <a:cs typeface="Arial"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5pPr>
            <a:lvl6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6pPr>
            <a:lvl7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7pPr>
            <a:lvl8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8pPr>
            <a:lvl9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9pPr>
          </a:lstStyle>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glow rad="152400">
                    <a:srgbClr val="000000"/>
                  </a:glow>
                  <a:outerShdw blurRad="38100" dist="38100" dir="2700000" algn="tl">
                    <a:srgbClr val="000000"/>
                  </a:outerShdw>
                </a:effectLst>
                <a:uLnTx/>
                <a:uFillTx/>
                <a:latin typeface="Arial" panose="020B0604020202020204" pitchFamily="34" charset="0"/>
                <a:cs typeface="Arial" panose="020B0604020202020204" pitchFamily="34" charset="0"/>
              </a:rPr>
              <a:t>342</a:t>
            </a:r>
            <a:endParaRPr kumimoji="0" lang="en-GB" sz="2400" b="1" i="0" u="none" strike="noStrike" kern="1200" cap="none" spc="0" normalizeH="0" baseline="0" noProof="0" dirty="0">
              <a:ln>
                <a:noFill/>
              </a:ln>
              <a:solidFill>
                <a:srgbClr val="FFFFFF"/>
              </a:solidFill>
              <a:effectLst>
                <a:glow rad="152400">
                  <a:srgbClr val="000000"/>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3" name="AutoShape 24"/>
          <p:cNvSpPr>
            <a:spLocks noChangeArrowheads="1"/>
          </p:cNvSpPr>
          <p:nvPr/>
        </p:nvSpPr>
        <p:spPr bwMode="auto">
          <a:xfrm>
            <a:off x="2514600" y="2836863"/>
            <a:ext cx="2895600" cy="457200"/>
          </a:xfrm>
          <a:prstGeom prst="rightArrow">
            <a:avLst>
              <a:gd name="adj1" fmla="val 50000"/>
              <a:gd name="adj2" fmla="val 158333"/>
            </a:avLst>
          </a:prstGeom>
          <a:solidFill>
            <a:srgbClr val="FFFF00"/>
          </a:solidFill>
          <a:ln w="9360">
            <a:solidFill>
              <a:srgbClr val="FFFFFF"/>
            </a:solidFill>
            <a:miter lim="800000"/>
            <a:headEnd/>
            <a:tailEnd/>
          </a:ln>
          <a:effectLst>
            <a:outerShdw dist="38184" dir="2700000" algn="ctr" rotWithShape="0">
              <a:srgbClr val="808080">
                <a:alpha val="43030"/>
              </a:srgbClr>
            </a:outerShdw>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glow rad="152400">
                  <a:srgbClr val="000000"/>
                </a:glow>
                <a:outerShdw blurRad="38100" dist="38100" dir="2700000" algn="tl">
                  <a:srgbClr val="000000"/>
                </a:outerShdw>
              </a:effectLst>
              <a:uLnTx/>
              <a:uFillTx/>
              <a:latin typeface="Arial" panose="020B0604020202020204" pitchFamily="34" charset="0"/>
              <a:ea typeface="MS PGothic" charset="0"/>
              <a:cs typeface="Arial" panose="020B0604020202020204" pitchFamily="34" charset="0"/>
            </a:endParaRPr>
          </a:p>
        </p:txBody>
      </p:sp>
    </p:spTree>
    <p:extLst>
      <p:ext uri="{BB962C8B-B14F-4D97-AF65-F5344CB8AC3E}">
        <p14:creationId xmlns:p14="http://schemas.microsoft.com/office/powerpoint/2010/main" val="421207982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fill="hold" nodeType="afterEffect">
                                  <p:stCondLst>
                                    <p:cond delay="0"/>
                                  </p:stCondLst>
                                  <p:childTnLst>
                                    <p:set>
                                      <p:cBhvr additive="repl">
                                        <p:cTn id="6" dur="1" fill="hold">
                                          <p:stCondLst>
                                            <p:cond delay="0"/>
                                          </p:stCondLst>
                                        </p:cTn>
                                        <p:tgtEl>
                                          <p:spTgt spid="40987"/>
                                        </p:tgtEl>
                                        <p:attrNameLst>
                                          <p:attrName>style.visibility</p:attrName>
                                        </p:attrNameLst>
                                      </p:cBhvr>
                                      <p:to>
                                        <p:strVal val="visible"/>
                                      </p:to>
                                    </p:set>
                                    <p:animEffect transition="in" filter="dissolve">
                                      <p:cBhvr additive="repl">
                                        <p:cTn id="7" dur="500"/>
                                        <p:tgtEl>
                                          <p:spTgt spid="40987"/>
                                        </p:tgtEl>
                                      </p:cBhvr>
                                    </p:animEffect>
                                  </p:childTnLst>
                                </p:cTn>
                              </p:par>
                              <p:par>
                                <p:cTn id="8" presetID="22" presetClass="entr" presetSubtype="1" fill="hold" grpId="0" nodeType="withEffect">
                                  <p:stCondLst>
                                    <p:cond delay="0"/>
                                  </p:stCondLst>
                                  <p:childTnLst>
                                    <p:set>
                                      <p:cBhvr additive="repl">
                                        <p:cTn id="9" dur="1" fill="hold">
                                          <p:stCondLst>
                                            <p:cond delay="0"/>
                                          </p:stCondLst>
                                        </p:cTn>
                                        <p:tgtEl>
                                          <p:spTgt spid="40988"/>
                                        </p:tgtEl>
                                        <p:attrNameLst>
                                          <p:attrName>style.visibility</p:attrName>
                                        </p:attrNameLst>
                                      </p:cBhvr>
                                      <p:to>
                                        <p:strVal val="visible"/>
                                      </p:to>
                                    </p:set>
                                    <p:animEffect transition="in" filter="wipe(up)">
                                      <p:cBhvr additive="repl">
                                        <p:cTn id="10" dur="500"/>
                                        <p:tgtEl>
                                          <p:spTgt spid="40988"/>
                                        </p:tgtEl>
                                      </p:cBhvr>
                                    </p:animEffect>
                                  </p:childTnLst>
                                </p:cTn>
                              </p:par>
                              <p:par>
                                <p:cTn id="11" presetID="17" presetClass="entr" presetSubtype="10" fill="hold" grpId="0" nodeType="withEffect">
                                  <p:stCondLst>
                                    <p:cond delay="0"/>
                                  </p:stCondLst>
                                  <p:childTnLst>
                                    <p:set>
                                      <p:cBhvr additive="repl">
                                        <p:cTn id="12" dur="1" fill="hold">
                                          <p:stCondLst>
                                            <p:cond delay="0"/>
                                          </p:stCondLst>
                                        </p:cTn>
                                        <p:tgtEl>
                                          <p:spTgt spid="40989"/>
                                        </p:tgtEl>
                                        <p:attrNameLst>
                                          <p:attrName>style.visibility</p:attrName>
                                        </p:attrNameLst>
                                      </p:cBhvr>
                                      <p:to>
                                        <p:strVal val="visible"/>
                                      </p:to>
                                    </p:set>
                                    <p:anim calcmode="lin" valueType="num">
                                      <p:cBhvr additive="repl">
                                        <p:cTn id="13" dur="500" fill="hold"/>
                                        <p:tgtEl>
                                          <p:spTgt spid="40989"/>
                                        </p:tgtEl>
                                        <p:attrNameLst>
                                          <p:attrName>ppt_w</p:attrName>
                                        </p:attrNameLst>
                                      </p:cBhvr>
                                      <p:tavLst>
                                        <p:tav tm="100000">
                                          <p:val>
                                            <p:fltVal val="0"/>
                                          </p:val>
                                        </p:tav>
                                        <p:tav tm="100000">
                                          <p:val>
                                            <p:strVal val="#ppt_w"/>
                                          </p:val>
                                        </p:tav>
                                      </p:tavLst>
                                    </p:anim>
                                    <p:anim calcmode="lin" valueType="num">
                                      <p:cBhvr additive="repl">
                                        <p:cTn id="14" dur="500" fill="hold"/>
                                        <p:tgtEl>
                                          <p:spTgt spid="40989"/>
                                        </p:tgtEl>
                                        <p:attrNameLst>
                                          <p:attrName>ppt_h</p:attrName>
                                        </p:attrNameLst>
                                      </p:cBhvr>
                                      <p:tavLst>
                                        <p:tav tm="10000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8" grpId="0" animBg="1"/>
      <p:bldP spid="4098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0" y="0"/>
            <a:ext cx="9144000" cy="6858000"/>
          </a:xfrm>
          <a:prstGeom prst="rect">
            <a:avLst/>
          </a:prstGeom>
          <a:gradFill flip="none" rotWithShape="1">
            <a:gsLst>
              <a:gs pos="0">
                <a:srgbClr val="472F17"/>
              </a:gs>
              <a:gs pos="100000">
                <a:schemeClr val="tx2"/>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a:lstStyle>
            <a:lvl1pPr>
              <a:defRPr sz="2400">
                <a:solidFill>
                  <a:schemeClr val="bg1"/>
                </a:solidFill>
                <a:latin typeface="Arial" charset="0"/>
                <a:ea typeface="ＭＳ Ｐゴシック" charset="0"/>
                <a:cs typeface="MS PGothic" charset="0"/>
              </a:defRPr>
            </a:lvl1pPr>
            <a:lvl2pPr marL="742950" indent="-285750">
              <a:defRPr sz="2400">
                <a:solidFill>
                  <a:schemeClr val="bg1"/>
                </a:solidFill>
                <a:latin typeface="Arial" charset="0"/>
                <a:ea typeface="MS PGothic" charset="0"/>
                <a:cs typeface="MS PGothic" charset="0"/>
              </a:defRPr>
            </a:lvl2pPr>
            <a:lvl3pPr marL="1143000" indent="-228600">
              <a:defRPr sz="2400">
                <a:solidFill>
                  <a:schemeClr val="bg1"/>
                </a:solidFill>
                <a:latin typeface="Arial" charset="0"/>
                <a:ea typeface="MS PGothic" charset="0"/>
                <a:cs typeface="MS PGothic" charset="0"/>
              </a:defRPr>
            </a:lvl3pPr>
            <a:lvl4pPr marL="1600200" indent="-228600">
              <a:defRPr sz="2400">
                <a:solidFill>
                  <a:schemeClr val="bg1"/>
                </a:solidFill>
                <a:latin typeface="Arial" charset="0"/>
                <a:ea typeface="MS PGothic" charset="0"/>
                <a:cs typeface="MS PGothic" charset="0"/>
              </a:defRPr>
            </a:lvl4pPr>
            <a:lvl5pPr marL="2057400" indent="-228600">
              <a:defRPr sz="2400">
                <a:solidFill>
                  <a:schemeClr val="bg1"/>
                </a:solidFill>
                <a:latin typeface="Arial" charset="0"/>
                <a:ea typeface="MS PGothic" charset="0"/>
                <a:cs typeface="MS PGothic" charset="0"/>
              </a:defRPr>
            </a:lvl5pPr>
            <a:lvl6pPr marL="25146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6pPr>
            <a:lvl7pPr marL="29718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7pPr>
            <a:lvl8pPr marL="34290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8pPr>
            <a:lvl9pPr marL="38862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glow rad="152400">
                  <a:srgbClr val="000000"/>
                </a:glow>
              </a:effectLst>
              <a:uLnTx/>
              <a:uFillTx/>
              <a:latin typeface="Arial" panose="020B0604020202020204" pitchFamily="34" charset="0"/>
              <a:cs typeface="Arial" panose="020B0604020202020204" pitchFamily="34" charset="0"/>
            </a:endParaRPr>
          </a:p>
        </p:txBody>
      </p:sp>
      <p:sp>
        <p:nvSpPr>
          <p:cNvPr id="48130" name="AutoShape 2"/>
          <p:cNvSpPr>
            <a:spLocks noChangeArrowheads="1"/>
          </p:cNvSpPr>
          <p:nvPr/>
        </p:nvSpPr>
        <p:spPr bwMode="auto">
          <a:xfrm rot="-1020000">
            <a:off x="5788025" y="2274888"/>
            <a:ext cx="1066800" cy="1543050"/>
          </a:xfrm>
          <a:custGeom>
            <a:avLst/>
            <a:gdLst>
              <a:gd name="T0" fmla="*/ 2147483647 w 625"/>
              <a:gd name="T1" fmla="*/ 2147483647 h 972"/>
              <a:gd name="T2" fmla="*/ 2147483647 w 625"/>
              <a:gd name="T3" fmla="*/ 2147483647 h 972"/>
              <a:gd name="T4" fmla="*/ 2147483647 w 625"/>
              <a:gd name="T5" fmla="*/ 2147483647 h 972"/>
              <a:gd name="T6" fmla="*/ 2147483647 w 625"/>
              <a:gd name="T7" fmla="*/ 2147483647 h 972"/>
              <a:gd name="T8" fmla="*/ 2147483647 w 625"/>
              <a:gd name="T9" fmla="*/ 2147483647 h 972"/>
              <a:gd name="T10" fmla="*/ 2147483647 w 625"/>
              <a:gd name="T11" fmla="*/ 2147483647 h 972"/>
              <a:gd name="T12" fmla="*/ 2147483647 w 625"/>
              <a:gd name="T13" fmla="*/ 2147483647 h 972"/>
              <a:gd name="T14" fmla="*/ 2147483647 w 625"/>
              <a:gd name="T15" fmla="*/ 2147483647 h 972"/>
              <a:gd name="T16" fmla="*/ 2147483647 w 625"/>
              <a:gd name="T17" fmla="*/ 2147483647 h 972"/>
              <a:gd name="T18" fmla="*/ 2147483647 w 625"/>
              <a:gd name="T19" fmla="*/ 2147483647 h 972"/>
              <a:gd name="T20" fmla="*/ 2147483647 w 625"/>
              <a:gd name="T21" fmla="*/ 2147483647 h 972"/>
              <a:gd name="T22" fmla="*/ 2147483647 w 625"/>
              <a:gd name="T23" fmla="*/ 2147483647 h 972"/>
              <a:gd name="T24" fmla="*/ 2147483647 w 625"/>
              <a:gd name="T25" fmla="*/ 2147483647 h 972"/>
              <a:gd name="T26" fmla="*/ 2147483647 w 625"/>
              <a:gd name="T27" fmla="*/ 2147483647 h 972"/>
              <a:gd name="T28" fmla="*/ 2147483647 w 625"/>
              <a:gd name="T29" fmla="*/ 2147483647 h 972"/>
              <a:gd name="T30" fmla="*/ 2147483647 w 625"/>
              <a:gd name="T31" fmla="*/ 2147483647 h 9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5"/>
              <a:gd name="T49" fmla="*/ 0 h 972"/>
              <a:gd name="T50" fmla="*/ 625 w 625"/>
              <a:gd name="T51" fmla="*/ 972 h 9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5" h="972">
                <a:moveTo>
                  <a:pt x="135" y="50"/>
                </a:moveTo>
                <a:cubicBezTo>
                  <a:pt x="91" y="114"/>
                  <a:pt x="125" y="158"/>
                  <a:pt x="50" y="184"/>
                </a:cubicBezTo>
                <a:cubicBezTo>
                  <a:pt x="5" y="250"/>
                  <a:pt x="0" y="340"/>
                  <a:pt x="62" y="402"/>
                </a:cubicBezTo>
                <a:cubicBezTo>
                  <a:pt x="80" y="420"/>
                  <a:pt x="104" y="432"/>
                  <a:pt x="123" y="450"/>
                </a:cubicBezTo>
                <a:cubicBezTo>
                  <a:pt x="152" y="541"/>
                  <a:pt x="179" y="659"/>
                  <a:pt x="280" y="693"/>
                </a:cubicBezTo>
                <a:cubicBezTo>
                  <a:pt x="310" y="786"/>
                  <a:pt x="307" y="832"/>
                  <a:pt x="389" y="887"/>
                </a:cubicBezTo>
                <a:cubicBezTo>
                  <a:pt x="414" y="924"/>
                  <a:pt x="443" y="940"/>
                  <a:pt x="474" y="972"/>
                </a:cubicBezTo>
                <a:cubicBezTo>
                  <a:pt x="506" y="968"/>
                  <a:pt x="538" y="966"/>
                  <a:pt x="571" y="960"/>
                </a:cubicBezTo>
                <a:cubicBezTo>
                  <a:pt x="583" y="957"/>
                  <a:pt x="605" y="959"/>
                  <a:pt x="607" y="947"/>
                </a:cubicBezTo>
                <a:cubicBezTo>
                  <a:pt x="625" y="732"/>
                  <a:pt x="553" y="566"/>
                  <a:pt x="510" y="366"/>
                </a:cubicBezTo>
                <a:cubicBezTo>
                  <a:pt x="514" y="338"/>
                  <a:pt x="535" y="207"/>
                  <a:pt x="535" y="184"/>
                </a:cubicBezTo>
                <a:cubicBezTo>
                  <a:pt x="535" y="109"/>
                  <a:pt x="478" y="24"/>
                  <a:pt x="401" y="14"/>
                </a:cubicBezTo>
                <a:cubicBezTo>
                  <a:pt x="352" y="7"/>
                  <a:pt x="304" y="6"/>
                  <a:pt x="256" y="2"/>
                </a:cubicBezTo>
                <a:cubicBezTo>
                  <a:pt x="223" y="6"/>
                  <a:pt x="188" y="0"/>
                  <a:pt x="159" y="14"/>
                </a:cubicBezTo>
                <a:cubicBezTo>
                  <a:pt x="84" y="46"/>
                  <a:pt x="218" y="62"/>
                  <a:pt x="110" y="62"/>
                </a:cubicBezTo>
                <a:cubicBezTo>
                  <a:pt x="100" y="62"/>
                  <a:pt x="126" y="54"/>
                  <a:pt x="135" y="50"/>
                </a:cubicBezTo>
                <a:close/>
              </a:path>
            </a:pathLst>
          </a:custGeom>
          <a:solidFill>
            <a:srgbClr val="660066"/>
          </a:solidFill>
          <a:ln w="9360">
            <a:solidFill>
              <a:srgbClr val="FFFFFF"/>
            </a:solidFill>
            <a:round/>
            <a:headEnd/>
            <a:tailEnd/>
          </a:ln>
        </p:spPr>
        <p:txBody>
          <a:bodyPr wrap="none" anchor="ct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152400">
                  <a:srgbClr val="000000"/>
                </a:glow>
              </a:effectLst>
              <a:uLnTx/>
              <a:uFillTx/>
              <a:latin typeface="Arial" panose="020B0604020202020204" pitchFamily="34" charset="0"/>
              <a:cs typeface="Arial" panose="020B0604020202020204" pitchFamily="34" charset="0"/>
            </a:endParaRPr>
          </a:p>
        </p:txBody>
      </p:sp>
      <p:sp>
        <p:nvSpPr>
          <p:cNvPr id="48131" name="Rectangle 3"/>
          <p:cNvSpPr>
            <a:spLocks noChangeArrowheads="1"/>
          </p:cNvSpPr>
          <p:nvPr/>
        </p:nvSpPr>
        <p:spPr bwMode="auto">
          <a:xfrm>
            <a:off x="0" y="188640"/>
            <a:ext cx="9144000" cy="1143000"/>
          </a:xfrm>
          <a:prstGeom prst="rect">
            <a:avLst/>
          </a:prstGeom>
          <a:noFill/>
          <a:ln>
            <a:noFill/>
          </a:ln>
          <a:extLst>
            <a:ext uri="{909E8E84-426E-40dd-AFC4-6F175D3DCCD1}"/>
            <a:ext uri="{91240B29-F687-4f45-9708-019B960494DF}"/>
          </a:extLst>
        </p:spPr>
        <p:txBody>
          <a:bodyPr lIns="90000" tIns="46800" rIns="90000" bIns="46800" anchor="ctr"/>
          <a:lstStyle/>
          <a:p>
            <a:pPr marL="0" marR="0" lvl="0" indent="0" algn="ctr" defTabSz="449263" rtl="0" eaLnBrk="1" fontAlgn="base" latinLnBrk="0" hangingPunct="1">
              <a:lnSpc>
                <a:spcPct val="100000"/>
              </a:lnSpc>
              <a:spcBef>
                <a:spcPct val="0"/>
              </a:spcBef>
              <a:spcAft>
                <a:spcPct val="0"/>
              </a:spcAft>
              <a:buClr>
                <a:srgbClr val="FFCC66"/>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4400" b="1" i="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cs typeface="Arial" panose="020B0604020202020204" pitchFamily="34" charset="0"/>
              </a:rPr>
              <a:t>التهديد الآشوري</a:t>
            </a:r>
            <a:endParaRPr kumimoji="0" lang="en-US" sz="4400" b="0" i="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cs typeface="Arial" panose="020B0604020202020204" pitchFamily="34" charset="0"/>
            </a:endParaRPr>
          </a:p>
        </p:txBody>
      </p:sp>
      <p:sp>
        <p:nvSpPr>
          <p:cNvPr id="372740" name="AutoShape 4"/>
          <p:cNvSpPr>
            <a:spLocks noChangeArrowheads="1"/>
          </p:cNvSpPr>
          <p:nvPr/>
        </p:nvSpPr>
        <p:spPr bwMode="auto">
          <a:xfrm>
            <a:off x="-152400" y="2819400"/>
            <a:ext cx="2295525" cy="3128963"/>
          </a:xfrm>
          <a:custGeom>
            <a:avLst/>
            <a:gdLst>
              <a:gd name="T0" fmla="*/ 2147483647 w 918"/>
              <a:gd name="T1" fmla="*/ 2147483647 h 1971"/>
              <a:gd name="T2" fmla="*/ 2147483647 w 918"/>
              <a:gd name="T3" fmla="*/ 2147483647 h 1971"/>
              <a:gd name="T4" fmla="*/ 2147483647 w 918"/>
              <a:gd name="T5" fmla="*/ 2147483647 h 1971"/>
              <a:gd name="T6" fmla="*/ 2147483647 w 918"/>
              <a:gd name="T7" fmla="*/ 2147483647 h 1971"/>
              <a:gd name="T8" fmla="*/ 2147483647 w 918"/>
              <a:gd name="T9" fmla="*/ 2147483647 h 1971"/>
              <a:gd name="T10" fmla="*/ 2147483647 w 918"/>
              <a:gd name="T11" fmla="*/ 2147483647 h 1971"/>
              <a:gd name="T12" fmla="*/ 2147483647 w 918"/>
              <a:gd name="T13" fmla="*/ 2147483647 h 1971"/>
              <a:gd name="T14" fmla="*/ 2147483647 w 918"/>
              <a:gd name="T15" fmla="*/ 2147483647 h 1971"/>
              <a:gd name="T16" fmla="*/ 2147483647 w 918"/>
              <a:gd name="T17" fmla="*/ 2147483647 h 1971"/>
              <a:gd name="T18" fmla="*/ 2147483647 w 918"/>
              <a:gd name="T19" fmla="*/ 2147483647 h 1971"/>
              <a:gd name="T20" fmla="*/ 2147483647 w 918"/>
              <a:gd name="T21" fmla="*/ 2147483647 h 1971"/>
              <a:gd name="T22" fmla="*/ 2147483647 w 918"/>
              <a:gd name="T23" fmla="*/ 2147483647 h 1971"/>
              <a:gd name="T24" fmla="*/ 2147483647 w 918"/>
              <a:gd name="T25" fmla="*/ 2147483647 h 1971"/>
              <a:gd name="T26" fmla="*/ 2147483647 w 918"/>
              <a:gd name="T27" fmla="*/ 2147483647 h 1971"/>
              <a:gd name="T28" fmla="*/ 2147483647 w 918"/>
              <a:gd name="T29" fmla="*/ 2147483647 h 1971"/>
              <a:gd name="T30" fmla="*/ 2147483647 w 918"/>
              <a:gd name="T31" fmla="*/ 2147483647 h 1971"/>
              <a:gd name="T32" fmla="*/ 2147483647 w 918"/>
              <a:gd name="T33" fmla="*/ 2147483647 h 1971"/>
              <a:gd name="T34" fmla="*/ 2147483647 w 918"/>
              <a:gd name="T35" fmla="*/ 2147483647 h 1971"/>
              <a:gd name="T36" fmla="*/ 0 w 918"/>
              <a:gd name="T37" fmla="*/ 2147483647 h 19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8"/>
              <a:gd name="T58" fmla="*/ 0 h 1971"/>
              <a:gd name="T59" fmla="*/ 918 w 918"/>
              <a:gd name="T60" fmla="*/ 1971 h 19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8" h="1971">
                <a:moveTo>
                  <a:pt x="29" y="15"/>
                </a:moveTo>
                <a:cubicBezTo>
                  <a:pt x="146" y="74"/>
                  <a:pt x="184" y="51"/>
                  <a:pt x="311" y="30"/>
                </a:cubicBezTo>
                <a:cubicBezTo>
                  <a:pt x="433" y="45"/>
                  <a:pt x="435" y="55"/>
                  <a:pt x="563" y="30"/>
                </a:cubicBezTo>
                <a:cubicBezTo>
                  <a:pt x="593" y="23"/>
                  <a:pt x="651" y="1"/>
                  <a:pt x="651" y="1"/>
                </a:cubicBezTo>
                <a:cubicBezTo>
                  <a:pt x="691" y="8"/>
                  <a:pt x="741" y="0"/>
                  <a:pt x="770" y="30"/>
                </a:cubicBezTo>
                <a:cubicBezTo>
                  <a:pt x="795" y="55"/>
                  <a:pt x="829" y="119"/>
                  <a:pt x="829" y="119"/>
                </a:cubicBezTo>
                <a:cubicBezTo>
                  <a:pt x="806" y="187"/>
                  <a:pt x="819" y="193"/>
                  <a:pt x="859" y="252"/>
                </a:cubicBezTo>
                <a:cubicBezTo>
                  <a:pt x="881" y="341"/>
                  <a:pt x="899" y="428"/>
                  <a:pt x="918" y="519"/>
                </a:cubicBezTo>
                <a:cubicBezTo>
                  <a:pt x="906" y="622"/>
                  <a:pt x="871" y="744"/>
                  <a:pt x="903" y="845"/>
                </a:cubicBezTo>
                <a:cubicBezTo>
                  <a:pt x="884" y="923"/>
                  <a:pt x="870" y="1001"/>
                  <a:pt x="859" y="1082"/>
                </a:cubicBezTo>
                <a:cubicBezTo>
                  <a:pt x="870" y="1193"/>
                  <a:pt x="904" y="1311"/>
                  <a:pt x="874" y="1423"/>
                </a:cubicBezTo>
                <a:cubicBezTo>
                  <a:pt x="864" y="1459"/>
                  <a:pt x="841" y="1490"/>
                  <a:pt x="829" y="1526"/>
                </a:cubicBezTo>
                <a:cubicBezTo>
                  <a:pt x="821" y="1545"/>
                  <a:pt x="819" y="1566"/>
                  <a:pt x="814" y="1586"/>
                </a:cubicBezTo>
                <a:cubicBezTo>
                  <a:pt x="828" y="1642"/>
                  <a:pt x="840" y="1727"/>
                  <a:pt x="800" y="1778"/>
                </a:cubicBezTo>
                <a:cubicBezTo>
                  <a:pt x="757" y="1830"/>
                  <a:pt x="668" y="1834"/>
                  <a:pt x="607" y="1852"/>
                </a:cubicBezTo>
                <a:cubicBezTo>
                  <a:pt x="592" y="1856"/>
                  <a:pt x="576" y="1860"/>
                  <a:pt x="563" y="1867"/>
                </a:cubicBezTo>
                <a:cubicBezTo>
                  <a:pt x="546" y="1875"/>
                  <a:pt x="535" y="1891"/>
                  <a:pt x="518" y="1897"/>
                </a:cubicBezTo>
                <a:cubicBezTo>
                  <a:pt x="425" y="1928"/>
                  <a:pt x="318" y="1923"/>
                  <a:pt x="222" y="1941"/>
                </a:cubicBezTo>
                <a:cubicBezTo>
                  <a:pt x="147" y="1954"/>
                  <a:pt x="75" y="1971"/>
                  <a:pt x="0" y="1971"/>
                </a:cubicBezTo>
              </a:path>
            </a:pathLst>
          </a:custGeom>
          <a:solidFill>
            <a:schemeClr val="accent2">
              <a:lumMod val="75000"/>
            </a:schemeClr>
          </a:solidFill>
          <a:ln w="38160">
            <a:solidFill>
              <a:srgbClr val="FFFFFF"/>
            </a:solidFill>
            <a:round/>
            <a:headEnd/>
            <a:tailEnd/>
          </a:ln>
        </p:spPr>
        <p:txBody>
          <a:bodyPr wrap="none" anchor="ct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152400">
                  <a:srgbClr val="000000"/>
                </a:glow>
              </a:effectLst>
              <a:uLnTx/>
              <a:uFillTx/>
              <a:latin typeface="Arial" panose="020B0604020202020204" pitchFamily="34" charset="0"/>
              <a:cs typeface="Arial" panose="020B0604020202020204" pitchFamily="34" charset="0"/>
            </a:endParaRPr>
          </a:p>
        </p:txBody>
      </p:sp>
      <p:sp>
        <p:nvSpPr>
          <p:cNvPr id="48133" name="AutoShape 5"/>
          <p:cNvSpPr>
            <a:spLocks noChangeArrowheads="1"/>
          </p:cNvSpPr>
          <p:nvPr/>
        </p:nvSpPr>
        <p:spPr bwMode="auto">
          <a:xfrm>
            <a:off x="2058988" y="3579813"/>
            <a:ext cx="808037" cy="769937"/>
          </a:xfrm>
          <a:custGeom>
            <a:avLst/>
            <a:gdLst>
              <a:gd name="T0" fmla="*/ 2147483647 w 509"/>
              <a:gd name="T1" fmla="*/ 0 h 485"/>
              <a:gd name="T2" fmla="*/ 2147483647 w 509"/>
              <a:gd name="T3" fmla="*/ 2147483647 h 485"/>
              <a:gd name="T4" fmla="*/ 2147483647 w 509"/>
              <a:gd name="T5" fmla="*/ 2147483647 h 485"/>
              <a:gd name="T6" fmla="*/ 0 w 509"/>
              <a:gd name="T7" fmla="*/ 2147483647 h 485"/>
              <a:gd name="T8" fmla="*/ 2147483647 w 509"/>
              <a:gd name="T9" fmla="*/ 2147483647 h 485"/>
              <a:gd name="T10" fmla="*/ 2147483647 w 509"/>
              <a:gd name="T11" fmla="*/ 2147483647 h 485"/>
              <a:gd name="T12" fmla="*/ 2147483647 w 509"/>
              <a:gd name="T13" fmla="*/ 2147483647 h 485"/>
              <a:gd name="T14" fmla="*/ 2147483647 w 509"/>
              <a:gd name="T15" fmla="*/ 2147483647 h 485"/>
              <a:gd name="T16" fmla="*/ 2147483647 w 509"/>
              <a:gd name="T17" fmla="*/ 2147483647 h 485"/>
              <a:gd name="T18" fmla="*/ 2147483647 w 509"/>
              <a:gd name="T19" fmla="*/ 0 h 485"/>
              <a:gd name="T20" fmla="*/ 2147483647 w 509"/>
              <a:gd name="T21" fmla="*/ 0 h 48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9"/>
              <a:gd name="T34" fmla="*/ 0 h 485"/>
              <a:gd name="T35" fmla="*/ 509 w 509"/>
              <a:gd name="T36" fmla="*/ 485 h 48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9" h="485">
                <a:moveTo>
                  <a:pt x="230" y="0"/>
                </a:moveTo>
                <a:cubicBezTo>
                  <a:pt x="189" y="4"/>
                  <a:pt x="148" y="4"/>
                  <a:pt x="109" y="12"/>
                </a:cubicBezTo>
                <a:cubicBezTo>
                  <a:pt x="83" y="16"/>
                  <a:pt x="36" y="36"/>
                  <a:pt x="36" y="36"/>
                </a:cubicBezTo>
                <a:cubicBezTo>
                  <a:pt x="58" y="104"/>
                  <a:pt x="22" y="187"/>
                  <a:pt x="0" y="254"/>
                </a:cubicBezTo>
                <a:cubicBezTo>
                  <a:pt x="9" y="283"/>
                  <a:pt x="34" y="398"/>
                  <a:pt x="48" y="412"/>
                </a:cubicBezTo>
                <a:cubicBezTo>
                  <a:pt x="83" y="445"/>
                  <a:pt x="63" y="429"/>
                  <a:pt x="109" y="460"/>
                </a:cubicBezTo>
                <a:cubicBezTo>
                  <a:pt x="211" y="425"/>
                  <a:pt x="335" y="448"/>
                  <a:pt x="436" y="485"/>
                </a:cubicBezTo>
                <a:cubicBezTo>
                  <a:pt x="470" y="448"/>
                  <a:pt x="493" y="410"/>
                  <a:pt x="509" y="363"/>
                </a:cubicBezTo>
                <a:cubicBezTo>
                  <a:pt x="498" y="288"/>
                  <a:pt x="489" y="253"/>
                  <a:pt x="448" y="194"/>
                </a:cubicBezTo>
                <a:cubicBezTo>
                  <a:pt x="461" y="86"/>
                  <a:pt x="487" y="37"/>
                  <a:pt x="376" y="0"/>
                </a:cubicBezTo>
                <a:cubicBezTo>
                  <a:pt x="282" y="30"/>
                  <a:pt x="316" y="28"/>
                  <a:pt x="230" y="0"/>
                </a:cubicBezTo>
                <a:close/>
              </a:path>
            </a:pathLst>
          </a:custGeom>
          <a:solidFill>
            <a:srgbClr val="3366FF"/>
          </a:solidFill>
          <a:ln w="9360">
            <a:solidFill>
              <a:srgbClr val="FFFFFF"/>
            </a:solidFill>
            <a:round/>
            <a:headEnd/>
            <a:tailEnd/>
          </a:ln>
        </p:spPr>
        <p:txBody>
          <a:bodyPr wrap="none" anchor="ct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152400">
                  <a:srgbClr val="000000"/>
                </a:glow>
              </a:effectLst>
              <a:uLnTx/>
              <a:uFillTx/>
              <a:latin typeface="Arial" panose="020B0604020202020204" pitchFamily="34" charset="0"/>
              <a:cs typeface="Arial" panose="020B0604020202020204" pitchFamily="34" charset="0"/>
            </a:endParaRPr>
          </a:p>
        </p:txBody>
      </p:sp>
      <p:sp>
        <p:nvSpPr>
          <p:cNvPr id="48134" name="AutoShape 6"/>
          <p:cNvSpPr>
            <a:spLocks noChangeArrowheads="1"/>
          </p:cNvSpPr>
          <p:nvPr/>
        </p:nvSpPr>
        <p:spPr bwMode="auto">
          <a:xfrm>
            <a:off x="1892300" y="4933950"/>
            <a:ext cx="673100" cy="730250"/>
          </a:xfrm>
          <a:custGeom>
            <a:avLst/>
            <a:gdLst>
              <a:gd name="T0" fmla="*/ 2147483647 w 424"/>
              <a:gd name="T1" fmla="*/ 2147483647 h 460"/>
              <a:gd name="T2" fmla="*/ 2147483647 w 424"/>
              <a:gd name="T3" fmla="*/ 2147483647 h 460"/>
              <a:gd name="T4" fmla="*/ 2147483647 w 424"/>
              <a:gd name="T5" fmla="*/ 2147483647 h 460"/>
              <a:gd name="T6" fmla="*/ 2147483647 w 424"/>
              <a:gd name="T7" fmla="*/ 2147483647 h 460"/>
              <a:gd name="T8" fmla="*/ 0 w 424"/>
              <a:gd name="T9" fmla="*/ 2147483647 h 460"/>
              <a:gd name="T10" fmla="*/ 2147483647 w 424"/>
              <a:gd name="T11" fmla="*/ 2147483647 h 460"/>
              <a:gd name="T12" fmla="*/ 0 w 424"/>
              <a:gd name="T13" fmla="*/ 2147483647 h 460"/>
              <a:gd name="T14" fmla="*/ 2147483647 w 424"/>
              <a:gd name="T15" fmla="*/ 2147483647 h 460"/>
              <a:gd name="T16" fmla="*/ 2147483647 w 424"/>
              <a:gd name="T17" fmla="*/ 2147483647 h 460"/>
              <a:gd name="T18" fmla="*/ 2147483647 w 424"/>
              <a:gd name="T19" fmla="*/ 2147483647 h 460"/>
              <a:gd name="T20" fmla="*/ 2147483647 w 424"/>
              <a:gd name="T21" fmla="*/ 2147483647 h 460"/>
              <a:gd name="T22" fmla="*/ 2147483647 w 424"/>
              <a:gd name="T23" fmla="*/ 2147483647 h 460"/>
              <a:gd name="T24" fmla="*/ 2147483647 w 424"/>
              <a:gd name="T25" fmla="*/ 2147483647 h 460"/>
              <a:gd name="T26" fmla="*/ 2147483647 w 424"/>
              <a:gd name="T27" fmla="*/ 2147483647 h 460"/>
              <a:gd name="T28" fmla="*/ 2147483647 w 424"/>
              <a:gd name="T29" fmla="*/ 2147483647 h 460"/>
              <a:gd name="T30" fmla="*/ 2147483647 w 424"/>
              <a:gd name="T31" fmla="*/ 2147483647 h 460"/>
              <a:gd name="T32" fmla="*/ 2147483647 w 424"/>
              <a:gd name="T33" fmla="*/ 2147483647 h 460"/>
              <a:gd name="T34" fmla="*/ 2147483647 w 424"/>
              <a:gd name="T35" fmla="*/ 2147483647 h 460"/>
              <a:gd name="T36" fmla="*/ 2147483647 w 424"/>
              <a:gd name="T37" fmla="*/ 2147483647 h 460"/>
              <a:gd name="T38" fmla="*/ 2147483647 w 424"/>
              <a:gd name="T39" fmla="*/ 2147483647 h 460"/>
              <a:gd name="T40" fmla="*/ 2147483647 w 424"/>
              <a:gd name="T41" fmla="*/ 2147483647 h 460"/>
              <a:gd name="T42" fmla="*/ 2147483647 w 424"/>
              <a:gd name="T43" fmla="*/ 2147483647 h 460"/>
              <a:gd name="T44" fmla="*/ 2147483647 w 424"/>
              <a:gd name="T45" fmla="*/ 2147483647 h 460"/>
              <a:gd name="T46" fmla="*/ 2147483647 w 424"/>
              <a:gd name="T47" fmla="*/ 2147483647 h 460"/>
              <a:gd name="T48" fmla="*/ 2147483647 w 424"/>
              <a:gd name="T49" fmla="*/ 2147483647 h 460"/>
              <a:gd name="T50" fmla="*/ 2147483647 w 424"/>
              <a:gd name="T51" fmla="*/ 2147483647 h 460"/>
              <a:gd name="T52" fmla="*/ 2147483647 w 424"/>
              <a:gd name="T53" fmla="*/ 2147483647 h 460"/>
              <a:gd name="T54" fmla="*/ 2147483647 w 424"/>
              <a:gd name="T55" fmla="*/ 2147483647 h 460"/>
              <a:gd name="T56" fmla="*/ 2147483647 w 424"/>
              <a:gd name="T57" fmla="*/ 2147483647 h 460"/>
              <a:gd name="T58" fmla="*/ 2147483647 w 424"/>
              <a:gd name="T59" fmla="*/ 2147483647 h 460"/>
              <a:gd name="T60" fmla="*/ 2147483647 w 424"/>
              <a:gd name="T61" fmla="*/ 2147483647 h 460"/>
              <a:gd name="T62" fmla="*/ 2147483647 w 424"/>
              <a:gd name="T63" fmla="*/ 2147483647 h 460"/>
              <a:gd name="T64" fmla="*/ 2147483647 w 424"/>
              <a:gd name="T65" fmla="*/ 2147483647 h 460"/>
              <a:gd name="T66" fmla="*/ 2147483647 w 424"/>
              <a:gd name="T67" fmla="*/ 2147483647 h 460"/>
              <a:gd name="T68" fmla="*/ 2147483647 w 424"/>
              <a:gd name="T69" fmla="*/ 2147483647 h 460"/>
              <a:gd name="T70" fmla="*/ 2147483647 w 424"/>
              <a:gd name="T71" fmla="*/ 2147483647 h 460"/>
              <a:gd name="T72" fmla="*/ 2147483647 w 424"/>
              <a:gd name="T73" fmla="*/ 2147483647 h 460"/>
              <a:gd name="T74" fmla="*/ 2147483647 w 424"/>
              <a:gd name="T75" fmla="*/ 2147483647 h 4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4"/>
              <a:gd name="T115" fmla="*/ 0 h 460"/>
              <a:gd name="T116" fmla="*/ 424 w 424"/>
              <a:gd name="T117" fmla="*/ 460 h 4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4" h="460">
                <a:moveTo>
                  <a:pt x="104" y="12"/>
                </a:moveTo>
                <a:cubicBezTo>
                  <a:pt x="119" y="0"/>
                  <a:pt x="110" y="13"/>
                  <a:pt x="108" y="22"/>
                </a:cubicBezTo>
                <a:cubicBezTo>
                  <a:pt x="104" y="53"/>
                  <a:pt x="97" y="92"/>
                  <a:pt x="78" y="118"/>
                </a:cubicBezTo>
                <a:cubicBezTo>
                  <a:pt x="69" y="142"/>
                  <a:pt x="49" y="157"/>
                  <a:pt x="34" y="176"/>
                </a:cubicBezTo>
                <a:cubicBezTo>
                  <a:pt x="18" y="194"/>
                  <a:pt x="7" y="211"/>
                  <a:pt x="0" y="234"/>
                </a:cubicBezTo>
                <a:cubicBezTo>
                  <a:pt x="0" y="238"/>
                  <a:pt x="2" y="243"/>
                  <a:pt x="2" y="248"/>
                </a:cubicBezTo>
                <a:cubicBezTo>
                  <a:pt x="2" y="250"/>
                  <a:pt x="0" y="251"/>
                  <a:pt x="0" y="254"/>
                </a:cubicBezTo>
                <a:cubicBezTo>
                  <a:pt x="0" y="274"/>
                  <a:pt x="11" y="295"/>
                  <a:pt x="18" y="314"/>
                </a:cubicBezTo>
                <a:cubicBezTo>
                  <a:pt x="14" y="332"/>
                  <a:pt x="14" y="337"/>
                  <a:pt x="16" y="358"/>
                </a:cubicBezTo>
                <a:cubicBezTo>
                  <a:pt x="11" y="372"/>
                  <a:pt x="11" y="388"/>
                  <a:pt x="10" y="404"/>
                </a:cubicBezTo>
                <a:cubicBezTo>
                  <a:pt x="13" y="413"/>
                  <a:pt x="12" y="408"/>
                  <a:pt x="8" y="422"/>
                </a:cubicBezTo>
                <a:cubicBezTo>
                  <a:pt x="6" y="426"/>
                  <a:pt x="4" y="434"/>
                  <a:pt x="4" y="434"/>
                </a:cubicBezTo>
                <a:cubicBezTo>
                  <a:pt x="7" y="445"/>
                  <a:pt x="23" y="444"/>
                  <a:pt x="34" y="448"/>
                </a:cubicBezTo>
                <a:cubicBezTo>
                  <a:pt x="56" y="445"/>
                  <a:pt x="78" y="443"/>
                  <a:pt x="102" y="444"/>
                </a:cubicBezTo>
                <a:cubicBezTo>
                  <a:pt x="109" y="444"/>
                  <a:pt x="119" y="456"/>
                  <a:pt x="128" y="458"/>
                </a:cubicBezTo>
                <a:cubicBezTo>
                  <a:pt x="141" y="459"/>
                  <a:pt x="154" y="459"/>
                  <a:pt x="168" y="460"/>
                </a:cubicBezTo>
                <a:cubicBezTo>
                  <a:pt x="196" y="456"/>
                  <a:pt x="223" y="453"/>
                  <a:pt x="252" y="450"/>
                </a:cubicBezTo>
                <a:cubicBezTo>
                  <a:pt x="285" y="453"/>
                  <a:pt x="283" y="454"/>
                  <a:pt x="332" y="450"/>
                </a:cubicBezTo>
                <a:cubicBezTo>
                  <a:pt x="338" y="449"/>
                  <a:pt x="350" y="444"/>
                  <a:pt x="350" y="444"/>
                </a:cubicBezTo>
                <a:cubicBezTo>
                  <a:pt x="349" y="442"/>
                  <a:pt x="347" y="439"/>
                  <a:pt x="348" y="438"/>
                </a:cubicBezTo>
                <a:cubicBezTo>
                  <a:pt x="348" y="435"/>
                  <a:pt x="352" y="435"/>
                  <a:pt x="354" y="434"/>
                </a:cubicBezTo>
                <a:cubicBezTo>
                  <a:pt x="359" y="426"/>
                  <a:pt x="362" y="414"/>
                  <a:pt x="364" y="406"/>
                </a:cubicBezTo>
                <a:cubicBezTo>
                  <a:pt x="358" y="390"/>
                  <a:pt x="363" y="384"/>
                  <a:pt x="366" y="368"/>
                </a:cubicBezTo>
                <a:cubicBezTo>
                  <a:pt x="365" y="354"/>
                  <a:pt x="363" y="340"/>
                  <a:pt x="364" y="326"/>
                </a:cubicBezTo>
                <a:cubicBezTo>
                  <a:pt x="364" y="321"/>
                  <a:pt x="368" y="314"/>
                  <a:pt x="368" y="314"/>
                </a:cubicBezTo>
                <a:cubicBezTo>
                  <a:pt x="367" y="299"/>
                  <a:pt x="366" y="284"/>
                  <a:pt x="366" y="270"/>
                </a:cubicBezTo>
                <a:cubicBezTo>
                  <a:pt x="364" y="246"/>
                  <a:pt x="366" y="173"/>
                  <a:pt x="396" y="164"/>
                </a:cubicBezTo>
                <a:cubicBezTo>
                  <a:pt x="400" y="157"/>
                  <a:pt x="410" y="144"/>
                  <a:pt x="410" y="144"/>
                </a:cubicBezTo>
                <a:cubicBezTo>
                  <a:pt x="412" y="113"/>
                  <a:pt x="420" y="84"/>
                  <a:pt x="424" y="54"/>
                </a:cubicBezTo>
                <a:cubicBezTo>
                  <a:pt x="418" y="36"/>
                  <a:pt x="354" y="33"/>
                  <a:pt x="338" y="32"/>
                </a:cubicBezTo>
                <a:cubicBezTo>
                  <a:pt x="328" y="28"/>
                  <a:pt x="320" y="24"/>
                  <a:pt x="312" y="22"/>
                </a:cubicBezTo>
                <a:cubicBezTo>
                  <a:pt x="290" y="26"/>
                  <a:pt x="274" y="25"/>
                  <a:pt x="254" y="20"/>
                </a:cubicBezTo>
                <a:cubicBezTo>
                  <a:pt x="246" y="22"/>
                  <a:pt x="241" y="20"/>
                  <a:pt x="234" y="18"/>
                </a:cubicBezTo>
                <a:cubicBezTo>
                  <a:pt x="227" y="16"/>
                  <a:pt x="216" y="12"/>
                  <a:pt x="216" y="12"/>
                </a:cubicBezTo>
                <a:cubicBezTo>
                  <a:pt x="208" y="14"/>
                  <a:pt x="200" y="15"/>
                  <a:pt x="192" y="18"/>
                </a:cubicBezTo>
                <a:cubicBezTo>
                  <a:pt x="171" y="14"/>
                  <a:pt x="150" y="7"/>
                  <a:pt x="130" y="2"/>
                </a:cubicBezTo>
                <a:cubicBezTo>
                  <a:pt x="122" y="4"/>
                  <a:pt x="117" y="8"/>
                  <a:pt x="110" y="10"/>
                </a:cubicBezTo>
                <a:cubicBezTo>
                  <a:pt x="107" y="17"/>
                  <a:pt x="109" y="17"/>
                  <a:pt x="104" y="12"/>
                </a:cubicBezTo>
                <a:close/>
              </a:path>
            </a:pathLst>
          </a:custGeom>
          <a:solidFill>
            <a:srgbClr val="333333"/>
          </a:solidFill>
          <a:ln w="9360">
            <a:solidFill>
              <a:srgbClr val="FFFFFF"/>
            </a:solidFill>
            <a:round/>
            <a:headEnd/>
            <a:tailEnd/>
          </a:ln>
        </p:spPr>
        <p:txBody>
          <a:bodyPr wrap="none" anchor="ct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152400">
                  <a:srgbClr val="000000"/>
                </a:glow>
              </a:effectLst>
              <a:uLnTx/>
              <a:uFillTx/>
              <a:latin typeface="Arial" panose="020B0604020202020204" pitchFamily="34" charset="0"/>
              <a:cs typeface="Arial" panose="020B0604020202020204" pitchFamily="34" charset="0"/>
            </a:endParaRPr>
          </a:p>
        </p:txBody>
      </p:sp>
      <p:sp>
        <p:nvSpPr>
          <p:cNvPr id="131082" name="Text Box 7"/>
          <p:cNvSpPr txBox="1">
            <a:spLocks noChangeArrowheads="1"/>
          </p:cNvSpPr>
          <p:nvPr/>
        </p:nvSpPr>
        <p:spPr bwMode="auto">
          <a:xfrm>
            <a:off x="0" y="3505200"/>
            <a:ext cx="2051050" cy="402291"/>
          </a:xfrm>
          <a:prstGeom prst="rect">
            <a:avLst/>
          </a:prstGeom>
          <a:noFill/>
          <a:ln>
            <a:noFill/>
          </a:ln>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charset="0"/>
                <a:ea typeface="MS PGothic" charset="0"/>
                <a:cs typeface="Arial"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charset="0"/>
                <a:ea typeface="MS PGothic" charset="0"/>
                <a:cs typeface="Arial"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MS PGothic" charset="0"/>
                <a:cs typeface="Arial"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5pPr>
            <a:lvl6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6pPr>
            <a:lvl7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7pPr>
            <a:lvl8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8pPr>
            <a:lvl9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9pPr>
          </a:lstStyle>
          <a:p>
            <a:pPr marL="0" marR="0" lvl="0" indent="0" algn="ctr" defTabSz="449263" rtl="0" eaLnBrk="1" fontAlgn="base" latinLnBrk="0" hangingPunct="1">
              <a:lnSpc>
                <a:spcPct val="100000"/>
              </a:lnSpc>
              <a:spcBef>
                <a:spcPts val="1250"/>
              </a:spcBef>
              <a:spcAft>
                <a:spcPct val="0"/>
              </a:spcAft>
              <a:buClr>
                <a:srgbClr val="FF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000" b="1" i="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cs typeface="Arial" panose="020B0604020202020204" pitchFamily="34" charset="0"/>
              </a:rPr>
              <a:t>البحر الأبيض المتوسط</a:t>
            </a:r>
            <a:endParaRPr kumimoji="0" lang="en-GB" sz="2000" b="1" i="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cs typeface="Arial" panose="020B0604020202020204" pitchFamily="34" charset="0"/>
            </a:endParaRPr>
          </a:p>
        </p:txBody>
      </p:sp>
      <p:sp>
        <p:nvSpPr>
          <p:cNvPr id="48136" name="Text Box 8"/>
          <p:cNvSpPr txBox="1">
            <a:spLocks noChangeArrowheads="1"/>
          </p:cNvSpPr>
          <p:nvPr/>
        </p:nvSpPr>
        <p:spPr bwMode="auto">
          <a:xfrm>
            <a:off x="2286000" y="3733800"/>
            <a:ext cx="2970213" cy="587375"/>
          </a:xfrm>
          <a:prstGeom prst="rect">
            <a:avLst/>
          </a:prstGeom>
          <a:noFill/>
          <a:ln>
            <a:noFill/>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MS PGothic" panose="020B0600070205080204" pitchFamily="34" charset="-128"/>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MS PGothic" panose="020B0600070205080204" pitchFamily="34" charset="-128"/>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MS PGothic" panose="020B0600070205080204" pitchFamily="34" charset="-128"/>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MS PGothic" panose="020B0600070205080204" pitchFamily="34" charset="-128"/>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MS PGothic" panose="020B0600070205080204" pitchFamily="34" charset="-128"/>
              </a:defRPr>
            </a:lvl9pPr>
          </a:lstStyle>
          <a:p>
            <a:pPr marL="0" marR="0" lvl="0" indent="0" algn="l" defTabSz="449263" rtl="0" eaLnBrk="1" fontAlgn="base" latinLnBrk="0" hangingPunct="1">
              <a:lnSpc>
                <a:spcPct val="100000"/>
              </a:lnSpc>
              <a:spcBef>
                <a:spcPts val="2000"/>
              </a:spcBef>
              <a:spcAft>
                <a:spcPct val="0"/>
              </a:spcAft>
              <a:buClr>
                <a:srgbClr val="FFFFFF"/>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altLang="en-US" sz="3200" b="1" i="0" u="none" strike="noStrike" kern="1200" cap="none" spc="0" normalizeH="0" baseline="0" noProof="0" dirty="0">
                <a:ln>
                  <a:noFill/>
                </a:ln>
                <a:solidFill>
                  <a:srgbClr val="FFFFFF"/>
                </a:solidFill>
                <a:effectLst>
                  <a:glow rad="152400">
                    <a:srgbClr val="000000"/>
                  </a:glow>
                </a:effectLst>
                <a:uLnTx/>
                <a:uFillTx/>
                <a:cs typeface="Arial" panose="020B0604020202020204" pitchFamily="34" charset="0"/>
              </a:rPr>
              <a:t>سوريا</a:t>
            </a:r>
            <a:endParaRPr kumimoji="0" lang="en-US" altLang="en-US" sz="3200" b="1" i="0" u="none" strike="noStrike" kern="1200" cap="none" spc="0" normalizeH="0" baseline="0" noProof="0" dirty="0">
              <a:ln>
                <a:noFill/>
              </a:ln>
              <a:solidFill>
                <a:srgbClr val="FFFFFF"/>
              </a:solidFill>
              <a:effectLst>
                <a:glow rad="152400">
                  <a:srgbClr val="000000"/>
                </a:glow>
                <a:outerShdw blurRad="38100" dist="38100" dir="2700000" algn="tl">
                  <a:srgbClr val="000000"/>
                </a:outerShdw>
              </a:effectLst>
              <a:uLnTx/>
              <a:uFillTx/>
              <a:cs typeface="Arial" panose="020B0604020202020204" pitchFamily="34" charset="0"/>
            </a:endParaRPr>
          </a:p>
        </p:txBody>
      </p:sp>
      <p:sp>
        <p:nvSpPr>
          <p:cNvPr id="131084" name="Text Box 10"/>
          <p:cNvSpPr txBox="1">
            <a:spLocks noChangeArrowheads="1"/>
          </p:cNvSpPr>
          <p:nvPr/>
        </p:nvSpPr>
        <p:spPr bwMode="auto">
          <a:xfrm>
            <a:off x="179388" y="5805488"/>
            <a:ext cx="1447800" cy="586957"/>
          </a:xfrm>
          <a:prstGeom prst="rect">
            <a:avLst/>
          </a:prstGeom>
          <a:noFill/>
          <a:ln>
            <a:noFill/>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MS PGothic" panose="020B0600070205080204" pitchFamily="34" charset="-128"/>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MS PGothic" panose="020B0600070205080204" pitchFamily="34" charset="-128"/>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MS PGothic" panose="020B0600070205080204" pitchFamily="34" charset="-128"/>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MS PGothic" panose="020B0600070205080204" pitchFamily="34" charset="-128"/>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MS PGothic" panose="020B0600070205080204" pitchFamily="34" charset="-128"/>
              </a:defRPr>
            </a:lvl9pPr>
          </a:lstStyle>
          <a:p>
            <a:pPr marL="0" marR="0" lvl="0" indent="0" algn="l" defTabSz="449263" rtl="0" eaLnBrk="1" fontAlgn="base" latinLnBrk="0" hangingPunct="1">
              <a:lnSpc>
                <a:spcPct val="100000"/>
              </a:lnSpc>
              <a:spcBef>
                <a:spcPts val="2000"/>
              </a:spcBef>
              <a:spcAft>
                <a:spcPct val="0"/>
              </a:spcAft>
              <a:buClr>
                <a:srgbClr val="FFFFFF"/>
              </a:buClr>
              <a:buSzPct val="100000"/>
              <a:buFont typeface="Times New Roman" panose="02020603050405020304"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altLang="en-US" sz="3200" b="1" i="0" u="none" strike="noStrike" kern="1200" cap="none" spc="0" normalizeH="0" baseline="0" noProof="0" dirty="0">
                <a:ln>
                  <a:noFill/>
                </a:ln>
                <a:solidFill>
                  <a:srgbClr val="FFFFFF"/>
                </a:solidFill>
                <a:effectLst>
                  <a:glow rad="152400">
                    <a:srgbClr val="000000"/>
                  </a:glow>
                </a:effectLst>
                <a:uLnTx/>
                <a:uFillTx/>
                <a:cs typeface="Arial" panose="020B0604020202020204" pitchFamily="34" charset="0"/>
              </a:rPr>
              <a:t>مصر</a:t>
            </a:r>
            <a:endParaRPr kumimoji="0" lang="en-GB" altLang="en-US" sz="3200" b="1" i="0" u="none" strike="noStrike" kern="1200" cap="none" spc="0" normalizeH="0" baseline="0" noProof="0" dirty="0">
              <a:ln>
                <a:noFill/>
              </a:ln>
              <a:solidFill>
                <a:srgbClr val="FFFFFF"/>
              </a:solidFill>
              <a:effectLst>
                <a:glow rad="152400">
                  <a:srgbClr val="000000"/>
                </a:glow>
                <a:outerShdw blurRad="38100" dist="38100" dir="2700000" algn="tl">
                  <a:srgbClr val="000000"/>
                </a:outerShdw>
              </a:effectLst>
              <a:uLnTx/>
              <a:uFillTx/>
              <a:cs typeface="Arial" panose="020B0604020202020204" pitchFamily="34" charset="0"/>
            </a:endParaRPr>
          </a:p>
        </p:txBody>
      </p:sp>
      <p:sp>
        <p:nvSpPr>
          <p:cNvPr id="116749" name="AutoShape 11"/>
          <p:cNvSpPr>
            <a:spLocks noChangeArrowheads="1"/>
          </p:cNvSpPr>
          <p:nvPr/>
        </p:nvSpPr>
        <p:spPr bwMode="auto">
          <a:xfrm>
            <a:off x="2357438" y="6350000"/>
            <a:ext cx="277812" cy="676275"/>
          </a:xfrm>
          <a:custGeom>
            <a:avLst/>
            <a:gdLst>
              <a:gd name="T0" fmla="*/ 2147483647 w 175"/>
              <a:gd name="T1" fmla="*/ 2147483647 h 426"/>
              <a:gd name="T2" fmla="*/ 2147483647 w 175"/>
              <a:gd name="T3" fmla="*/ 2147483647 h 426"/>
              <a:gd name="T4" fmla="*/ 2147483647 w 175"/>
              <a:gd name="T5" fmla="*/ 0 h 426"/>
              <a:gd name="T6" fmla="*/ 2147483647 w 175"/>
              <a:gd name="T7" fmla="*/ 2147483647 h 426"/>
              <a:gd name="T8" fmla="*/ 2147483647 w 175"/>
              <a:gd name="T9" fmla="*/ 2147483647 h 426"/>
              <a:gd name="T10" fmla="*/ 2147483647 w 175"/>
              <a:gd name="T11" fmla="*/ 2147483647 h 426"/>
              <a:gd name="T12" fmla="*/ 0 60000 65536"/>
              <a:gd name="T13" fmla="*/ 0 60000 65536"/>
              <a:gd name="T14" fmla="*/ 0 60000 65536"/>
              <a:gd name="T15" fmla="*/ 0 60000 65536"/>
              <a:gd name="T16" fmla="*/ 0 60000 65536"/>
              <a:gd name="T17" fmla="*/ 0 60000 65536"/>
              <a:gd name="T18" fmla="*/ 0 w 175"/>
              <a:gd name="T19" fmla="*/ 0 h 426"/>
              <a:gd name="T20" fmla="*/ 175 w 175"/>
              <a:gd name="T21" fmla="*/ 426 h 426"/>
            </a:gdLst>
            <a:ahLst/>
            <a:cxnLst>
              <a:cxn ang="T12">
                <a:pos x="T0" y="T1"/>
              </a:cxn>
              <a:cxn ang="T13">
                <a:pos x="T2" y="T3"/>
              </a:cxn>
              <a:cxn ang="T14">
                <a:pos x="T4" y="T5"/>
              </a:cxn>
              <a:cxn ang="T15">
                <a:pos x="T6" y="T7"/>
              </a:cxn>
              <a:cxn ang="T16">
                <a:pos x="T8" y="T9"/>
              </a:cxn>
              <a:cxn ang="T17">
                <a:pos x="T10" y="T11"/>
              </a:cxn>
            </a:cxnLst>
            <a:rect l="T18" t="T19" r="T20" b="T21"/>
            <a:pathLst>
              <a:path w="175" h="426">
                <a:moveTo>
                  <a:pt x="91" y="340"/>
                </a:moveTo>
                <a:cubicBezTo>
                  <a:pt x="51" y="280"/>
                  <a:pt x="65" y="320"/>
                  <a:pt x="78" y="231"/>
                </a:cubicBezTo>
                <a:cubicBezTo>
                  <a:pt x="89" y="148"/>
                  <a:pt x="101" y="78"/>
                  <a:pt x="127" y="0"/>
                </a:cubicBezTo>
                <a:cubicBezTo>
                  <a:pt x="154" y="85"/>
                  <a:pt x="159" y="48"/>
                  <a:pt x="139" y="109"/>
                </a:cubicBezTo>
                <a:cubicBezTo>
                  <a:pt x="148" y="191"/>
                  <a:pt x="159" y="270"/>
                  <a:pt x="175" y="352"/>
                </a:cubicBezTo>
                <a:cubicBezTo>
                  <a:pt x="174" y="352"/>
                  <a:pt x="0" y="426"/>
                  <a:pt x="91" y="340"/>
                </a:cubicBezTo>
                <a:close/>
              </a:path>
            </a:pathLst>
          </a:custGeom>
          <a:solidFill>
            <a:srgbClr val="000000"/>
          </a:solidFill>
          <a:ln w="9360">
            <a:solidFill>
              <a:srgbClr val="FFFFFF"/>
            </a:solidFill>
            <a:round/>
            <a:headEnd/>
            <a:tailEnd/>
          </a:ln>
        </p:spPr>
        <p:txBody>
          <a:bodyPr wrap="none" anchor="ct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152400">
                  <a:srgbClr val="000000"/>
                </a:glow>
              </a:effectLst>
              <a:uLnTx/>
              <a:uFillTx/>
              <a:latin typeface="Arial" panose="020B0604020202020204" pitchFamily="34" charset="0"/>
              <a:cs typeface="Arial" panose="020B0604020202020204" pitchFamily="34" charset="0"/>
            </a:endParaRPr>
          </a:p>
        </p:txBody>
      </p:sp>
      <p:sp>
        <p:nvSpPr>
          <p:cNvPr id="116750" name="AutoShape 12"/>
          <p:cNvSpPr>
            <a:spLocks noChangeArrowheads="1"/>
          </p:cNvSpPr>
          <p:nvPr/>
        </p:nvSpPr>
        <p:spPr bwMode="auto">
          <a:xfrm>
            <a:off x="1600200" y="6400800"/>
            <a:ext cx="192088" cy="519113"/>
          </a:xfrm>
          <a:custGeom>
            <a:avLst/>
            <a:gdLst>
              <a:gd name="T0" fmla="*/ 2147483647 w 121"/>
              <a:gd name="T1" fmla="*/ 2147483647 h 327"/>
              <a:gd name="T2" fmla="*/ 2147483647 w 121"/>
              <a:gd name="T3" fmla="*/ 0 h 327"/>
              <a:gd name="T4" fmla="*/ 0 w 121"/>
              <a:gd name="T5" fmla="*/ 2147483647 h 327"/>
              <a:gd name="T6" fmla="*/ 2147483647 w 121"/>
              <a:gd name="T7" fmla="*/ 2147483647 h 327"/>
              <a:gd name="T8" fmla="*/ 2147483647 w 121"/>
              <a:gd name="T9" fmla="*/ 2147483647 h 327"/>
              <a:gd name="T10" fmla="*/ 2147483647 w 121"/>
              <a:gd name="T11" fmla="*/ 2147483647 h 327"/>
              <a:gd name="T12" fmla="*/ 2147483647 w 121"/>
              <a:gd name="T13" fmla="*/ 2147483647 h 327"/>
              <a:gd name="T14" fmla="*/ 0 60000 65536"/>
              <a:gd name="T15" fmla="*/ 0 60000 65536"/>
              <a:gd name="T16" fmla="*/ 0 60000 65536"/>
              <a:gd name="T17" fmla="*/ 0 60000 65536"/>
              <a:gd name="T18" fmla="*/ 0 60000 65536"/>
              <a:gd name="T19" fmla="*/ 0 60000 65536"/>
              <a:gd name="T20" fmla="*/ 0 60000 65536"/>
              <a:gd name="T21" fmla="*/ 0 w 121"/>
              <a:gd name="T22" fmla="*/ 0 h 327"/>
              <a:gd name="T23" fmla="*/ 121 w 121"/>
              <a:gd name="T24" fmla="*/ 327 h 3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 h="327">
                <a:moveTo>
                  <a:pt x="121" y="290"/>
                </a:moveTo>
                <a:cubicBezTo>
                  <a:pt x="63" y="203"/>
                  <a:pt x="82" y="96"/>
                  <a:pt x="48" y="0"/>
                </a:cubicBezTo>
                <a:cubicBezTo>
                  <a:pt x="30" y="52"/>
                  <a:pt x="13" y="103"/>
                  <a:pt x="0" y="157"/>
                </a:cubicBezTo>
                <a:cubicBezTo>
                  <a:pt x="14" y="286"/>
                  <a:pt x="12" y="229"/>
                  <a:pt x="12" y="327"/>
                </a:cubicBezTo>
                <a:cubicBezTo>
                  <a:pt x="36" y="319"/>
                  <a:pt x="67" y="321"/>
                  <a:pt x="85" y="303"/>
                </a:cubicBezTo>
                <a:cubicBezTo>
                  <a:pt x="93" y="294"/>
                  <a:pt x="98" y="281"/>
                  <a:pt x="109" y="278"/>
                </a:cubicBezTo>
                <a:cubicBezTo>
                  <a:pt x="114" y="276"/>
                  <a:pt x="117" y="286"/>
                  <a:pt x="121" y="290"/>
                </a:cubicBezTo>
                <a:close/>
              </a:path>
            </a:pathLst>
          </a:custGeom>
          <a:solidFill>
            <a:srgbClr val="000000"/>
          </a:solidFill>
          <a:ln w="9360">
            <a:solidFill>
              <a:srgbClr val="FFFFFF"/>
            </a:solidFill>
            <a:round/>
            <a:headEnd/>
            <a:tailEnd/>
          </a:ln>
        </p:spPr>
        <p:txBody>
          <a:bodyPr wrap="none" anchor="ct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152400">
                  <a:srgbClr val="000000"/>
                </a:glow>
              </a:effectLst>
              <a:uLnTx/>
              <a:uFillTx/>
              <a:latin typeface="Arial" panose="020B0604020202020204" pitchFamily="34" charset="0"/>
              <a:cs typeface="Arial" panose="020B0604020202020204" pitchFamily="34" charset="0"/>
            </a:endParaRPr>
          </a:p>
        </p:txBody>
      </p:sp>
      <p:sp>
        <p:nvSpPr>
          <p:cNvPr id="48141" name="Text Box 13"/>
          <p:cNvSpPr txBox="1">
            <a:spLocks noChangeArrowheads="1"/>
          </p:cNvSpPr>
          <p:nvPr/>
        </p:nvSpPr>
        <p:spPr bwMode="auto">
          <a:xfrm>
            <a:off x="6227763" y="2276475"/>
            <a:ext cx="1709737" cy="525401"/>
          </a:xfrm>
          <a:prstGeom prst="rect">
            <a:avLst/>
          </a:prstGeom>
          <a:noFill/>
          <a:ln>
            <a:noFill/>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MS PGothic" panose="020B0600070205080204" pitchFamily="34" charset="-128"/>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MS PGothic" panose="020B0600070205080204" pitchFamily="34" charset="-128"/>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MS PGothic" panose="020B0600070205080204" pitchFamily="34" charset="-128"/>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MS PGothic" panose="020B0600070205080204" pitchFamily="34" charset="-128"/>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MS PGothic" panose="020B0600070205080204" pitchFamily="34" charset="-128"/>
              </a:defRPr>
            </a:lvl9pPr>
          </a:lstStyle>
          <a:p>
            <a:pPr marL="0" marR="0" lvl="0" indent="0" algn="l" defTabSz="449263" rtl="0" eaLnBrk="1" fontAlgn="base" latinLnBrk="0" hangingPunct="1">
              <a:lnSpc>
                <a:spcPct val="100000"/>
              </a:lnSpc>
              <a:spcBef>
                <a:spcPts val="1750"/>
              </a:spcBef>
              <a:spcAft>
                <a:spcPct val="0"/>
              </a:spcAft>
              <a:buClr>
                <a:srgbClr val="FFFFFF"/>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altLang="en-US" sz="2800" b="1" i="0" u="none" strike="noStrike" kern="1200" cap="none" spc="0" normalizeH="0" baseline="0" noProof="0" dirty="0">
                <a:ln>
                  <a:noFill/>
                </a:ln>
                <a:solidFill>
                  <a:srgbClr val="FFFFFF"/>
                </a:solidFill>
                <a:effectLst>
                  <a:glow rad="152400">
                    <a:srgbClr val="000000"/>
                  </a:glow>
                </a:effectLst>
                <a:uLnTx/>
                <a:uFillTx/>
                <a:cs typeface="Arial" panose="020B0604020202020204" pitchFamily="34" charset="0"/>
              </a:rPr>
              <a:t>نينوى</a:t>
            </a:r>
            <a:endParaRPr kumimoji="0" lang="en-US" altLang="en-US" sz="2800" b="1" i="0" u="none" strike="noStrike" kern="1200" cap="none" spc="0" normalizeH="0" baseline="0" noProof="0" dirty="0">
              <a:ln>
                <a:noFill/>
              </a:ln>
              <a:solidFill>
                <a:srgbClr val="FFFFFF"/>
              </a:solidFill>
              <a:effectLst>
                <a:glow rad="152400">
                  <a:srgbClr val="000000"/>
                </a:glow>
                <a:outerShdw blurRad="38100" dist="38100" dir="2700000" algn="tl">
                  <a:srgbClr val="000000"/>
                </a:outerShdw>
              </a:effectLst>
              <a:uLnTx/>
              <a:uFillTx/>
              <a:cs typeface="Arial" panose="020B0604020202020204" pitchFamily="34" charset="0"/>
            </a:endParaRPr>
          </a:p>
        </p:txBody>
      </p:sp>
      <p:grpSp>
        <p:nvGrpSpPr>
          <p:cNvPr id="222224" name="Group 14"/>
          <p:cNvGrpSpPr>
            <a:grpSpLocks/>
          </p:cNvGrpSpPr>
          <p:nvPr/>
        </p:nvGrpSpPr>
        <p:grpSpPr bwMode="auto">
          <a:xfrm>
            <a:off x="3178175" y="1574800"/>
            <a:ext cx="5202238" cy="4291013"/>
            <a:chOff x="2002" y="992"/>
            <a:chExt cx="3277" cy="2703"/>
          </a:xfrm>
        </p:grpSpPr>
        <p:sp>
          <p:nvSpPr>
            <p:cNvPr id="116767" name="AutoShape 15"/>
            <p:cNvSpPr>
              <a:spLocks noChangeArrowheads="1"/>
            </p:cNvSpPr>
            <p:nvPr/>
          </p:nvSpPr>
          <p:spPr bwMode="auto">
            <a:xfrm>
              <a:off x="3474" y="1152"/>
              <a:ext cx="1806" cy="2544"/>
            </a:xfrm>
            <a:custGeom>
              <a:avLst/>
              <a:gdLst>
                <a:gd name="T0" fmla="*/ 700222 w 1556"/>
                <a:gd name="T1" fmla="*/ 30286713 h 2012"/>
                <a:gd name="T2" fmla="*/ 606578 w 1556"/>
                <a:gd name="T3" fmla="*/ 28716331 h 2012"/>
                <a:gd name="T4" fmla="*/ 566114 w 1556"/>
                <a:gd name="T5" fmla="*/ 27824243 h 2012"/>
                <a:gd name="T6" fmla="*/ 559822 w 1556"/>
                <a:gd name="T7" fmla="*/ 26047549 h 2012"/>
                <a:gd name="T8" fmla="*/ 539966 w 1556"/>
                <a:gd name="T9" fmla="*/ 25598788 h 2012"/>
                <a:gd name="T10" fmla="*/ 499959 w 1556"/>
                <a:gd name="T11" fmla="*/ 24485234 h 2012"/>
                <a:gd name="T12" fmla="*/ 479685 w 1556"/>
                <a:gd name="T13" fmla="*/ 23141230 h 2012"/>
                <a:gd name="T14" fmla="*/ 439915 w 1556"/>
                <a:gd name="T15" fmla="*/ 20921751 h 2012"/>
                <a:gd name="T16" fmla="*/ 433427 w 1556"/>
                <a:gd name="T17" fmla="*/ 20245582 h 2012"/>
                <a:gd name="T18" fmla="*/ 392922 w 1556"/>
                <a:gd name="T19" fmla="*/ 19575228 h 2012"/>
                <a:gd name="T20" fmla="*/ 326552 w 1556"/>
                <a:gd name="T21" fmla="*/ 13773543 h 2012"/>
                <a:gd name="T22" fmla="*/ 305928 w 1556"/>
                <a:gd name="T23" fmla="*/ 12909141 h 2012"/>
                <a:gd name="T24" fmla="*/ 293355 w 1556"/>
                <a:gd name="T25" fmla="*/ 12221487 h 2012"/>
                <a:gd name="T26" fmla="*/ 252935 w 1556"/>
                <a:gd name="T27" fmla="*/ 11325445 h 2012"/>
                <a:gd name="T28" fmla="*/ 180330 w 1556"/>
                <a:gd name="T29" fmla="*/ 9541550 h 2012"/>
                <a:gd name="T30" fmla="*/ 146686 w 1556"/>
                <a:gd name="T31" fmla="*/ 8213386 h 2012"/>
                <a:gd name="T32" fmla="*/ 120079 w 1556"/>
                <a:gd name="T33" fmla="*/ 5973093 h 2012"/>
                <a:gd name="T34" fmla="*/ 92886 w 1556"/>
                <a:gd name="T35" fmla="*/ 4651272 h 2012"/>
                <a:gd name="T36" fmla="*/ 59819 w 1556"/>
                <a:gd name="T37" fmla="*/ 2201982 h 2012"/>
                <a:gd name="T38" fmla="*/ 0 w 1556"/>
                <a:gd name="T39" fmla="*/ 628104 h 20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56"/>
                <a:gd name="T61" fmla="*/ 0 h 2012"/>
                <a:gd name="T62" fmla="*/ 1556 w 1556"/>
                <a:gd name="T63" fmla="*/ 2012 h 20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56" h="2012">
                  <a:moveTo>
                    <a:pt x="1556" y="2012"/>
                  </a:moveTo>
                  <a:cubicBezTo>
                    <a:pt x="1487" y="1961"/>
                    <a:pt x="1419" y="1947"/>
                    <a:pt x="1348" y="1908"/>
                  </a:cubicBezTo>
                  <a:cubicBezTo>
                    <a:pt x="1316" y="1890"/>
                    <a:pt x="1259" y="1849"/>
                    <a:pt x="1259" y="1849"/>
                  </a:cubicBezTo>
                  <a:cubicBezTo>
                    <a:pt x="1254" y="1809"/>
                    <a:pt x="1259" y="1767"/>
                    <a:pt x="1245" y="1731"/>
                  </a:cubicBezTo>
                  <a:cubicBezTo>
                    <a:pt x="1238" y="1714"/>
                    <a:pt x="1213" y="1712"/>
                    <a:pt x="1200" y="1701"/>
                  </a:cubicBezTo>
                  <a:cubicBezTo>
                    <a:pt x="1085" y="1605"/>
                    <a:pt x="1223" y="1702"/>
                    <a:pt x="1111" y="1627"/>
                  </a:cubicBezTo>
                  <a:cubicBezTo>
                    <a:pt x="1015" y="1479"/>
                    <a:pt x="1138" y="1676"/>
                    <a:pt x="1067" y="1538"/>
                  </a:cubicBezTo>
                  <a:cubicBezTo>
                    <a:pt x="1041" y="1487"/>
                    <a:pt x="1003" y="1440"/>
                    <a:pt x="978" y="1390"/>
                  </a:cubicBezTo>
                  <a:cubicBezTo>
                    <a:pt x="970" y="1375"/>
                    <a:pt x="975" y="1355"/>
                    <a:pt x="963" y="1345"/>
                  </a:cubicBezTo>
                  <a:cubicBezTo>
                    <a:pt x="937" y="1323"/>
                    <a:pt x="903" y="1315"/>
                    <a:pt x="874" y="1301"/>
                  </a:cubicBezTo>
                  <a:cubicBezTo>
                    <a:pt x="674" y="935"/>
                    <a:pt x="892" y="1364"/>
                    <a:pt x="726" y="916"/>
                  </a:cubicBezTo>
                  <a:cubicBezTo>
                    <a:pt x="717" y="892"/>
                    <a:pt x="695" y="877"/>
                    <a:pt x="681" y="857"/>
                  </a:cubicBezTo>
                  <a:cubicBezTo>
                    <a:pt x="670" y="842"/>
                    <a:pt x="665" y="823"/>
                    <a:pt x="652" y="812"/>
                  </a:cubicBezTo>
                  <a:cubicBezTo>
                    <a:pt x="625" y="788"/>
                    <a:pt x="563" y="753"/>
                    <a:pt x="563" y="753"/>
                  </a:cubicBezTo>
                  <a:cubicBezTo>
                    <a:pt x="521" y="690"/>
                    <a:pt x="468" y="657"/>
                    <a:pt x="400" y="634"/>
                  </a:cubicBezTo>
                  <a:cubicBezTo>
                    <a:pt x="373" y="607"/>
                    <a:pt x="341" y="581"/>
                    <a:pt x="326" y="546"/>
                  </a:cubicBezTo>
                  <a:cubicBezTo>
                    <a:pt x="282" y="450"/>
                    <a:pt x="314" y="475"/>
                    <a:pt x="267" y="397"/>
                  </a:cubicBezTo>
                  <a:cubicBezTo>
                    <a:pt x="248" y="366"/>
                    <a:pt x="207" y="309"/>
                    <a:pt x="207" y="309"/>
                  </a:cubicBezTo>
                  <a:cubicBezTo>
                    <a:pt x="190" y="219"/>
                    <a:pt x="197" y="208"/>
                    <a:pt x="133" y="146"/>
                  </a:cubicBezTo>
                  <a:cubicBezTo>
                    <a:pt x="115" y="74"/>
                    <a:pt x="83" y="0"/>
                    <a:pt x="0" y="42"/>
                  </a:cubicBezTo>
                </a:path>
              </a:pathLst>
            </a:custGeom>
            <a:noFill/>
            <a:ln w="38160">
              <a:solidFill>
                <a:srgbClr val="FFFFFF"/>
              </a:solidFill>
              <a:round/>
              <a:headEnd/>
              <a:tailEnd/>
            </a:ln>
            <a:extLst>
              <a:ext uri="{909E8E84-426E-40dd-AFC4-6F175D3DCCD1}"/>
            </a:extLst>
          </p:spPr>
          <p:txBody>
            <a:bodyPr wrap="none" anchor="ct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152400">
                    <a:srgbClr val="000000"/>
                  </a:glow>
                </a:effectLst>
                <a:uLnTx/>
                <a:uFillTx/>
                <a:latin typeface="Arial" panose="020B0604020202020204" pitchFamily="34" charset="0"/>
                <a:cs typeface="Arial" panose="020B0604020202020204" pitchFamily="34" charset="0"/>
              </a:endParaRPr>
            </a:p>
          </p:txBody>
        </p:sp>
        <p:sp>
          <p:nvSpPr>
            <p:cNvPr id="116768" name="AutoShape 16"/>
            <p:cNvSpPr>
              <a:spLocks noChangeArrowheads="1"/>
            </p:cNvSpPr>
            <p:nvPr/>
          </p:nvSpPr>
          <p:spPr bwMode="auto">
            <a:xfrm>
              <a:off x="2002" y="992"/>
              <a:ext cx="2915" cy="2528"/>
            </a:xfrm>
            <a:custGeom>
              <a:avLst/>
              <a:gdLst>
                <a:gd name="T0" fmla="*/ 2915 w 2915"/>
                <a:gd name="T1" fmla="*/ 2528 h 2528"/>
                <a:gd name="T2" fmla="*/ 2809 w 2915"/>
                <a:gd name="T3" fmla="*/ 2475 h 2528"/>
                <a:gd name="T4" fmla="*/ 2723 w 2915"/>
                <a:gd name="T5" fmla="*/ 2400 h 2528"/>
                <a:gd name="T6" fmla="*/ 2691 w 2915"/>
                <a:gd name="T7" fmla="*/ 2389 h 2528"/>
                <a:gd name="T8" fmla="*/ 2553 w 2915"/>
                <a:gd name="T9" fmla="*/ 2315 h 2528"/>
                <a:gd name="T10" fmla="*/ 2499 w 2915"/>
                <a:gd name="T11" fmla="*/ 2283 h 2528"/>
                <a:gd name="T12" fmla="*/ 2435 w 2915"/>
                <a:gd name="T13" fmla="*/ 2240 h 2528"/>
                <a:gd name="T14" fmla="*/ 2318 w 2915"/>
                <a:gd name="T15" fmla="*/ 2069 h 2528"/>
                <a:gd name="T16" fmla="*/ 2243 w 2915"/>
                <a:gd name="T17" fmla="*/ 1931 h 2528"/>
                <a:gd name="T18" fmla="*/ 2201 w 2915"/>
                <a:gd name="T19" fmla="*/ 1771 h 2528"/>
                <a:gd name="T20" fmla="*/ 2179 w 2915"/>
                <a:gd name="T21" fmla="*/ 1707 h 2528"/>
                <a:gd name="T22" fmla="*/ 2073 w 2915"/>
                <a:gd name="T23" fmla="*/ 1579 h 2528"/>
                <a:gd name="T24" fmla="*/ 1987 w 2915"/>
                <a:gd name="T25" fmla="*/ 1504 h 2528"/>
                <a:gd name="T26" fmla="*/ 1891 w 2915"/>
                <a:gd name="T27" fmla="*/ 1376 h 2528"/>
                <a:gd name="T28" fmla="*/ 1753 w 2915"/>
                <a:gd name="T29" fmla="*/ 1365 h 2528"/>
                <a:gd name="T30" fmla="*/ 1603 w 2915"/>
                <a:gd name="T31" fmla="*/ 1323 h 2528"/>
                <a:gd name="T32" fmla="*/ 1347 w 2915"/>
                <a:gd name="T33" fmla="*/ 1216 h 2528"/>
                <a:gd name="T34" fmla="*/ 1017 w 2915"/>
                <a:gd name="T35" fmla="*/ 1077 h 2528"/>
                <a:gd name="T36" fmla="*/ 995 w 2915"/>
                <a:gd name="T37" fmla="*/ 1056 h 2528"/>
                <a:gd name="T38" fmla="*/ 931 w 2915"/>
                <a:gd name="T39" fmla="*/ 1035 h 2528"/>
                <a:gd name="T40" fmla="*/ 729 w 2915"/>
                <a:gd name="T41" fmla="*/ 907 h 2528"/>
                <a:gd name="T42" fmla="*/ 451 w 2915"/>
                <a:gd name="T43" fmla="*/ 853 h 2528"/>
                <a:gd name="T44" fmla="*/ 419 w 2915"/>
                <a:gd name="T45" fmla="*/ 843 h 2528"/>
                <a:gd name="T46" fmla="*/ 398 w 2915"/>
                <a:gd name="T47" fmla="*/ 821 h 2528"/>
                <a:gd name="T48" fmla="*/ 302 w 2915"/>
                <a:gd name="T49" fmla="*/ 789 h 2528"/>
                <a:gd name="T50" fmla="*/ 270 w 2915"/>
                <a:gd name="T51" fmla="*/ 768 h 2528"/>
                <a:gd name="T52" fmla="*/ 46 w 2915"/>
                <a:gd name="T53" fmla="*/ 629 h 2528"/>
                <a:gd name="T54" fmla="*/ 35 w 2915"/>
                <a:gd name="T55" fmla="*/ 363 h 2528"/>
                <a:gd name="T56" fmla="*/ 142 w 2915"/>
                <a:gd name="T57" fmla="*/ 117 h 2528"/>
                <a:gd name="T58" fmla="*/ 195 w 2915"/>
                <a:gd name="T59" fmla="*/ 0 h 252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15"/>
                <a:gd name="T91" fmla="*/ 0 h 2528"/>
                <a:gd name="T92" fmla="*/ 2915 w 2915"/>
                <a:gd name="T93" fmla="*/ 2528 h 252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15" h="2528">
                  <a:moveTo>
                    <a:pt x="2915" y="2528"/>
                  </a:moveTo>
                  <a:cubicBezTo>
                    <a:pt x="2879" y="2510"/>
                    <a:pt x="2840" y="2499"/>
                    <a:pt x="2809" y="2475"/>
                  </a:cubicBezTo>
                  <a:cubicBezTo>
                    <a:pt x="2735" y="2416"/>
                    <a:pt x="2879" y="2504"/>
                    <a:pt x="2723" y="2400"/>
                  </a:cubicBezTo>
                  <a:cubicBezTo>
                    <a:pt x="2713" y="2393"/>
                    <a:pt x="2700" y="2394"/>
                    <a:pt x="2691" y="2389"/>
                  </a:cubicBezTo>
                  <a:cubicBezTo>
                    <a:pt x="2529" y="2299"/>
                    <a:pt x="2729" y="2391"/>
                    <a:pt x="2553" y="2315"/>
                  </a:cubicBezTo>
                  <a:cubicBezTo>
                    <a:pt x="2502" y="2264"/>
                    <a:pt x="2563" y="2318"/>
                    <a:pt x="2499" y="2283"/>
                  </a:cubicBezTo>
                  <a:cubicBezTo>
                    <a:pt x="2476" y="2270"/>
                    <a:pt x="2435" y="2240"/>
                    <a:pt x="2435" y="2240"/>
                  </a:cubicBezTo>
                  <a:cubicBezTo>
                    <a:pt x="2413" y="2171"/>
                    <a:pt x="2357" y="2128"/>
                    <a:pt x="2318" y="2069"/>
                  </a:cubicBezTo>
                  <a:cubicBezTo>
                    <a:pt x="2303" y="2014"/>
                    <a:pt x="2283" y="1970"/>
                    <a:pt x="2243" y="1931"/>
                  </a:cubicBezTo>
                  <a:cubicBezTo>
                    <a:pt x="2217" y="1878"/>
                    <a:pt x="2217" y="1826"/>
                    <a:pt x="2201" y="1771"/>
                  </a:cubicBezTo>
                  <a:cubicBezTo>
                    <a:pt x="2194" y="1749"/>
                    <a:pt x="2194" y="1723"/>
                    <a:pt x="2179" y="1707"/>
                  </a:cubicBezTo>
                  <a:cubicBezTo>
                    <a:pt x="2140" y="1666"/>
                    <a:pt x="2108" y="1621"/>
                    <a:pt x="2073" y="1579"/>
                  </a:cubicBezTo>
                  <a:cubicBezTo>
                    <a:pt x="2048" y="1549"/>
                    <a:pt x="2014" y="1531"/>
                    <a:pt x="1987" y="1504"/>
                  </a:cubicBezTo>
                  <a:cubicBezTo>
                    <a:pt x="1970" y="1454"/>
                    <a:pt x="1955" y="1384"/>
                    <a:pt x="1891" y="1376"/>
                  </a:cubicBezTo>
                  <a:cubicBezTo>
                    <a:pt x="1845" y="1370"/>
                    <a:pt x="1799" y="1368"/>
                    <a:pt x="1753" y="1365"/>
                  </a:cubicBezTo>
                  <a:cubicBezTo>
                    <a:pt x="1700" y="1347"/>
                    <a:pt x="1657" y="1333"/>
                    <a:pt x="1603" y="1323"/>
                  </a:cubicBezTo>
                  <a:cubicBezTo>
                    <a:pt x="1551" y="1268"/>
                    <a:pt x="1420" y="1226"/>
                    <a:pt x="1347" y="1216"/>
                  </a:cubicBezTo>
                  <a:cubicBezTo>
                    <a:pt x="1247" y="1140"/>
                    <a:pt x="1133" y="1116"/>
                    <a:pt x="1017" y="1077"/>
                  </a:cubicBezTo>
                  <a:cubicBezTo>
                    <a:pt x="1009" y="1070"/>
                    <a:pt x="1004" y="1060"/>
                    <a:pt x="995" y="1056"/>
                  </a:cubicBezTo>
                  <a:cubicBezTo>
                    <a:pt x="974" y="1046"/>
                    <a:pt x="931" y="1035"/>
                    <a:pt x="931" y="1035"/>
                  </a:cubicBezTo>
                  <a:cubicBezTo>
                    <a:pt x="874" y="949"/>
                    <a:pt x="822" y="932"/>
                    <a:pt x="729" y="907"/>
                  </a:cubicBezTo>
                  <a:cubicBezTo>
                    <a:pt x="634" y="881"/>
                    <a:pt x="549" y="864"/>
                    <a:pt x="451" y="853"/>
                  </a:cubicBezTo>
                  <a:cubicBezTo>
                    <a:pt x="440" y="849"/>
                    <a:pt x="428" y="848"/>
                    <a:pt x="419" y="843"/>
                  </a:cubicBezTo>
                  <a:cubicBezTo>
                    <a:pt x="410" y="837"/>
                    <a:pt x="407" y="825"/>
                    <a:pt x="398" y="821"/>
                  </a:cubicBezTo>
                  <a:cubicBezTo>
                    <a:pt x="367" y="805"/>
                    <a:pt x="330" y="807"/>
                    <a:pt x="302" y="789"/>
                  </a:cubicBezTo>
                  <a:cubicBezTo>
                    <a:pt x="291" y="782"/>
                    <a:pt x="281" y="773"/>
                    <a:pt x="270" y="768"/>
                  </a:cubicBezTo>
                  <a:cubicBezTo>
                    <a:pt x="183" y="730"/>
                    <a:pt x="100" y="712"/>
                    <a:pt x="46" y="629"/>
                  </a:cubicBezTo>
                  <a:cubicBezTo>
                    <a:pt x="27" y="541"/>
                    <a:pt x="13" y="451"/>
                    <a:pt x="35" y="363"/>
                  </a:cubicBezTo>
                  <a:cubicBezTo>
                    <a:pt x="45" y="162"/>
                    <a:pt x="0" y="165"/>
                    <a:pt x="142" y="117"/>
                  </a:cubicBezTo>
                  <a:cubicBezTo>
                    <a:pt x="173" y="85"/>
                    <a:pt x="219" y="46"/>
                    <a:pt x="195" y="0"/>
                  </a:cubicBezTo>
                </a:path>
              </a:pathLst>
            </a:custGeom>
            <a:noFill/>
            <a:ln w="38160">
              <a:solidFill>
                <a:srgbClr val="FFFFFF"/>
              </a:solidFill>
              <a:round/>
              <a:headEnd/>
              <a:tailEnd/>
            </a:ln>
            <a:extLst>
              <a:ext uri="{909E8E84-426E-40dd-AFC4-6F175D3DCCD1}"/>
            </a:extLst>
          </p:spPr>
          <p:txBody>
            <a:bodyPr wrap="none" anchor="ct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152400">
                    <a:srgbClr val="000000"/>
                  </a:glow>
                </a:effectLst>
                <a:uLnTx/>
                <a:uFillTx/>
                <a:latin typeface="Arial" panose="020B0604020202020204" pitchFamily="34" charset="0"/>
                <a:cs typeface="Arial" panose="020B0604020202020204" pitchFamily="34" charset="0"/>
              </a:endParaRPr>
            </a:p>
          </p:txBody>
        </p:sp>
      </p:grpSp>
      <p:sp>
        <p:nvSpPr>
          <p:cNvPr id="48145" name="AutoShape 17"/>
          <p:cNvSpPr>
            <a:spLocks noChangeArrowheads="1"/>
          </p:cNvSpPr>
          <p:nvPr/>
        </p:nvSpPr>
        <p:spPr bwMode="auto">
          <a:xfrm>
            <a:off x="3200400" y="1519238"/>
            <a:ext cx="3759200" cy="3114675"/>
          </a:xfrm>
          <a:custGeom>
            <a:avLst/>
            <a:gdLst>
              <a:gd name="T0" fmla="*/ 2147483647 w 2368"/>
              <a:gd name="T1" fmla="*/ 2147483647 h 1962"/>
              <a:gd name="T2" fmla="*/ 2147483647 w 2368"/>
              <a:gd name="T3" fmla="*/ 2147483647 h 1962"/>
              <a:gd name="T4" fmla="*/ 2147483647 w 2368"/>
              <a:gd name="T5" fmla="*/ 2147483647 h 1962"/>
              <a:gd name="T6" fmla="*/ 2147483647 w 2368"/>
              <a:gd name="T7" fmla="*/ 2147483647 h 1962"/>
              <a:gd name="T8" fmla="*/ 2147483647 w 2368"/>
              <a:gd name="T9" fmla="*/ 2147483647 h 1962"/>
              <a:gd name="T10" fmla="*/ 2147483647 w 2368"/>
              <a:gd name="T11" fmla="*/ 2147483647 h 1962"/>
              <a:gd name="T12" fmla="*/ 2147483647 w 2368"/>
              <a:gd name="T13" fmla="*/ 2147483647 h 1962"/>
              <a:gd name="T14" fmla="*/ 2147483647 w 2368"/>
              <a:gd name="T15" fmla="*/ 2147483647 h 1962"/>
              <a:gd name="T16" fmla="*/ 2147483647 w 2368"/>
              <a:gd name="T17" fmla="*/ 2147483647 h 1962"/>
              <a:gd name="T18" fmla="*/ 2147483647 w 2368"/>
              <a:gd name="T19" fmla="*/ 2147483647 h 1962"/>
              <a:gd name="T20" fmla="*/ 2147483647 w 2368"/>
              <a:gd name="T21" fmla="*/ 2147483647 h 1962"/>
              <a:gd name="T22" fmla="*/ 2147483647 w 2368"/>
              <a:gd name="T23" fmla="*/ 2147483647 h 1962"/>
              <a:gd name="T24" fmla="*/ 2147483647 w 2368"/>
              <a:gd name="T25" fmla="*/ 2147483647 h 1962"/>
              <a:gd name="T26" fmla="*/ 2147483647 w 2368"/>
              <a:gd name="T27" fmla="*/ 2147483647 h 1962"/>
              <a:gd name="T28" fmla="*/ 2147483647 w 2368"/>
              <a:gd name="T29" fmla="*/ 2147483647 h 1962"/>
              <a:gd name="T30" fmla="*/ 2147483647 w 2368"/>
              <a:gd name="T31" fmla="*/ 2147483647 h 1962"/>
              <a:gd name="T32" fmla="*/ 2147483647 w 2368"/>
              <a:gd name="T33" fmla="*/ 2147483647 h 1962"/>
              <a:gd name="T34" fmla="*/ 2147483647 w 2368"/>
              <a:gd name="T35" fmla="*/ 2147483647 h 1962"/>
              <a:gd name="T36" fmla="*/ 2147483647 w 2368"/>
              <a:gd name="T37" fmla="*/ 2147483647 h 1962"/>
              <a:gd name="T38" fmla="*/ 2147483647 w 2368"/>
              <a:gd name="T39" fmla="*/ 2147483647 h 1962"/>
              <a:gd name="T40" fmla="*/ 2147483647 w 2368"/>
              <a:gd name="T41" fmla="*/ 2147483647 h 1962"/>
              <a:gd name="T42" fmla="*/ 2147483647 w 2368"/>
              <a:gd name="T43" fmla="*/ 2147483647 h 1962"/>
              <a:gd name="T44" fmla="*/ 2147483647 w 2368"/>
              <a:gd name="T45" fmla="*/ 2147483647 h 1962"/>
              <a:gd name="T46" fmla="*/ 2147483647 w 2368"/>
              <a:gd name="T47" fmla="*/ 2147483647 h 1962"/>
              <a:gd name="T48" fmla="*/ 2147483647 w 2368"/>
              <a:gd name="T49" fmla="*/ 2147483647 h 1962"/>
              <a:gd name="T50" fmla="*/ 2147483647 w 2368"/>
              <a:gd name="T51" fmla="*/ 2147483647 h 1962"/>
              <a:gd name="T52" fmla="*/ 2147483647 w 2368"/>
              <a:gd name="T53" fmla="*/ 2147483647 h 1962"/>
              <a:gd name="T54" fmla="*/ 2147483647 w 2368"/>
              <a:gd name="T55" fmla="*/ 2147483647 h 1962"/>
              <a:gd name="T56" fmla="*/ 2147483647 w 2368"/>
              <a:gd name="T57" fmla="*/ 2147483647 h 1962"/>
              <a:gd name="T58" fmla="*/ 2147483647 w 2368"/>
              <a:gd name="T59" fmla="*/ 2147483647 h 1962"/>
              <a:gd name="T60" fmla="*/ 2147483647 w 2368"/>
              <a:gd name="T61" fmla="*/ 2147483647 h 1962"/>
              <a:gd name="T62" fmla="*/ 2147483647 w 2368"/>
              <a:gd name="T63" fmla="*/ 2147483647 h 1962"/>
              <a:gd name="T64" fmla="*/ 2147483647 w 2368"/>
              <a:gd name="T65" fmla="*/ 2147483647 h 1962"/>
              <a:gd name="T66" fmla="*/ 2147483647 w 2368"/>
              <a:gd name="T67" fmla="*/ 2147483647 h 1962"/>
              <a:gd name="T68" fmla="*/ 2147483647 w 2368"/>
              <a:gd name="T69" fmla="*/ 2147483647 h 1962"/>
              <a:gd name="T70" fmla="*/ 2147483647 w 2368"/>
              <a:gd name="T71" fmla="*/ 2147483647 h 1962"/>
              <a:gd name="T72" fmla="*/ 2147483647 w 2368"/>
              <a:gd name="T73" fmla="*/ 2147483647 h 1962"/>
              <a:gd name="T74" fmla="*/ 0 w 2368"/>
              <a:gd name="T75" fmla="*/ 2147483647 h 1962"/>
              <a:gd name="T76" fmla="*/ 2147483647 w 2368"/>
              <a:gd name="T77" fmla="*/ 2147483647 h 1962"/>
              <a:gd name="T78" fmla="*/ 2147483647 w 2368"/>
              <a:gd name="T79" fmla="*/ 2147483647 h 1962"/>
              <a:gd name="T80" fmla="*/ 2147483647 w 2368"/>
              <a:gd name="T81" fmla="*/ 2147483647 h 1962"/>
              <a:gd name="T82" fmla="*/ 2147483647 w 2368"/>
              <a:gd name="T83" fmla="*/ 2147483647 h 1962"/>
              <a:gd name="T84" fmla="*/ 2147483647 w 2368"/>
              <a:gd name="T85" fmla="*/ 2147483647 h 1962"/>
              <a:gd name="T86" fmla="*/ 2147483647 w 2368"/>
              <a:gd name="T87" fmla="*/ 2147483647 h 1962"/>
              <a:gd name="T88" fmla="*/ 2147483647 w 2368"/>
              <a:gd name="T89" fmla="*/ 2147483647 h 1962"/>
              <a:gd name="T90" fmla="*/ 2147483647 w 2368"/>
              <a:gd name="T91" fmla="*/ 2147483647 h 1962"/>
              <a:gd name="T92" fmla="*/ 2147483647 w 2368"/>
              <a:gd name="T93" fmla="*/ 2147483647 h 1962"/>
              <a:gd name="T94" fmla="*/ 2147483647 w 2368"/>
              <a:gd name="T95" fmla="*/ 2147483647 h 1962"/>
              <a:gd name="T96" fmla="*/ 2147483647 w 2368"/>
              <a:gd name="T97" fmla="*/ 2147483647 h 1962"/>
              <a:gd name="T98" fmla="*/ 2147483647 w 2368"/>
              <a:gd name="T99" fmla="*/ 2147483647 h 1962"/>
              <a:gd name="T100" fmla="*/ 2147483647 w 2368"/>
              <a:gd name="T101" fmla="*/ 2147483647 h 1962"/>
              <a:gd name="T102" fmla="*/ 2147483647 w 2368"/>
              <a:gd name="T103" fmla="*/ 2147483647 h 1962"/>
              <a:gd name="T104" fmla="*/ 2147483647 w 2368"/>
              <a:gd name="T105" fmla="*/ 2147483647 h 1962"/>
              <a:gd name="T106" fmla="*/ 2147483647 w 2368"/>
              <a:gd name="T107" fmla="*/ 2147483647 h 1962"/>
              <a:gd name="T108" fmla="*/ 2147483647 w 2368"/>
              <a:gd name="T109" fmla="*/ 2147483647 h 1962"/>
              <a:gd name="T110" fmla="*/ 2147483647 w 2368"/>
              <a:gd name="T111" fmla="*/ 2147483647 h 1962"/>
              <a:gd name="T112" fmla="*/ 2147483647 w 2368"/>
              <a:gd name="T113" fmla="*/ 2147483647 h 1962"/>
              <a:gd name="T114" fmla="*/ 2147483647 w 2368"/>
              <a:gd name="T115" fmla="*/ 2147483647 h 1962"/>
              <a:gd name="T116" fmla="*/ 2147483647 w 2368"/>
              <a:gd name="T117" fmla="*/ 2147483647 h 1962"/>
              <a:gd name="T118" fmla="*/ 2147483647 w 2368"/>
              <a:gd name="T119" fmla="*/ 2147483647 h 1962"/>
              <a:gd name="T120" fmla="*/ 2147483647 w 2368"/>
              <a:gd name="T121" fmla="*/ 2147483647 h 1962"/>
              <a:gd name="T122" fmla="*/ 2147483647 w 2368"/>
              <a:gd name="T123" fmla="*/ 2147483647 h 196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368"/>
              <a:gd name="T187" fmla="*/ 0 h 1962"/>
              <a:gd name="T188" fmla="*/ 2368 w 2368"/>
              <a:gd name="T189" fmla="*/ 1962 h 196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368" h="1962">
                <a:moveTo>
                  <a:pt x="2240" y="1944"/>
                </a:moveTo>
                <a:cubicBezTo>
                  <a:pt x="2287" y="1880"/>
                  <a:pt x="2315" y="1853"/>
                  <a:pt x="2336" y="1784"/>
                </a:cubicBezTo>
                <a:cubicBezTo>
                  <a:pt x="2345" y="1751"/>
                  <a:pt x="2368" y="1688"/>
                  <a:pt x="2368" y="1688"/>
                </a:cubicBezTo>
                <a:cubicBezTo>
                  <a:pt x="2364" y="1652"/>
                  <a:pt x="2363" y="1616"/>
                  <a:pt x="2357" y="1582"/>
                </a:cubicBezTo>
                <a:cubicBezTo>
                  <a:pt x="2350" y="1548"/>
                  <a:pt x="2331" y="1519"/>
                  <a:pt x="2325" y="1486"/>
                </a:cubicBezTo>
                <a:cubicBezTo>
                  <a:pt x="2317" y="1447"/>
                  <a:pt x="2325" y="1430"/>
                  <a:pt x="2293" y="1411"/>
                </a:cubicBezTo>
                <a:cubicBezTo>
                  <a:pt x="2242" y="1381"/>
                  <a:pt x="2175" y="1370"/>
                  <a:pt x="2133" y="1326"/>
                </a:cubicBezTo>
                <a:cubicBezTo>
                  <a:pt x="2094" y="1285"/>
                  <a:pt x="2069" y="1226"/>
                  <a:pt x="2016" y="1208"/>
                </a:cubicBezTo>
                <a:cubicBezTo>
                  <a:pt x="1971" y="1174"/>
                  <a:pt x="1922" y="1164"/>
                  <a:pt x="1877" y="1134"/>
                </a:cubicBezTo>
                <a:cubicBezTo>
                  <a:pt x="1850" y="1092"/>
                  <a:pt x="1815" y="1061"/>
                  <a:pt x="1781" y="1027"/>
                </a:cubicBezTo>
                <a:cubicBezTo>
                  <a:pt x="1770" y="1016"/>
                  <a:pt x="1763" y="999"/>
                  <a:pt x="1749" y="995"/>
                </a:cubicBezTo>
                <a:cubicBezTo>
                  <a:pt x="1704" y="979"/>
                  <a:pt x="1726" y="990"/>
                  <a:pt x="1685" y="963"/>
                </a:cubicBezTo>
                <a:cubicBezTo>
                  <a:pt x="1678" y="952"/>
                  <a:pt x="1673" y="940"/>
                  <a:pt x="1664" y="931"/>
                </a:cubicBezTo>
                <a:cubicBezTo>
                  <a:pt x="1654" y="921"/>
                  <a:pt x="1640" y="919"/>
                  <a:pt x="1632" y="910"/>
                </a:cubicBezTo>
                <a:cubicBezTo>
                  <a:pt x="1614" y="890"/>
                  <a:pt x="1589" y="846"/>
                  <a:pt x="1589" y="846"/>
                </a:cubicBezTo>
                <a:cubicBezTo>
                  <a:pt x="1596" y="792"/>
                  <a:pt x="1607" y="756"/>
                  <a:pt x="1621" y="707"/>
                </a:cubicBezTo>
                <a:cubicBezTo>
                  <a:pt x="1621" y="706"/>
                  <a:pt x="1637" y="637"/>
                  <a:pt x="1643" y="632"/>
                </a:cubicBezTo>
                <a:cubicBezTo>
                  <a:pt x="1661" y="614"/>
                  <a:pt x="1707" y="590"/>
                  <a:pt x="1707" y="590"/>
                </a:cubicBezTo>
                <a:cubicBezTo>
                  <a:pt x="1723" y="536"/>
                  <a:pt x="1706" y="533"/>
                  <a:pt x="1664" y="504"/>
                </a:cubicBezTo>
                <a:cubicBezTo>
                  <a:pt x="1650" y="465"/>
                  <a:pt x="1650" y="423"/>
                  <a:pt x="1632" y="387"/>
                </a:cubicBezTo>
                <a:cubicBezTo>
                  <a:pt x="1626" y="375"/>
                  <a:pt x="1619" y="364"/>
                  <a:pt x="1611" y="355"/>
                </a:cubicBezTo>
                <a:cubicBezTo>
                  <a:pt x="1597" y="339"/>
                  <a:pt x="1568" y="312"/>
                  <a:pt x="1568" y="312"/>
                </a:cubicBezTo>
                <a:cubicBezTo>
                  <a:pt x="1564" y="301"/>
                  <a:pt x="1557" y="291"/>
                  <a:pt x="1557" y="280"/>
                </a:cubicBezTo>
                <a:cubicBezTo>
                  <a:pt x="1557" y="268"/>
                  <a:pt x="1574" y="256"/>
                  <a:pt x="1568" y="248"/>
                </a:cubicBezTo>
                <a:cubicBezTo>
                  <a:pt x="1559" y="236"/>
                  <a:pt x="1539" y="240"/>
                  <a:pt x="1525" y="238"/>
                </a:cubicBezTo>
                <a:cubicBezTo>
                  <a:pt x="1496" y="233"/>
                  <a:pt x="1468" y="230"/>
                  <a:pt x="1440" y="227"/>
                </a:cubicBezTo>
                <a:cubicBezTo>
                  <a:pt x="1363" y="200"/>
                  <a:pt x="1461" y="237"/>
                  <a:pt x="1365" y="184"/>
                </a:cubicBezTo>
                <a:cubicBezTo>
                  <a:pt x="1328" y="163"/>
                  <a:pt x="1266" y="155"/>
                  <a:pt x="1227" y="142"/>
                </a:cubicBezTo>
                <a:cubicBezTo>
                  <a:pt x="1205" y="134"/>
                  <a:pt x="1184" y="127"/>
                  <a:pt x="1163" y="120"/>
                </a:cubicBezTo>
                <a:cubicBezTo>
                  <a:pt x="1152" y="116"/>
                  <a:pt x="1131" y="110"/>
                  <a:pt x="1131" y="110"/>
                </a:cubicBezTo>
                <a:cubicBezTo>
                  <a:pt x="1120" y="102"/>
                  <a:pt x="1110" y="93"/>
                  <a:pt x="1099" y="88"/>
                </a:cubicBezTo>
                <a:cubicBezTo>
                  <a:pt x="1085" y="82"/>
                  <a:pt x="1068" y="86"/>
                  <a:pt x="1056" y="78"/>
                </a:cubicBezTo>
                <a:cubicBezTo>
                  <a:pt x="1035" y="64"/>
                  <a:pt x="1024" y="37"/>
                  <a:pt x="1003" y="24"/>
                </a:cubicBezTo>
                <a:cubicBezTo>
                  <a:pt x="992" y="17"/>
                  <a:pt x="981" y="10"/>
                  <a:pt x="971" y="3"/>
                </a:cubicBezTo>
                <a:cubicBezTo>
                  <a:pt x="736" y="21"/>
                  <a:pt x="499" y="0"/>
                  <a:pt x="267" y="35"/>
                </a:cubicBezTo>
                <a:cubicBezTo>
                  <a:pt x="253" y="73"/>
                  <a:pt x="249" y="101"/>
                  <a:pt x="224" y="131"/>
                </a:cubicBezTo>
                <a:cubicBezTo>
                  <a:pt x="183" y="177"/>
                  <a:pt x="121" y="209"/>
                  <a:pt x="85" y="259"/>
                </a:cubicBezTo>
                <a:cubicBezTo>
                  <a:pt x="24" y="339"/>
                  <a:pt x="31" y="359"/>
                  <a:pt x="0" y="451"/>
                </a:cubicBezTo>
                <a:cubicBezTo>
                  <a:pt x="24" y="521"/>
                  <a:pt x="15" y="647"/>
                  <a:pt x="53" y="696"/>
                </a:cubicBezTo>
                <a:cubicBezTo>
                  <a:pt x="74" y="723"/>
                  <a:pt x="149" y="739"/>
                  <a:pt x="149" y="739"/>
                </a:cubicBezTo>
                <a:cubicBezTo>
                  <a:pt x="235" y="825"/>
                  <a:pt x="291" y="833"/>
                  <a:pt x="405" y="867"/>
                </a:cubicBezTo>
                <a:cubicBezTo>
                  <a:pt x="439" y="877"/>
                  <a:pt x="465" y="904"/>
                  <a:pt x="501" y="910"/>
                </a:cubicBezTo>
                <a:cubicBezTo>
                  <a:pt x="536" y="915"/>
                  <a:pt x="572" y="916"/>
                  <a:pt x="608" y="920"/>
                </a:cubicBezTo>
                <a:cubicBezTo>
                  <a:pt x="692" y="949"/>
                  <a:pt x="649" y="938"/>
                  <a:pt x="736" y="952"/>
                </a:cubicBezTo>
                <a:cubicBezTo>
                  <a:pt x="813" y="927"/>
                  <a:pt x="794" y="967"/>
                  <a:pt x="843" y="1006"/>
                </a:cubicBezTo>
                <a:cubicBezTo>
                  <a:pt x="872" y="1029"/>
                  <a:pt x="907" y="1038"/>
                  <a:pt x="939" y="1059"/>
                </a:cubicBezTo>
                <a:cubicBezTo>
                  <a:pt x="971" y="1108"/>
                  <a:pt x="997" y="1114"/>
                  <a:pt x="1056" y="1134"/>
                </a:cubicBezTo>
                <a:cubicBezTo>
                  <a:pt x="1066" y="1137"/>
                  <a:pt x="1088" y="1144"/>
                  <a:pt x="1088" y="1144"/>
                </a:cubicBezTo>
                <a:cubicBezTo>
                  <a:pt x="1121" y="1179"/>
                  <a:pt x="1180" y="1182"/>
                  <a:pt x="1227" y="1198"/>
                </a:cubicBezTo>
                <a:cubicBezTo>
                  <a:pt x="1237" y="1201"/>
                  <a:pt x="1259" y="1208"/>
                  <a:pt x="1259" y="1208"/>
                </a:cubicBezTo>
                <a:cubicBezTo>
                  <a:pt x="1295" y="1246"/>
                  <a:pt x="1269" y="1226"/>
                  <a:pt x="1344" y="1251"/>
                </a:cubicBezTo>
                <a:cubicBezTo>
                  <a:pt x="1354" y="1254"/>
                  <a:pt x="1365" y="1258"/>
                  <a:pt x="1376" y="1262"/>
                </a:cubicBezTo>
                <a:cubicBezTo>
                  <a:pt x="1386" y="1265"/>
                  <a:pt x="1408" y="1272"/>
                  <a:pt x="1408" y="1272"/>
                </a:cubicBezTo>
                <a:cubicBezTo>
                  <a:pt x="1481" y="1345"/>
                  <a:pt x="1515" y="1336"/>
                  <a:pt x="1621" y="1347"/>
                </a:cubicBezTo>
                <a:cubicBezTo>
                  <a:pt x="1642" y="1361"/>
                  <a:pt x="1681" y="1406"/>
                  <a:pt x="1707" y="1411"/>
                </a:cubicBezTo>
                <a:cubicBezTo>
                  <a:pt x="1770" y="1422"/>
                  <a:pt x="1835" y="1425"/>
                  <a:pt x="1899" y="1432"/>
                </a:cubicBezTo>
                <a:cubicBezTo>
                  <a:pt x="1918" y="1438"/>
                  <a:pt x="1948" y="1446"/>
                  <a:pt x="1963" y="1464"/>
                </a:cubicBezTo>
                <a:cubicBezTo>
                  <a:pt x="1987" y="1494"/>
                  <a:pt x="1967" y="1554"/>
                  <a:pt x="1995" y="1582"/>
                </a:cubicBezTo>
                <a:cubicBezTo>
                  <a:pt x="2013" y="1599"/>
                  <a:pt x="2041" y="1605"/>
                  <a:pt x="2059" y="1624"/>
                </a:cubicBezTo>
                <a:cubicBezTo>
                  <a:pt x="2093" y="1660"/>
                  <a:pt x="2125" y="1701"/>
                  <a:pt x="2155" y="1742"/>
                </a:cubicBezTo>
                <a:cubicBezTo>
                  <a:pt x="2180" y="1823"/>
                  <a:pt x="2176" y="1859"/>
                  <a:pt x="2240" y="1923"/>
                </a:cubicBezTo>
                <a:cubicBezTo>
                  <a:pt x="2252" y="1959"/>
                  <a:pt x="2258" y="1962"/>
                  <a:pt x="2240" y="1944"/>
                </a:cubicBezTo>
                <a:close/>
              </a:path>
            </a:pathLst>
          </a:custGeom>
          <a:solidFill>
            <a:srgbClr val="FF66CC"/>
          </a:solidFill>
          <a:ln w="9360">
            <a:solidFill>
              <a:srgbClr val="FFFFFF"/>
            </a:solidFill>
            <a:round/>
            <a:headEnd/>
            <a:tailEnd/>
          </a:ln>
        </p:spPr>
        <p:txBody>
          <a:bodyPr wrap="none" anchor="ct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152400">
                  <a:srgbClr val="000000"/>
                </a:glow>
              </a:effectLst>
              <a:uLnTx/>
              <a:uFillTx/>
              <a:latin typeface="Arial" panose="020B0604020202020204" pitchFamily="34" charset="0"/>
              <a:cs typeface="Arial" panose="020B0604020202020204" pitchFamily="34" charset="0"/>
            </a:endParaRPr>
          </a:p>
        </p:txBody>
      </p:sp>
      <p:sp>
        <p:nvSpPr>
          <p:cNvPr id="48146" name="AutoShape 18"/>
          <p:cNvSpPr>
            <a:spLocks noChangeArrowheads="1"/>
          </p:cNvSpPr>
          <p:nvPr/>
        </p:nvSpPr>
        <p:spPr bwMode="auto">
          <a:xfrm>
            <a:off x="990600" y="1346200"/>
            <a:ext cx="2235200" cy="2286000"/>
          </a:xfrm>
          <a:custGeom>
            <a:avLst/>
            <a:gdLst>
              <a:gd name="T0" fmla="*/ 2147483647 w 1408"/>
              <a:gd name="T1" fmla="*/ 2147483647 h 1440"/>
              <a:gd name="T2" fmla="*/ 2147483647 w 1408"/>
              <a:gd name="T3" fmla="*/ 2147483647 h 1440"/>
              <a:gd name="T4" fmla="*/ 2147483647 w 1408"/>
              <a:gd name="T5" fmla="*/ 2147483647 h 1440"/>
              <a:gd name="T6" fmla="*/ 2147483647 w 1408"/>
              <a:gd name="T7" fmla="*/ 2147483647 h 1440"/>
              <a:gd name="T8" fmla="*/ 2147483647 w 1408"/>
              <a:gd name="T9" fmla="*/ 2147483647 h 1440"/>
              <a:gd name="T10" fmla="*/ 2147483647 w 1408"/>
              <a:gd name="T11" fmla="*/ 2147483647 h 1440"/>
              <a:gd name="T12" fmla="*/ 2147483647 w 1408"/>
              <a:gd name="T13" fmla="*/ 2147483647 h 1440"/>
              <a:gd name="T14" fmla="*/ 2147483647 w 1408"/>
              <a:gd name="T15" fmla="*/ 0 h 1440"/>
              <a:gd name="T16" fmla="*/ 2147483647 w 1408"/>
              <a:gd name="T17" fmla="*/ 2147483647 h 1440"/>
              <a:gd name="T18" fmla="*/ 2147483647 w 1408"/>
              <a:gd name="T19" fmla="*/ 2147483647 h 1440"/>
              <a:gd name="T20" fmla="*/ 2147483647 w 1408"/>
              <a:gd name="T21" fmla="*/ 2147483647 h 1440"/>
              <a:gd name="T22" fmla="*/ 2147483647 w 1408"/>
              <a:gd name="T23" fmla="*/ 2147483647 h 1440"/>
              <a:gd name="T24" fmla="*/ 2147483647 w 1408"/>
              <a:gd name="T25" fmla="*/ 2147483647 h 1440"/>
              <a:gd name="T26" fmla="*/ 2147483647 w 1408"/>
              <a:gd name="T27" fmla="*/ 2147483647 h 1440"/>
              <a:gd name="T28" fmla="*/ 2147483647 w 1408"/>
              <a:gd name="T29" fmla="*/ 2147483647 h 1440"/>
              <a:gd name="T30" fmla="*/ 2147483647 w 1408"/>
              <a:gd name="T31" fmla="*/ 2147483647 h 1440"/>
              <a:gd name="T32" fmla="*/ 2147483647 w 1408"/>
              <a:gd name="T33" fmla="*/ 2147483647 h 1440"/>
              <a:gd name="T34" fmla="*/ 2147483647 w 1408"/>
              <a:gd name="T35" fmla="*/ 2147483647 h 1440"/>
              <a:gd name="T36" fmla="*/ 2147483647 w 1408"/>
              <a:gd name="T37" fmla="*/ 2147483647 h 1440"/>
              <a:gd name="T38" fmla="*/ 2147483647 w 1408"/>
              <a:gd name="T39" fmla="*/ 2147483647 h 1440"/>
              <a:gd name="T40" fmla="*/ 2147483647 w 1408"/>
              <a:gd name="T41" fmla="*/ 2147483647 h 1440"/>
              <a:gd name="T42" fmla="*/ 2147483647 w 1408"/>
              <a:gd name="T43" fmla="*/ 2147483647 h 1440"/>
              <a:gd name="T44" fmla="*/ 2147483647 w 1408"/>
              <a:gd name="T45" fmla="*/ 2147483647 h 1440"/>
              <a:gd name="T46" fmla="*/ 2147483647 w 1408"/>
              <a:gd name="T47" fmla="*/ 2147483647 h 1440"/>
              <a:gd name="T48" fmla="*/ 2147483647 w 1408"/>
              <a:gd name="T49" fmla="*/ 2147483647 h 1440"/>
              <a:gd name="T50" fmla="*/ 2147483647 w 1408"/>
              <a:gd name="T51" fmla="*/ 2147483647 h 1440"/>
              <a:gd name="T52" fmla="*/ 2147483647 w 1408"/>
              <a:gd name="T53" fmla="*/ 2147483647 h 1440"/>
              <a:gd name="T54" fmla="*/ 2147483647 w 1408"/>
              <a:gd name="T55" fmla="*/ 2147483647 h 1440"/>
              <a:gd name="T56" fmla="*/ 2147483647 w 1408"/>
              <a:gd name="T57" fmla="*/ 2147483647 h 1440"/>
              <a:gd name="T58" fmla="*/ 2147483647 w 1408"/>
              <a:gd name="T59" fmla="*/ 2147483647 h 1440"/>
              <a:gd name="T60" fmla="*/ 2147483647 w 1408"/>
              <a:gd name="T61" fmla="*/ 2147483647 h 1440"/>
              <a:gd name="T62" fmla="*/ 2147483647 w 1408"/>
              <a:gd name="T63" fmla="*/ 2147483647 h 1440"/>
              <a:gd name="T64" fmla="*/ 2147483647 w 1408"/>
              <a:gd name="T65" fmla="*/ 2147483647 h 1440"/>
              <a:gd name="T66" fmla="*/ 2147483647 w 1408"/>
              <a:gd name="T67" fmla="*/ 2147483647 h 1440"/>
              <a:gd name="T68" fmla="*/ 2147483647 w 1408"/>
              <a:gd name="T69" fmla="*/ 2147483647 h 1440"/>
              <a:gd name="T70" fmla="*/ 2147483647 w 1408"/>
              <a:gd name="T71" fmla="*/ 2147483647 h 1440"/>
              <a:gd name="T72" fmla="*/ 2147483647 w 1408"/>
              <a:gd name="T73" fmla="*/ 2147483647 h 1440"/>
              <a:gd name="T74" fmla="*/ 2147483647 w 1408"/>
              <a:gd name="T75" fmla="*/ 2147483647 h 1440"/>
              <a:gd name="T76" fmla="*/ 2147483647 w 1408"/>
              <a:gd name="T77" fmla="*/ 2147483647 h 1440"/>
              <a:gd name="T78" fmla="*/ 2147483647 w 1408"/>
              <a:gd name="T79" fmla="*/ 2147483647 h 1440"/>
              <a:gd name="T80" fmla="*/ 2147483647 w 1408"/>
              <a:gd name="T81" fmla="*/ 2147483647 h 1440"/>
              <a:gd name="T82" fmla="*/ 2147483647 w 1408"/>
              <a:gd name="T83" fmla="*/ 2147483647 h 1440"/>
              <a:gd name="T84" fmla="*/ 2147483647 w 1408"/>
              <a:gd name="T85" fmla="*/ 2147483647 h 1440"/>
              <a:gd name="T86" fmla="*/ 2147483647 w 1408"/>
              <a:gd name="T87" fmla="*/ 2147483647 h 1440"/>
              <a:gd name="T88" fmla="*/ 2147483647 w 1408"/>
              <a:gd name="T89" fmla="*/ 2147483647 h 1440"/>
              <a:gd name="T90" fmla="*/ 2147483647 w 1408"/>
              <a:gd name="T91" fmla="*/ 2147483647 h 1440"/>
              <a:gd name="T92" fmla="*/ 2147483647 w 1408"/>
              <a:gd name="T93" fmla="*/ 2147483647 h 1440"/>
              <a:gd name="T94" fmla="*/ 2147483647 w 1408"/>
              <a:gd name="T95" fmla="*/ 2147483647 h 1440"/>
              <a:gd name="T96" fmla="*/ 2147483647 w 1408"/>
              <a:gd name="T97" fmla="*/ 2147483647 h 14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08"/>
              <a:gd name="T148" fmla="*/ 0 h 1440"/>
              <a:gd name="T149" fmla="*/ 1408 w 1408"/>
              <a:gd name="T150" fmla="*/ 1440 h 14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08" h="1440">
                <a:moveTo>
                  <a:pt x="1384" y="536"/>
                </a:moveTo>
                <a:cubicBezTo>
                  <a:pt x="1362" y="525"/>
                  <a:pt x="1336" y="514"/>
                  <a:pt x="1320" y="496"/>
                </a:cubicBezTo>
                <a:cubicBezTo>
                  <a:pt x="1307" y="481"/>
                  <a:pt x="1298" y="464"/>
                  <a:pt x="1288" y="448"/>
                </a:cubicBezTo>
                <a:cubicBezTo>
                  <a:pt x="1282" y="440"/>
                  <a:pt x="1272" y="424"/>
                  <a:pt x="1272" y="424"/>
                </a:cubicBezTo>
                <a:cubicBezTo>
                  <a:pt x="1278" y="362"/>
                  <a:pt x="1284" y="318"/>
                  <a:pt x="1312" y="264"/>
                </a:cubicBezTo>
                <a:cubicBezTo>
                  <a:pt x="1327" y="188"/>
                  <a:pt x="1335" y="136"/>
                  <a:pt x="1392" y="80"/>
                </a:cubicBezTo>
                <a:cubicBezTo>
                  <a:pt x="1354" y="23"/>
                  <a:pt x="1376" y="42"/>
                  <a:pt x="1336" y="16"/>
                </a:cubicBezTo>
                <a:cubicBezTo>
                  <a:pt x="1251" y="22"/>
                  <a:pt x="1224" y="24"/>
                  <a:pt x="1152" y="0"/>
                </a:cubicBezTo>
                <a:cubicBezTo>
                  <a:pt x="1116" y="7"/>
                  <a:pt x="1108" y="0"/>
                  <a:pt x="1088" y="32"/>
                </a:cubicBezTo>
                <a:cubicBezTo>
                  <a:pt x="1083" y="39"/>
                  <a:pt x="1085" y="50"/>
                  <a:pt x="1080" y="56"/>
                </a:cubicBezTo>
                <a:cubicBezTo>
                  <a:pt x="1074" y="61"/>
                  <a:pt x="1063" y="59"/>
                  <a:pt x="1056" y="64"/>
                </a:cubicBezTo>
                <a:cubicBezTo>
                  <a:pt x="1017" y="85"/>
                  <a:pt x="989" y="116"/>
                  <a:pt x="944" y="128"/>
                </a:cubicBezTo>
                <a:cubicBezTo>
                  <a:pt x="933" y="130"/>
                  <a:pt x="899" y="138"/>
                  <a:pt x="888" y="144"/>
                </a:cubicBezTo>
                <a:cubicBezTo>
                  <a:pt x="847" y="164"/>
                  <a:pt x="815" y="213"/>
                  <a:pt x="792" y="248"/>
                </a:cubicBezTo>
                <a:cubicBezTo>
                  <a:pt x="777" y="269"/>
                  <a:pt x="778" y="301"/>
                  <a:pt x="760" y="320"/>
                </a:cubicBezTo>
                <a:cubicBezTo>
                  <a:pt x="744" y="336"/>
                  <a:pt x="728" y="352"/>
                  <a:pt x="712" y="368"/>
                </a:cubicBezTo>
                <a:cubicBezTo>
                  <a:pt x="704" y="376"/>
                  <a:pt x="688" y="392"/>
                  <a:pt x="688" y="392"/>
                </a:cubicBezTo>
                <a:cubicBezTo>
                  <a:pt x="680" y="415"/>
                  <a:pt x="675" y="444"/>
                  <a:pt x="656" y="464"/>
                </a:cubicBezTo>
                <a:cubicBezTo>
                  <a:pt x="617" y="502"/>
                  <a:pt x="535" y="552"/>
                  <a:pt x="488" y="584"/>
                </a:cubicBezTo>
                <a:cubicBezTo>
                  <a:pt x="470" y="609"/>
                  <a:pt x="438" y="676"/>
                  <a:pt x="408" y="688"/>
                </a:cubicBezTo>
                <a:cubicBezTo>
                  <a:pt x="343" y="712"/>
                  <a:pt x="266" y="711"/>
                  <a:pt x="200" y="728"/>
                </a:cubicBezTo>
                <a:cubicBezTo>
                  <a:pt x="170" y="735"/>
                  <a:pt x="150" y="752"/>
                  <a:pt x="120" y="760"/>
                </a:cubicBezTo>
                <a:cubicBezTo>
                  <a:pt x="104" y="770"/>
                  <a:pt x="78" y="773"/>
                  <a:pt x="72" y="792"/>
                </a:cubicBezTo>
                <a:cubicBezTo>
                  <a:pt x="58" y="832"/>
                  <a:pt x="35" y="873"/>
                  <a:pt x="16" y="912"/>
                </a:cubicBezTo>
                <a:cubicBezTo>
                  <a:pt x="13" y="928"/>
                  <a:pt x="0" y="945"/>
                  <a:pt x="8" y="960"/>
                </a:cubicBezTo>
                <a:cubicBezTo>
                  <a:pt x="28" y="1000"/>
                  <a:pt x="73" y="959"/>
                  <a:pt x="96" y="952"/>
                </a:cubicBezTo>
                <a:cubicBezTo>
                  <a:pt x="181" y="957"/>
                  <a:pt x="217" y="966"/>
                  <a:pt x="296" y="952"/>
                </a:cubicBezTo>
                <a:cubicBezTo>
                  <a:pt x="296" y="951"/>
                  <a:pt x="355" y="932"/>
                  <a:pt x="368" y="928"/>
                </a:cubicBezTo>
                <a:cubicBezTo>
                  <a:pt x="376" y="925"/>
                  <a:pt x="392" y="920"/>
                  <a:pt x="392" y="920"/>
                </a:cubicBezTo>
                <a:cubicBezTo>
                  <a:pt x="408" y="922"/>
                  <a:pt x="425" y="921"/>
                  <a:pt x="440" y="928"/>
                </a:cubicBezTo>
                <a:cubicBezTo>
                  <a:pt x="450" y="932"/>
                  <a:pt x="453" y="946"/>
                  <a:pt x="464" y="952"/>
                </a:cubicBezTo>
                <a:cubicBezTo>
                  <a:pt x="486" y="963"/>
                  <a:pt x="512" y="968"/>
                  <a:pt x="536" y="976"/>
                </a:cubicBezTo>
                <a:cubicBezTo>
                  <a:pt x="545" y="979"/>
                  <a:pt x="552" y="986"/>
                  <a:pt x="560" y="992"/>
                </a:cubicBezTo>
                <a:cubicBezTo>
                  <a:pt x="586" y="1071"/>
                  <a:pt x="585" y="1137"/>
                  <a:pt x="648" y="1200"/>
                </a:cubicBezTo>
                <a:cubicBezTo>
                  <a:pt x="651" y="1235"/>
                  <a:pt x="652" y="1293"/>
                  <a:pt x="672" y="1328"/>
                </a:cubicBezTo>
                <a:cubicBezTo>
                  <a:pt x="681" y="1344"/>
                  <a:pt x="697" y="1357"/>
                  <a:pt x="704" y="1376"/>
                </a:cubicBezTo>
                <a:cubicBezTo>
                  <a:pt x="723" y="1433"/>
                  <a:pt x="705" y="1414"/>
                  <a:pt x="744" y="1440"/>
                </a:cubicBezTo>
                <a:cubicBezTo>
                  <a:pt x="752" y="1437"/>
                  <a:pt x="760" y="1436"/>
                  <a:pt x="768" y="1432"/>
                </a:cubicBezTo>
                <a:cubicBezTo>
                  <a:pt x="777" y="1425"/>
                  <a:pt x="781" y="1410"/>
                  <a:pt x="792" y="1408"/>
                </a:cubicBezTo>
                <a:cubicBezTo>
                  <a:pt x="825" y="1399"/>
                  <a:pt x="861" y="1402"/>
                  <a:pt x="896" y="1400"/>
                </a:cubicBezTo>
                <a:cubicBezTo>
                  <a:pt x="937" y="1393"/>
                  <a:pt x="958" y="1390"/>
                  <a:pt x="992" y="1368"/>
                </a:cubicBezTo>
                <a:cubicBezTo>
                  <a:pt x="982" y="1312"/>
                  <a:pt x="957" y="1272"/>
                  <a:pt x="928" y="1224"/>
                </a:cubicBezTo>
                <a:cubicBezTo>
                  <a:pt x="918" y="1178"/>
                  <a:pt x="918" y="1131"/>
                  <a:pt x="904" y="1088"/>
                </a:cubicBezTo>
                <a:cubicBezTo>
                  <a:pt x="890" y="994"/>
                  <a:pt x="890" y="917"/>
                  <a:pt x="960" y="848"/>
                </a:cubicBezTo>
                <a:cubicBezTo>
                  <a:pt x="997" y="736"/>
                  <a:pt x="1067" y="735"/>
                  <a:pt x="1176" y="728"/>
                </a:cubicBezTo>
                <a:cubicBezTo>
                  <a:pt x="1237" y="703"/>
                  <a:pt x="1238" y="703"/>
                  <a:pt x="1312" y="712"/>
                </a:cubicBezTo>
                <a:cubicBezTo>
                  <a:pt x="1353" y="725"/>
                  <a:pt x="1391" y="738"/>
                  <a:pt x="1408" y="688"/>
                </a:cubicBezTo>
                <a:cubicBezTo>
                  <a:pt x="1395" y="651"/>
                  <a:pt x="1390" y="614"/>
                  <a:pt x="1384" y="576"/>
                </a:cubicBezTo>
                <a:cubicBezTo>
                  <a:pt x="1376" y="533"/>
                  <a:pt x="1362" y="536"/>
                  <a:pt x="1384" y="536"/>
                </a:cubicBezTo>
                <a:close/>
              </a:path>
            </a:pathLst>
          </a:custGeom>
          <a:solidFill>
            <a:srgbClr val="FF9900"/>
          </a:solidFill>
          <a:ln w="9360">
            <a:solidFill>
              <a:srgbClr val="FFFFFF"/>
            </a:solidFill>
            <a:round/>
            <a:headEnd/>
            <a:tailEnd/>
          </a:ln>
        </p:spPr>
        <p:txBody>
          <a:bodyPr wrap="none" anchor="ct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152400">
                  <a:srgbClr val="000000"/>
                </a:glow>
              </a:effectLst>
              <a:uLnTx/>
              <a:uFillTx/>
              <a:latin typeface="Arial" panose="020B0604020202020204" pitchFamily="34" charset="0"/>
              <a:cs typeface="Arial" panose="020B0604020202020204" pitchFamily="34" charset="0"/>
            </a:endParaRPr>
          </a:p>
        </p:txBody>
      </p:sp>
      <p:sp>
        <p:nvSpPr>
          <p:cNvPr id="48147" name="AutoShape 19"/>
          <p:cNvSpPr>
            <a:spLocks noChangeArrowheads="1"/>
          </p:cNvSpPr>
          <p:nvPr/>
        </p:nvSpPr>
        <p:spPr bwMode="auto">
          <a:xfrm>
            <a:off x="2362200" y="2432050"/>
            <a:ext cx="895350" cy="996950"/>
          </a:xfrm>
          <a:custGeom>
            <a:avLst/>
            <a:gdLst>
              <a:gd name="T0" fmla="*/ 2147483647 w 564"/>
              <a:gd name="T1" fmla="*/ 2147483647 h 628"/>
              <a:gd name="T2" fmla="*/ 2147483647 w 564"/>
              <a:gd name="T3" fmla="*/ 2147483647 h 628"/>
              <a:gd name="T4" fmla="*/ 2147483647 w 564"/>
              <a:gd name="T5" fmla="*/ 2147483647 h 628"/>
              <a:gd name="T6" fmla="*/ 2147483647 w 564"/>
              <a:gd name="T7" fmla="*/ 2147483647 h 628"/>
              <a:gd name="T8" fmla="*/ 2147483647 w 564"/>
              <a:gd name="T9" fmla="*/ 2147483647 h 628"/>
              <a:gd name="T10" fmla="*/ 2147483647 w 564"/>
              <a:gd name="T11" fmla="*/ 2147483647 h 628"/>
              <a:gd name="T12" fmla="*/ 2147483647 w 564"/>
              <a:gd name="T13" fmla="*/ 2147483647 h 628"/>
              <a:gd name="T14" fmla="*/ 2147483647 w 564"/>
              <a:gd name="T15" fmla="*/ 2147483647 h 628"/>
              <a:gd name="T16" fmla="*/ 2147483647 w 564"/>
              <a:gd name="T17" fmla="*/ 2147483647 h 628"/>
              <a:gd name="T18" fmla="*/ 2147483647 w 564"/>
              <a:gd name="T19" fmla="*/ 2147483647 h 628"/>
              <a:gd name="T20" fmla="*/ 2147483647 w 564"/>
              <a:gd name="T21" fmla="*/ 2147483647 h 628"/>
              <a:gd name="T22" fmla="*/ 2147483647 w 564"/>
              <a:gd name="T23" fmla="*/ 2147483647 h 628"/>
              <a:gd name="T24" fmla="*/ 2147483647 w 564"/>
              <a:gd name="T25" fmla="*/ 2147483647 h 628"/>
              <a:gd name="T26" fmla="*/ 2147483647 w 564"/>
              <a:gd name="T27" fmla="*/ 2147483647 h 628"/>
              <a:gd name="T28" fmla="*/ 2147483647 w 564"/>
              <a:gd name="T29" fmla="*/ 2147483647 h 628"/>
              <a:gd name="T30" fmla="*/ 2147483647 w 564"/>
              <a:gd name="T31" fmla="*/ 2147483647 h 628"/>
              <a:gd name="T32" fmla="*/ 2147483647 w 564"/>
              <a:gd name="T33" fmla="*/ 2147483647 h 628"/>
              <a:gd name="T34" fmla="*/ 2147483647 w 564"/>
              <a:gd name="T35" fmla="*/ 2147483647 h 628"/>
              <a:gd name="T36" fmla="*/ 2147483647 w 564"/>
              <a:gd name="T37" fmla="*/ 0 h 628"/>
              <a:gd name="T38" fmla="*/ 2147483647 w 564"/>
              <a:gd name="T39" fmla="*/ 2147483647 h 628"/>
              <a:gd name="T40" fmla="*/ 2147483647 w 564"/>
              <a:gd name="T41" fmla="*/ 2147483647 h 628"/>
              <a:gd name="T42" fmla="*/ 2147483647 w 564"/>
              <a:gd name="T43" fmla="*/ 2147483647 h 628"/>
              <a:gd name="T44" fmla="*/ 2147483647 w 564"/>
              <a:gd name="T45" fmla="*/ 2147483647 h 6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4"/>
              <a:gd name="T70" fmla="*/ 0 h 628"/>
              <a:gd name="T71" fmla="*/ 564 w 564"/>
              <a:gd name="T72" fmla="*/ 628 h 6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4" h="628">
                <a:moveTo>
                  <a:pt x="532" y="80"/>
                </a:moveTo>
                <a:cubicBezTo>
                  <a:pt x="498" y="113"/>
                  <a:pt x="458" y="134"/>
                  <a:pt x="420" y="160"/>
                </a:cubicBezTo>
                <a:cubicBezTo>
                  <a:pt x="387" y="208"/>
                  <a:pt x="352" y="252"/>
                  <a:pt x="316" y="296"/>
                </a:cubicBezTo>
                <a:cubicBezTo>
                  <a:pt x="309" y="303"/>
                  <a:pt x="307" y="314"/>
                  <a:pt x="300" y="320"/>
                </a:cubicBezTo>
                <a:cubicBezTo>
                  <a:pt x="280" y="333"/>
                  <a:pt x="257" y="341"/>
                  <a:pt x="236" y="352"/>
                </a:cubicBezTo>
                <a:cubicBezTo>
                  <a:pt x="173" y="429"/>
                  <a:pt x="130" y="518"/>
                  <a:pt x="76" y="600"/>
                </a:cubicBezTo>
                <a:cubicBezTo>
                  <a:pt x="78" y="608"/>
                  <a:pt x="91" y="620"/>
                  <a:pt x="84" y="624"/>
                </a:cubicBezTo>
                <a:cubicBezTo>
                  <a:pt x="75" y="628"/>
                  <a:pt x="65" y="616"/>
                  <a:pt x="60" y="608"/>
                </a:cubicBezTo>
                <a:cubicBezTo>
                  <a:pt x="59" y="607"/>
                  <a:pt x="40" y="548"/>
                  <a:pt x="36" y="536"/>
                </a:cubicBezTo>
                <a:cubicBezTo>
                  <a:pt x="30" y="520"/>
                  <a:pt x="20" y="488"/>
                  <a:pt x="20" y="488"/>
                </a:cubicBezTo>
                <a:cubicBezTo>
                  <a:pt x="34" y="445"/>
                  <a:pt x="33" y="458"/>
                  <a:pt x="20" y="392"/>
                </a:cubicBezTo>
                <a:cubicBezTo>
                  <a:pt x="16" y="375"/>
                  <a:pt x="4" y="344"/>
                  <a:pt x="4" y="344"/>
                </a:cubicBezTo>
                <a:cubicBezTo>
                  <a:pt x="9" y="309"/>
                  <a:pt x="0" y="269"/>
                  <a:pt x="20" y="240"/>
                </a:cubicBezTo>
                <a:cubicBezTo>
                  <a:pt x="32" y="220"/>
                  <a:pt x="57" y="213"/>
                  <a:pt x="76" y="200"/>
                </a:cubicBezTo>
                <a:cubicBezTo>
                  <a:pt x="109" y="150"/>
                  <a:pt x="84" y="201"/>
                  <a:pt x="84" y="152"/>
                </a:cubicBezTo>
                <a:cubicBezTo>
                  <a:pt x="84" y="112"/>
                  <a:pt x="133" y="90"/>
                  <a:pt x="164" y="80"/>
                </a:cubicBezTo>
                <a:cubicBezTo>
                  <a:pt x="200" y="49"/>
                  <a:pt x="205" y="39"/>
                  <a:pt x="244" y="24"/>
                </a:cubicBezTo>
                <a:cubicBezTo>
                  <a:pt x="259" y="17"/>
                  <a:pt x="276" y="13"/>
                  <a:pt x="292" y="8"/>
                </a:cubicBezTo>
                <a:cubicBezTo>
                  <a:pt x="300" y="5"/>
                  <a:pt x="316" y="0"/>
                  <a:pt x="316" y="0"/>
                </a:cubicBezTo>
                <a:cubicBezTo>
                  <a:pt x="326" y="2"/>
                  <a:pt x="338" y="3"/>
                  <a:pt x="348" y="8"/>
                </a:cubicBezTo>
                <a:cubicBezTo>
                  <a:pt x="365" y="16"/>
                  <a:pt x="396" y="40"/>
                  <a:pt x="396" y="40"/>
                </a:cubicBezTo>
                <a:cubicBezTo>
                  <a:pt x="447" y="33"/>
                  <a:pt x="482" y="22"/>
                  <a:pt x="532" y="32"/>
                </a:cubicBezTo>
                <a:cubicBezTo>
                  <a:pt x="564" y="64"/>
                  <a:pt x="564" y="48"/>
                  <a:pt x="532" y="80"/>
                </a:cubicBezTo>
                <a:close/>
              </a:path>
            </a:pathLst>
          </a:custGeom>
          <a:solidFill>
            <a:srgbClr val="00FF00"/>
          </a:solidFill>
          <a:ln w="9360">
            <a:solidFill>
              <a:srgbClr val="FFFFFF"/>
            </a:solidFill>
            <a:round/>
            <a:headEnd/>
            <a:tailEnd/>
          </a:ln>
        </p:spPr>
        <p:txBody>
          <a:bodyPr wrap="none" anchor="ct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152400">
                  <a:srgbClr val="000000"/>
                </a:glow>
              </a:effectLst>
              <a:uLnTx/>
              <a:uFillTx/>
              <a:latin typeface="Arial" panose="020B0604020202020204" pitchFamily="34" charset="0"/>
              <a:cs typeface="Arial" panose="020B0604020202020204" pitchFamily="34" charset="0"/>
            </a:endParaRPr>
          </a:p>
        </p:txBody>
      </p:sp>
      <p:sp>
        <p:nvSpPr>
          <p:cNvPr id="48148" name="Text Box 20"/>
          <p:cNvSpPr txBox="1">
            <a:spLocks noChangeArrowheads="1"/>
          </p:cNvSpPr>
          <p:nvPr/>
        </p:nvSpPr>
        <p:spPr bwMode="auto">
          <a:xfrm>
            <a:off x="1965325" y="1897063"/>
            <a:ext cx="4191000" cy="525401"/>
          </a:xfrm>
          <a:prstGeom prst="rect">
            <a:avLst/>
          </a:prstGeom>
          <a:noFill/>
          <a:ln>
            <a:noFill/>
          </a:ln>
          <a:extLst>
            <a:ext uri="{909E8E84-426E-40dd-AFC4-6F175D3DCCD1}"/>
            <a:ext uri="{91240B29-F687-4f45-9708-019B960494DF}"/>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2000"/>
              </a:spcBef>
              <a:spcAft>
                <a:spcPct val="0"/>
              </a:spcAft>
              <a:buClr>
                <a:srgbClr val="000044"/>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cs typeface="Arial" panose="020B0604020202020204" pitchFamily="34" charset="0"/>
              </a:rPr>
              <a:t>التوسع الآشوري</a:t>
            </a:r>
            <a:endParaRPr kumimoji="0" lang="zh-TW" altLang="en-US" sz="2800" b="1" i="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cs typeface="Arial" panose="020B0604020202020204" pitchFamily="34" charset="0"/>
            </a:endParaRPr>
          </a:p>
        </p:txBody>
      </p:sp>
      <p:sp>
        <p:nvSpPr>
          <p:cNvPr id="48149" name="AutoShape 21"/>
          <p:cNvSpPr>
            <a:spLocks noChangeArrowheads="1"/>
          </p:cNvSpPr>
          <p:nvPr/>
        </p:nvSpPr>
        <p:spPr bwMode="auto">
          <a:xfrm>
            <a:off x="2006600" y="4203700"/>
            <a:ext cx="558800" cy="800100"/>
          </a:xfrm>
          <a:custGeom>
            <a:avLst/>
            <a:gdLst>
              <a:gd name="T0" fmla="*/ 2147483647 w 352"/>
              <a:gd name="T1" fmla="*/ 2147483647 h 504"/>
              <a:gd name="T2" fmla="*/ 2147483647 w 352"/>
              <a:gd name="T3" fmla="*/ 2147483647 h 504"/>
              <a:gd name="T4" fmla="*/ 2147483647 w 352"/>
              <a:gd name="T5" fmla="*/ 2147483647 h 504"/>
              <a:gd name="T6" fmla="*/ 2147483647 w 352"/>
              <a:gd name="T7" fmla="*/ 2147483647 h 504"/>
              <a:gd name="T8" fmla="*/ 2147483647 w 352"/>
              <a:gd name="T9" fmla="*/ 2147483647 h 504"/>
              <a:gd name="T10" fmla="*/ 2147483647 w 352"/>
              <a:gd name="T11" fmla="*/ 2147483647 h 504"/>
              <a:gd name="T12" fmla="*/ 2147483647 w 352"/>
              <a:gd name="T13" fmla="*/ 2147483647 h 504"/>
              <a:gd name="T14" fmla="*/ 2147483647 w 352"/>
              <a:gd name="T15" fmla="*/ 2147483647 h 504"/>
              <a:gd name="T16" fmla="*/ 2147483647 w 352"/>
              <a:gd name="T17" fmla="*/ 2147483647 h 504"/>
              <a:gd name="T18" fmla="*/ 2147483647 w 352"/>
              <a:gd name="T19" fmla="*/ 2147483647 h 504"/>
              <a:gd name="T20" fmla="*/ 2147483647 w 352"/>
              <a:gd name="T21" fmla="*/ 2147483647 h 504"/>
              <a:gd name="T22" fmla="*/ 2147483647 w 352"/>
              <a:gd name="T23" fmla="*/ 2147483647 h 504"/>
              <a:gd name="T24" fmla="*/ 2147483647 w 352"/>
              <a:gd name="T25" fmla="*/ 2147483647 h 504"/>
              <a:gd name="T26" fmla="*/ 2147483647 w 352"/>
              <a:gd name="T27" fmla="*/ 2147483647 h 504"/>
              <a:gd name="T28" fmla="*/ 2147483647 w 352"/>
              <a:gd name="T29" fmla="*/ 0 h 504"/>
              <a:gd name="T30" fmla="*/ 2147483647 w 352"/>
              <a:gd name="T31" fmla="*/ 2147483647 h 504"/>
              <a:gd name="T32" fmla="*/ 2147483647 w 352"/>
              <a:gd name="T33" fmla="*/ 2147483647 h 504"/>
              <a:gd name="T34" fmla="*/ 0 w 352"/>
              <a:gd name="T35" fmla="*/ 2147483647 h 504"/>
              <a:gd name="T36" fmla="*/ 2147483647 w 352"/>
              <a:gd name="T37" fmla="*/ 2147483647 h 504"/>
              <a:gd name="T38" fmla="*/ 2147483647 w 352"/>
              <a:gd name="T39" fmla="*/ 2147483647 h 504"/>
              <a:gd name="T40" fmla="*/ 2147483647 w 352"/>
              <a:gd name="T41" fmla="*/ 2147483647 h 504"/>
              <a:gd name="T42" fmla="*/ 2147483647 w 352"/>
              <a:gd name="T43" fmla="*/ 2147483647 h 504"/>
              <a:gd name="T44" fmla="*/ 2147483647 w 352"/>
              <a:gd name="T45" fmla="*/ 2147483647 h 504"/>
              <a:gd name="T46" fmla="*/ 2147483647 w 352"/>
              <a:gd name="T47" fmla="*/ 2147483647 h 504"/>
              <a:gd name="T48" fmla="*/ 2147483647 w 352"/>
              <a:gd name="T49" fmla="*/ 2147483647 h 50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52"/>
              <a:gd name="T76" fmla="*/ 0 h 504"/>
              <a:gd name="T77" fmla="*/ 352 w 352"/>
              <a:gd name="T78" fmla="*/ 504 h 50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52" h="504">
                <a:moveTo>
                  <a:pt x="352" y="504"/>
                </a:moveTo>
                <a:cubicBezTo>
                  <a:pt x="343" y="477"/>
                  <a:pt x="334" y="454"/>
                  <a:pt x="324" y="428"/>
                </a:cubicBezTo>
                <a:cubicBezTo>
                  <a:pt x="329" y="397"/>
                  <a:pt x="323" y="366"/>
                  <a:pt x="316" y="336"/>
                </a:cubicBezTo>
                <a:cubicBezTo>
                  <a:pt x="321" y="306"/>
                  <a:pt x="323" y="285"/>
                  <a:pt x="336" y="260"/>
                </a:cubicBezTo>
                <a:cubicBezTo>
                  <a:pt x="332" y="239"/>
                  <a:pt x="335" y="226"/>
                  <a:pt x="316" y="220"/>
                </a:cubicBezTo>
                <a:cubicBezTo>
                  <a:pt x="313" y="216"/>
                  <a:pt x="311" y="211"/>
                  <a:pt x="308" y="208"/>
                </a:cubicBezTo>
                <a:cubicBezTo>
                  <a:pt x="304" y="205"/>
                  <a:pt x="298" y="206"/>
                  <a:pt x="296" y="204"/>
                </a:cubicBezTo>
                <a:cubicBezTo>
                  <a:pt x="282" y="190"/>
                  <a:pt x="281" y="183"/>
                  <a:pt x="276" y="168"/>
                </a:cubicBezTo>
                <a:cubicBezTo>
                  <a:pt x="282" y="136"/>
                  <a:pt x="299" y="128"/>
                  <a:pt x="324" y="112"/>
                </a:cubicBezTo>
                <a:cubicBezTo>
                  <a:pt x="332" y="98"/>
                  <a:pt x="343" y="93"/>
                  <a:pt x="352" y="80"/>
                </a:cubicBezTo>
                <a:cubicBezTo>
                  <a:pt x="333" y="24"/>
                  <a:pt x="311" y="51"/>
                  <a:pt x="232" y="48"/>
                </a:cubicBezTo>
                <a:cubicBezTo>
                  <a:pt x="201" y="37"/>
                  <a:pt x="182" y="63"/>
                  <a:pt x="156" y="72"/>
                </a:cubicBezTo>
                <a:cubicBezTo>
                  <a:pt x="109" y="66"/>
                  <a:pt x="125" y="58"/>
                  <a:pt x="92" y="36"/>
                </a:cubicBezTo>
                <a:cubicBezTo>
                  <a:pt x="86" y="28"/>
                  <a:pt x="81" y="20"/>
                  <a:pt x="76" y="12"/>
                </a:cubicBezTo>
                <a:cubicBezTo>
                  <a:pt x="73" y="8"/>
                  <a:pt x="68" y="0"/>
                  <a:pt x="68" y="0"/>
                </a:cubicBezTo>
                <a:cubicBezTo>
                  <a:pt x="42" y="8"/>
                  <a:pt x="51" y="38"/>
                  <a:pt x="40" y="60"/>
                </a:cubicBezTo>
                <a:cubicBezTo>
                  <a:pt x="30" y="77"/>
                  <a:pt x="16" y="93"/>
                  <a:pt x="8" y="112"/>
                </a:cubicBezTo>
                <a:cubicBezTo>
                  <a:pt x="4" y="119"/>
                  <a:pt x="0" y="136"/>
                  <a:pt x="0" y="136"/>
                </a:cubicBezTo>
                <a:cubicBezTo>
                  <a:pt x="1" y="168"/>
                  <a:pt x="1" y="200"/>
                  <a:pt x="4" y="232"/>
                </a:cubicBezTo>
                <a:cubicBezTo>
                  <a:pt x="5" y="247"/>
                  <a:pt x="16" y="276"/>
                  <a:pt x="16" y="276"/>
                </a:cubicBezTo>
                <a:cubicBezTo>
                  <a:pt x="19" y="326"/>
                  <a:pt x="6" y="391"/>
                  <a:pt x="36" y="436"/>
                </a:cubicBezTo>
                <a:cubicBezTo>
                  <a:pt x="47" y="481"/>
                  <a:pt x="39" y="463"/>
                  <a:pt x="112" y="468"/>
                </a:cubicBezTo>
                <a:cubicBezTo>
                  <a:pt x="133" y="471"/>
                  <a:pt x="151" y="475"/>
                  <a:pt x="172" y="480"/>
                </a:cubicBezTo>
                <a:cubicBezTo>
                  <a:pt x="196" y="471"/>
                  <a:pt x="237" y="489"/>
                  <a:pt x="264" y="492"/>
                </a:cubicBezTo>
                <a:cubicBezTo>
                  <a:pt x="290" y="500"/>
                  <a:pt x="323" y="504"/>
                  <a:pt x="352" y="504"/>
                </a:cubicBezTo>
                <a:close/>
              </a:path>
            </a:pathLst>
          </a:custGeom>
          <a:solidFill>
            <a:srgbClr val="FF0000"/>
          </a:solidFill>
          <a:ln w="9360">
            <a:solidFill>
              <a:srgbClr val="FFFFFF"/>
            </a:solidFill>
            <a:round/>
            <a:headEnd/>
            <a:tailEnd/>
          </a:ln>
        </p:spPr>
        <p:txBody>
          <a:bodyPr wrap="none" anchor="ct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152400">
                  <a:srgbClr val="000000"/>
                </a:glow>
              </a:effectLst>
              <a:uLnTx/>
              <a:uFillTx/>
              <a:latin typeface="Arial" panose="020B0604020202020204" pitchFamily="34" charset="0"/>
              <a:cs typeface="Arial" panose="020B0604020202020204" pitchFamily="34" charset="0"/>
            </a:endParaRPr>
          </a:p>
        </p:txBody>
      </p:sp>
      <p:grpSp>
        <p:nvGrpSpPr>
          <p:cNvPr id="222230" name="Group 22"/>
          <p:cNvGrpSpPr>
            <a:grpSpLocks/>
          </p:cNvGrpSpPr>
          <p:nvPr/>
        </p:nvGrpSpPr>
        <p:grpSpPr bwMode="auto">
          <a:xfrm>
            <a:off x="2422525" y="4384675"/>
            <a:ext cx="166688" cy="1225550"/>
            <a:chOff x="1526" y="2762"/>
            <a:chExt cx="105" cy="772"/>
          </a:xfrm>
        </p:grpSpPr>
        <p:sp>
          <p:nvSpPr>
            <p:cNvPr id="116764" name="AutoShape 23"/>
            <p:cNvSpPr>
              <a:spLocks noChangeArrowheads="1"/>
            </p:cNvSpPr>
            <p:nvPr/>
          </p:nvSpPr>
          <p:spPr bwMode="auto">
            <a:xfrm>
              <a:off x="1593" y="2863"/>
              <a:ext cx="31" cy="392"/>
            </a:xfrm>
            <a:custGeom>
              <a:avLst/>
              <a:gdLst>
                <a:gd name="T0" fmla="*/ 15 w 31"/>
                <a:gd name="T1" fmla="*/ 0 h 392"/>
                <a:gd name="T2" fmla="*/ 31 w 31"/>
                <a:gd name="T3" fmla="*/ 280 h 392"/>
                <a:gd name="T4" fmla="*/ 15 w 31"/>
                <a:gd name="T5" fmla="*/ 392 h 392"/>
                <a:gd name="T6" fmla="*/ 0 60000 65536"/>
                <a:gd name="T7" fmla="*/ 0 60000 65536"/>
                <a:gd name="T8" fmla="*/ 0 60000 65536"/>
                <a:gd name="T9" fmla="*/ 0 w 31"/>
                <a:gd name="T10" fmla="*/ 0 h 392"/>
                <a:gd name="T11" fmla="*/ 31 w 31"/>
                <a:gd name="T12" fmla="*/ 392 h 392"/>
              </a:gdLst>
              <a:ahLst/>
              <a:cxnLst>
                <a:cxn ang="T6">
                  <a:pos x="T0" y="T1"/>
                </a:cxn>
                <a:cxn ang="T7">
                  <a:pos x="T2" y="T3"/>
                </a:cxn>
                <a:cxn ang="T8">
                  <a:pos x="T4" y="T5"/>
                </a:cxn>
              </a:cxnLst>
              <a:rect l="T9" t="T10" r="T11" b="T12"/>
              <a:pathLst>
                <a:path w="31" h="392">
                  <a:moveTo>
                    <a:pt x="15" y="0"/>
                  </a:moveTo>
                  <a:cubicBezTo>
                    <a:pt x="7" y="93"/>
                    <a:pt x="0" y="189"/>
                    <a:pt x="31" y="280"/>
                  </a:cubicBezTo>
                  <a:cubicBezTo>
                    <a:pt x="29" y="296"/>
                    <a:pt x="15" y="363"/>
                    <a:pt x="15" y="392"/>
                  </a:cubicBezTo>
                </a:path>
              </a:pathLst>
            </a:custGeom>
            <a:noFill/>
            <a:ln w="9360">
              <a:solidFill>
                <a:srgbClr val="FFFFFF"/>
              </a:solidFill>
              <a:round/>
              <a:headEnd/>
              <a:tailEnd/>
            </a:ln>
            <a:extLst>
              <a:ext uri="{909E8E84-426E-40dd-AFC4-6F175D3DCCD1}"/>
            </a:extLst>
          </p:spPr>
          <p:txBody>
            <a:bodyPr wrap="none" anchor="ct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152400">
                    <a:srgbClr val="000000"/>
                  </a:glow>
                </a:effectLst>
                <a:uLnTx/>
                <a:uFillTx/>
                <a:latin typeface="Arial" panose="020B0604020202020204" pitchFamily="34" charset="0"/>
                <a:cs typeface="Arial" panose="020B0604020202020204" pitchFamily="34" charset="0"/>
              </a:endParaRPr>
            </a:p>
          </p:txBody>
        </p:sp>
        <p:sp>
          <p:nvSpPr>
            <p:cNvPr id="116765" name="AutoShape 24"/>
            <p:cNvSpPr>
              <a:spLocks noChangeArrowheads="1"/>
            </p:cNvSpPr>
            <p:nvPr/>
          </p:nvSpPr>
          <p:spPr bwMode="auto">
            <a:xfrm>
              <a:off x="1526" y="3255"/>
              <a:ext cx="106" cy="280"/>
            </a:xfrm>
            <a:custGeom>
              <a:avLst/>
              <a:gdLst>
                <a:gd name="T0" fmla="*/ 82 w 106"/>
                <a:gd name="T1" fmla="*/ 0 h 280"/>
                <a:gd name="T2" fmla="*/ 34 w 106"/>
                <a:gd name="T3" fmla="*/ 264 h 280"/>
                <a:gd name="T4" fmla="*/ 106 w 106"/>
                <a:gd name="T5" fmla="*/ 216 h 280"/>
                <a:gd name="T6" fmla="*/ 74 w 106"/>
                <a:gd name="T7" fmla="*/ 112 h 280"/>
                <a:gd name="T8" fmla="*/ 74 w 106"/>
                <a:gd name="T9" fmla="*/ 48 h 280"/>
                <a:gd name="T10" fmla="*/ 58 w 106"/>
                <a:gd name="T11" fmla="*/ 24 h 280"/>
                <a:gd name="T12" fmla="*/ 82 w 106"/>
                <a:gd name="T13" fmla="*/ 0 h 280"/>
                <a:gd name="T14" fmla="*/ 0 60000 65536"/>
                <a:gd name="T15" fmla="*/ 0 60000 65536"/>
                <a:gd name="T16" fmla="*/ 0 60000 65536"/>
                <a:gd name="T17" fmla="*/ 0 60000 65536"/>
                <a:gd name="T18" fmla="*/ 0 60000 65536"/>
                <a:gd name="T19" fmla="*/ 0 60000 65536"/>
                <a:gd name="T20" fmla="*/ 0 60000 65536"/>
                <a:gd name="T21" fmla="*/ 0 w 106"/>
                <a:gd name="T22" fmla="*/ 0 h 280"/>
                <a:gd name="T23" fmla="*/ 106 w 106"/>
                <a:gd name="T24" fmla="*/ 280 h 2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 h="280">
                  <a:moveTo>
                    <a:pt x="82" y="0"/>
                  </a:moveTo>
                  <a:cubicBezTo>
                    <a:pt x="0" y="54"/>
                    <a:pt x="56" y="175"/>
                    <a:pt x="34" y="264"/>
                  </a:cubicBezTo>
                  <a:cubicBezTo>
                    <a:pt x="83" y="280"/>
                    <a:pt x="91" y="259"/>
                    <a:pt x="106" y="216"/>
                  </a:cubicBezTo>
                  <a:cubicBezTo>
                    <a:pt x="94" y="180"/>
                    <a:pt x="82" y="147"/>
                    <a:pt x="74" y="112"/>
                  </a:cubicBezTo>
                  <a:cubicBezTo>
                    <a:pt x="83" y="82"/>
                    <a:pt x="87" y="84"/>
                    <a:pt x="74" y="48"/>
                  </a:cubicBezTo>
                  <a:cubicBezTo>
                    <a:pt x="70" y="38"/>
                    <a:pt x="56" y="33"/>
                    <a:pt x="58" y="24"/>
                  </a:cubicBezTo>
                  <a:cubicBezTo>
                    <a:pt x="59" y="12"/>
                    <a:pt x="74" y="8"/>
                    <a:pt x="82" y="0"/>
                  </a:cubicBezTo>
                  <a:close/>
                </a:path>
              </a:pathLst>
            </a:custGeom>
            <a:solidFill>
              <a:srgbClr val="FF9900"/>
            </a:solidFill>
            <a:ln w="9360">
              <a:solidFill>
                <a:srgbClr val="FFFFFF"/>
              </a:solidFill>
              <a:round/>
              <a:headEnd/>
              <a:tailEnd/>
            </a:ln>
          </p:spPr>
          <p:txBody>
            <a:bodyPr wrap="none" anchor="ct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152400">
                    <a:srgbClr val="000000"/>
                  </a:glow>
                </a:effectLst>
                <a:uLnTx/>
                <a:uFillTx/>
                <a:latin typeface="Arial" panose="020B0604020202020204" pitchFamily="34" charset="0"/>
                <a:cs typeface="Arial" panose="020B0604020202020204" pitchFamily="34" charset="0"/>
              </a:endParaRPr>
            </a:p>
          </p:txBody>
        </p:sp>
        <p:sp>
          <p:nvSpPr>
            <p:cNvPr id="116766" name="AutoShape 25"/>
            <p:cNvSpPr>
              <a:spLocks noChangeArrowheads="1"/>
            </p:cNvSpPr>
            <p:nvPr/>
          </p:nvSpPr>
          <p:spPr bwMode="auto">
            <a:xfrm>
              <a:off x="1550" y="2762"/>
              <a:ext cx="80" cy="114"/>
            </a:xfrm>
            <a:custGeom>
              <a:avLst/>
              <a:gdLst>
                <a:gd name="T0" fmla="*/ 58 w 80"/>
                <a:gd name="T1" fmla="*/ 105 h 114"/>
                <a:gd name="T2" fmla="*/ 22 w 80"/>
                <a:gd name="T3" fmla="*/ 87 h 114"/>
                <a:gd name="T4" fmla="*/ 6 w 80"/>
                <a:gd name="T5" fmla="*/ 61 h 114"/>
                <a:gd name="T6" fmla="*/ 0 w 80"/>
                <a:gd name="T7" fmla="*/ 35 h 114"/>
                <a:gd name="T8" fmla="*/ 16 w 80"/>
                <a:gd name="T9" fmla="*/ 25 h 114"/>
                <a:gd name="T10" fmla="*/ 36 w 80"/>
                <a:gd name="T11" fmla="*/ 1 h 114"/>
                <a:gd name="T12" fmla="*/ 78 w 80"/>
                <a:gd name="T13" fmla="*/ 23 h 114"/>
                <a:gd name="T14" fmla="*/ 62 w 80"/>
                <a:gd name="T15" fmla="*/ 93 h 114"/>
                <a:gd name="T16" fmla="*/ 58 w 80"/>
                <a:gd name="T17" fmla="*/ 105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0"/>
                <a:gd name="T28" fmla="*/ 0 h 114"/>
                <a:gd name="T29" fmla="*/ 80 w 80"/>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0" h="114">
                  <a:moveTo>
                    <a:pt x="58" y="105"/>
                  </a:moveTo>
                  <a:cubicBezTo>
                    <a:pt x="47" y="97"/>
                    <a:pt x="34" y="91"/>
                    <a:pt x="22" y="87"/>
                  </a:cubicBezTo>
                  <a:cubicBezTo>
                    <a:pt x="16" y="78"/>
                    <a:pt x="10" y="70"/>
                    <a:pt x="6" y="61"/>
                  </a:cubicBezTo>
                  <a:cubicBezTo>
                    <a:pt x="4" y="51"/>
                    <a:pt x="2" y="43"/>
                    <a:pt x="0" y="35"/>
                  </a:cubicBezTo>
                  <a:cubicBezTo>
                    <a:pt x="2" y="26"/>
                    <a:pt x="7" y="27"/>
                    <a:pt x="16" y="25"/>
                  </a:cubicBezTo>
                  <a:cubicBezTo>
                    <a:pt x="22" y="16"/>
                    <a:pt x="27" y="6"/>
                    <a:pt x="36" y="1"/>
                  </a:cubicBezTo>
                  <a:cubicBezTo>
                    <a:pt x="62" y="9"/>
                    <a:pt x="62" y="0"/>
                    <a:pt x="78" y="23"/>
                  </a:cubicBezTo>
                  <a:cubicBezTo>
                    <a:pt x="80" y="45"/>
                    <a:pt x="75" y="73"/>
                    <a:pt x="62" y="93"/>
                  </a:cubicBezTo>
                  <a:cubicBezTo>
                    <a:pt x="57" y="110"/>
                    <a:pt x="58" y="114"/>
                    <a:pt x="58" y="105"/>
                  </a:cubicBezTo>
                  <a:close/>
                </a:path>
              </a:pathLst>
            </a:custGeom>
            <a:solidFill>
              <a:srgbClr val="FF9900"/>
            </a:solidFill>
            <a:ln w="9360">
              <a:solidFill>
                <a:srgbClr val="FFFFFF"/>
              </a:solidFill>
              <a:round/>
              <a:headEnd/>
              <a:tailEnd/>
            </a:ln>
          </p:spPr>
          <p:txBody>
            <a:bodyPr wrap="none" anchor="ct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152400">
                    <a:srgbClr val="000000"/>
                  </a:glow>
                </a:effectLst>
                <a:uLnTx/>
                <a:uFillTx/>
                <a:latin typeface="Arial" panose="020B0604020202020204" pitchFamily="34" charset="0"/>
                <a:cs typeface="Arial" panose="020B0604020202020204" pitchFamily="34" charset="0"/>
              </a:endParaRPr>
            </a:p>
          </p:txBody>
        </p:sp>
      </p:grpSp>
      <p:sp>
        <p:nvSpPr>
          <p:cNvPr id="48154" name="Text Box 26"/>
          <p:cNvSpPr txBox="1">
            <a:spLocks noChangeArrowheads="1"/>
          </p:cNvSpPr>
          <p:nvPr/>
        </p:nvSpPr>
        <p:spPr bwMode="auto">
          <a:xfrm>
            <a:off x="2133600" y="4343400"/>
            <a:ext cx="2798763" cy="587375"/>
          </a:xfrm>
          <a:prstGeom prst="rect">
            <a:avLst/>
          </a:prstGeom>
          <a:noFill/>
          <a:ln>
            <a:noFill/>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MS PGothic" panose="020B0600070205080204" pitchFamily="34" charset="-128"/>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MS PGothic" panose="020B0600070205080204" pitchFamily="34" charset="-128"/>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MS PGothic" panose="020B0600070205080204" pitchFamily="34" charset="-128"/>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MS PGothic" panose="020B0600070205080204" pitchFamily="34" charset="-128"/>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MS PGothic" panose="020B0600070205080204" pitchFamily="34" charset="-128"/>
              </a:defRPr>
            </a:lvl9pPr>
          </a:lstStyle>
          <a:p>
            <a:pPr marL="0" marR="0" lvl="0" indent="0" algn="l" defTabSz="449263" rtl="0" eaLnBrk="1" fontAlgn="base" latinLnBrk="0" hangingPunct="1">
              <a:lnSpc>
                <a:spcPct val="100000"/>
              </a:lnSpc>
              <a:spcBef>
                <a:spcPts val="2000"/>
              </a:spcBef>
              <a:spcAft>
                <a:spcPct val="0"/>
              </a:spcAft>
              <a:buClr>
                <a:srgbClr val="FFFFFF"/>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altLang="en-US" sz="3200" b="1" i="0" u="none" strike="noStrike" kern="1200" cap="none" spc="0" normalizeH="0" baseline="0" noProof="0" dirty="0">
                <a:ln>
                  <a:noFill/>
                </a:ln>
                <a:solidFill>
                  <a:srgbClr val="FFFFFF"/>
                </a:solidFill>
                <a:effectLst>
                  <a:glow rad="152400">
                    <a:srgbClr val="000000"/>
                  </a:glow>
                </a:effectLst>
                <a:uLnTx/>
                <a:uFillTx/>
                <a:cs typeface="Arial" panose="020B0604020202020204" pitchFamily="34" charset="0"/>
              </a:rPr>
              <a:t>إسرائيل</a:t>
            </a:r>
            <a:endParaRPr kumimoji="0" lang="en-US" altLang="en-US" sz="3200" b="1" i="0" u="none" strike="noStrike" kern="1200" cap="none" spc="0" normalizeH="0" baseline="0" noProof="0" dirty="0">
              <a:ln>
                <a:noFill/>
              </a:ln>
              <a:solidFill>
                <a:srgbClr val="FFFFFF"/>
              </a:solidFill>
              <a:effectLst>
                <a:glow rad="152400">
                  <a:srgbClr val="000000"/>
                </a:glow>
                <a:outerShdw blurRad="38100" dist="38100" dir="2700000" algn="tl">
                  <a:srgbClr val="000000"/>
                </a:outerShdw>
              </a:effectLst>
              <a:uLnTx/>
              <a:uFillTx/>
              <a:cs typeface="Arial" panose="020B0604020202020204" pitchFamily="34" charset="0"/>
            </a:endParaRPr>
          </a:p>
        </p:txBody>
      </p:sp>
      <p:sp>
        <p:nvSpPr>
          <p:cNvPr id="372758" name="AutoShape 27"/>
          <p:cNvSpPr>
            <a:spLocks noChangeArrowheads="1"/>
          </p:cNvSpPr>
          <p:nvPr/>
        </p:nvSpPr>
        <p:spPr bwMode="auto">
          <a:xfrm>
            <a:off x="7848600" y="5334000"/>
            <a:ext cx="1430338" cy="1755775"/>
          </a:xfrm>
          <a:custGeom>
            <a:avLst/>
            <a:gdLst>
              <a:gd name="T0" fmla="*/ 2147483647 w 757"/>
              <a:gd name="T1" fmla="*/ 2147483647 h 1106"/>
              <a:gd name="T2" fmla="*/ 2147483647 w 757"/>
              <a:gd name="T3" fmla="*/ 2147483647 h 1106"/>
              <a:gd name="T4" fmla="*/ 2147483647 w 757"/>
              <a:gd name="T5" fmla="*/ 2147483647 h 1106"/>
              <a:gd name="T6" fmla="*/ 2147483647 w 757"/>
              <a:gd name="T7" fmla="*/ 2147483647 h 1106"/>
              <a:gd name="T8" fmla="*/ 2147483647 w 757"/>
              <a:gd name="T9" fmla="*/ 2147483647 h 1106"/>
              <a:gd name="T10" fmla="*/ 2147483647 w 757"/>
              <a:gd name="T11" fmla="*/ 2147483647 h 1106"/>
              <a:gd name="T12" fmla="*/ 2147483647 w 757"/>
              <a:gd name="T13" fmla="*/ 2147483647 h 1106"/>
              <a:gd name="T14" fmla="*/ 2147483647 w 757"/>
              <a:gd name="T15" fmla="*/ 2147483647 h 1106"/>
              <a:gd name="T16" fmla="*/ 2147483647 w 757"/>
              <a:gd name="T17" fmla="*/ 2147483647 h 1106"/>
              <a:gd name="T18" fmla="*/ 2147483647 w 757"/>
              <a:gd name="T19" fmla="*/ 2147483647 h 1106"/>
              <a:gd name="T20" fmla="*/ 2147483647 w 757"/>
              <a:gd name="T21" fmla="*/ 2147483647 h 1106"/>
              <a:gd name="T22" fmla="*/ 0 w 757"/>
              <a:gd name="T23" fmla="*/ 2147483647 h 1106"/>
              <a:gd name="T24" fmla="*/ 2147483647 w 757"/>
              <a:gd name="T25" fmla="*/ 2147483647 h 1106"/>
              <a:gd name="T26" fmla="*/ 2147483647 w 757"/>
              <a:gd name="T27" fmla="*/ 2147483647 h 1106"/>
              <a:gd name="T28" fmla="*/ 2147483647 w 757"/>
              <a:gd name="T29" fmla="*/ 2147483647 h 1106"/>
              <a:gd name="T30" fmla="*/ 2147483647 w 757"/>
              <a:gd name="T31" fmla="*/ 2147483647 h 1106"/>
              <a:gd name="T32" fmla="*/ 2147483647 w 757"/>
              <a:gd name="T33" fmla="*/ 2147483647 h 1106"/>
              <a:gd name="T34" fmla="*/ 2147483647 w 757"/>
              <a:gd name="T35" fmla="*/ 2147483647 h 1106"/>
              <a:gd name="T36" fmla="*/ 2147483647 w 757"/>
              <a:gd name="T37" fmla="*/ 2147483647 h 1106"/>
              <a:gd name="T38" fmla="*/ 2147483647 w 757"/>
              <a:gd name="T39" fmla="*/ 2147483647 h 1106"/>
              <a:gd name="T40" fmla="*/ 2147483647 w 757"/>
              <a:gd name="T41" fmla="*/ 2147483647 h 1106"/>
              <a:gd name="T42" fmla="*/ 2147483647 w 757"/>
              <a:gd name="T43" fmla="*/ 2147483647 h 1106"/>
              <a:gd name="T44" fmla="*/ 2147483647 w 757"/>
              <a:gd name="T45" fmla="*/ 2147483647 h 1106"/>
              <a:gd name="T46" fmla="*/ 2147483647 w 757"/>
              <a:gd name="T47" fmla="*/ 2147483647 h 1106"/>
              <a:gd name="T48" fmla="*/ 2147483647 w 757"/>
              <a:gd name="T49" fmla="*/ 2147483647 h 1106"/>
              <a:gd name="T50" fmla="*/ 2147483647 w 757"/>
              <a:gd name="T51" fmla="*/ 2147483647 h 1106"/>
              <a:gd name="T52" fmla="*/ 2147483647 w 757"/>
              <a:gd name="T53" fmla="*/ 2147483647 h 1106"/>
              <a:gd name="T54" fmla="*/ 2147483647 w 757"/>
              <a:gd name="T55" fmla="*/ 2147483647 h 1106"/>
              <a:gd name="T56" fmla="*/ 2147483647 w 757"/>
              <a:gd name="T57" fmla="*/ 2147483647 h 110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57"/>
              <a:gd name="T88" fmla="*/ 0 h 1106"/>
              <a:gd name="T89" fmla="*/ 757 w 757"/>
              <a:gd name="T90" fmla="*/ 1106 h 110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57" h="1106">
                <a:moveTo>
                  <a:pt x="691" y="229"/>
                </a:moveTo>
                <a:cubicBezTo>
                  <a:pt x="668" y="159"/>
                  <a:pt x="691" y="201"/>
                  <a:pt x="594" y="144"/>
                </a:cubicBezTo>
                <a:cubicBezTo>
                  <a:pt x="571" y="130"/>
                  <a:pt x="556" y="105"/>
                  <a:pt x="533" y="95"/>
                </a:cubicBezTo>
                <a:cubicBezTo>
                  <a:pt x="514" y="86"/>
                  <a:pt x="492" y="88"/>
                  <a:pt x="473" y="83"/>
                </a:cubicBezTo>
                <a:cubicBezTo>
                  <a:pt x="463" y="80"/>
                  <a:pt x="387" y="54"/>
                  <a:pt x="364" y="47"/>
                </a:cubicBezTo>
                <a:cubicBezTo>
                  <a:pt x="351" y="42"/>
                  <a:pt x="327" y="35"/>
                  <a:pt x="327" y="35"/>
                </a:cubicBezTo>
                <a:cubicBezTo>
                  <a:pt x="319" y="26"/>
                  <a:pt x="309" y="0"/>
                  <a:pt x="303" y="10"/>
                </a:cubicBezTo>
                <a:cubicBezTo>
                  <a:pt x="280" y="40"/>
                  <a:pt x="295" y="86"/>
                  <a:pt x="279" y="120"/>
                </a:cubicBezTo>
                <a:cubicBezTo>
                  <a:pt x="258" y="161"/>
                  <a:pt x="175" y="249"/>
                  <a:pt x="133" y="277"/>
                </a:cubicBezTo>
                <a:cubicBezTo>
                  <a:pt x="94" y="334"/>
                  <a:pt x="113" y="299"/>
                  <a:pt x="85" y="386"/>
                </a:cubicBezTo>
                <a:cubicBezTo>
                  <a:pt x="80" y="398"/>
                  <a:pt x="82" y="414"/>
                  <a:pt x="73" y="423"/>
                </a:cubicBezTo>
                <a:cubicBezTo>
                  <a:pt x="35" y="459"/>
                  <a:pt x="58" y="441"/>
                  <a:pt x="0" y="471"/>
                </a:cubicBezTo>
                <a:cubicBezTo>
                  <a:pt x="18" y="525"/>
                  <a:pt x="45" y="550"/>
                  <a:pt x="97" y="568"/>
                </a:cubicBezTo>
                <a:cubicBezTo>
                  <a:pt x="129" y="616"/>
                  <a:pt x="131" y="676"/>
                  <a:pt x="182" y="714"/>
                </a:cubicBezTo>
                <a:cubicBezTo>
                  <a:pt x="205" y="731"/>
                  <a:pt x="255" y="762"/>
                  <a:pt x="255" y="762"/>
                </a:cubicBezTo>
                <a:cubicBezTo>
                  <a:pt x="250" y="778"/>
                  <a:pt x="239" y="794"/>
                  <a:pt x="242" y="811"/>
                </a:cubicBezTo>
                <a:cubicBezTo>
                  <a:pt x="243" y="822"/>
                  <a:pt x="260" y="825"/>
                  <a:pt x="267" y="835"/>
                </a:cubicBezTo>
                <a:cubicBezTo>
                  <a:pt x="307" y="900"/>
                  <a:pt x="241" y="845"/>
                  <a:pt x="315" y="895"/>
                </a:cubicBezTo>
                <a:cubicBezTo>
                  <a:pt x="323" y="919"/>
                  <a:pt x="330" y="943"/>
                  <a:pt x="339" y="968"/>
                </a:cubicBezTo>
                <a:cubicBezTo>
                  <a:pt x="342" y="980"/>
                  <a:pt x="339" y="999"/>
                  <a:pt x="351" y="1004"/>
                </a:cubicBezTo>
                <a:cubicBezTo>
                  <a:pt x="375" y="1012"/>
                  <a:pt x="424" y="1029"/>
                  <a:pt x="424" y="1029"/>
                </a:cubicBezTo>
                <a:cubicBezTo>
                  <a:pt x="452" y="1025"/>
                  <a:pt x="480" y="1017"/>
                  <a:pt x="509" y="1017"/>
                </a:cubicBezTo>
                <a:cubicBezTo>
                  <a:pt x="752" y="1017"/>
                  <a:pt x="757" y="1106"/>
                  <a:pt x="727" y="980"/>
                </a:cubicBezTo>
                <a:cubicBezTo>
                  <a:pt x="735" y="923"/>
                  <a:pt x="748" y="867"/>
                  <a:pt x="751" y="811"/>
                </a:cubicBezTo>
                <a:cubicBezTo>
                  <a:pt x="754" y="736"/>
                  <a:pt x="727" y="653"/>
                  <a:pt x="715" y="580"/>
                </a:cubicBezTo>
                <a:cubicBezTo>
                  <a:pt x="733" y="505"/>
                  <a:pt x="712" y="426"/>
                  <a:pt x="703" y="350"/>
                </a:cubicBezTo>
                <a:cubicBezTo>
                  <a:pt x="699" y="321"/>
                  <a:pt x="696" y="293"/>
                  <a:pt x="691" y="265"/>
                </a:cubicBezTo>
                <a:cubicBezTo>
                  <a:pt x="688" y="252"/>
                  <a:pt x="679" y="241"/>
                  <a:pt x="679" y="229"/>
                </a:cubicBezTo>
                <a:cubicBezTo>
                  <a:pt x="679" y="225"/>
                  <a:pt x="687" y="229"/>
                  <a:pt x="691" y="229"/>
                </a:cubicBezTo>
                <a:close/>
              </a:path>
            </a:pathLst>
          </a:custGeom>
          <a:solidFill>
            <a:schemeClr val="accent2">
              <a:lumMod val="75000"/>
            </a:schemeClr>
          </a:solidFill>
          <a:ln w="9360">
            <a:solidFill>
              <a:srgbClr val="FFFFFF"/>
            </a:solidFill>
            <a:round/>
            <a:headEnd/>
            <a:tailEnd/>
          </a:ln>
        </p:spPr>
        <p:txBody>
          <a:bodyPr wrap="none" anchor="ct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152400">
                  <a:srgbClr val="000000"/>
                </a:glow>
              </a:effectLst>
              <a:uLnTx/>
              <a:uFillTx/>
              <a:latin typeface="Arial" panose="020B0604020202020204" pitchFamily="34" charset="0"/>
              <a:cs typeface="Arial" panose="020B0604020202020204" pitchFamily="34" charset="0"/>
            </a:endParaRPr>
          </a:p>
        </p:txBody>
      </p:sp>
      <p:sp>
        <p:nvSpPr>
          <p:cNvPr id="131097" name="Text Box 28"/>
          <p:cNvSpPr txBox="1">
            <a:spLocks noChangeArrowheads="1"/>
          </p:cNvSpPr>
          <p:nvPr/>
        </p:nvSpPr>
        <p:spPr bwMode="auto">
          <a:xfrm>
            <a:off x="8027988" y="5661025"/>
            <a:ext cx="1196975" cy="710067"/>
          </a:xfrm>
          <a:prstGeom prst="rect">
            <a:avLst/>
          </a:prstGeom>
          <a:noFill/>
          <a:ln>
            <a:noFill/>
          </a:ln>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charset="0"/>
                <a:ea typeface="MS PGothic" charset="0"/>
                <a:cs typeface="Arial"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charset="0"/>
                <a:ea typeface="MS PGothic" charset="0"/>
                <a:cs typeface="Arial"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MS PGothic" charset="0"/>
                <a:cs typeface="Arial"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5pPr>
            <a:lvl6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6pPr>
            <a:lvl7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7pPr>
            <a:lvl8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8pPr>
            <a:lvl9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9pPr>
          </a:lstStyle>
          <a:p>
            <a:pPr marL="0" marR="0" lvl="0" indent="0" algn="ctr" defTabSz="449263" rtl="0" eaLnBrk="1" fontAlgn="base" latinLnBrk="0" hangingPunct="1">
              <a:lnSpc>
                <a:spcPct val="100000"/>
              </a:lnSpc>
              <a:spcBef>
                <a:spcPts val="1250"/>
              </a:spcBef>
              <a:spcAft>
                <a:spcPct val="0"/>
              </a:spcAft>
              <a:buClr>
                <a:srgbClr val="FFFFFF"/>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000" b="1" i="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cs typeface="Arial" panose="020B0604020202020204" pitchFamily="34" charset="0"/>
              </a:rPr>
              <a:t>الخليج الفارسی</a:t>
            </a:r>
            <a:endParaRPr kumimoji="0" lang="en-US" sz="2000" b="1" i="0" u="none" strike="noStrike" kern="1200" cap="none" spc="0" normalizeH="0" baseline="0" noProof="0" dirty="0">
              <a:ln>
                <a:noFill/>
              </a:ln>
              <a:solidFill>
                <a:srgbClr val="FFFFFF"/>
              </a:solidFill>
              <a:effectLst>
                <a:glow rad="152400">
                  <a:srgbClr val="000000"/>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8160" name="AutoShape 32"/>
          <p:cNvSpPr>
            <a:spLocks noChangeArrowheads="1"/>
          </p:cNvSpPr>
          <p:nvPr/>
        </p:nvSpPr>
        <p:spPr bwMode="auto">
          <a:xfrm>
            <a:off x="5867400" y="2667000"/>
            <a:ext cx="533400" cy="533400"/>
          </a:xfrm>
          <a:prstGeom prst="irregularSeal2">
            <a:avLst/>
          </a:prstGeom>
          <a:solidFill>
            <a:srgbClr val="FF0000"/>
          </a:solidFill>
          <a:ln w="9360">
            <a:solidFill>
              <a:srgbClr val="FFFFFF"/>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glow rad="152400">
                  <a:srgbClr val="000000"/>
                </a:glow>
              </a:effectLst>
              <a:uLnTx/>
              <a:uFillTx/>
              <a:latin typeface="Arial" panose="020B0604020202020204" pitchFamily="34" charset="0"/>
              <a:cs typeface="Arial" panose="020B0604020202020204" pitchFamily="34" charset="0"/>
            </a:endParaRPr>
          </a:p>
        </p:txBody>
      </p:sp>
      <p:sp>
        <p:nvSpPr>
          <p:cNvPr id="48137" name="Text Box 9"/>
          <p:cNvSpPr txBox="1">
            <a:spLocks noChangeArrowheads="1"/>
          </p:cNvSpPr>
          <p:nvPr/>
        </p:nvSpPr>
        <p:spPr bwMode="auto">
          <a:xfrm>
            <a:off x="1981200" y="4876800"/>
            <a:ext cx="2970213" cy="587375"/>
          </a:xfrm>
          <a:prstGeom prst="rect">
            <a:avLst/>
          </a:prstGeom>
          <a:noFill/>
          <a:ln>
            <a:noFill/>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MS PGothic" panose="020B0600070205080204" pitchFamily="34" charset="-128"/>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MS PGothic" panose="020B0600070205080204" pitchFamily="34" charset="-128"/>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MS PGothic" panose="020B0600070205080204" pitchFamily="34" charset="-128"/>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MS PGothic" panose="020B0600070205080204" pitchFamily="34" charset="-128"/>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MS PGothic" panose="020B0600070205080204" pitchFamily="34" charset="-128"/>
              </a:defRPr>
            </a:lvl9pPr>
          </a:lstStyle>
          <a:p>
            <a:pPr marL="0" marR="0" lvl="0" indent="0" algn="l" defTabSz="449263" rtl="0" eaLnBrk="1" fontAlgn="base" latinLnBrk="0" hangingPunct="1">
              <a:lnSpc>
                <a:spcPct val="100000"/>
              </a:lnSpc>
              <a:spcBef>
                <a:spcPts val="2000"/>
              </a:spcBef>
              <a:spcAft>
                <a:spcPct val="0"/>
              </a:spcAft>
              <a:buClr>
                <a:srgbClr val="FFFFFF"/>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altLang="en-US" sz="3200" b="1" i="0" u="none" strike="noStrike" kern="1200" cap="none" spc="0" normalizeH="0" baseline="0" noProof="0" dirty="0">
                <a:ln>
                  <a:noFill/>
                </a:ln>
                <a:solidFill>
                  <a:srgbClr val="FFFFFF"/>
                </a:solidFill>
                <a:effectLst>
                  <a:glow rad="152400">
                    <a:srgbClr val="000000"/>
                  </a:glow>
                </a:effectLst>
                <a:uLnTx/>
                <a:uFillTx/>
                <a:cs typeface="Arial" panose="020B0604020202020204" pitchFamily="34" charset="0"/>
              </a:rPr>
              <a:t>يهوذا</a:t>
            </a:r>
            <a:endParaRPr kumimoji="0" lang="en-US" altLang="en-US" sz="3200" b="0" i="0" u="none" strike="noStrike" kern="1200" cap="none" spc="0" normalizeH="0" baseline="0" noProof="0" dirty="0">
              <a:ln>
                <a:noFill/>
              </a:ln>
              <a:solidFill>
                <a:srgbClr val="FFFFFF"/>
              </a:solidFill>
              <a:effectLst>
                <a:glow rad="152400">
                  <a:srgbClr val="000000"/>
                </a:glow>
                <a:outerShdw blurRad="38100" dist="38100" dir="2700000" algn="tl">
                  <a:srgbClr val="000000"/>
                </a:outerShdw>
              </a:effectLst>
              <a:uLnTx/>
              <a:uFillTx/>
              <a:cs typeface="Arial" panose="020B0604020202020204" pitchFamily="34" charset="0"/>
            </a:endParaRPr>
          </a:p>
        </p:txBody>
      </p:sp>
    </p:spTree>
    <p:extLst>
      <p:ext uri="{BB962C8B-B14F-4D97-AF65-F5344CB8AC3E}">
        <p14:creationId xmlns:p14="http://schemas.microsoft.com/office/powerpoint/2010/main" val="393615363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nodeType="afterEffect">
                                  <p:stCondLst>
                                    <p:cond delay="0"/>
                                  </p:stCondLst>
                                  <p:iterate type="lt">
                                    <p:tmPct val="100000"/>
                                  </p:iterate>
                                  <p:childTnLst>
                                    <p:set>
                                      <p:cBhvr additive="repl">
                                        <p:cTn id="6" dur="1" fill="hold">
                                          <p:stCondLst>
                                            <p:cond delay="0"/>
                                          </p:stCondLst>
                                        </p:cTn>
                                        <p:tgtEl>
                                          <p:spTgt spid="48131"/>
                                        </p:tgtEl>
                                        <p:attrNameLst>
                                          <p:attrName>style.visibility</p:attrName>
                                        </p:attrNameLst>
                                      </p:cBhvr>
                                      <p:to>
                                        <p:strVal val="visible"/>
                                      </p:to>
                                    </p:set>
                                    <p:anim calcmode="lin" valueType="num">
                                      <p:cBhvr additive="repl">
                                        <p:cTn id="7" dur="10" fill="hold"/>
                                        <p:tgtEl>
                                          <p:spTgt spid="48131"/>
                                        </p:tgtEl>
                                        <p:attrNameLst>
                                          <p:attrName>ppt_w</p:attrName>
                                        </p:attrNameLst>
                                      </p:cBhvr>
                                      <p:tavLst>
                                        <p:tav tm="100000">
                                          <p:val>
                                            <p:fltVal val="0"/>
                                          </p:val>
                                        </p:tav>
                                        <p:tav tm="100000">
                                          <p:val>
                                            <p:strVal val="#ppt_w"/>
                                          </p:val>
                                        </p:tav>
                                      </p:tavLst>
                                    </p:anim>
                                    <p:anim calcmode="lin" valueType="num">
                                      <p:cBhvr additive="repl">
                                        <p:cTn id="8" dur="10" fill="hold"/>
                                        <p:tgtEl>
                                          <p:spTgt spid="48131"/>
                                        </p:tgtEl>
                                        <p:attrNameLst>
                                          <p:attrName>ppt_h</p:attrName>
                                        </p:attrNameLst>
                                      </p:cBhvr>
                                      <p:tavLst>
                                        <p:tav tm="100000">
                                          <p:val>
                                            <p:strVal val="#ppt_h"/>
                                          </p:val>
                                        </p:tav>
                                        <p:tav tm="100000">
                                          <p:val>
                                            <p:strVal val="#ppt_h"/>
                                          </p:val>
                                        </p:tav>
                                      </p:tavLst>
                                    </p:anim>
                                  </p:childTnLst>
                                </p:cTn>
                              </p:par>
                            </p:childTnLst>
                          </p:cTn>
                        </p:par>
                        <p:par>
                          <p:cTn id="9" fill="hold" nodeType="afterGroup">
                            <p:stCondLst>
                              <p:cond delay="140"/>
                            </p:stCondLst>
                            <p:childTnLst>
                              <p:par>
                                <p:cTn id="10" presetID="1" presetClass="entr" fill="hold" grpId="0" nodeType="afterEffect">
                                  <p:stCondLst>
                                    <p:cond delay="0"/>
                                  </p:stCondLst>
                                  <p:childTnLst>
                                    <p:set>
                                      <p:cBhvr additive="repl">
                                        <p:cTn id="11" dur="1" fill="hold">
                                          <p:stCondLst>
                                            <p:cond delay="0"/>
                                          </p:stCondLst>
                                        </p:cTn>
                                        <p:tgtEl>
                                          <p:spTgt spid="48160"/>
                                        </p:tgtEl>
                                        <p:attrNameLst>
                                          <p:attrName>style.visibility</p:attrName>
                                        </p:attrNameLst>
                                      </p:cBhvr>
                                      <p:to>
                                        <p:strVal val="visible"/>
                                      </p:to>
                                    </p:set>
                                  </p:childTnLst>
                                </p:cTn>
                              </p:par>
                            </p:childTnLst>
                          </p:cTn>
                        </p:par>
                        <p:par>
                          <p:cTn id="12" fill="hold" nodeType="afterGroup">
                            <p:stCondLst>
                              <p:cond delay="140"/>
                            </p:stCondLst>
                            <p:childTnLst>
                              <p:par>
                                <p:cTn id="13" presetID="4" presetClass="entr" presetSubtype="32" fill="hold" nodeType="afterEffect">
                                  <p:stCondLst>
                                    <p:cond delay="0"/>
                                  </p:stCondLst>
                                  <p:childTnLst>
                                    <p:set>
                                      <p:cBhvr additive="repl">
                                        <p:cTn id="14" dur="1" fill="hold">
                                          <p:stCondLst>
                                            <p:cond delay="0"/>
                                          </p:stCondLst>
                                        </p:cTn>
                                        <p:tgtEl>
                                          <p:spTgt spid="48141"/>
                                        </p:tgtEl>
                                        <p:attrNameLst>
                                          <p:attrName>style.visibility</p:attrName>
                                        </p:attrNameLst>
                                      </p:cBhvr>
                                      <p:to>
                                        <p:strVal val="visible"/>
                                      </p:to>
                                    </p:set>
                                    <p:animEffect transition="in" filter="box(out)">
                                      <p:cBhvr additive="repl">
                                        <p:cTn id="15" dur="500"/>
                                        <p:tgtEl>
                                          <p:spTgt spid="48141"/>
                                        </p:tgtEl>
                                      </p:cBhvr>
                                    </p:animEffect>
                                  </p:childTnLst>
                                </p:cTn>
                              </p:par>
                            </p:childTnLst>
                          </p:cTn>
                        </p:par>
                        <p:par>
                          <p:cTn id="16" fill="hold" nodeType="afterGroup">
                            <p:stCondLst>
                              <p:cond delay="640"/>
                            </p:stCondLst>
                            <p:childTnLst>
                              <p:par>
                                <p:cTn id="17" presetID="4" presetClass="entr" presetSubtype="32" fill="hold" nodeType="afterEffect">
                                  <p:stCondLst>
                                    <p:cond delay="0"/>
                                  </p:stCondLst>
                                  <p:childTnLst>
                                    <p:set>
                                      <p:cBhvr additive="repl">
                                        <p:cTn id="18" dur="1" fill="hold">
                                          <p:stCondLst>
                                            <p:cond delay="0"/>
                                          </p:stCondLst>
                                        </p:cTn>
                                        <p:tgtEl>
                                          <p:spTgt spid="48130"/>
                                        </p:tgtEl>
                                        <p:attrNameLst>
                                          <p:attrName>style.visibility</p:attrName>
                                        </p:attrNameLst>
                                      </p:cBhvr>
                                      <p:to>
                                        <p:strVal val="visible"/>
                                      </p:to>
                                    </p:set>
                                    <p:animEffect transition="in" filter="box(out)">
                                      <p:cBhvr additive="repl">
                                        <p:cTn id="19" dur="500"/>
                                        <p:tgtEl>
                                          <p:spTgt spid="48130"/>
                                        </p:tgtEl>
                                      </p:cBhvr>
                                    </p:animEffect>
                                  </p:childTnLst>
                                </p:cTn>
                              </p:par>
                            </p:childTnLst>
                          </p:cTn>
                        </p:par>
                        <p:par>
                          <p:cTn id="20" fill="hold" nodeType="afterGroup">
                            <p:stCondLst>
                              <p:cond delay="1140"/>
                            </p:stCondLst>
                            <p:childTnLst>
                              <p:par>
                                <p:cTn id="21" presetID="22" presetClass="entr" presetSubtype="2" fill="hold" nodeType="afterEffect">
                                  <p:stCondLst>
                                    <p:cond delay="0"/>
                                  </p:stCondLst>
                                  <p:childTnLst>
                                    <p:set>
                                      <p:cBhvr additive="repl">
                                        <p:cTn id="22" dur="1" fill="hold">
                                          <p:stCondLst>
                                            <p:cond delay="0"/>
                                          </p:stCondLst>
                                        </p:cTn>
                                        <p:tgtEl>
                                          <p:spTgt spid="48145"/>
                                        </p:tgtEl>
                                        <p:attrNameLst>
                                          <p:attrName>style.visibility</p:attrName>
                                        </p:attrNameLst>
                                      </p:cBhvr>
                                      <p:to>
                                        <p:strVal val="visible"/>
                                      </p:to>
                                    </p:set>
                                    <p:animEffect transition="in" filter="wipe(right)">
                                      <p:cBhvr additive="repl">
                                        <p:cTn id="23" dur="500"/>
                                        <p:tgtEl>
                                          <p:spTgt spid="48145"/>
                                        </p:tgtEl>
                                      </p:cBhvr>
                                    </p:animEffect>
                                  </p:childTnLst>
                                </p:cTn>
                              </p:par>
                            </p:childTnLst>
                          </p:cTn>
                        </p:par>
                        <p:par>
                          <p:cTn id="24" fill="hold" nodeType="afterGroup">
                            <p:stCondLst>
                              <p:cond delay="1640"/>
                            </p:stCondLst>
                            <p:childTnLst>
                              <p:par>
                                <p:cTn id="25" presetID="22" presetClass="entr" presetSubtype="2" fill="hold" nodeType="afterEffect">
                                  <p:stCondLst>
                                    <p:cond delay="0"/>
                                  </p:stCondLst>
                                  <p:childTnLst>
                                    <p:set>
                                      <p:cBhvr additive="repl">
                                        <p:cTn id="26" dur="1" fill="hold">
                                          <p:stCondLst>
                                            <p:cond delay="0"/>
                                          </p:stCondLst>
                                        </p:cTn>
                                        <p:tgtEl>
                                          <p:spTgt spid="48146"/>
                                        </p:tgtEl>
                                        <p:attrNameLst>
                                          <p:attrName>style.visibility</p:attrName>
                                        </p:attrNameLst>
                                      </p:cBhvr>
                                      <p:to>
                                        <p:strVal val="visible"/>
                                      </p:to>
                                    </p:set>
                                    <p:animEffect transition="in" filter="wipe(right)">
                                      <p:cBhvr additive="repl">
                                        <p:cTn id="27" dur="500"/>
                                        <p:tgtEl>
                                          <p:spTgt spid="48146"/>
                                        </p:tgtEl>
                                      </p:cBhvr>
                                    </p:animEffect>
                                  </p:childTnLst>
                                </p:cTn>
                              </p:par>
                            </p:childTnLst>
                          </p:cTn>
                        </p:par>
                        <p:par>
                          <p:cTn id="28" fill="hold" nodeType="afterGroup">
                            <p:stCondLst>
                              <p:cond delay="2140"/>
                            </p:stCondLst>
                            <p:childTnLst>
                              <p:par>
                                <p:cTn id="29" presetID="22" presetClass="entr" presetSubtype="2" fill="hold" nodeType="afterEffect">
                                  <p:stCondLst>
                                    <p:cond delay="0"/>
                                  </p:stCondLst>
                                  <p:childTnLst>
                                    <p:set>
                                      <p:cBhvr additive="repl">
                                        <p:cTn id="30" dur="1" fill="hold">
                                          <p:stCondLst>
                                            <p:cond delay="0"/>
                                          </p:stCondLst>
                                        </p:cTn>
                                        <p:tgtEl>
                                          <p:spTgt spid="48147"/>
                                        </p:tgtEl>
                                        <p:attrNameLst>
                                          <p:attrName>style.visibility</p:attrName>
                                        </p:attrNameLst>
                                      </p:cBhvr>
                                      <p:to>
                                        <p:strVal val="visible"/>
                                      </p:to>
                                    </p:set>
                                    <p:animEffect transition="in" filter="wipe(right)">
                                      <p:cBhvr additive="repl">
                                        <p:cTn id="31" dur="500"/>
                                        <p:tgtEl>
                                          <p:spTgt spid="48147"/>
                                        </p:tgtEl>
                                      </p:cBhvr>
                                    </p:animEffect>
                                  </p:childTnLst>
                                </p:cTn>
                              </p:par>
                            </p:childTnLst>
                          </p:cTn>
                        </p:par>
                        <p:par>
                          <p:cTn id="32" fill="hold" nodeType="afterGroup">
                            <p:stCondLst>
                              <p:cond delay="2640"/>
                            </p:stCondLst>
                            <p:childTnLst>
                              <p:par>
                                <p:cTn id="33" presetID="3" presetClass="entr" presetSubtype="10" fill="hold" nodeType="afterEffect">
                                  <p:stCondLst>
                                    <p:cond delay="0"/>
                                  </p:stCondLst>
                                  <p:childTnLst>
                                    <p:set>
                                      <p:cBhvr additive="repl">
                                        <p:cTn id="34" dur="1" fill="hold">
                                          <p:stCondLst>
                                            <p:cond delay="0"/>
                                          </p:stCondLst>
                                        </p:cTn>
                                        <p:tgtEl>
                                          <p:spTgt spid="48148"/>
                                        </p:tgtEl>
                                        <p:attrNameLst>
                                          <p:attrName>style.visibility</p:attrName>
                                        </p:attrNameLst>
                                      </p:cBhvr>
                                      <p:to>
                                        <p:strVal val="visible"/>
                                      </p:to>
                                    </p:set>
                                    <p:animEffect transition="in" filter="blinds(horizontal)">
                                      <p:cBhvr additive="repl">
                                        <p:cTn id="35" dur="500"/>
                                        <p:tgtEl>
                                          <p:spTgt spid="48148"/>
                                        </p:tgtEl>
                                      </p:cBhvr>
                                    </p:animEffect>
                                  </p:childTnLst>
                                </p:cTn>
                              </p:par>
                            </p:childTnLst>
                          </p:cTn>
                        </p:par>
                        <p:par>
                          <p:cTn id="36" fill="hold" nodeType="afterGroup">
                            <p:stCondLst>
                              <p:cond delay="3140"/>
                            </p:stCondLst>
                            <p:childTnLst>
                              <p:par>
                                <p:cTn id="37" presetID="9" presetClass="entr" fill="hold" nodeType="afterEffect">
                                  <p:stCondLst>
                                    <p:cond delay="0"/>
                                  </p:stCondLst>
                                  <p:childTnLst>
                                    <p:set>
                                      <p:cBhvr additive="repl">
                                        <p:cTn id="38" dur="1" fill="hold">
                                          <p:stCondLst>
                                            <p:cond delay="0"/>
                                          </p:stCondLst>
                                        </p:cTn>
                                        <p:tgtEl>
                                          <p:spTgt spid="48133"/>
                                        </p:tgtEl>
                                        <p:attrNameLst>
                                          <p:attrName>style.visibility</p:attrName>
                                        </p:attrNameLst>
                                      </p:cBhvr>
                                      <p:to>
                                        <p:strVal val="visible"/>
                                      </p:to>
                                    </p:set>
                                    <p:animEffect transition="in" filter="dissolve">
                                      <p:cBhvr additive="repl">
                                        <p:cTn id="39" dur="500"/>
                                        <p:tgtEl>
                                          <p:spTgt spid="48133"/>
                                        </p:tgtEl>
                                      </p:cBhvr>
                                    </p:animEffect>
                                  </p:childTnLst>
                                </p:cTn>
                              </p:par>
                            </p:childTnLst>
                          </p:cTn>
                        </p:par>
                        <p:par>
                          <p:cTn id="40" fill="hold" nodeType="afterGroup">
                            <p:stCondLst>
                              <p:cond delay="3640"/>
                            </p:stCondLst>
                            <p:childTnLst>
                              <p:par>
                                <p:cTn id="41" presetID="9" presetClass="entr" fill="hold" nodeType="afterEffect">
                                  <p:stCondLst>
                                    <p:cond delay="0"/>
                                  </p:stCondLst>
                                  <p:childTnLst>
                                    <p:set>
                                      <p:cBhvr additive="repl">
                                        <p:cTn id="42" dur="1" fill="hold">
                                          <p:stCondLst>
                                            <p:cond delay="0"/>
                                          </p:stCondLst>
                                        </p:cTn>
                                        <p:tgtEl>
                                          <p:spTgt spid="48136"/>
                                        </p:tgtEl>
                                        <p:attrNameLst>
                                          <p:attrName>style.visibility</p:attrName>
                                        </p:attrNameLst>
                                      </p:cBhvr>
                                      <p:to>
                                        <p:strVal val="visible"/>
                                      </p:to>
                                    </p:set>
                                    <p:animEffect transition="in" filter="dissolve">
                                      <p:cBhvr additive="repl">
                                        <p:cTn id="43" dur="500"/>
                                        <p:tgtEl>
                                          <p:spTgt spid="48136"/>
                                        </p:tgtEl>
                                      </p:cBhvr>
                                    </p:animEffect>
                                  </p:childTnLst>
                                </p:cTn>
                              </p:par>
                            </p:childTnLst>
                          </p:cTn>
                        </p:par>
                        <p:par>
                          <p:cTn id="44" fill="hold" nodeType="afterGroup">
                            <p:stCondLst>
                              <p:cond delay="4140"/>
                            </p:stCondLst>
                            <p:childTnLst>
                              <p:par>
                                <p:cTn id="45" presetID="9" presetClass="entr" fill="hold" nodeType="afterEffect">
                                  <p:stCondLst>
                                    <p:cond delay="0"/>
                                  </p:stCondLst>
                                  <p:childTnLst>
                                    <p:set>
                                      <p:cBhvr additive="repl">
                                        <p:cTn id="46" dur="1" fill="hold">
                                          <p:stCondLst>
                                            <p:cond delay="0"/>
                                          </p:stCondLst>
                                        </p:cTn>
                                        <p:tgtEl>
                                          <p:spTgt spid="48149"/>
                                        </p:tgtEl>
                                        <p:attrNameLst>
                                          <p:attrName>style.visibility</p:attrName>
                                        </p:attrNameLst>
                                      </p:cBhvr>
                                      <p:to>
                                        <p:strVal val="visible"/>
                                      </p:to>
                                    </p:set>
                                    <p:animEffect transition="in" filter="dissolve">
                                      <p:cBhvr additive="repl">
                                        <p:cTn id="47" dur="500"/>
                                        <p:tgtEl>
                                          <p:spTgt spid="48149"/>
                                        </p:tgtEl>
                                      </p:cBhvr>
                                    </p:animEffect>
                                  </p:childTnLst>
                                </p:cTn>
                              </p:par>
                            </p:childTnLst>
                          </p:cTn>
                        </p:par>
                        <p:par>
                          <p:cTn id="48" fill="hold" nodeType="afterGroup">
                            <p:stCondLst>
                              <p:cond delay="4640"/>
                            </p:stCondLst>
                            <p:childTnLst>
                              <p:par>
                                <p:cTn id="49" presetID="9" presetClass="entr" fill="hold" nodeType="afterEffect">
                                  <p:stCondLst>
                                    <p:cond delay="0"/>
                                  </p:stCondLst>
                                  <p:childTnLst>
                                    <p:set>
                                      <p:cBhvr additive="repl">
                                        <p:cTn id="50" dur="1" fill="hold">
                                          <p:stCondLst>
                                            <p:cond delay="0"/>
                                          </p:stCondLst>
                                        </p:cTn>
                                        <p:tgtEl>
                                          <p:spTgt spid="48154"/>
                                        </p:tgtEl>
                                        <p:attrNameLst>
                                          <p:attrName>style.visibility</p:attrName>
                                        </p:attrNameLst>
                                      </p:cBhvr>
                                      <p:to>
                                        <p:strVal val="visible"/>
                                      </p:to>
                                    </p:set>
                                    <p:animEffect transition="in" filter="dissolve">
                                      <p:cBhvr additive="repl">
                                        <p:cTn id="51" dur="500"/>
                                        <p:tgtEl>
                                          <p:spTgt spid="48154"/>
                                        </p:tgtEl>
                                      </p:cBhvr>
                                    </p:animEffect>
                                  </p:childTnLst>
                                </p:cTn>
                              </p:par>
                            </p:childTnLst>
                          </p:cTn>
                        </p:par>
                        <p:par>
                          <p:cTn id="52" fill="hold" nodeType="afterGroup">
                            <p:stCondLst>
                              <p:cond delay="5140"/>
                            </p:stCondLst>
                            <p:childTnLst>
                              <p:par>
                                <p:cTn id="53" presetID="9" presetClass="entr" fill="hold" nodeType="afterEffect">
                                  <p:stCondLst>
                                    <p:cond delay="0"/>
                                  </p:stCondLst>
                                  <p:childTnLst>
                                    <p:set>
                                      <p:cBhvr additive="repl">
                                        <p:cTn id="54" dur="1" fill="hold">
                                          <p:stCondLst>
                                            <p:cond delay="0"/>
                                          </p:stCondLst>
                                        </p:cTn>
                                        <p:tgtEl>
                                          <p:spTgt spid="48134"/>
                                        </p:tgtEl>
                                        <p:attrNameLst>
                                          <p:attrName>style.visibility</p:attrName>
                                        </p:attrNameLst>
                                      </p:cBhvr>
                                      <p:to>
                                        <p:strVal val="visible"/>
                                      </p:to>
                                    </p:set>
                                    <p:animEffect transition="in" filter="dissolve">
                                      <p:cBhvr additive="repl">
                                        <p:cTn id="55" dur="500"/>
                                        <p:tgtEl>
                                          <p:spTgt spid="48134"/>
                                        </p:tgtEl>
                                      </p:cBhvr>
                                    </p:animEffect>
                                  </p:childTnLst>
                                </p:cTn>
                              </p:par>
                            </p:childTnLst>
                          </p:cTn>
                        </p:par>
                        <p:par>
                          <p:cTn id="56" fill="hold" nodeType="afterGroup">
                            <p:stCondLst>
                              <p:cond delay="5640"/>
                            </p:stCondLst>
                            <p:childTnLst>
                              <p:par>
                                <p:cTn id="57" presetID="9" presetClass="entr" fill="hold" nodeType="afterEffect">
                                  <p:stCondLst>
                                    <p:cond delay="0"/>
                                  </p:stCondLst>
                                  <p:childTnLst>
                                    <p:set>
                                      <p:cBhvr additive="repl">
                                        <p:cTn id="58" dur="1" fill="hold">
                                          <p:stCondLst>
                                            <p:cond delay="0"/>
                                          </p:stCondLst>
                                        </p:cTn>
                                        <p:tgtEl>
                                          <p:spTgt spid="48137"/>
                                        </p:tgtEl>
                                        <p:attrNameLst>
                                          <p:attrName>style.visibility</p:attrName>
                                        </p:attrNameLst>
                                      </p:cBhvr>
                                      <p:to>
                                        <p:strVal val="visible"/>
                                      </p:to>
                                    </p:set>
                                    <p:animEffect transition="in" filter="dissolve">
                                      <p:cBhvr additive="repl">
                                        <p:cTn id="59" dur="500"/>
                                        <p:tgtEl>
                                          <p:spTgt spid="48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6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4" name="Table 83"/>
          <p:cNvGraphicFramePr>
            <a:graphicFrameLocks noGrp="1"/>
          </p:cNvGraphicFramePr>
          <p:nvPr/>
        </p:nvGraphicFramePr>
        <p:xfrm>
          <a:off x="0" y="0"/>
          <a:ext cx="9144000" cy="6892925"/>
        </p:xfrm>
        <a:graphic>
          <a:graphicData uri="http://schemas.openxmlformats.org/drawingml/2006/table">
            <a:tbl>
              <a:tblPr/>
              <a:tblGrid>
                <a:gridCol w="1258888">
                  <a:extLst>
                    <a:ext uri="{9D8B030D-6E8A-4147-A177-3AD203B41FA5}">
                      <a16:colId xmlns:a16="http://schemas.microsoft.com/office/drawing/2014/main" val="20000"/>
                    </a:ext>
                  </a:extLst>
                </a:gridCol>
                <a:gridCol w="1152525">
                  <a:extLst>
                    <a:ext uri="{9D8B030D-6E8A-4147-A177-3AD203B41FA5}">
                      <a16:colId xmlns:a16="http://schemas.microsoft.com/office/drawing/2014/main" val="20001"/>
                    </a:ext>
                  </a:extLst>
                </a:gridCol>
                <a:gridCol w="1160455">
                  <a:extLst>
                    <a:ext uri="{9D8B030D-6E8A-4147-A177-3AD203B41FA5}">
                      <a16:colId xmlns:a16="http://schemas.microsoft.com/office/drawing/2014/main" val="20002"/>
                    </a:ext>
                  </a:extLst>
                </a:gridCol>
                <a:gridCol w="1144595">
                  <a:extLst>
                    <a:ext uri="{9D8B030D-6E8A-4147-A177-3AD203B41FA5}">
                      <a16:colId xmlns:a16="http://schemas.microsoft.com/office/drawing/2014/main" val="20003"/>
                    </a:ext>
                  </a:extLst>
                </a:gridCol>
                <a:gridCol w="1150937">
                  <a:extLst>
                    <a:ext uri="{9D8B030D-6E8A-4147-A177-3AD203B41FA5}">
                      <a16:colId xmlns:a16="http://schemas.microsoft.com/office/drawing/2014/main" val="20004"/>
                    </a:ext>
                  </a:extLst>
                </a:gridCol>
                <a:gridCol w="1062054">
                  <a:extLst>
                    <a:ext uri="{9D8B030D-6E8A-4147-A177-3AD203B41FA5}">
                      <a16:colId xmlns:a16="http://schemas.microsoft.com/office/drawing/2014/main" val="20005"/>
                    </a:ext>
                  </a:extLst>
                </a:gridCol>
                <a:gridCol w="1143008">
                  <a:extLst>
                    <a:ext uri="{9D8B030D-6E8A-4147-A177-3AD203B41FA5}">
                      <a16:colId xmlns:a16="http://schemas.microsoft.com/office/drawing/2014/main" val="20006"/>
                    </a:ext>
                  </a:extLst>
                </a:gridCol>
                <a:gridCol w="1071538">
                  <a:extLst>
                    <a:ext uri="{9D8B030D-6E8A-4147-A177-3AD203B41FA5}">
                      <a16:colId xmlns:a16="http://schemas.microsoft.com/office/drawing/2014/main" val="20007"/>
                    </a:ext>
                  </a:extLst>
                </a:gridCol>
              </a:tblGrid>
              <a:tr h="898479">
                <a:tc gridSpan="8">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solidFill>
                            <a:srgbClr val="FFFFFF"/>
                          </a:solidFill>
                          <a:effectLst/>
                          <a:latin typeface="Arial" charset="0"/>
                          <a:ea typeface="ＭＳ Ｐゴシック" charset="0"/>
                          <a:cs typeface="Arial" charset="0"/>
                        </a:rPr>
                        <a:t>تجديد النظام المخلوق</a:t>
                      </a:r>
                      <a:endParaRPr kumimoji="0" lang="en-GB" sz="3200" b="1" i="0" u="none" strike="noStrike" cap="none" normalizeH="0" baseline="0" dirty="0">
                        <a:ln>
                          <a:noFill/>
                        </a:ln>
                        <a:solidFill>
                          <a:srgbClr val="FFFFFF"/>
                        </a:solidFill>
                        <a:effectLst/>
                        <a:latin typeface="Arial" charset="0"/>
                        <a:ea typeface="ＭＳ Ｐゴシック" charset="0"/>
                        <a:cs typeface="Arial" charset="0"/>
                      </a:endParaRP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660066"/>
                        </a:gs>
                        <a:gs pos="100000">
                          <a:schemeClr val="tx1"/>
                        </a:gs>
                      </a:gsLst>
                      <a:path path="shape">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887368">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charset="0"/>
                          <a:ea typeface="ＭＳ Ｐゴシック" charset="0"/>
                          <a:cs typeface="Arial" charset="0"/>
                        </a:rPr>
                        <a:t>الخلاص</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charset="0"/>
                          <a:ea typeface="ＭＳ Ｐゴシック" charset="0"/>
                          <a:cs typeface="Arial" charset="0"/>
                        </a:rPr>
                        <a:t>(و الدينونة)</a:t>
                      </a:r>
                      <a:endParaRPr kumimoji="0" lang="en-US" sz="1800" b="1" i="0" u="none" strike="noStrike" cap="none" normalizeH="0" baseline="0" dirty="0">
                        <a:ln>
                          <a:noFill/>
                        </a:ln>
                        <a:solidFill>
                          <a:srgbClr val="000000"/>
                        </a:solidFill>
                        <a:effectLst/>
                        <a:latin typeface="Arial" charset="0"/>
                        <a:ea typeface="ＭＳ Ｐゴシック" charset="0"/>
                        <a:cs typeface="Arial" charset="0"/>
                      </a:endParaRP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charset="0"/>
                          <a:ea typeface="ＭＳ Ｐゴシック" charset="0"/>
                          <a:cs typeface="Arial" charset="0"/>
                        </a:rPr>
                        <a:t>الدينونة</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charset="0"/>
                          <a:ea typeface="ＭＳ Ｐゴシック" charset="0"/>
                          <a:cs typeface="Arial" charset="0"/>
                        </a:rPr>
                        <a:t>(و الخلاص)</a:t>
                      </a:r>
                      <a:endParaRPr kumimoji="0" lang="en-US" sz="1800" b="1" i="0" u="none" strike="noStrike" cap="none" normalizeH="0" baseline="0" dirty="0">
                        <a:ln>
                          <a:noFill/>
                        </a:ln>
                        <a:solidFill>
                          <a:srgbClr val="000000"/>
                        </a:solidFill>
                        <a:effectLst/>
                        <a:latin typeface="Arial" charset="0"/>
                        <a:ea typeface="ＭＳ Ｐゴシック" charset="0"/>
                        <a:cs typeface="Arial" charset="0"/>
                      </a:endParaRP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36548">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charset="0"/>
                          <a:ea typeface="ＭＳ Ｐゴシック" charset="0"/>
                          <a:cs typeface="Arial" charset="0"/>
                        </a:rPr>
                        <a:t>الإصحاحات 40-66 </a:t>
                      </a:r>
                      <a:endParaRPr kumimoji="0" lang="en-US" sz="1800" b="1" i="0" u="none" strike="noStrike" cap="none" normalizeH="0" baseline="0" dirty="0">
                        <a:ln>
                          <a:noFill/>
                        </a:ln>
                        <a:solidFill>
                          <a:srgbClr val="000000"/>
                        </a:solidFill>
                        <a:effectLst/>
                        <a:latin typeface="Arial" charset="0"/>
                        <a:ea typeface="ＭＳ Ｐゴシック" charset="0"/>
                        <a:cs typeface="Arial" charset="0"/>
                      </a:endParaRP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charset="0"/>
                          <a:ea typeface="ＭＳ Ｐゴシック" charset="0"/>
                          <a:cs typeface="Arial" charset="0"/>
                        </a:rPr>
                        <a:t>الإصحاحات 1-39 </a:t>
                      </a:r>
                      <a:endParaRPr kumimoji="0" lang="en-US" sz="1800" b="1" i="0" u="none" strike="noStrike" cap="none" normalizeH="0" baseline="0" dirty="0">
                        <a:ln>
                          <a:noFill/>
                        </a:ln>
                        <a:solidFill>
                          <a:srgbClr val="000000"/>
                        </a:solidFill>
                        <a:effectLst/>
                        <a:latin typeface="Arial" charset="0"/>
                        <a:ea typeface="ＭＳ Ｐゴシック" charset="0"/>
                        <a:cs typeface="Arial" charset="0"/>
                      </a:endParaRP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636556">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charset="0"/>
                          <a:ea typeface="ＭＳ Ｐゴシック" charset="0"/>
                          <a:cs typeface="Arial" charset="0"/>
                        </a:rPr>
                        <a:t>السبي البابلي</a:t>
                      </a:r>
                      <a:endParaRPr kumimoji="0" lang="en-US" sz="1800" b="1" i="0" u="none" strike="noStrike" cap="none" normalizeH="0" baseline="0" dirty="0">
                        <a:ln>
                          <a:noFill/>
                        </a:ln>
                        <a:solidFill>
                          <a:srgbClr val="000000"/>
                        </a:solidFill>
                        <a:effectLst/>
                        <a:latin typeface="Arial" charset="0"/>
                        <a:ea typeface="ＭＳ Ｐゴシック" charset="0"/>
                        <a:cs typeface="Arial" charset="0"/>
                      </a:endParaRP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charset="0"/>
                          <a:ea typeface="ＭＳ Ｐゴシック" charset="0"/>
                          <a:cs typeface="Arial" charset="0"/>
                        </a:rPr>
                        <a:t>الغزو الأشوري</a:t>
                      </a:r>
                      <a:endParaRPr kumimoji="0" lang="en-US" sz="1800" b="1" i="0" u="none" strike="noStrike" cap="none" normalizeH="0" baseline="0" dirty="0">
                        <a:ln>
                          <a:noFill/>
                        </a:ln>
                        <a:solidFill>
                          <a:srgbClr val="000000"/>
                        </a:solidFill>
                        <a:effectLst/>
                        <a:latin typeface="Arial" charset="0"/>
                        <a:ea typeface="ＭＳ Ｐゴシック" charset="0"/>
                        <a:cs typeface="Arial" charset="0"/>
                      </a:endParaRP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658780">
                <a:tc gridSpan="4">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charset="0"/>
                          <a:ea typeface="ＭＳ Ｐゴシック" charset="0"/>
                          <a:cs typeface="Arial" charset="0"/>
                        </a:rPr>
                        <a:t>النبوة</a:t>
                      </a:r>
                      <a:endParaRPr kumimoji="0" lang="en-US" sz="1800" b="1" i="0" u="none" strike="noStrike" cap="none" normalizeH="0" baseline="0" dirty="0">
                        <a:ln>
                          <a:noFill/>
                        </a:ln>
                        <a:solidFill>
                          <a:srgbClr val="000000"/>
                        </a:solidFill>
                        <a:effectLst/>
                        <a:latin typeface="Arial" charset="0"/>
                        <a:ea typeface="ＭＳ Ｐゴシック" charset="0"/>
                        <a:cs typeface="Arial" charset="0"/>
                      </a:endParaRP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pPr marL="0" marR="0" lvl="0" indent="0" algn="ctr" defTabSz="914400" rtl="1"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00"/>
                        </a:solidFill>
                        <a:effectLst/>
                        <a:latin typeface="Arial" charset="0"/>
                        <a:ea typeface="ＭＳ Ｐゴシック" charset="0"/>
                        <a:cs typeface="Arial" charset="0"/>
                      </a:endParaRPr>
                    </a:p>
                  </a:txBody>
                  <a:tcPr marT="45718" marB="45718"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gridSpan="4">
                  <a:txBody>
                    <a:bodyPr/>
                    <a:lstStyle/>
                    <a:p>
                      <a:pPr marL="177800" marR="0" lvl="0" indent="0" algn="l"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charset="0"/>
                          <a:ea typeface="ＭＳ Ｐゴシック" charset="0"/>
                          <a:cs typeface="Arial" charset="0"/>
                        </a:rPr>
                        <a:t>                  النبوة                   التاريخ</a:t>
                      </a:r>
                      <a:r>
                        <a:rPr kumimoji="0" lang="en-US" sz="1800" b="1" i="0" u="none" strike="noStrike" cap="none" normalizeH="0" baseline="0" dirty="0">
                          <a:ln>
                            <a:noFill/>
                          </a:ln>
                          <a:solidFill>
                            <a:srgbClr val="000000"/>
                          </a:solidFill>
                          <a:effectLst/>
                          <a:latin typeface="Arial" charset="0"/>
                          <a:ea typeface="ＭＳ Ｐゴシック" charset="0"/>
                          <a:cs typeface="Arial" charset="0"/>
                        </a:rPr>
                        <a:t>            </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640076">
                <a:tc gridSpan="4">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charset="0"/>
                          <a:ea typeface="ＭＳ Ｐゴシック" charset="0"/>
                          <a:cs typeface="Arial" charset="0"/>
                        </a:rPr>
                        <a:t>تعزية في الغالب</a:t>
                      </a:r>
                      <a:endParaRPr kumimoji="0" lang="en-US" sz="1800" b="1" i="0" u="none" strike="noStrike" cap="none" normalizeH="0" baseline="0" dirty="0">
                        <a:ln>
                          <a:noFill/>
                        </a:ln>
                        <a:solidFill>
                          <a:srgbClr val="000000"/>
                        </a:solidFill>
                        <a:effectLst/>
                        <a:latin typeface="Arial" charset="0"/>
                        <a:ea typeface="ＭＳ Ｐゴシック" charset="0"/>
                        <a:cs typeface="Arial" charset="0"/>
                      </a:endParaRP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pPr marL="0" marR="0" lvl="0" indent="0" algn="ctr" defTabSz="914400" rtl="1"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00"/>
                        </a:solidFill>
                        <a:effectLst/>
                        <a:latin typeface="Arial" charset="0"/>
                        <a:ea typeface="ＭＳ Ｐゴシック" charset="0"/>
                        <a:cs typeface="Arial" charset="0"/>
                      </a:endParaRPr>
                    </a:p>
                  </a:txBody>
                  <a:tcPr marT="45718" marB="45718"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gridSpan="4">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charset="0"/>
                          <a:ea typeface="ＭＳ Ｐゴシック" charset="0"/>
                          <a:cs typeface="Arial" charset="0"/>
                        </a:rPr>
                        <a:t>دينونة في الغالب              استراحة   </a:t>
                      </a:r>
                      <a:endParaRPr kumimoji="0" lang="en-US" sz="1800" b="1" i="0" u="none" strike="noStrike" cap="none" normalizeH="0" baseline="0" dirty="0">
                        <a:ln>
                          <a:noFill/>
                        </a:ln>
                        <a:solidFill>
                          <a:srgbClr val="000000"/>
                        </a:solidFill>
                        <a:effectLst/>
                        <a:latin typeface="Arial" charset="0"/>
                        <a:ea typeface="ＭＳ Ｐゴシック" charset="0"/>
                        <a:cs typeface="Arial" charset="0"/>
                      </a:endParaRP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112389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rgbClr val="000000"/>
                          </a:solidFill>
                          <a:effectLst/>
                          <a:latin typeface="Arial" charset="0"/>
                          <a:ea typeface="ＭＳ Ｐゴシック" charset="0"/>
                          <a:cs typeface="Arial" charset="0"/>
                        </a:rPr>
                        <a:t>التجديد تحت المسيا </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rgbClr val="000000"/>
                          </a:solidFill>
                          <a:effectLst/>
                          <a:latin typeface="Arial" charset="0"/>
                          <a:ea typeface="ＭＳ Ｐゴシック" charset="0"/>
                          <a:cs typeface="Arial" charset="0"/>
                        </a:rPr>
                        <a:t>60-66</a:t>
                      </a:r>
                      <a:endParaRPr kumimoji="0" lang="en-US" sz="1400" b="1" i="0" u="none" strike="noStrike" cap="none" normalizeH="0" baseline="0" dirty="0">
                        <a:ln>
                          <a:noFill/>
                        </a:ln>
                        <a:solidFill>
                          <a:srgbClr val="000000"/>
                        </a:solidFill>
                        <a:effectLst/>
                        <a:latin typeface="Arial" charset="0"/>
                        <a:ea typeface="ＭＳ Ｐゴシック" charset="0"/>
                        <a:cs typeface="Arial" charset="0"/>
                      </a:endParaRP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rgbClr val="000000"/>
                          </a:solidFill>
                          <a:effectLst/>
                          <a:latin typeface="Arial" charset="0"/>
                          <a:ea typeface="ＭＳ Ｐゴシック" charset="0"/>
                          <a:cs typeface="Arial" charset="0"/>
                        </a:rPr>
                        <a:t>مبادرة الله </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rgbClr val="000000"/>
                          </a:solidFill>
                          <a:effectLst/>
                          <a:latin typeface="Arial" charset="0"/>
                          <a:ea typeface="ＭＳ Ｐゴシック" charset="0"/>
                          <a:cs typeface="Arial" charset="0"/>
                        </a:rPr>
                        <a:t>58-59</a:t>
                      </a:r>
                      <a:endParaRPr kumimoji="0" lang="en-US" sz="1400" b="1" i="0" u="none" strike="noStrike" cap="none" normalizeH="0" baseline="0" dirty="0">
                        <a:ln>
                          <a:noFill/>
                        </a:ln>
                        <a:solidFill>
                          <a:srgbClr val="000000"/>
                        </a:solidFill>
                        <a:effectLst/>
                        <a:latin typeface="Arial" charset="0"/>
                        <a:ea typeface="ＭＳ Ｐゴシック" charset="0"/>
                        <a:cs typeface="Arial" charset="0"/>
                      </a:endParaRP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rgbClr val="000000"/>
                          </a:solidFill>
                          <a:effectLst/>
                          <a:latin typeface="Arial" charset="0"/>
                          <a:ea typeface="ＭＳ Ｐゴシック" charset="0"/>
                          <a:cs typeface="Arial" charset="0"/>
                        </a:rPr>
                        <a:t>العبد المتألم </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rgbClr val="000000"/>
                          </a:solidFill>
                          <a:effectLst/>
                          <a:latin typeface="Arial" charset="0"/>
                          <a:ea typeface="ＭＳ Ｐゴシック" charset="0"/>
                          <a:cs typeface="Arial" charset="0"/>
                        </a:rPr>
                        <a:t>49-57</a:t>
                      </a:r>
                      <a:endParaRPr kumimoji="0" lang="en-US" sz="1400" b="1" i="0" u="none" strike="noStrike" cap="none" normalizeH="0" baseline="0" dirty="0">
                        <a:ln>
                          <a:noFill/>
                        </a:ln>
                        <a:solidFill>
                          <a:srgbClr val="000000"/>
                        </a:solidFill>
                        <a:effectLst/>
                        <a:latin typeface="Arial" charset="0"/>
                        <a:ea typeface="ＭＳ Ｐゴシック" charset="0"/>
                        <a:cs typeface="Arial" charset="0"/>
                      </a:endParaRP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rgbClr val="000000"/>
                          </a:solidFill>
                          <a:effectLst/>
                          <a:latin typeface="Arial" charset="0"/>
                          <a:ea typeface="ＭＳ Ｐゴシック" charset="0"/>
                          <a:cs typeface="Arial" charset="0"/>
                        </a:rPr>
                        <a:t>راعي إسرائيل 40-48</a:t>
                      </a:r>
                      <a:endParaRPr kumimoji="0" lang="en-US" sz="1400" b="1" i="0" u="none" strike="noStrike" cap="none" normalizeH="0" baseline="0" dirty="0">
                        <a:ln>
                          <a:noFill/>
                        </a:ln>
                        <a:solidFill>
                          <a:srgbClr val="000000"/>
                        </a:solidFill>
                        <a:effectLst/>
                        <a:latin typeface="Arial" charset="0"/>
                        <a:ea typeface="ＭＳ Ｐゴシック" charset="0"/>
                        <a:cs typeface="Arial" charset="0"/>
                      </a:endParaRP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rgbClr val="000000"/>
                          </a:solidFill>
                          <a:effectLst/>
                          <a:latin typeface="Arial" charset="0"/>
                          <a:ea typeface="ＭＳ Ｐゴシック" charset="0"/>
                          <a:cs typeface="Arial" charset="0"/>
                        </a:rPr>
                        <a:t>الخلاص</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rgbClr val="000000"/>
                          </a:solidFill>
                          <a:effectLst/>
                          <a:latin typeface="Arial" charset="0"/>
                          <a:ea typeface="ＭＳ Ｐゴシック" charset="0"/>
                          <a:cs typeface="Arial" charset="0"/>
                        </a:rPr>
                        <a:t>المرض و الخطية </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rgbClr val="000000"/>
                          </a:solidFill>
                          <a:effectLst/>
                          <a:latin typeface="Arial" charset="0"/>
                          <a:ea typeface="ＭＳ Ｐゴシック" charset="0"/>
                          <a:cs typeface="Arial" charset="0"/>
                        </a:rPr>
                        <a:t>36-39</a:t>
                      </a:r>
                      <a:endParaRPr kumimoji="0" lang="en-US" sz="1400" b="1" i="0" u="none" strike="noStrike" cap="none" normalizeH="0" baseline="0" dirty="0">
                        <a:ln>
                          <a:noFill/>
                        </a:ln>
                        <a:solidFill>
                          <a:srgbClr val="000000"/>
                        </a:solidFill>
                        <a:effectLst/>
                        <a:latin typeface="Arial" charset="0"/>
                        <a:ea typeface="ＭＳ Ｐゴシック" charset="0"/>
                        <a:cs typeface="Arial" charset="0"/>
                      </a:endParaRP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rgbClr val="000000"/>
                          </a:solidFill>
                          <a:effectLst/>
                          <a:latin typeface="Arial" charset="0"/>
                          <a:ea typeface="ＭＳ Ｐゴシック" charset="0"/>
                          <a:cs typeface="Arial" charset="0"/>
                        </a:rPr>
                        <a:t>دينونة و بركة عالمية </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rgbClr val="000000"/>
                          </a:solidFill>
                          <a:effectLst/>
                          <a:latin typeface="Arial" charset="0"/>
                          <a:ea typeface="ＭＳ Ｐゴシック" charset="0"/>
                          <a:cs typeface="Arial" charset="0"/>
                        </a:rPr>
                        <a:t>24-35</a:t>
                      </a:r>
                      <a:endParaRPr kumimoji="0" lang="en-US" sz="1400" b="1" i="0" u="none" strike="noStrike" cap="none" normalizeH="0" baseline="0" dirty="0">
                        <a:ln>
                          <a:noFill/>
                        </a:ln>
                        <a:solidFill>
                          <a:srgbClr val="000000"/>
                        </a:solidFill>
                        <a:effectLst/>
                        <a:latin typeface="Arial" charset="0"/>
                        <a:ea typeface="ＭＳ Ｐゴシック" charset="0"/>
                        <a:cs typeface="Arial" charset="0"/>
                      </a:endParaRP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rgbClr val="000000"/>
                          </a:solidFill>
                          <a:effectLst/>
                          <a:latin typeface="Arial" charset="0"/>
                          <a:ea typeface="ＭＳ Ｐゴシック" charset="0"/>
                          <a:cs typeface="Arial" charset="0"/>
                        </a:rPr>
                        <a:t>دينونة الشعوب </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rgbClr val="000000"/>
                          </a:solidFill>
                          <a:effectLst/>
                          <a:latin typeface="Arial" charset="0"/>
                          <a:ea typeface="ＭＳ Ｐゴシック" charset="0"/>
                          <a:cs typeface="Arial" charset="0"/>
                        </a:rPr>
                        <a:t>13-23</a:t>
                      </a:r>
                      <a:endParaRPr kumimoji="0" lang="en-US" sz="1400" b="1" i="0" u="none" strike="noStrike" cap="none" normalizeH="0" baseline="0" dirty="0">
                        <a:ln>
                          <a:noFill/>
                        </a:ln>
                        <a:solidFill>
                          <a:srgbClr val="000000"/>
                        </a:solidFill>
                        <a:effectLst/>
                        <a:latin typeface="Arial" charset="0"/>
                        <a:ea typeface="ＭＳ Ｐゴシック" charset="0"/>
                        <a:cs typeface="Arial" charset="0"/>
                      </a:endParaRP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rgbClr val="000000"/>
                          </a:solidFill>
                          <a:effectLst/>
                          <a:latin typeface="Arial" charset="0"/>
                          <a:ea typeface="ＭＳ Ｐゴシック" charset="0"/>
                          <a:cs typeface="Arial" charset="0"/>
                        </a:rPr>
                        <a:t>الإنتهاكات و النجاة </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rgbClr val="000000"/>
                          </a:solidFill>
                          <a:effectLst/>
                          <a:latin typeface="Arial" charset="0"/>
                          <a:ea typeface="ＭＳ Ｐゴシック" charset="0"/>
                          <a:cs typeface="Arial" charset="0"/>
                        </a:rPr>
                        <a:t>1 – 12 </a:t>
                      </a:r>
                      <a:endParaRPr kumimoji="0" lang="en-US" sz="1400" b="1" i="0" u="none" strike="noStrike" cap="none" normalizeH="0" baseline="0" dirty="0">
                        <a:ln>
                          <a:noFill/>
                        </a:ln>
                        <a:solidFill>
                          <a:srgbClr val="000000"/>
                        </a:solidFill>
                        <a:effectLst/>
                        <a:latin typeface="Arial" charset="0"/>
                        <a:ea typeface="ＭＳ Ｐゴシック" charset="0"/>
                        <a:cs typeface="Arial" charset="0"/>
                      </a:endParaRP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6"/>
                  </a:ext>
                </a:extLst>
              </a:tr>
              <a:tr h="623857">
                <a:tc gridSpan="8">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charset="0"/>
                          <a:ea typeface="ＭＳ Ｐゴシック" charset="0"/>
                          <a:cs typeface="Arial" charset="0"/>
                        </a:rPr>
                        <a:t>يهوذا</a:t>
                      </a:r>
                      <a:endParaRPr kumimoji="0" lang="en-US" sz="1800" b="1" i="0" u="none" strike="noStrike" cap="none" normalizeH="0" baseline="0" dirty="0">
                        <a:ln>
                          <a:noFill/>
                        </a:ln>
                        <a:solidFill>
                          <a:srgbClr val="000000"/>
                        </a:solidFill>
                        <a:effectLst/>
                        <a:latin typeface="Arial" charset="0"/>
                        <a:ea typeface="ＭＳ Ｐゴシック" charset="0"/>
                        <a:cs typeface="Arial" charset="0"/>
                      </a:endParaRP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887368">
                <a:tc gridSpan="8">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charset="0"/>
                          <a:ea typeface="ＭＳ Ｐゴシック" charset="0"/>
                          <a:cs typeface="Arial" charset="0"/>
                        </a:rPr>
                        <a:t>739-681 ق . م </a:t>
                      </a:r>
                      <a:endParaRPr kumimoji="0" lang="en-US" sz="1800" b="1" i="0" u="none" strike="noStrike" cap="none" normalizeH="0" baseline="0" dirty="0">
                        <a:ln>
                          <a:noFill/>
                        </a:ln>
                        <a:solidFill>
                          <a:srgbClr val="000000"/>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Arial" charset="0"/>
                          <a:ea typeface="ＭＳ Ｐゴシック" charset="0"/>
                          <a:cs typeface="Arial" charset="0"/>
                        </a:rPr>
                        <a:t>(</a:t>
                      </a:r>
                      <a:r>
                        <a:rPr kumimoji="0" lang="ar-JO" sz="1800" b="1" i="0" u="none" strike="noStrike" cap="none" normalizeH="0" baseline="0" dirty="0">
                          <a:ln>
                            <a:noFill/>
                          </a:ln>
                          <a:solidFill>
                            <a:srgbClr val="000000"/>
                          </a:solidFill>
                          <a:effectLst/>
                          <a:latin typeface="Arial" charset="0"/>
                          <a:ea typeface="ＭＳ Ｐゴシック" charset="0"/>
                          <a:cs typeface="Arial" charset="0"/>
                        </a:rPr>
                        <a:t>قبل و خلال و بعد سقوط إسرائيل تحت حكم الأشوريين 722 ق . م</a:t>
                      </a:r>
                      <a:r>
                        <a:rPr kumimoji="0" lang="en-US" sz="1800" b="1" i="0" u="none" strike="noStrike" cap="none" normalizeH="0" baseline="0" dirty="0">
                          <a:ln>
                            <a:noFill/>
                          </a:ln>
                          <a:solidFill>
                            <a:srgbClr val="000000"/>
                          </a:solidFill>
                          <a:effectLst/>
                          <a:latin typeface="Arial" charset="0"/>
                          <a:ea typeface="ＭＳ Ｐゴシック" charset="0"/>
                          <a:cs typeface="Arial" charset="0"/>
                        </a:rPr>
                        <a:t>)</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p:sp>
        <p:nvSpPr>
          <p:cNvPr id="53291" name="TextBox 84"/>
          <p:cNvSpPr txBox="1">
            <a:spLocks noChangeArrowheads="1"/>
          </p:cNvSpPr>
          <p:nvPr/>
        </p:nvSpPr>
        <p:spPr bwMode="auto">
          <a:xfrm>
            <a:off x="7956550" y="9525"/>
            <a:ext cx="1187450" cy="436563"/>
          </a:xfrm>
          <a:prstGeom prst="rect">
            <a:avLst/>
          </a:prstGeom>
          <a:noFill/>
          <a:ln w="9525">
            <a:noFill/>
            <a:miter lim="800000"/>
            <a:headEnd/>
            <a:tailEnd/>
          </a:ln>
        </p:spPr>
        <p:txBody>
          <a:bodyPr>
            <a:spAutoFit/>
          </a:bodyPr>
          <a:lstStyle/>
          <a:p>
            <a:pPr marL="0" marR="0" lvl="0" indent="0" algn="r"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r>
              <a:rPr kumimoji="0" lang="ar-JO" sz="24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452</a:t>
            </a:r>
            <a:endParaRPr kumimoji="0" lang="en-US" sz="24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2" name="Title 1"/>
          <p:cNvSpPr>
            <a:spLocks noGrp="1"/>
          </p:cNvSpPr>
          <p:nvPr>
            <p:ph type="title" idx="4294967295"/>
          </p:nvPr>
        </p:nvSpPr>
        <p:spPr>
          <a:xfrm>
            <a:off x="-36513" y="115888"/>
            <a:ext cx="2016126" cy="720725"/>
          </a:xfrm>
        </p:spPr>
        <p:txBody>
          <a:bodyPr/>
          <a:lstStyle/>
          <a:p>
            <a:pPr algn="l" eaLnBrk="1" hangingPunct="1">
              <a:buFont typeface="Times New Roman" charset="0"/>
              <a:buNone/>
              <a:defRPr/>
            </a:pPr>
            <a:r>
              <a:rPr lang="ar-SA" sz="3200" kern="1200" dirty="0">
                <a:solidFill>
                  <a:srgbClr val="FFFFFF"/>
                </a:solidFill>
                <a:latin typeface="Arial" panose="020B0604020202020204" pitchFamily="34" charset="0"/>
                <a:ea typeface="ＭＳ Ｐゴシック" panose="020B0600070205080204" pitchFamily="34" charset="-128"/>
                <a:cs typeface="Arial" panose="020B0604020202020204" pitchFamily="34" charset="0"/>
              </a:rPr>
              <a:t>إ</a:t>
            </a:r>
            <a:r>
              <a:rPr lang="ar-JO" sz="3200" kern="1200"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rPr>
              <a:t>شعياء</a:t>
            </a:r>
            <a:endParaRPr lang="en-US" dirty="0">
              <a:ea typeface="+mj-ea"/>
            </a:endParaRPr>
          </a:p>
        </p:txBody>
      </p:sp>
      <p:cxnSp>
        <p:nvCxnSpPr>
          <p:cNvPr id="53293" name="Straight Connector 7"/>
          <p:cNvCxnSpPr>
            <a:cxnSpLocks noChangeShapeType="1"/>
          </p:cNvCxnSpPr>
          <p:nvPr/>
        </p:nvCxnSpPr>
        <p:spPr bwMode="auto">
          <a:xfrm rot="5400000">
            <a:off x="5179219" y="3607594"/>
            <a:ext cx="1357312" cy="0"/>
          </a:xfrm>
          <a:prstGeom prst="line">
            <a:avLst/>
          </a:prstGeom>
          <a:noFill/>
          <a:ln w="9525" algn="ctr">
            <a:solidFill>
              <a:schemeClr val="tx1"/>
            </a:solidFill>
            <a:round/>
            <a:headEnd/>
            <a:tailEnd/>
          </a:ln>
        </p:spPr>
      </p:cxnSp>
    </p:spTree>
    <p:extLst>
      <p:ext uri="{BB962C8B-B14F-4D97-AF65-F5344CB8AC3E}">
        <p14:creationId xmlns:p14="http://schemas.microsoft.com/office/powerpoint/2010/main" val="3733458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p:cNvSpPr>
            <a:spLocks noChangeArrowheads="1"/>
          </p:cNvSpPr>
          <p:nvPr/>
        </p:nvSpPr>
        <p:spPr bwMode="auto">
          <a:xfrm>
            <a:off x="-36513" y="0"/>
            <a:ext cx="9180513" cy="6858000"/>
          </a:xfrm>
          <a:prstGeom prst="rect">
            <a:avLst/>
          </a:prstGeom>
          <a:blipFill dpi="0" rotWithShape="0">
            <a:blip r:embed="rId3" cstate="print"/>
            <a:srcRect/>
            <a:tile tx="0" ty="0" sx="100000" sy="100000" flip="none" algn="tl"/>
          </a:blipFill>
          <a:ln w="9360">
            <a:solidFill>
              <a:srgbClr val="FFFFFF"/>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glow rad="127000">
                  <a:srgbClr val="000000"/>
                </a:glow>
                <a:outerShdw blurRad="38100" dist="38100" dir="2700000" algn="tl">
                  <a:srgbClr val="DDDDDD"/>
                </a:outerShdw>
              </a:effectLst>
              <a:uLnTx/>
              <a:uFillTx/>
              <a:latin typeface="Arial" panose="020B0604020202020204" pitchFamily="34" charset="0"/>
              <a:ea typeface="MS PGothic" charset="0"/>
              <a:cs typeface="Arial" panose="020B0604020202020204" pitchFamily="34" charset="0"/>
            </a:endParaRPr>
          </a:p>
        </p:txBody>
      </p:sp>
      <p:sp>
        <p:nvSpPr>
          <p:cNvPr id="40962" name="Text Box 2"/>
          <p:cNvSpPr txBox="1">
            <a:spLocks noChangeArrowheads="1"/>
          </p:cNvSpPr>
          <p:nvPr/>
        </p:nvSpPr>
        <p:spPr bwMode="auto">
          <a:xfrm>
            <a:off x="6172200" y="4067175"/>
            <a:ext cx="381000" cy="1817688"/>
          </a:xfrm>
          <a:prstGeom prst="rect">
            <a:avLst/>
          </a:prstGeom>
          <a:noFill/>
          <a:ln w="9525">
            <a:noFill/>
            <a:round/>
            <a:headEnd/>
            <a:tailEnd/>
          </a:ln>
          <a:effec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charset="0"/>
                <a:ea typeface="MS PGothic" charset="0"/>
                <a:cs typeface="Arial"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charset="0"/>
                <a:ea typeface="MS PGothic" charset="0"/>
                <a:cs typeface="Arial"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MS PGothic" charset="0"/>
                <a:cs typeface="Arial"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5pPr>
            <a:lvl6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6pPr>
            <a:lvl7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7pPr>
            <a:lvl8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8pPr>
            <a:lvl9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9pPr>
          </a:lstStyle>
          <a:p>
            <a:pPr marL="0" marR="0" lvl="0" indent="0" algn="ctr" defTabSz="449263" rtl="0" eaLnBrk="1" fontAlgn="base" latinLnBrk="0" hangingPunct="1">
              <a:lnSpc>
                <a:spcPct val="100000"/>
              </a:lnSpc>
              <a:spcBef>
                <a:spcPts val="175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FFFFFF"/>
                </a:solidFill>
                <a:effectLst>
                  <a:glow rad="127000">
                    <a:srgbClr val="000000"/>
                  </a:glow>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ar-JO" sz="2800" b="1" i="0" u="none" strike="noStrike" kern="1200" cap="none" spc="0" normalizeH="0" baseline="0" noProof="0" dirty="0">
                <a:ln>
                  <a:noFill/>
                </a:ln>
                <a:solidFill>
                  <a:srgbClr val="FFFFFF"/>
                </a:solidFill>
                <a:effectLst>
                  <a:glow rad="127000">
                    <a:srgbClr val="000000"/>
                  </a:glow>
                  <a:outerShdw blurRad="38100" dist="38100" dir="2700000" algn="tl">
                    <a:srgbClr val="000000"/>
                  </a:outerShdw>
                </a:effectLst>
                <a:uLnTx/>
                <a:uFillTx/>
                <a:latin typeface="Arial" panose="020B0604020202020204" pitchFamily="34" charset="0"/>
                <a:cs typeface="Arial" panose="020B0604020202020204" pitchFamily="34" charset="0"/>
              </a:rPr>
              <a:t>650</a:t>
            </a:r>
            <a:endParaRPr kumimoji="0" lang="en-GB" sz="2800" b="1" i="0" u="none" strike="noStrike" kern="1200" cap="none" spc="0" normalizeH="0" baseline="0" noProof="0" dirty="0">
              <a:ln>
                <a:noFill/>
              </a:ln>
              <a:solidFill>
                <a:srgbClr val="FFFFFF"/>
              </a:solidFill>
              <a:effectLst>
                <a:glow rad="127000">
                  <a:srgbClr val="000000"/>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0963" name="Text Box 3"/>
          <p:cNvSpPr txBox="1">
            <a:spLocks noChangeArrowheads="1"/>
          </p:cNvSpPr>
          <p:nvPr/>
        </p:nvSpPr>
        <p:spPr bwMode="auto">
          <a:xfrm>
            <a:off x="5343525" y="4067175"/>
            <a:ext cx="600075" cy="1817688"/>
          </a:xfrm>
          <a:prstGeom prst="rect">
            <a:avLst/>
          </a:prstGeom>
          <a:noFill/>
          <a:ln w="9525">
            <a:noFill/>
            <a:round/>
            <a:headEnd/>
            <a:tailEnd/>
          </a:ln>
          <a:effec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charset="0"/>
                <a:ea typeface="MS PGothic" charset="0"/>
                <a:cs typeface="Arial"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charset="0"/>
                <a:ea typeface="MS PGothic" charset="0"/>
                <a:cs typeface="Arial"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MS PGothic" charset="0"/>
                <a:cs typeface="Arial"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5pPr>
            <a:lvl6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6pPr>
            <a:lvl7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7pPr>
            <a:lvl8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8pPr>
            <a:lvl9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9pPr>
          </a:lstStyle>
          <a:p>
            <a:pPr marL="0" marR="0" lvl="0" indent="0" algn="ctr" defTabSz="449263" rtl="0" eaLnBrk="1" fontAlgn="base" latinLnBrk="0" hangingPunct="1">
              <a:lnSpc>
                <a:spcPct val="100000"/>
              </a:lnSpc>
              <a:spcBef>
                <a:spcPts val="175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FFFFFF"/>
                </a:solidFill>
                <a:effectLst>
                  <a:glow rad="127000">
                    <a:srgbClr val="000000"/>
                  </a:glow>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ar-JO" sz="2800" b="1" i="0" u="none" strike="noStrike" kern="1200" cap="none" spc="0" normalizeH="0" baseline="0" noProof="0" dirty="0">
                <a:ln>
                  <a:noFill/>
                </a:ln>
                <a:solidFill>
                  <a:srgbClr val="FFFFFF"/>
                </a:solidFill>
                <a:effectLst>
                  <a:glow rad="127000">
                    <a:srgbClr val="000000"/>
                  </a:glow>
                  <a:outerShdw blurRad="38100" dist="38100" dir="2700000" algn="tl">
                    <a:srgbClr val="000000"/>
                  </a:outerShdw>
                </a:effectLst>
                <a:uLnTx/>
                <a:uFillTx/>
                <a:latin typeface="Arial" panose="020B0604020202020204" pitchFamily="34" charset="0"/>
                <a:cs typeface="Arial" panose="020B0604020202020204" pitchFamily="34" charset="0"/>
              </a:rPr>
              <a:t>7</a:t>
            </a:r>
            <a:r>
              <a:rPr kumimoji="0" lang="en-GB" sz="2800" b="1" i="0" u="none" strike="noStrike" kern="1200" cap="none" spc="0" normalizeH="0" baseline="0" noProof="0" dirty="0">
                <a:ln>
                  <a:noFill/>
                </a:ln>
                <a:solidFill>
                  <a:srgbClr val="FFFFFF"/>
                </a:solidFill>
                <a:effectLst>
                  <a:glow rad="127000">
                    <a:srgbClr val="000000"/>
                  </a:glow>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ar-JO" sz="2800" b="1" i="0" u="none" strike="noStrike" kern="1200" cap="none" spc="0" normalizeH="0" baseline="0" noProof="0" dirty="0">
                <a:ln>
                  <a:noFill/>
                </a:ln>
                <a:solidFill>
                  <a:srgbClr val="FFFFFF"/>
                </a:solidFill>
                <a:effectLst>
                  <a:glow rad="127000">
                    <a:srgbClr val="000000"/>
                  </a:glow>
                  <a:outerShdw blurRad="38100" dist="38100" dir="2700000" algn="tl">
                    <a:srgbClr val="000000"/>
                  </a:outerShdw>
                </a:effectLst>
                <a:uLnTx/>
                <a:uFillTx/>
                <a:latin typeface="Arial" panose="020B0604020202020204" pitchFamily="34" charset="0"/>
                <a:cs typeface="Arial" panose="020B0604020202020204" pitchFamily="34" charset="0"/>
              </a:rPr>
              <a:t>0</a:t>
            </a:r>
            <a:r>
              <a:rPr kumimoji="0" lang="en-GB" sz="2800" b="1" i="0" u="none" strike="noStrike" kern="1200" cap="none" spc="0" normalizeH="0" baseline="0" noProof="0" dirty="0">
                <a:ln>
                  <a:noFill/>
                </a:ln>
                <a:solidFill>
                  <a:srgbClr val="FFFFFF"/>
                </a:solidFill>
                <a:effectLst>
                  <a:glow rad="127000">
                    <a:srgbClr val="000000"/>
                  </a:glow>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ar-JO" sz="2800" b="1" i="0" u="none" strike="noStrike" kern="1200" cap="none" spc="0" normalizeH="0" baseline="0" noProof="0" dirty="0">
                <a:ln>
                  <a:noFill/>
                </a:ln>
                <a:solidFill>
                  <a:srgbClr val="FFFFFF"/>
                </a:solidFill>
                <a:effectLst>
                  <a:glow rad="127000">
                    <a:srgbClr val="000000"/>
                  </a:glow>
                  <a:outerShdw blurRad="38100" dist="38100" dir="2700000" algn="tl">
                    <a:srgbClr val="000000"/>
                  </a:outerShdw>
                </a:effectLst>
                <a:uLnTx/>
                <a:uFillTx/>
                <a:latin typeface="Arial" panose="020B0604020202020204" pitchFamily="34" charset="0"/>
                <a:cs typeface="Arial" panose="020B0604020202020204" pitchFamily="34" charset="0"/>
              </a:rPr>
              <a:t>0</a:t>
            </a:r>
            <a:r>
              <a:rPr kumimoji="0" lang="en-GB" sz="2800" b="1" i="0" u="none" strike="noStrike" kern="1200" cap="none" spc="0" normalizeH="0" baseline="0" noProof="0" dirty="0">
                <a:ln>
                  <a:noFill/>
                </a:ln>
                <a:solidFill>
                  <a:srgbClr val="FFFFFF"/>
                </a:solidFill>
                <a:effectLst>
                  <a:glow rad="127000">
                    <a:srgbClr val="000000"/>
                  </a:glow>
                  <a:outerShdw blurRad="38100" dist="38100" dir="2700000" algn="tl">
                    <a:srgbClr val="000000"/>
                  </a:outerShdw>
                </a:effectLst>
                <a:uLnTx/>
                <a:uFillTx/>
                <a:latin typeface="Arial" panose="020B0604020202020204" pitchFamily="34" charset="0"/>
                <a:cs typeface="Arial" panose="020B0604020202020204" pitchFamily="34" charset="0"/>
              </a:rPr>
              <a:t> </a:t>
            </a:r>
          </a:p>
        </p:txBody>
      </p:sp>
      <p:sp>
        <p:nvSpPr>
          <p:cNvPr id="40964" name="Text Box 4"/>
          <p:cNvSpPr txBox="1">
            <a:spLocks noChangeArrowheads="1"/>
          </p:cNvSpPr>
          <p:nvPr/>
        </p:nvSpPr>
        <p:spPr bwMode="auto">
          <a:xfrm>
            <a:off x="4114800" y="4067175"/>
            <a:ext cx="381000" cy="1817688"/>
          </a:xfrm>
          <a:prstGeom prst="rect">
            <a:avLst/>
          </a:prstGeom>
          <a:noFill/>
          <a:ln w="9525">
            <a:noFill/>
            <a:round/>
            <a:headEnd/>
            <a:tailEnd/>
          </a:ln>
          <a:effec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charset="0"/>
                <a:ea typeface="MS PGothic" charset="0"/>
                <a:cs typeface="Arial"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charset="0"/>
                <a:ea typeface="MS PGothic" charset="0"/>
                <a:cs typeface="Arial"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MS PGothic" charset="0"/>
                <a:cs typeface="Arial"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5pPr>
            <a:lvl6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6pPr>
            <a:lvl7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7pPr>
            <a:lvl8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8pPr>
            <a:lvl9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9pPr>
          </a:lstStyle>
          <a:p>
            <a:pPr marL="0" marR="0" lvl="0" indent="0" algn="ctr" defTabSz="449263" rtl="0" eaLnBrk="1" fontAlgn="base" latinLnBrk="0" hangingPunct="1">
              <a:lnSpc>
                <a:spcPct val="100000"/>
              </a:lnSpc>
              <a:spcBef>
                <a:spcPts val="175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FFFFFF"/>
                </a:solidFill>
                <a:effectLst>
                  <a:glow rad="127000">
                    <a:srgbClr val="000000"/>
                  </a:glow>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ar-JO" sz="2800" b="1" i="0" u="none" strike="noStrike" kern="1200" cap="none" spc="0" normalizeH="0" baseline="0" noProof="0" dirty="0">
                <a:ln>
                  <a:noFill/>
                </a:ln>
                <a:solidFill>
                  <a:srgbClr val="FFFFFF"/>
                </a:solidFill>
                <a:effectLst>
                  <a:glow rad="127000">
                    <a:srgbClr val="000000"/>
                  </a:glow>
                  <a:outerShdw blurRad="38100" dist="38100" dir="2700000" algn="tl">
                    <a:srgbClr val="000000"/>
                  </a:outerShdw>
                </a:effectLst>
                <a:uLnTx/>
                <a:uFillTx/>
                <a:latin typeface="Arial" panose="020B0604020202020204" pitchFamily="34" charset="0"/>
                <a:cs typeface="Arial" panose="020B0604020202020204" pitchFamily="34" charset="0"/>
              </a:rPr>
              <a:t>800</a:t>
            </a:r>
            <a:endParaRPr kumimoji="0" lang="en-GB" sz="2800" b="1" i="0" u="none" strike="noStrike" kern="1200" cap="none" spc="0" normalizeH="0" baseline="0" noProof="0" dirty="0">
              <a:ln>
                <a:noFill/>
              </a:ln>
              <a:solidFill>
                <a:srgbClr val="FFFFFF"/>
              </a:solidFill>
              <a:effectLst>
                <a:glow rad="127000">
                  <a:srgbClr val="000000"/>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0965" name="Text Box 5"/>
          <p:cNvSpPr txBox="1">
            <a:spLocks noChangeArrowheads="1"/>
          </p:cNvSpPr>
          <p:nvPr/>
        </p:nvSpPr>
        <p:spPr bwMode="auto">
          <a:xfrm>
            <a:off x="2743200" y="4067175"/>
            <a:ext cx="381000" cy="1817688"/>
          </a:xfrm>
          <a:prstGeom prst="rect">
            <a:avLst/>
          </a:prstGeom>
          <a:noFill/>
          <a:ln w="9525">
            <a:noFill/>
            <a:round/>
            <a:headEnd/>
            <a:tailEnd/>
          </a:ln>
          <a:effec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charset="0"/>
                <a:ea typeface="MS PGothic" charset="0"/>
                <a:cs typeface="Arial"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charset="0"/>
                <a:ea typeface="MS PGothic" charset="0"/>
                <a:cs typeface="Arial"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MS PGothic" charset="0"/>
                <a:cs typeface="Arial"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5pPr>
            <a:lvl6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6pPr>
            <a:lvl7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7pPr>
            <a:lvl8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8pPr>
            <a:lvl9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9pPr>
          </a:lstStyle>
          <a:p>
            <a:pPr marL="0" marR="0" lvl="0" indent="0" algn="ctr" defTabSz="449263" rtl="0" eaLnBrk="1" fontAlgn="base" latinLnBrk="0" hangingPunct="1">
              <a:lnSpc>
                <a:spcPct val="100000"/>
              </a:lnSpc>
              <a:spcBef>
                <a:spcPts val="175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FFFFFF"/>
                </a:solidFill>
                <a:effectLst>
                  <a:glow rad="127000">
                    <a:srgbClr val="000000"/>
                  </a:glow>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ar-JO" sz="2800" b="1" i="0" u="none" strike="noStrike" kern="1200" cap="none" spc="0" normalizeH="0" baseline="0" noProof="0" dirty="0">
                <a:ln>
                  <a:noFill/>
                </a:ln>
                <a:solidFill>
                  <a:srgbClr val="FFFFFF"/>
                </a:solidFill>
                <a:effectLst>
                  <a:glow rad="127000">
                    <a:srgbClr val="000000"/>
                  </a:glow>
                  <a:outerShdw blurRad="38100" dist="38100" dir="2700000" algn="tl">
                    <a:srgbClr val="000000"/>
                  </a:outerShdw>
                </a:effectLst>
                <a:uLnTx/>
                <a:uFillTx/>
                <a:latin typeface="Arial" panose="020B0604020202020204" pitchFamily="34" charset="0"/>
                <a:cs typeface="Arial" panose="020B0604020202020204" pitchFamily="34" charset="0"/>
              </a:rPr>
              <a:t>900</a:t>
            </a:r>
            <a:endParaRPr kumimoji="0" lang="en-GB" sz="2800" b="1" i="0" u="none" strike="noStrike" kern="1200" cap="none" spc="0" normalizeH="0" baseline="0" noProof="0" dirty="0">
              <a:ln>
                <a:noFill/>
              </a:ln>
              <a:solidFill>
                <a:srgbClr val="FFFFFF"/>
              </a:solidFill>
              <a:effectLst>
                <a:glow rad="127000">
                  <a:srgbClr val="000000"/>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0966" name="Text Box 6"/>
          <p:cNvSpPr txBox="1">
            <a:spLocks noChangeArrowheads="1"/>
          </p:cNvSpPr>
          <p:nvPr/>
        </p:nvSpPr>
        <p:spPr bwMode="auto">
          <a:xfrm>
            <a:off x="2057400" y="4067175"/>
            <a:ext cx="381000" cy="1817688"/>
          </a:xfrm>
          <a:prstGeom prst="rect">
            <a:avLst/>
          </a:prstGeom>
          <a:noFill/>
          <a:ln w="9525">
            <a:noFill/>
            <a:round/>
            <a:headEnd/>
            <a:tailEnd/>
          </a:ln>
          <a:effec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charset="0"/>
                <a:ea typeface="MS PGothic" charset="0"/>
                <a:cs typeface="Arial"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charset="0"/>
                <a:ea typeface="MS PGothic" charset="0"/>
                <a:cs typeface="Arial"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MS PGothic" charset="0"/>
                <a:cs typeface="Arial"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5pPr>
            <a:lvl6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6pPr>
            <a:lvl7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7pPr>
            <a:lvl8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8pPr>
            <a:lvl9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9pPr>
          </a:lstStyle>
          <a:p>
            <a:pPr marL="0" marR="0" lvl="0" indent="0" algn="ctr" defTabSz="449263" rtl="0" eaLnBrk="1" fontAlgn="base" latinLnBrk="0" hangingPunct="1">
              <a:lnSpc>
                <a:spcPct val="100000"/>
              </a:lnSpc>
              <a:spcBef>
                <a:spcPts val="175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FFFFFF"/>
                </a:solidFill>
                <a:effectLst>
                  <a:glow rad="127000">
                    <a:srgbClr val="000000"/>
                  </a:glow>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ar-JO" sz="2800" b="1" i="0" u="none" strike="noStrike" kern="1200" cap="none" spc="0" normalizeH="0" baseline="0" noProof="0" dirty="0">
                <a:ln>
                  <a:noFill/>
                </a:ln>
                <a:solidFill>
                  <a:srgbClr val="FFFFFF"/>
                </a:solidFill>
                <a:effectLst>
                  <a:glow rad="127000">
                    <a:srgbClr val="000000"/>
                  </a:glow>
                  <a:outerShdw blurRad="38100" dist="38100" dir="2700000" algn="tl">
                    <a:srgbClr val="000000"/>
                  </a:outerShdw>
                </a:effectLst>
                <a:uLnTx/>
                <a:uFillTx/>
                <a:latin typeface="Arial" panose="020B0604020202020204" pitchFamily="34" charset="0"/>
                <a:cs typeface="Arial" panose="020B0604020202020204" pitchFamily="34" charset="0"/>
              </a:rPr>
              <a:t>950</a:t>
            </a:r>
            <a:endParaRPr kumimoji="0" lang="en-GB" sz="2800" b="1" i="0" u="none" strike="noStrike" kern="1200" cap="none" spc="0" normalizeH="0" baseline="0" noProof="0" dirty="0">
              <a:ln>
                <a:noFill/>
              </a:ln>
              <a:solidFill>
                <a:srgbClr val="FFFFFF"/>
              </a:solidFill>
              <a:effectLst>
                <a:glow rad="127000">
                  <a:srgbClr val="000000"/>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0967" name="Text Box 7"/>
          <p:cNvSpPr txBox="1">
            <a:spLocks noChangeArrowheads="1"/>
          </p:cNvSpPr>
          <p:nvPr/>
        </p:nvSpPr>
        <p:spPr bwMode="auto">
          <a:xfrm>
            <a:off x="1371600" y="4067175"/>
            <a:ext cx="381000" cy="1818063"/>
          </a:xfrm>
          <a:prstGeom prst="rect">
            <a:avLst/>
          </a:prstGeom>
          <a:noFill/>
          <a:ln w="9525">
            <a:noFill/>
            <a:round/>
            <a:headEnd/>
            <a:tailEnd/>
          </a:ln>
          <a:effec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charset="0"/>
                <a:ea typeface="MS PGothic" charset="0"/>
                <a:cs typeface="Arial"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charset="0"/>
                <a:ea typeface="MS PGothic" charset="0"/>
                <a:cs typeface="Arial"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MS PGothic" charset="0"/>
                <a:cs typeface="Arial"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5pPr>
            <a:lvl6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6pPr>
            <a:lvl7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7pPr>
            <a:lvl8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8pPr>
            <a:lvl9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9pPr>
          </a:lstStyle>
          <a:p>
            <a:pPr marL="0" marR="0" lvl="0" indent="0" algn="ctr" defTabSz="449263" rtl="0" eaLnBrk="1" fontAlgn="base" latinLnBrk="0" hangingPunct="1">
              <a:lnSpc>
                <a:spcPct val="100000"/>
              </a:lnSpc>
              <a:spcBef>
                <a:spcPts val="175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dirty="0">
                <a:ln>
                  <a:noFill/>
                </a:ln>
                <a:solidFill>
                  <a:srgbClr val="FFFFFF"/>
                </a:solidFill>
                <a:effectLst>
                  <a:glow rad="127000">
                    <a:srgbClr val="000000"/>
                  </a:glow>
                  <a:outerShdw blurRad="38100" dist="38100" dir="2700000" algn="tl">
                    <a:srgbClr val="000000"/>
                  </a:outerShdw>
                </a:effectLst>
                <a:uLnTx/>
                <a:uFillTx/>
                <a:latin typeface="Arial" panose="020B0604020202020204" pitchFamily="34" charset="0"/>
                <a:cs typeface="Arial" panose="020B0604020202020204" pitchFamily="34" charset="0"/>
              </a:rPr>
              <a:t>1000</a:t>
            </a:r>
            <a:endParaRPr kumimoji="0" lang="en-GB" sz="2800" b="1" i="0" u="none" strike="noStrike" kern="1200" cap="none" spc="0" normalizeH="0" baseline="0" noProof="0" dirty="0">
              <a:ln>
                <a:noFill/>
              </a:ln>
              <a:solidFill>
                <a:srgbClr val="FFFFFF"/>
              </a:solidFill>
              <a:effectLst>
                <a:glow rad="127000">
                  <a:srgbClr val="000000"/>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0968" name="Text Box 8"/>
          <p:cNvSpPr txBox="1">
            <a:spLocks noChangeArrowheads="1"/>
          </p:cNvSpPr>
          <p:nvPr/>
        </p:nvSpPr>
        <p:spPr bwMode="auto">
          <a:xfrm>
            <a:off x="6858000" y="4067175"/>
            <a:ext cx="381000" cy="1817688"/>
          </a:xfrm>
          <a:prstGeom prst="rect">
            <a:avLst/>
          </a:prstGeom>
          <a:noFill/>
          <a:ln w="9525">
            <a:noFill/>
            <a:round/>
            <a:headEnd/>
            <a:tailEnd/>
          </a:ln>
          <a:effec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charset="0"/>
                <a:ea typeface="MS PGothic" charset="0"/>
                <a:cs typeface="Arial"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charset="0"/>
                <a:ea typeface="MS PGothic" charset="0"/>
                <a:cs typeface="Arial"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MS PGothic" charset="0"/>
                <a:cs typeface="Arial"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5pPr>
            <a:lvl6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6pPr>
            <a:lvl7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7pPr>
            <a:lvl8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8pPr>
            <a:lvl9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9pPr>
          </a:lstStyle>
          <a:p>
            <a:pPr marL="0" marR="0" lvl="0" indent="0" algn="ctr" defTabSz="449263" rtl="0" eaLnBrk="1" fontAlgn="base" latinLnBrk="0" hangingPunct="1">
              <a:lnSpc>
                <a:spcPct val="100000"/>
              </a:lnSpc>
              <a:spcBef>
                <a:spcPts val="175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FFFFFF"/>
                </a:solidFill>
                <a:effectLst>
                  <a:glow rad="127000">
                    <a:srgbClr val="000000"/>
                  </a:glow>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ar-JO" sz="2800" b="1" i="0" u="none" strike="noStrike" kern="1200" cap="none" spc="0" normalizeH="0" baseline="0" noProof="0" dirty="0">
                <a:ln>
                  <a:noFill/>
                </a:ln>
                <a:solidFill>
                  <a:srgbClr val="FFFFFF"/>
                </a:solidFill>
                <a:effectLst>
                  <a:glow rad="127000">
                    <a:srgbClr val="000000"/>
                  </a:glow>
                  <a:outerShdw blurRad="38100" dist="38100" dir="2700000" algn="tl">
                    <a:srgbClr val="000000"/>
                  </a:outerShdw>
                </a:effectLst>
                <a:uLnTx/>
                <a:uFillTx/>
                <a:latin typeface="Arial" panose="020B0604020202020204" pitchFamily="34" charset="0"/>
                <a:cs typeface="Arial" panose="020B0604020202020204" pitchFamily="34" charset="0"/>
              </a:rPr>
              <a:t>600</a:t>
            </a:r>
            <a:endParaRPr kumimoji="0" lang="en-GB" sz="2800" b="1" i="0" u="none" strike="noStrike" kern="1200" cap="none" spc="0" normalizeH="0" baseline="0" noProof="0" dirty="0">
              <a:ln>
                <a:noFill/>
              </a:ln>
              <a:solidFill>
                <a:srgbClr val="FFFFFF"/>
              </a:solidFill>
              <a:effectLst>
                <a:glow rad="127000">
                  <a:srgbClr val="000000"/>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0969" name="Text Box 9"/>
          <p:cNvSpPr txBox="1">
            <a:spLocks noChangeArrowheads="1"/>
          </p:cNvSpPr>
          <p:nvPr/>
        </p:nvSpPr>
        <p:spPr bwMode="auto">
          <a:xfrm>
            <a:off x="8153400" y="4067175"/>
            <a:ext cx="381000" cy="1817688"/>
          </a:xfrm>
          <a:prstGeom prst="rect">
            <a:avLst/>
          </a:prstGeom>
          <a:noFill/>
          <a:ln w="9525">
            <a:noFill/>
            <a:round/>
            <a:headEnd/>
            <a:tailEnd/>
          </a:ln>
          <a:effec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charset="0"/>
                <a:ea typeface="MS PGothic" charset="0"/>
                <a:cs typeface="Arial"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charset="0"/>
                <a:ea typeface="MS PGothic" charset="0"/>
                <a:cs typeface="Arial"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MS PGothic" charset="0"/>
                <a:cs typeface="Arial"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5pPr>
            <a:lvl6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6pPr>
            <a:lvl7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7pPr>
            <a:lvl8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8pPr>
            <a:lvl9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9pPr>
          </a:lstStyle>
          <a:p>
            <a:pPr marL="0" marR="0" lvl="0" indent="0" algn="ctr" defTabSz="449263" rtl="0" eaLnBrk="1" fontAlgn="base" latinLnBrk="0" hangingPunct="1">
              <a:lnSpc>
                <a:spcPct val="100000"/>
              </a:lnSpc>
              <a:spcBef>
                <a:spcPts val="175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FFFFFF"/>
                </a:solidFill>
                <a:effectLst>
                  <a:glow rad="127000">
                    <a:srgbClr val="000000"/>
                  </a:glow>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ar-JO" sz="2800" b="1" i="0" u="none" strike="noStrike" kern="1200" cap="none" spc="0" normalizeH="0" baseline="0" noProof="0" dirty="0">
                <a:ln>
                  <a:noFill/>
                </a:ln>
                <a:solidFill>
                  <a:srgbClr val="FFFFFF"/>
                </a:solidFill>
                <a:effectLst>
                  <a:glow rad="127000">
                    <a:srgbClr val="000000"/>
                  </a:glow>
                  <a:outerShdw blurRad="38100" dist="38100" dir="2700000" algn="tl">
                    <a:srgbClr val="000000"/>
                  </a:outerShdw>
                </a:effectLst>
                <a:uLnTx/>
                <a:uFillTx/>
                <a:latin typeface="Arial" panose="020B0604020202020204" pitchFamily="34" charset="0"/>
                <a:cs typeface="Arial" panose="020B0604020202020204" pitchFamily="34" charset="0"/>
              </a:rPr>
              <a:t>500</a:t>
            </a:r>
            <a:endParaRPr kumimoji="0" lang="en-GB" sz="2800" b="1" i="0" u="none" strike="noStrike" kern="1200" cap="none" spc="0" normalizeH="0" baseline="0" noProof="0" dirty="0">
              <a:ln>
                <a:noFill/>
              </a:ln>
              <a:solidFill>
                <a:srgbClr val="FFFFFF"/>
              </a:solidFill>
              <a:effectLst>
                <a:glow rad="127000">
                  <a:srgbClr val="000000"/>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pic>
        <p:nvPicPr>
          <p:cNvPr id="223243" name="Picture 10"/>
          <p:cNvPicPr>
            <a:picLocks noChangeAspect="1" noChangeArrowheads="1"/>
          </p:cNvPicPr>
          <p:nvPr/>
        </p:nvPicPr>
        <p:blipFill>
          <a:blip r:embed="rId4" cstate="print"/>
          <a:srcRect/>
          <a:stretch>
            <a:fillRect/>
          </a:stretch>
        </p:blipFill>
        <p:spPr bwMode="auto">
          <a:xfrm>
            <a:off x="19050" y="2998788"/>
            <a:ext cx="9678988" cy="1023937"/>
          </a:xfrm>
          <a:prstGeom prst="rect">
            <a:avLst/>
          </a:prstGeom>
          <a:noFill/>
          <a:ln w="9525">
            <a:noFill/>
            <a:miter lim="800000"/>
            <a:headEnd/>
            <a:tailEnd/>
          </a:ln>
        </p:spPr>
      </p:pic>
      <p:sp>
        <p:nvSpPr>
          <p:cNvPr id="40971" name="Text Box 11"/>
          <p:cNvSpPr txBox="1">
            <a:spLocks noChangeArrowheads="1"/>
          </p:cNvSpPr>
          <p:nvPr/>
        </p:nvSpPr>
        <p:spPr bwMode="auto">
          <a:xfrm>
            <a:off x="7543800" y="4067175"/>
            <a:ext cx="381000" cy="1817688"/>
          </a:xfrm>
          <a:prstGeom prst="rect">
            <a:avLst/>
          </a:prstGeom>
          <a:noFill/>
          <a:ln w="9525">
            <a:noFill/>
            <a:round/>
            <a:headEnd/>
            <a:tailEnd/>
          </a:ln>
          <a:effec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charset="0"/>
                <a:ea typeface="MS PGothic" charset="0"/>
                <a:cs typeface="Arial"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charset="0"/>
                <a:ea typeface="MS PGothic" charset="0"/>
                <a:cs typeface="Arial"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MS PGothic" charset="0"/>
                <a:cs typeface="Arial"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5pPr>
            <a:lvl6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6pPr>
            <a:lvl7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7pPr>
            <a:lvl8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8pPr>
            <a:lvl9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9pPr>
          </a:lstStyle>
          <a:p>
            <a:pPr marL="0" marR="0" lvl="0" indent="0" algn="ctr" defTabSz="449263" rtl="0" eaLnBrk="1" fontAlgn="base" latinLnBrk="0" hangingPunct="1">
              <a:lnSpc>
                <a:spcPct val="100000"/>
              </a:lnSpc>
              <a:spcBef>
                <a:spcPts val="175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FFFFFF"/>
                </a:solidFill>
                <a:effectLst>
                  <a:glow rad="127000">
                    <a:srgbClr val="000000"/>
                  </a:glow>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ar-JO" sz="2800" b="1" i="0" u="none" strike="noStrike" kern="1200" cap="none" spc="0" normalizeH="0" baseline="0" noProof="0" dirty="0">
                <a:ln>
                  <a:noFill/>
                </a:ln>
                <a:solidFill>
                  <a:srgbClr val="FFFFFF"/>
                </a:solidFill>
                <a:effectLst>
                  <a:glow rad="127000">
                    <a:srgbClr val="000000"/>
                  </a:glow>
                  <a:outerShdw blurRad="38100" dist="38100" dir="2700000" algn="tl">
                    <a:srgbClr val="000000"/>
                  </a:outerShdw>
                </a:effectLst>
                <a:uLnTx/>
                <a:uFillTx/>
                <a:latin typeface="Arial" panose="020B0604020202020204" pitchFamily="34" charset="0"/>
                <a:cs typeface="Arial" panose="020B0604020202020204" pitchFamily="34" charset="0"/>
              </a:rPr>
              <a:t>550</a:t>
            </a:r>
            <a:endParaRPr kumimoji="0" lang="en-GB" sz="2800" b="1" i="0" u="none" strike="noStrike" kern="1200" cap="none" spc="0" normalizeH="0" baseline="0" noProof="0" dirty="0">
              <a:ln>
                <a:noFill/>
              </a:ln>
              <a:solidFill>
                <a:srgbClr val="FFFFFF"/>
              </a:solidFill>
              <a:effectLst>
                <a:glow rad="127000">
                  <a:srgbClr val="000000"/>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0972" name="Text Box 12"/>
          <p:cNvSpPr txBox="1">
            <a:spLocks noChangeArrowheads="1"/>
          </p:cNvSpPr>
          <p:nvPr/>
        </p:nvSpPr>
        <p:spPr bwMode="auto">
          <a:xfrm>
            <a:off x="4724400" y="4067175"/>
            <a:ext cx="600075" cy="1817688"/>
          </a:xfrm>
          <a:prstGeom prst="rect">
            <a:avLst/>
          </a:prstGeom>
          <a:noFill/>
          <a:ln w="9525">
            <a:noFill/>
            <a:round/>
            <a:headEnd/>
            <a:tailEnd/>
          </a:ln>
          <a:effec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charset="0"/>
                <a:ea typeface="MS PGothic" charset="0"/>
                <a:cs typeface="Arial"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charset="0"/>
                <a:ea typeface="MS PGothic" charset="0"/>
                <a:cs typeface="Arial"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MS PGothic" charset="0"/>
                <a:cs typeface="Arial"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5pPr>
            <a:lvl6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6pPr>
            <a:lvl7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7pPr>
            <a:lvl8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8pPr>
            <a:lvl9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9pPr>
          </a:lstStyle>
          <a:p>
            <a:pPr marL="0" marR="0" lvl="0" indent="0" algn="ctr" defTabSz="449263" rtl="0" eaLnBrk="1" fontAlgn="base" latinLnBrk="0" hangingPunct="1">
              <a:lnSpc>
                <a:spcPct val="100000"/>
              </a:lnSpc>
              <a:spcBef>
                <a:spcPts val="175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FFFFFF"/>
                </a:solidFill>
                <a:effectLst>
                  <a:glow rad="127000">
                    <a:srgbClr val="000000"/>
                  </a:glow>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ar-JO" sz="2800" b="1" i="0" u="none" strike="noStrike" kern="1200" cap="none" spc="0" normalizeH="0" baseline="0" noProof="0" dirty="0">
                <a:ln>
                  <a:noFill/>
                </a:ln>
                <a:solidFill>
                  <a:srgbClr val="FFFFFF"/>
                </a:solidFill>
                <a:effectLst>
                  <a:glow rad="127000">
                    <a:srgbClr val="000000"/>
                  </a:glow>
                  <a:outerShdw blurRad="38100" dist="38100" dir="2700000" algn="tl">
                    <a:srgbClr val="000000"/>
                  </a:outerShdw>
                </a:effectLst>
                <a:uLnTx/>
                <a:uFillTx/>
                <a:latin typeface="Arial" panose="020B0604020202020204" pitchFamily="34" charset="0"/>
                <a:cs typeface="Arial" panose="020B0604020202020204" pitchFamily="34" charset="0"/>
              </a:rPr>
              <a:t>7</a:t>
            </a:r>
            <a:r>
              <a:rPr kumimoji="0" lang="en-GB" sz="2800" b="1" i="0" u="none" strike="noStrike" kern="1200" cap="none" spc="0" normalizeH="0" baseline="0" noProof="0" dirty="0">
                <a:ln>
                  <a:noFill/>
                </a:ln>
                <a:solidFill>
                  <a:srgbClr val="FFFFFF"/>
                </a:solidFill>
                <a:effectLst>
                  <a:glow rad="127000">
                    <a:srgbClr val="000000"/>
                  </a:glow>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ar-JO" sz="2800" b="1" i="0" u="none" strike="noStrike" kern="1200" cap="none" spc="0" normalizeH="0" baseline="0" noProof="0" dirty="0">
                <a:ln>
                  <a:noFill/>
                </a:ln>
                <a:solidFill>
                  <a:srgbClr val="FFFFFF"/>
                </a:solidFill>
                <a:effectLst>
                  <a:glow rad="127000">
                    <a:srgbClr val="000000"/>
                  </a:glow>
                  <a:outerShdw blurRad="38100" dist="38100" dir="2700000" algn="tl">
                    <a:srgbClr val="000000"/>
                  </a:outerShdw>
                </a:effectLst>
                <a:uLnTx/>
                <a:uFillTx/>
                <a:latin typeface="Arial" panose="020B0604020202020204" pitchFamily="34" charset="0"/>
                <a:cs typeface="Arial" panose="020B0604020202020204" pitchFamily="34" charset="0"/>
              </a:rPr>
              <a:t>5</a:t>
            </a:r>
            <a:r>
              <a:rPr kumimoji="0" lang="en-GB" sz="2800" b="1" i="0" u="none" strike="noStrike" kern="1200" cap="none" spc="0" normalizeH="0" baseline="0" noProof="0" dirty="0">
                <a:ln>
                  <a:noFill/>
                </a:ln>
                <a:solidFill>
                  <a:srgbClr val="FFFFFF"/>
                </a:solidFill>
                <a:effectLst>
                  <a:glow rad="127000">
                    <a:srgbClr val="000000"/>
                  </a:glow>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ar-JO" sz="2800" b="1" i="0" u="none" strike="noStrike" kern="1200" cap="none" spc="0" normalizeH="0" baseline="0" noProof="0" dirty="0">
                <a:ln>
                  <a:noFill/>
                </a:ln>
                <a:solidFill>
                  <a:srgbClr val="FFFFFF"/>
                </a:solidFill>
                <a:effectLst>
                  <a:glow rad="127000">
                    <a:srgbClr val="000000"/>
                  </a:glow>
                  <a:outerShdw blurRad="38100" dist="38100" dir="2700000" algn="tl">
                    <a:srgbClr val="000000"/>
                  </a:outerShdw>
                </a:effectLst>
                <a:uLnTx/>
                <a:uFillTx/>
                <a:latin typeface="Arial" panose="020B0604020202020204" pitchFamily="34" charset="0"/>
                <a:cs typeface="Arial" panose="020B0604020202020204" pitchFamily="34" charset="0"/>
              </a:rPr>
              <a:t>0</a:t>
            </a:r>
            <a:r>
              <a:rPr kumimoji="0" lang="en-GB" sz="2800" b="1" i="0" u="none" strike="noStrike" kern="1200" cap="none" spc="0" normalizeH="0" baseline="0" noProof="0" dirty="0">
                <a:ln>
                  <a:noFill/>
                </a:ln>
                <a:solidFill>
                  <a:srgbClr val="FFFFFF"/>
                </a:solidFill>
                <a:effectLst>
                  <a:glow rad="127000">
                    <a:srgbClr val="000000"/>
                  </a:glow>
                  <a:outerShdw blurRad="38100" dist="38100" dir="2700000" algn="tl">
                    <a:srgbClr val="000000"/>
                  </a:outerShdw>
                </a:effectLst>
                <a:uLnTx/>
                <a:uFillTx/>
                <a:latin typeface="Arial" panose="020B0604020202020204" pitchFamily="34" charset="0"/>
                <a:cs typeface="Arial" panose="020B0604020202020204" pitchFamily="34" charset="0"/>
              </a:rPr>
              <a:t> </a:t>
            </a:r>
          </a:p>
        </p:txBody>
      </p:sp>
      <p:sp>
        <p:nvSpPr>
          <p:cNvPr id="40973" name="Text Box 13"/>
          <p:cNvSpPr txBox="1">
            <a:spLocks noChangeArrowheads="1"/>
          </p:cNvSpPr>
          <p:nvPr/>
        </p:nvSpPr>
        <p:spPr bwMode="auto">
          <a:xfrm>
            <a:off x="3429000" y="4067175"/>
            <a:ext cx="381000" cy="1817688"/>
          </a:xfrm>
          <a:prstGeom prst="rect">
            <a:avLst/>
          </a:prstGeom>
          <a:noFill/>
          <a:ln w="9525">
            <a:noFill/>
            <a:round/>
            <a:headEnd/>
            <a:tailEnd/>
          </a:ln>
          <a:effec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charset="0"/>
                <a:ea typeface="MS PGothic" charset="0"/>
                <a:cs typeface="Arial"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charset="0"/>
                <a:ea typeface="MS PGothic" charset="0"/>
                <a:cs typeface="Arial"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MS PGothic" charset="0"/>
                <a:cs typeface="Arial"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5pPr>
            <a:lvl6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6pPr>
            <a:lvl7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7pPr>
            <a:lvl8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8pPr>
            <a:lvl9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9pPr>
          </a:lstStyle>
          <a:p>
            <a:pPr marL="0" marR="0" lvl="0" indent="0" algn="ctr" defTabSz="449263" rtl="0" eaLnBrk="1" fontAlgn="base" latinLnBrk="0" hangingPunct="1">
              <a:lnSpc>
                <a:spcPct val="100000"/>
              </a:lnSpc>
              <a:spcBef>
                <a:spcPts val="175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FFFFFF"/>
                </a:solidFill>
                <a:effectLst>
                  <a:glow rad="127000">
                    <a:srgbClr val="000000"/>
                  </a:glow>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ar-JO" sz="2800" b="1" i="0" u="none" strike="noStrike" kern="1200" cap="none" spc="0" normalizeH="0" baseline="0" noProof="0" dirty="0">
                <a:ln>
                  <a:noFill/>
                </a:ln>
                <a:solidFill>
                  <a:srgbClr val="FFFFFF"/>
                </a:solidFill>
                <a:effectLst>
                  <a:glow rad="127000">
                    <a:srgbClr val="000000"/>
                  </a:glow>
                  <a:outerShdw blurRad="38100" dist="38100" dir="2700000" algn="tl">
                    <a:srgbClr val="000000"/>
                  </a:outerShdw>
                </a:effectLst>
                <a:uLnTx/>
                <a:uFillTx/>
                <a:latin typeface="Arial" panose="020B0604020202020204" pitchFamily="34" charset="0"/>
                <a:cs typeface="Arial" panose="020B0604020202020204" pitchFamily="34" charset="0"/>
              </a:rPr>
              <a:t>850</a:t>
            </a:r>
            <a:endParaRPr kumimoji="0" lang="en-GB" sz="2800" b="1" i="0" u="none" strike="noStrike" kern="1200" cap="none" spc="0" normalizeH="0" baseline="0" noProof="0" dirty="0">
              <a:ln>
                <a:noFill/>
              </a:ln>
              <a:solidFill>
                <a:srgbClr val="FFFFFF"/>
              </a:solidFill>
              <a:effectLst>
                <a:glow rad="127000">
                  <a:srgbClr val="000000"/>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0974" name="Text Box 14"/>
          <p:cNvSpPr txBox="1">
            <a:spLocks noChangeArrowheads="1"/>
          </p:cNvSpPr>
          <p:nvPr/>
        </p:nvSpPr>
        <p:spPr bwMode="auto">
          <a:xfrm>
            <a:off x="685800" y="4067175"/>
            <a:ext cx="381000" cy="1818063"/>
          </a:xfrm>
          <a:prstGeom prst="rect">
            <a:avLst/>
          </a:prstGeom>
          <a:noFill/>
          <a:ln w="9525">
            <a:noFill/>
            <a:round/>
            <a:headEnd/>
            <a:tailEnd/>
          </a:ln>
          <a:effec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charset="0"/>
                <a:ea typeface="MS PGothic" charset="0"/>
                <a:cs typeface="Arial"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charset="0"/>
                <a:ea typeface="MS PGothic" charset="0"/>
                <a:cs typeface="Arial"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MS PGothic" charset="0"/>
                <a:cs typeface="Arial"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5pPr>
            <a:lvl6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6pPr>
            <a:lvl7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7pPr>
            <a:lvl8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8pPr>
            <a:lvl9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9pPr>
          </a:lstStyle>
          <a:p>
            <a:pPr marL="0" marR="0" lvl="0" indent="0" algn="ctr" defTabSz="449263" rtl="0" eaLnBrk="1" fontAlgn="base" latinLnBrk="0" hangingPunct="1">
              <a:lnSpc>
                <a:spcPct val="100000"/>
              </a:lnSpc>
              <a:spcBef>
                <a:spcPts val="175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dirty="0">
                <a:ln>
                  <a:noFill/>
                </a:ln>
                <a:solidFill>
                  <a:srgbClr val="FFFFFF"/>
                </a:solidFill>
                <a:effectLst>
                  <a:glow rad="127000">
                    <a:srgbClr val="000000"/>
                  </a:glow>
                  <a:outerShdw blurRad="38100" dist="38100" dir="2700000" algn="tl">
                    <a:srgbClr val="000000"/>
                  </a:outerShdw>
                </a:effectLst>
                <a:uLnTx/>
                <a:uFillTx/>
                <a:latin typeface="Arial" panose="020B0604020202020204" pitchFamily="34" charset="0"/>
                <a:cs typeface="Arial" panose="020B0604020202020204" pitchFamily="34" charset="0"/>
              </a:rPr>
              <a:t>1050</a:t>
            </a:r>
            <a:endParaRPr kumimoji="0" lang="en-GB" sz="2800" b="1" i="0" u="none" strike="noStrike" kern="1200" cap="none" spc="0" normalizeH="0" baseline="0" noProof="0" dirty="0">
              <a:ln>
                <a:noFill/>
              </a:ln>
              <a:solidFill>
                <a:srgbClr val="FFFFFF"/>
              </a:solidFill>
              <a:effectLst>
                <a:glow rad="127000">
                  <a:srgbClr val="000000"/>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0975" name="Text Box 15"/>
          <p:cNvSpPr txBox="1">
            <a:spLocks noChangeArrowheads="1"/>
          </p:cNvSpPr>
          <p:nvPr/>
        </p:nvSpPr>
        <p:spPr bwMode="auto">
          <a:xfrm>
            <a:off x="0" y="4067175"/>
            <a:ext cx="381000" cy="1818063"/>
          </a:xfrm>
          <a:prstGeom prst="rect">
            <a:avLst/>
          </a:prstGeom>
          <a:noFill/>
          <a:ln w="9525">
            <a:noFill/>
            <a:round/>
            <a:headEnd/>
            <a:tailEnd/>
          </a:ln>
          <a:effec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charset="0"/>
                <a:ea typeface="MS PGothic" charset="0"/>
                <a:cs typeface="Arial"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charset="0"/>
                <a:ea typeface="MS PGothic" charset="0"/>
                <a:cs typeface="Arial"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MS PGothic" charset="0"/>
                <a:cs typeface="Arial"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5pPr>
            <a:lvl6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6pPr>
            <a:lvl7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7pPr>
            <a:lvl8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8pPr>
            <a:lvl9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9pPr>
          </a:lstStyle>
          <a:p>
            <a:pPr marL="0" marR="0" lvl="0" indent="0" algn="ctr" defTabSz="449263" rtl="0" eaLnBrk="1" fontAlgn="base" latinLnBrk="0" hangingPunct="1">
              <a:lnSpc>
                <a:spcPct val="100000"/>
              </a:lnSpc>
              <a:spcBef>
                <a:spcPts val="175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dirty="0">
                <a:ln>
                  <a:noFill/>
                </a:ln>
                <a:solidFill>
                  <a:srgbClr val="FFFFFF"/>
                </a:solidFill>
                <a:effectLst>
                  <a:glow rad="127000">
                    <a:srgbClr val="000000"/>
                  </a:glow>
                  <a:outerShdw blurRad="38100" dist="38100" dir="2700000" algn="tl">
                    <a:srgbClr val="000000"/>
                  </a:outerShdw>
                </a:effectLst>
                <a:uLnTx/>
                <a:uFillTx/>
                <a:latin typeface="Arial" panose="020B0604020202020204" pitchFamily="34" charset="0"/>
                <a:cs typeface="Arial" panose="020B0604020202020204" pitchFamily="34" charset="0"/>
              </a:rPr>
              <a:t>1100</a:t>
            </a:r>
            <a:endParaRPr kumimoji="0" lang="en-GB" sz="2800" b="1" i="0" u="none" strike="noStrike" kern="1200" cap="none" spc="0" normalizeH="0" baseline="0" noProof="0" dirty="0">
              <a:ln>
                <a:noFill/>
              </a:ln>
              <a:solidFill>
                <a:srgbClr val="FFFFFF"/>
              </a:solidFill>
              <a:effectLst>
                <a:glow rad="127000">
                  <a:srgbClr val="000000"/>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0976" name="Text Box 16"/>
          <p:cNvSpPr txBox="1">
            <a:spLocks noChangeArrowheads="1"/>
          </p:cNvSpPr>
          <p:nvPr/>
        </p:nvSpPr>
        <p:spPr bwMode="auto">
          <a:xfrm>
            <a:off x="8763000" y="4067175"/>
            <a:ext cx="381000" cy="1817688"/>
          </a:xfrm>
          <a:prstGeom prst="rect">
            <a:avLst/>
          </a:prstGeom>
          <a:noFill/>
          <a:ln w="9525">
            <a:noFill/>
            <a:round/>
            <a:headEnd/>
            <a:tailEnd/>
          </a:ln>
          <a:effec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charset="0"/>
                <a:ea typeface="MS PGothic" charset="0"/>
                <a:cs typeface="Arial"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charset="0"/>
                <a:ea typeface="MS PGothic" charset="0"/>
                <a:cs typeface="Arial"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MS PGothic" charset="0"/>
                <a:cs typeface="Arial"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5pPr>
            <a:lvl6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6pPr>
            <a:lvl7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7pPr>
            <a:lvl8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8pPr>
            <a:lvl9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9pPr>
          </a:lstStyle>
          <a:p>
            <a:pPr marL="0" marR="0" lvl="0" indent="0" algn="ctr" defTabSz="449263" rtl="0" eaLnBrk="1" fontAlgn="base" latinLnBrk="0" hangingPunct="1">
              <a:lnSpc>
                <a:spcPct val="100000"/>
              </a:lnSpc>
              <a:spcBef>
                <a:spcPts val="175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FFFFFF"/>
                </a:solidFill>
                <a:effectLst>
                  <a:glow rad="127000">
                    <a:srgbClr val="000000"/>
                  </a:glow>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ar-JO" sz="2800" b="1" i="0" u="none" strike="noStrike" kern="1200" cap="none" spc="0" normalizeH="0" baseline="0" noProof="0" dirty="0">
                <a:ln>
                  <a:noFill/>
                </a:ln>
                <a:solidFill>
                  <a:srgbClr val="FFFFFF"/>
                </a:solidFill>
                <a:effectLst>
                  <a:glow rad="127000">
                    <a:srgbClr val="000000"/>
                  </a:glow>
                  <a:outerShdw blurRad="38100" dist="38100" dir="2700000" algn="tl">
                    <a:srgbClr val="000000"/>
                  </a:outerShdw>
                </a:effectLst>
                <a:uLnTx/>
                <a:uFillTx/>
                <a:latin typeface="Arial" panose="020B0604020202020204" pitchFamily="34" charset="0"/>
                <a:cs typeface="Arial" panose="020B0604020202020204" pitchFamily="34" charset="0"/>
              </a:rPr>
              <a:t>450</a:t>
            </a:r>
            <a:endParaRPr kumimoji="0" lang="en-GB" sz="2800" b="1" i="0" u="none" strike="noStrike" kern="1200" cap="none" spc="0" normalizeH="0" baseline="0" noProof="0" dirty="0">
              <a:ln>
                <a:noFill/>
              </a:ln>
              <a:solidFill>
                <a:srgbClr val="FFFFFF"/>
              </a:solidFill>
              <a:effectLst>
                <a:glow rad="127000">
                  <a:srgbClr val="000000"/>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0977" name="Text Box 17"/>
          <p:cNvSpPr txBox="1">
            <a:spLocks noChangeArrowheads="1"/>
          </p:cNvSpPr>
          <p:nvPr/>
        </p:nvSpPr>
        <p:spPr bwMode="auto">
          <a:xfrm>
            <a:off x="304800" y="765175"/>
            <a:ext cx="2514600" cy="1079399"/>
          </a:xfrm>
          <a:prstGeom prst="rect">
            <a:avLst/>
          </a:prstGeom>
          <a:no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2250"/>
              </a:spcBef>
              <a:spcAft>
                <a:spcPct val="0"/>
              </a:spcAft>
              <a:buClr>
                <a:srgbClr val="00FFFF"/>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i="0" u="none" strike="noStrike" kern="1200" cap="none" spc="0" normalizeH="0" baseline="0" noProof="0" dirty="0">
                <a:ln>
                  <a:noFill/>
                </a:ln>
                <a:solidFill>
                  <a:srgbClr val="00FFFF"/>
                </a:solidFill>
                <a:effectLst>
                  <a:glow rad="152400">
                    <a:srgbClr val="000000"/>
                  </a:glow>
                  <a:outerShdw blurRad="38100" dist="38100" dir="2700000" algn="tl">
                    <a:srgbClr val="000000"/>
                  </a:outerShdw>
                </a:effectLst>
                <a:uLnTx/>
                <a:uFillTx/>
                <a:latin typeface="Arial" panose="020B0604020202020204" pitchFamily="34" charset="0"/>
                <a:cs typeface="Arial" panose="020B0604020202020204" pitchFamily="34" charset="0"/>
              </a:rPr>
              <a:t>المملكة المتحدة 1050-930</a:t>
            </a:r>
            <a:endParaRPr kumimoji="0" lang="en-GB" sz="2800" b="1" i="0" u="none" strike="noStrike" kern="1200" cap="none" spc="0" normalizeH="0" baseline="0" noProof="0" dirty="0">
              <a:ln>
                <a:noFill/>
              </a:ln>
              <a:solidFill>
                <a:srgbClr val="00FFFF"/>
              </a:solidFill>
              <a:effectLst>
                <a:glow rad="152400">
                  <a:srgbClr val="000000"/>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0978" name="Text Box 18"/>
          <p:cNvSpPr txBox="1">
            <a:spLocks noChangeArrowheads="1"/>
          </p:cNvSpPr>
          <p:nvPr/>
        </p:nvSpPr>
        <p:spPr bwMode="auto">
          <a:xfrm>
            <a:off x="2590800" y="765175"/>
            <a:ext cx="2514600" cy="1079399"/>
          </a:xfrm>
          <a:prstGeom prst="rect">
            <a:avLst/>
          </a:prstGeom>
          <a:no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2250"/>
              </a:spcBef>
              <a:spcAft>
                <a:spcPct val="0"/>
              </a:spcAft>
              <a:buClr>
                <a:srgbClr val="FFFF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i="0" u="none" strike="noStrike" kern="1200" cap="none" spc="0" normalizeH="0" baseline="0" noProof="0" dirty="0">
                <a:ln>
                  <a:noFill/>
                </a:ln>
                <a:solidFill>
                  <a:srgbClr val="FFFF00"/>
                </a:solidFill>
                <a:effectLst>
                  <a:glow rad="152400">
                    <a:srgbClr val="000000"/>
                  </a:glow>
                  <a:outerShdw blurRad="38100" dist="38100" dir="2700000" algn="tl">
                    <a:srgbClr val="000000"/>
                  </a:outerShdw>
                </a:effectLst>
                <a:uLnTx/>
                <a:uFillTx/>
                <a:latin typeface="Arial" panose="020B0604020202020204" pitchFamily="34" charset="0"/>
                <a:cs typeface="Arial" panose="020B0604020202020204" pitchFamily="34" charset="0"/>
              </a:rPr>
              <a:t>المملكة المقسمة 930-722</a:t>
            </a:r>
            <a:endParaRPr kumimoji="0" lang="en-GB" sz="2800" b="1" i="0" u="none" strike="noStrike" kern="1200" cap="none" spc="0" normalizeH="0" baseline="0" noProof="0" dirty="0">
              <a:ln>
                <a:noFill/>
              </a:ln>
              <a:solidFill>
                <a:srgbClr val="FFFF00"/>
              </a:solidFill>
              <a:effectLst>
                <a:glow rad="152400">
                  <a:srgbClr val="000000"/>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0983" name="AutoShape 23"/>
          <p:cNvSpPr>
            <a:spLocks noChangeArrowheads="1"/>
          </p:cNvSpPr>
          <p:nvPr/>
        </p:nvSpPr>
        <p:spPr bwMode="auto">
          <a:xfrm>
            <a:off x="793750" y="3052763"/>
            <a:ext cx="1720850" cy="457200"/>
          </a:xfrm>
          <a:prstGeom prst="rightArrow">
            <a:avLst>
              <a:gd name="adj1" fmla="val 50000"/>
              <a:gd name="adj2" fmla="val 94097"/>
            </a:avLst>
          </a:prstGeom>
          <a:solidFill>
            <a:srgbClr val="00FFFF"/>
          </a:solidFill>
          <a:ln w="9360">
            <a:solidFill>
              <a:srgbClr val="FFFFFF"/>
            </a:solidFill>
            <a:miter lim="800000"/>
            <a:headEnd/>
            <a:tailEnd/>
          </a:ln>
          <a:effectLst>
            <a:outerShdw dist="38184" dir="2700000" algn="ctr" rotWithShape="0">
              <a:srgbClr val="808080">
                <a:alpha val="43030"/>
              </a:srgbClr>
            </a:outerShdw>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glow rad="127000">
                  <a:srgbClr val="000000"/>
                </a:glow>
                <a:outerShdw blurRad="38100" dist="38100" dir="2700000" algn="tl">
                  <a:srgbClr val="000000"/>
                </a:outerShdw>
              </a:effectLst>
              <a:uLnTx/>
              <a:uFillTx/>
              <a:latin typeface="Arial" panose="020B0604020202020204" pitchFamily="34" charset="0"/>
              <a:ea typeface="MS PGothic" charset="0"/>
              <a:cs typeface="Arial" panose="020B0604020202020204" pitchFamily="34" charset="0"/>
            </a:endParaRPr>
          </a:p>
        </p:txBody>
      </p:sp>
      <p:sp>
        <p:nvSpPr>
          <p:cNvPr id="40984" name="AutoShape 24"/>
          <p:cNvSpPr>
            <a:spLocks noChangeArrowheads="1"/>
          </p:cNvSpPr>
          <p:nvPr/>
        </p:nvSpPr>
        <p:spPr bwMode="auto">
          <a:xfrm>
            <a:off x="2514600" y="3332163"/>
            <a:ext cx="2895600" cy="457200"/>
          </a:xfrm>
          <a:prstGeom prst="rightArrow">
            <a:avLst>
              <a:gd name="adj1" fmla="val 50000"/>
              <a:gd name="adj2" fmla="val 158333"/>
            </a:avLst>
          </a:prstGeom>
          <a:solidFill>
            <a:srgbClr val="FFFF00"/>
          </a:solidFill>
          <a:ln w="9360">
            <a:solidFill>
              <a:srgbClr val="FFFFFF"/>
            </a:solidFill>
            <a:miter lim="800000"/>
            <a:headEnd/>
            <a:tailEnd/>
          </a:ln>
          <a:effectLst>
            <a:outerShdw dist="38184" dir="2700000" algn="ctr" rotWithShape="0">
              <a:srgbClr val="808080">
                <a:alpha val="43030"/>
              </a:srgbClr>
            </a:outerShdw>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glow rad="127000">
                  <a:srgbClr val="000000"/>
                </a:glow>
                <a:outerShdw blurRad="38100" dist="38100" dir="2700000" algn="tl">
                  <a:srgbClr val="000000"/>
                </a:outerShdw>
              </a:effectLst>
              <a:uLnTx/>
              <a:uFillTx/>
              <a:latin typeface="Arial" panose="020B0604020202020204" pitchFamily="34" charset="0"/>
              <a:ea typeface="MS PGothic" charset="0"/>
              <a:cs typeface="Arial" panose="020B0604020202020204" pitchFamily="34" charset="0"/>
            </a:endParaRPr>
          </a:p>
        </p:txBody>
      </p:sp>
      <p:sp>
        <p:nvSpPr>
          <p:cNvPr id="40987" name="Text Box 27"/>
          <p:cNvSpPr txBox="1">
            <a:spLocks noChangeArrowheads="1"/>
          </p:cNvSpPr>
          <p:nvPr/>
        </p:nvSpPr>
        <p:spPr bwMode="auto">
          <a:xfrm>
            <a:off x="3563888" y="120650"/>
            <a:ext cx="5580112" cy="586957"/>
          </a:xfrm>
          <a:prstGeom prst="rect">
            <a:avLst/>
          </a:prstGeom>
          <a:no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225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i="0" u="none" strike="noStrike" kern="1200" cap="none" spc="0" normalizeH="0" baseline="0" noProof="0" dirty="0">
                <a:ln>
                  <a:noFill/>
                </a:ln>
                <a:solidFill>
                  <a:srgbClr val="FFFFFF"/>
                </a:solidFill>
                <a:effectLst>
                  <a:glow rad="152400">
                    <a:srgbClr val="000000"/>
                  </a:glow>
                  <a:outerShdw blurRad="38100" dist="38100" dir="2700000" algn="tl">
                    <a:srgbClr val="000000"/>
                  </a:outerShdw>
                </a:effectLst>
                <a:uLnTx/>
                <a:uFillTx/>
                <a:latin typeface="Arial" panose="020B0604020202020204" pitchFamily="34" charset="0"/>
                <a:cs typeface="Arial" panose="020B0604020202020204" pitchFamily="34" charset="0"/>
              </a:rPr>
              <a:t>إشعياء 740-680 </a:t>
            </a:r>
            <a:r>
              <a:rPr kumimoji="0" lang="ar-JO" sz="3200" b="1" i="0" u="none" strike="noStrike" kern="1200" cap="none" spc="0" normalizeH="0" baseline="0" noProof="0" dirty="0" err="1">
                <a:ln>
                  <a:noFill/>
                </a:ln>
                <a:solidFill>
                  <a:srgbClr val="FFFFFF"/>
                </a:solidFill>
                <a:effectLst>
                  <a:glow rad="152400">
                    <a:srgbClr val="000000"/>
                  </a:glow>
                  <a:outerShdw blurRad="38100" dist="38100" dir="2700000" algn="tl">
                    <a:srgbClr val="000000"/>
                  </a:outerShdw>
                </a:effectLst>
                <a:uLnTx/>
                <a:uFillTx/>
                <a:latin typeface="Arial" panose="020B0604020202020204" pitchFamily="34" charset="0"/>
                <a:cs typeface="Arial" panose="020B0604020202020204" pitchFamily="34" charset="0"/>
              </a:rPr>
              <a:t>ق</a:t>
            </a:r>
            <a:r>
              <a:rPr kumimoji="0" lang="ar-JO" sz="3200" b="1" i="0" u="none" strike="noStrike" kern="1200" cap="none" spc="0" normalizeH="0" baseline="0" noProof="0" dirty="0">
                <a:ln>
                  <a:noFill/>
                </a:ln>
                <a:solidFill>
                  <a:srgbClr val="FFFFFF"/>
                </a:solidFill>
                <a:effectLst>
                  <a:glow rad="152400">
                    <a:srgbClr val="000000"/>
                  </a:glow>
                  <a:outerShdw blurRad="38100" dist="38100" dir="2700000" algn="tl">
                    <a:srgbClr val="000000"/>
                  </a:outerShdw>
                </a:effectLst>
                <a:uLnTx/>
                <a:uFillTx/>
                <a:latin typeface="Arial" panose="020B0604020202020204" pitchFamily="34" charset="0"/>
                <a:cs typeface="Arial" panose="020B0604020202020204" pitchFamily="34" charset="0"/>
              </a:rPr>
              <a:t>.م</a:t>
            </a:r>
            <a:endParaRPr kumimoji="0" lang="en-GB" sz="3200" b="1" i="0" u="none" strike="noStrike" kern="1200" cap="none" spc="0" normalizeH="0" baseline="0" noProof="0" dirty="0">
              <a:ln>
                <a:noFill/>
              </a:ln>
              <a:solidFill>
                <a:srgbClr val="FFFFFF"/>
              </a:solidFill>
              <a:effectLst>
                <a:glow rad="152400">
                  <a:srgbClr val="000000"/>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0988" name="AutoShape 28"/>
          <p:cNvSpPr>
            <a:spLocks noChangeArrowheads="1"/>
          </p:cNvSpPr>
          <p:nvPr/>
        </p:nvSpPr>
        <p:spPr bwMode="auto">
          <a:xfrm>
            <a:off x="5334000" y="1341438"/>
            <a:ext cx="533400" cy="2239962"/>
          </a:xfrm>
          <a:prstGeom prst="downArrow">
            <a:avLst>
              <a:gd name="adj1" fmla="val 50000"/>
              <a:gd name="adj2" fmla="val 135722"/>
            </a:avLst>
          </a:prstGeom>
          <a:solidFill>
            <a:schemeClr val="bg1"/>
          </a:solidFill>
          <a:ln w="9360">
            <a:solidFill>
              <a:srgbClr val="FFFFFF"/>
            </a:solidFill>
            <a:miter lim="800000"/>
            <a:headEnd/>
            <a:tailEnd/>
          </a:ln>
          <a:effectLst>
            <a:outerShdw dist="38184" dir="2700000" algn="ctr" rotWithShape="0">
              <a:srgbClr val="808080">
                <a:alpha val="43030"/>
              </a:srgbClr>
            </a:outerShdw>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glow rad="127000">
                  <a:srgbClr val="000000"/>
                </a:glow>
                <a:outerShdw blurRad="38100" dist="38100" dir="2700000" algn="tl">
                  <a:srgbClr val="DDDDDD"/>
                </a:outerShdw>
              </a:effectLst>
              <a:uLnTx/>
              <a:uFillTx/>
              <a:latin typeface="Arial" panose="020B0604020202020204" pitchFamily="34" charset="0"/>
              <a:ea typeface="MS PGothic" charset="0"/>
              <a:cs typeface="Arial" panose="020B0604020202020204" pitchFamily="34" charset="0"/>
            </a:endParaRPr>
          </a:p>
        </p:txBody>
      </p:sp>
      <p:sp>
        <p:nvSpPr>
          <p:cNvPr id="40989" name="Rectangle 29"/>
          <p:cNvSpPr>
            <a:spLocks noChangeArrowheads="1"/>
          </p:cNvSpPr>
          <p:nvPr/>
        </p:nvSpPr>
        <p:spPr bwMode="auto">
          <a:xfrm>
            <a:off x="5353050" y="3695700"/>
            <a:ext cx="495300" cy="190500"/>
          </a:xfrm>
          <a:prstGeom prst="rect">
            <a:avLst/>
          </a:prstGeom>
          <a:solidFill>
            <a:schemeClr val="bg1"/>
          </a:solidFill>
          <a:ln w="9360">
            <a:solidFill>
              <a:srgbClr val="FFFFFF"/>
            </a:solidFill>
            <a:miter lim="800000"/>
            <a:headEnd/>
            <a:tailEnd/>
          </a:ln>
          <a:effectLst>
            <a:outerShdw dist="38184" dir="2700000" algn="ctr" rotWithShape="0">
              <a:srgbClr val="808080">
                <a:alpha val="43030"/>
              </a:srgbClr>
            </a:outerShdw>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glow rad="127000">
                  <a:srgbClr val="000000"/>
                </a:glow>
                <a:outerShdw blurRad="38100" dist="38100" dir="2700000" algn="tl">
                  <a:srgbClr val="DDDDDD"/>
                </a:outerShdw>
              </a:effectLst>
              <a:uLnTx/>
              <a:uFillTx/>
              <a:latin typeface="Arial" panose="020B0604020202020204" pitchFamily="34" charset="0"/>
              <a:ea typeface="MS PGothic" charset="0"/>
              <a:cs typeface="Arial" panose="020B0604020202020204" pitchFamily="34" charset="0"/>
            </a:endParaRPr>
          </a:p>
        </p:txBody>
      </p:sp>
      <p:sp>
        <p:nvSpPr>
          <p:cNvPr id="40990" name="Text Box 30"/>
          <p:cNvSpPr txBox="1">
            <a:spLocks noChangeArrowheads="1"/>
          </p:cNvSpPr>
          <p:nvPr/>
        </p:nvSpPr>
        <p:spPr bwMode="auto">
          <a:xfrm>
            <a:off x="76200" y="92075"/>
            <a:ext cx="3559175" cy="641350"/>
          </a:xfrm>
          <a:prstGeom prst="rect">
            <a:avLst/>
          </a:prstGeom>
          <a:noFill/>
          <a:ln w="9525">
            <a:noFill/>
            <a:round/>
            <a:headEnd/>
            <a:tailEnd/>
          </a:ln>
          <a:effec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2250"/>
              </a:spcBef>
              <a:spcAft>
                <a:spcPct val="0"/>
              </a:spcAft>
              <a:buClr>
                <a:srgbClr val="FFFFFF"/>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S PGothic" charset="0"/>
                <a:cs typeface="Arial" panose="020B0604020202020204" pitchFamily="34" charset="0"/>
              </a:rPr>
              <a:t>الجدول الزمني</a:t>
            </a:r>
            <a:endParaRPr kumimoji="0" lang="en-GB"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S PGothic" charset="0"/>
              <a:cs typeface="Arial" panose="020B0604020202020204" pitchFamily="34" charset="0"/>
            </a:endParaRPr>
          </a:p>
        </p:txBody>
      </p:sp>
      <p:sp>
        <p:nvSpPr>
          <p:cNvPr id="33" name="AutoShape 24"/>
          <p:cNvSpPr>
            <a:spLocks noChangeArrowheads="1"/>
          </p:cNvSpPr>
          <p:nvPr/>
        </p:nvSpPr>
        <p:spPr bwMode="auto">
          <a:xfrm>
            <a:off x="2514600" y="2836863"/>
            <a:ext cx="2895600" cy="457200"/>
          </a:xfrm>
          <a:prstGeom prst="rightArrow">
            <a:avLst>
              <a:gd name="adj1" fmla="val 50000"/>
              <a:gd name="adj2" fmla="val 158333"/>
            </a:avLst>
          </a:prstGeom>
          <a:solidFill>
            <a:srgbClr val="FFFF00"/>
          </a:solidFill>
          <a:ln w="9360">
            <a:solidFill>
              <a:srgbClr val="FFFFFF"/>
            </a:solidFill>
            <a:miter lim="800000"/>
            <a:headEnd/>
            <a:tailEnd/>
          </a:ln>
          <a:effectLst>
            <a:outerShdw dist="38184" dir="2700000" algn="ctr" rotWithShape="0">
              <a:srgbClr val="808080">
                <a:alpha val="43030"/>
              </a:srgbClr>
            </a:outerShdw>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glow rad="127000">
                  <a:srgbClr val="000000"/>
                </a:glow>
                <a:outerShdw blurRad="38100" dist="38100" dir="2700000" algn="tl">
                  <a:srgbClr val="000000"/>
                </a:outerShdw>
              </a:effectLst>
              <a:uLnTx/>
              <a:uFillTx/>
              <a:latin typeface="Arial" panose="020B0604020202020204" pitchFamily="34" charset="0"/>
              <a:ea typeface="MS PGothic" charset="0"/>
              <a:cs typeface="Arial" panose="020B0604020202020204" pitchFamily="34" charset="0"/>
            </a:endParaRPr>
          </a:p>
        </p:txBody>
      </p:sp>
      <p:sp>
        <p:nvSpPr>
          <p:cNvPr id="28" name="Text Box 19"/>
          <p:cNvSpPr txBox="1">
            <a:spLocks noChangeArrowheads="1"/>
          </p:cNvSpPr>
          <p:nvPr/>
        </p:nvSpPr>
        <p:spPr bwMode="auto">
          <a:xfrm>
            <a:off x="5370513" y="838200"/>
            <a:ext cx="2273321" cy="1079399"/>
          </a:xfrm>
          <a:prstGeom prst="rect">
            <a:avLst/>
          </a:prstGeom>
          <a:noFill/>
          <a:ln w="9525">
            <a:noFill/>
            <a:round/>
            <a:headEnd/>
            <a:tailEnd/>
          </a:ln>
          <a:effec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2250"/>
              </a:spcBef>
              <a:spcAft>
                <a:spcPct val="0"/>
              </a:spcAft>
              <a:buClr>
                <a:srgbClr val="FF99FF"/>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S PGothic" charset="0"/>
                <a:cs typeface="Arial" panose="020B0604020202020204" pitchFamily="34" charset="0"/>
              </a:rPr>
              <a:t>المملكة المنعزلة 722-586</a:t>
            </a:r>
            <a:endParaRPr kumimoji="0" lang="en-GB"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29" name="Text Box 20"/>
          <p:cNvSpPr txBox="1">
            <a:spLocks noChangeArrowheads="1"/>
          </p:cNvSpPr>
          <p:nvPr/>
        </p:nvSpPr>
        <p:spPr bwMode="auto">
          <a:xfrm>
            <a:off x="5580112" y="6172200"/>
            <a:ext cx="3456384" cy="586957"/>
          </a:xfrm>
          <a:prstGeom prst="rect">
            <a:avLst/>
          </a:prstGeom>
          <a:no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1" eaLnBrk="1" fontAlgn="base" latinLnBrk="0" hangingPunct="1">
              <a:lnSpc>
                <a:spcPct val="100000"/>
              </a:lnSpc>
              <a:spcBef>
                <a:spcPts val="2000"/>
              </a:spcBef>
              <a:spcAft>
                <a:spcPct val="0"/>
              </a:spcAft>
              <a:buClr>
                <a:srgbClr val="66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i="0" u="none" strike="noStrike" kern="1200" cap="none" spc="0" normalizeH="0" baseline="0" noProof="0" dirty="0">
                <a:ln>
                  <a:noFill/>
                </a:ln>
                <a:solidFill>
                  <a:srgbClr val="66FF66"/>
                </a:solidFill>
                <a:effectLst>
                  <a:glow rad="127000">
                    <a:srgbClr val="000000"/>
                  </a:glow>
                  <a:outerShdw blurRad="38100" dist="38100" dir="2700000" algn="tl">
                    <a:srgbClr val="000000"/>
                  </a:outerShdw>
                </a:effectLst>
                <a:uLnTx/>
                <a:uFillTx/>
                <a:latin typeface="Arial" panose="020B0604020202020204" pitchFamily="34" charset="0"/>
                <a:cs typeface="Arial" panose="020B0604020202020204" pitchFamily="34" charset="0"/>
              </a:rPr>
              <a:t>السبي </a:t>
            </a:r>
            <a:r>
              <a:rPr kumimoji="0" lang="ar-JO" sz="2800" b="1" i="0" u="none" strike="noStrike" kern="1200" cap="none" spc="0" normalizeH="0" baseline="0" noProof="0" dirty="0">
                <a:ln>
                  <a:noFill/>
                </a:ln>
                <a:solidFill>
                  <a:srgbClr val="66FF66"/>
                </a:solidFill>
                <a:effectLst>
                  <a:glow rad="127000">
                    <a:srgbClr val="000000"/>
                  </a:glow>
                  <a:outerShdw blurRad="38100" dist="38100" dir="2700000" algn="tl">
                    <a:srgbClr val="000000"/>
                  </a:outerShdw>
                </a:effectLst>
                <a:uLnTx/>
                <a:uFillTx/>
                <a:latin typeface="Arial" panose="020B0604020202020204" pitchFamily="34" charset="0"/>
                <a:cs typeface="Arial" panose="020B0604020202020204" pitchFamily="34" charset="0"/>
              </a:rPr>
              <a:t>586-536</a:t>
            </a:r>
            <a:endParaRPr kumimoji="0" lang="en-GB" sz="2800" b="1" i="0" u="none" strike="noStrike" kern="1200" cap="none" spc="0" normalizeH="0" baseline="0" noProof="0" dirty="0">
              <a:ln>
                <a:noFill/>
              </a:ln>
              <a:solidFill>
                <a:srgbClr val="66FF66"/>
              </a:solidFill>
              <a:effectLst>
                <a:glow rad="127000">
                  <a:srgbClr val="000000"/>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0" name="AutoShape 21"/>
          <p:cNvSpPr>
            <a:spLocks noChangeArrowheads="1"/>
          </p:cNvSpPr>
          <p:nvPr/>
        </p:nvSpPr>
        <p:spPr bwMode="auto">
          <a:xfrm>
            <a:off x="7162800" y="3505200"/>
            <a:ext cx="609600" cy="2590800"/>
          </a:xfrm>
          <a:prstGeom prst="upArrow">
            <a:avLst>
              <a:gd name="adj1" fmla="val 50000"/>
              <a:gd name="adj2" fmla="val 106250"/>
            </a:avLst>
          </a:prstGeom>
          <a:solidFill>
            <a:srgbClr val="66FF66"/>
          </a:solidFill>
          <a:ln>
            <a:noFill/>
          </a:ln>
          <a:effectLst>
            <a:outerShdw dist="38184" dir="2700000" algn="ctr" rotWithShape="0">
              <a:srgbClr val="808080">
                <a:alpha val="43030"/>
              </a:srgbClr>
            </a:outerShdw>
          </a:effectLst>
          <a:extLst>
            <a:ext uri="{91240B29-F687-4f45-9708-019B960494DF}"/>
          </a:ex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glow rad="127000">
                  <a:srgbClr val="000000"/>
                </a:glow>
                <a:outerShdw blurRad="38100" dist="38100" dir="2700000" algn="tl">
                  <a:srgbClr val="000000"/>
                </a:outerShdw>
              </a:effectLst>
              <a:uLnTx/>
              <a:uFillTx/>
              <a:latin typeface="Arial" panose="020B0604020202020204" pitchFamily="34" charset="0"/>
              <a:ea typeface="MS PGothic" charset="0"/>
              <a:cs typeface="Arial" panose="020B0604020202020204" pitchFamily="34" charset="0"/>
            </a:endParaRPr>
          </a:p>
        </p:txBody>
      </p:sp>
      <p:sp>
        <p:nvSpPr>
          <p:cNvPr id="31" name="Text Box 22"/>
          <p:cNvSpPr txBox="1">
            <a:spLocks noChangeArrowheads="1"/>
          </p:cNvSpPr>
          <p:nvPr/>
        </p:nvSpPr>
        <p:spPr bwMode="auto">
          <a:xfrm>
            <a:off x="7380288" y="838200"/>
            <a:ext cx="1763712" cy="1571842"/>
          </a:xfrm>
          <a:prstGeom prst="rect">
            <a:avLst/>
          </a:prstGeom>
          <a:noFill/>
          <a:ln w="9525">
            <a:noFill/>
            <a:round/>
            <a:headEnd/>
            <a:tailEnd/>
          </a:ln>
          <a:effec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i="0" u="none" strike="noStrike" kern="1200" cap="none" spc="0" normalizeH="0" baseline="0" noProof="0" dirty="0">
                <a:ln>
                  <a:noFill/>
                </a:ln>
                <a:solidFill>
                  <a:srgbClr val="FFCC00"/>
                </a:solidFill>
                <a:effectLst>
                  <a:glow rad="127000">
                    <a:srgbClr val="000000"/>
                  </a:glow>
                  <a:outerShdw blurRad="38100" dist="38100" dir="2700000" algn="tl">
                    <a:srgbClr val="000000"/>
                  </a:outerShdw>
                </a:effectLst>
                <a:uLnTx/>
                <a:uFillTx/>
                <a:latin typeface="Arial" panose="020B0604020202020204" pitchFamily="34" charset="0"/>
                <a:cs typeface="Arial" panose="020B0604020202020204" pitchFamily="34" charset="0"/>
              </a:rPr>
              <a:t>ما بعد </a:t>
            </a:r>
          </a:p>
          <a:p>
            <a:pPr marL="0" marR="0" lvl="0" indent="0" algn="ctr" defTabSz="914400" rtl="0" eaLnBrk="0" fontAlgn="base" latinLnBrk="0" hangingPunct="0">
              <a:lnSpc>
                <a:spcPct val="100000"/>
              </a:lnSpc>
              <a:spcBef>
                <a:spcPct val="0"/>
              </a:spcBef>
              <a:spcAft>
                <a:spcPct val="0"/>
              </a:spcAft>
              <a:buClrTx/>
              <a:buSzTx/>
              <a:buFontTx/>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i="0" u="none" strike="noStrike" kern="1200" cap="none" spc="0" normalizeH="0" baseline="0" noProof="0" dirty="0">
                <a:ln>
                  <a:noFill/>
                </a:ln>
                <a:solidFill>
                  <a:srgbClr val="FFCC00"/>
                </a:solidFill>
                <a:effectLst>
                  <a:glow rad="127000">
                    <a:srgbClr val="000000"/>
                  </a:glow>
                  <a:outerShdw blurRad="38100" dist="38100" dir="2700000" algn="tl">
                    <a:srgbClr val="000000"/>
                  </a:outerShdw>
                </a:effectLst>
                <a:uLnTx/>
                <a:uFillTx/>
                <a:latin typeface="Arial" panose="020B0604020202020204" pitchFamily="34" charset="0"/>
                <a:cs typeface="Arial" panose="020B0604020202020204" pitchFamily="34" charset="0"/>
              </a:rPr>
              <a:t>السبي 536-425</a:t>
            </a:r>
            <a:endParaRPr kumimoji="0" lang="en-GB" sz="2800" b="1" i="0" u="none" strike="noStrike" kern="1200" cap="none" spc="0" normalizeH="0" baseline="0" noProof="0" dirty="0">
              <a:ln>
                <a:noFill/>
              </a:ln>
              <a:solidFill>
                <a:srgbClr val="FFCC00"/>
              </a:solidFill>
              <a:effectLst>
                <a:glow rad="127000">
                  <a:srgbClr val="000000"/>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2" name="AutoShape 25"/>
          <p:cNvSpPr>
            <a:spLocks noChangeArrowheads="1"/>
          </p:cNvSpPr>
          <p:nvPr/>
        </p:nvSpPr>
        <p:spPr bwMode="auto">
          <a:xfrm>
            <a:off x="5554663" y="3276600"/>
            <a:ext cx="1828800" cy="457200"/>
          </a:xfrm>
          <a:prstGeom prst="rightArrow">
            <a:avLst>
              <a:gd name="adj1" fmla="val 50000"/>
              <a:gd name="adj2" fmla="val 100000"/>
            </a:avLst>
          </a:prstGeom>
          <a:solidFill>
            <a:srgbClr val="FFFFFF"/>
          </a:solidFill>
          <a:ln w="9360">
            <a:solidFill>
              <a:srgbClr val="FFFFFF"/>
            </a:solidFill>
            <a:miter lim="800000"/>
            <a:headEnd/>
            <a:tailEnd/>
          </a:ln>
          <a:effectLst>
            <a:outerShdw dist="38184" dir="2700000" algn="ctr" rotWithShape="0">
              <a:srgbClr val="808080">
                <a:alpha val="43030"/>
              </a:srgbClr>
            </a:outerShdw>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glow rad="127000">
                  <a:srgbClr val="000000"/>
                </a:glow>
                <a:outerShdw blurRad="38100" dist="38100" dir="2700000" algn="tl">
                  <a:srgbClr val="DDDDDD"/>
                </a:outerShdw>
              </a:effectLst>
              <a:uLnTx/>
              <a:uFillTx/>
              <a:latin typeface="Arial" panose="020B0604020202020204" pitchFamily="34" charset="0"/>
              <a:ea typeface="MS PGothic" charset="0"/>
              <a:cs typeface="Arial" panose="020B0604020202020204" pitchFamily="34" charset="0"/>
            </a:endParaRPr>
          </a:p>
        </p:txBody>
      </p:sp>
      <p:sp>
        <p:nvSpPr>
          <p:cNvPr id="34" name="AutoShape 26"/>
          <p:cNvSpPr>
            <a:spLocks noChangeArrowheads="1"/>
          </p:cNvSpPr>
          <p:nvPr/>
        </p:nvSpPr>
        <p:spPr bwMode="auto">
          <a:xfrm>
            <a:off x="7867650" y="3276600"/>
            <a:ext cx="1352550" cy="457200"/>
          </a:xfrm>
          <a:prstGeom prst="rightArrow">
            <a:avLst>
              <a:gd name="adj1" fmla="val 50000"/>
              <a:gd name="adj2" fmla="val 73958"/>
            </a:avLst>
          </a:prstGeom>
          <a:solidFill>
            <a:srgbClr val="FFCC00"/>
          </a:solidFill>
          <a:ln w="9360">
            <a:solidFill>
              <a:srgbClr val="FFFFFF"/>
            </a:solidFill>
            <a:miter lim="800000"/>
            <a:headEnd/>
            <a:tailEnd/>
          </a:ln>
          <a:effectLst>
            <a:outerShdw dist="38184" dir="2700000" algn="ctr" rotWithShape="0">
              <a:srgbClr val="808080">
                <a:alpha val="43030"/>
              </a:srgbClr>
            </a:outerShdw>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glow rad="127000">
                  <a:srgbClr val="000000"/>
                </a:glow>
                <a:outerShdw blurRad="38100" dist="38100" dir="2700000" algn="tl">
                  <a:srgbClr val="000000"/>
                </a:outerShdw>
              </a:effectLst>
              <a:uLnTx/>
              <a:uFillTx/>
              <a:latin typeface="Arial" panose="020B0604020202020204" pitchFamily="34" charset="0"/>
              <a:ea typeface="MS PGothic" charset="0"/>
              <a:cs typeface="Arial" panose="020B0604020202020204" pitchFamily="34" charset="0"/>
            </a:endParaRPr>
          </a:p>
        </p:txBody>
      </p:sp>
    </p:spTree>
    <p:extLst>
      <p:ext uri="{BB962C8B-B14F-4D97-AF65-F5344CB8AC3E}">
        <p14:creationId xmlns:p14="http://schemas.microsoft.com/office/powerpoint/2010/main" val="106529317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fill="hold" nodeType="afterEffect">
                                  <p:stCondLst>
                                    <p:cond delay="0"/>
                                  </p:stCondLst>
                                  <p:childTnLst>
                                    <p:set>
                                      <p:cBhvr additive="repl">
                                        <p:cTn id="6" dur="1" fill="hold">
                                          <p:stCondLst>
                                            <p:cond delay="0"/>
                                          </p:stCondLst>
                                        </p:cTn>
                                        <p:tgtEl>
                                          <p:spTgt spid="40987"/>
                                        </p:tgtEl>
                                        <p:attrNameLst>
                                          <p:attrName>style.visibility</p:attrName>
                                        </p:attrNameLst>
                                      </p:cBhvr>
                                      <p:to>
                                        <p:strVal val="visible"/>
                                      </p:to>
                                    </p:set>
                                    <p:animEffect transition="in" filter="dissolve">
                                      <p:cBhvr additive="repl">
                                        <p:cTn id="7" dur="500"/>
                                        <p:tgtEl>
                                          <p:spTgt spid="40987"/>
                                        </p:tgtEl>
                                      </p:cBhvr>
                                    </p:animEffect>
                                  </p:childTnLst>
                                </p:cTn>
                              </p:par>
                              <p:par>
                                <p:cTn id="8" presetID="22" presetClass="entr" presetSubtype="1" fill="hold" grpId="0" nodeType="withEffect">
                                  <p:stCondLst>
                                    <p:cond delay="0"/>
                                  </p:stCondLst>
                                  <p:childTnLst>
                                    <p:set>
                                      <p:cBhvr additive="repl">
                                        <p:cTn id="9" dur="1" fill="hold">
                                          <p:stCondLst>
                                            <p:cond delay="0"/>
                                          </p:stCondLst>
                                        </p:cTn>
                                        <p:tgtEl>
                                          <p:spTgt spid="40988"/>
                                        </p:tgtEl>
                                        <p:attrNameLst>
                                          <p:attrName>style.visibility</p:attrName>
                                        </p:attrNameLst>
                                      </p:cBhvr>
                                      <p:to>
                                        <p:strVal val="visible"/>
                                      </p:to>
                                    </p:set>
                                    <p:animEffect transition="in" filter="wipe(up)">
                                      <p:cBhvr additive="repl">
                                        <p:cTn id="10" dur="500"/>
                                        <p:tgtEl>
                                          <p:spTgt spid="40988"/>
                                        </p:tgtEl>
                                      </p:cBhvr>
                                    </p:animEffect>
                                  </p:childTnLst>
                                </p:cTn>
                              </p:par>
                              <p:par>
                                <p:cTn id="11" presetID="17" presetClass="entr" presetSubtype="10" fill="hold" grpId="0" nodeType="withEffect">
                                  <p:stCondLst>
                                    <p:cond delay="0"/>
                                  </p:stCondLst>
                                  <p:childTnLst>
                                    <p:set>
                                      <p:cBhvr additive="repl">
                                        <p:cTn id="12" dur="1" fill="hold">
                                          <p:stCondLst>
                                            <p:cond delay="0"/>
                                          </p:stCondLst>
                                        </p:cTn>
                                        <p:tgtEl>
                                          <p:spTgt spid="40989"/>
                                        </p:tgtEl>
                                        <p:attrNameLst>
                                          <p:attrName>style.visibility</p:attrName>
                                        </p:attrNameLst>
                                      </p:cBhvr>
                                      <p:to>
                                        <p:strVal val="visible"/>
                                      </p:to>
                                    </p:set>
                                    <p:anim calcmode="lin" valueType="num">
                                      <p:cBhvr additive="repl">
                                        <p:cTn id="13" dur="500" fill="hold"/>
                                        <p:tgtEl>
                                          <p:spTgt spid="40989"/>
                                        </p:tgtEl>
                                        <p:attrNameLst>
                                          <p:attrName>ppt_w</p:attrName>
                                        </p:attrNameLst>
                                      </p:cBhvr>
                                      <p:tavLst>
                                        <p:tav tm="100000">
                                          <p:val>
                                            <p:fltVal val="0"/>
                                          </p:val>
                                        </p:tav>
                                        <p:tav tm="100000">
                                          <p:val>
                                            <p:strVal val="#ppt_w"/>
                                          </p:val>
                                        </p:tav>
                                      </p:tavLst>
                                    </p:anim>
                                    <p:anim calcmode="lin" valueType="num">
                                      <p:cBhvr additive="repl">
                                        <p:cTn id="14" dur="500" fill="hold"/>
                                        <p:tgtEl>
                                          <p:spTgt spid="40989"/>
                                        </p:tgtEl>
                                        <p:attrNameLst>
                                          <p:attrName>ppt_h</p:attrName>
                                        </p:attrNameLst>
                                      </p:cBhvr>
                                      <p:tavLst>
                                        <p:tav tm="10000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up)">
                                      <p:cBhvr>
                                        <p:cTn id="19" dur="500"/>
                                        <p:tgtEl>
                                          <p:spTgt spid="28"/>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wipe(left)">
                                      <p:cBhvr>
                                        <p:cTn id="22" dur="500"/>
                                        <p:tgtEl>
                                          <p:spTgt spid="3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up)">
                                      <p:cBhvr>
                                        <p:cTn id="27" dur="500"/>
                                        <p:tgtEl>
                                          <p:spTgt spid="29"/>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wipe(left)">
                                      <p:cBhvr>
                                        <p:cTn id="30" dur="500"/>
                                        <p:tgtEl>
                                          <p:spTgt spid="30"/>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1"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wipe(up)">
                                      <p:cBhvr>
                                        <p:cTn id="35" dur="500"/>
                                        <p:tgtEl>
                                          <p:spTgt spid="31"/>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wipe(left)">
                                      <p:cBhvr>
                                        <p:cTn id="3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8" grpId="0" animBg="1"/>
      <p:bldP spid="40989" grpId="0" animBg="1"/>
      <p:bldP spid="28" grpId="0"/>
      <p:bldP spid="30" grpId="0" animBg="1"/>
      <p:bldP spid="32" grpId="0" animBg="1"/>
      <p:bldP spid="3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8" name="Picture 2" descr="look_down-Asian_woman.jpg"/>
          <p:cNvPicPr>
            <a:picLocks noChangeAspect="1"/>
          </p:cNvPicPr>
          <p:nvPr/>
        </p:nvPicPr>
        <p:blipFill>
          <a:blip r:embed="rId3" cstate="print"/>
          <a:srcRect/>
          <a:stretch>
            <a:fillRect/>
          </a:stretch>
        </p:blipFill>
        <p:spPr bwMode="auto">
          <a:xfrm>
            <a:off x="3175" y="-26988"/>
            <a:ext cx="9140825" cy="6688138"/>
          </a:xfrm>
          <a:prstGeom prst="rect">
            <a:avLst/>
          </a:prstGeom>
          <a:noFill/>
          <a:ln w="9525">
            <a:noFill/>
            <a:miter lim="800000"/>
            <a:headEnd/>
            <a:tailEnd/>
          </a:ln>
        </p:spPr>
      </p:pic>
      <p:sp>
        <p:nvSpPr>
          <p:cNvPr id="2" name="Title 1"/>
          <p:cNvSpPr>
            <a:spLocks noGrp="1"/>
          </p:cNvSpPr>
          <p:nvPr>
            <p:ph type="title"/>
          </p:nvPr>
        </p:nvSpPr>
        <p:spPr>
          <a:xfrm>
            <a:off x="0" y="-22225"/>
            <a:ext cx="9144000" cy="787400"/>
          </a:xfrm>
          <a:solidFill>
            <a:schemeClr val="accent6">
              <a:lumMod val="75000"/>
            </a:schemeClr>
          </a:solidFill>
        </p:spPr>
        <p:txBody>
          <a:bodyPr/>
          <a:lstStyle/>
          <a:p>
            <a:pPr>
              <a:buFont typeface="Times New Roman" charset="0"/>
              <a:buNone/>
              <a:defRPr/>
            </a:pPr>
            <a:r>
              <a:rPr lang="ar-JO" sz="3600" b="1" dirty="0">
                <a:latin typeface="Arial" charset="0"/>
                <a:ea typeface="MS PGothic" charset="0"/>
                <a:cs typeface="Arial" charset="0"/>
              </a:rPr>
              <a:t>إشعياء 40: ثلاث طرق للنظر إلى أعلى ...</a:t>
            </a:r>
            <a:endParaRPr lang="en-US" sz="3600" b="1" dirty="0">
              <a:latin typeface="Arial" charset="0"/>
              <a:ea typeface="MS PGothic" charset="0"/>
              <a:cs typeface="Arial" charset="0"/>
            </a:endParaRPr>
          </a:p>
        </p:txBody>
      </p:sp>
    </p:spTree>
    <p:extLst>
      <p:ext uri="{BB962C8B-B14F-4D97-AF65-F5344CB8AC3E}">
        <p14:creationId xmlns:p14="http://schemas.microsoft.com/office/powerpoint/2010/main" val="3253585391"/>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2" name="Picture 2" descr="Look_up_woman.jpg"/>
          <p:cNvPicPr>
            <a:picLocks noChangeAspect="1"/>
          </p:cNvPicPr>
          <p:nvPr/>
        </p:nvPicPr>
        <p:blipFill>
          <a:blip r:embed="rId3" cstate="print"/>
          <a:srcRect/>
          <a:stretch>
            <a:fillRect/>
          </a:stretch>
        </p:blipFill>
        <p:spPr bwMode="auto">
          <a:xfrm>
            <a:off x="2286000" y="0"/>
            <a:ext cx="6858000" cy="6858000"/>
          </a:xfrm>
          <a:prstGeom prst="rect">
            <a:avLst/>
          </a:prstGeom>
          <a:noFill/>
          <a:ln w="9525">
            <a:noFill/>
            <a:miter lim="800000"/>
            <a:headEnd/>
            <a:tailEnd/>
          </a:ln>
        </p:spPr>
      </p:pic>
      <p:sp>
        <p:nvSpPr>
          <p:cNvPr id="136194" name="Title 1"/>
          <p:cNvSpPr>
            <a:spLocks noGrp="1"/>
          </p:cNvSpPr>
          <p:nvPr>
            <p:ph type="title"/>
          </p:nvPr>
        </p:nvSpPr>
        <p:spPr>
          <a:xfrm>
            <a:off x="0" y="116632"/>
            <a:ext cx="2285984" cy="3096344"/>
          </a:xfrm>
          <a:extLst>
            <a:ext uri="{909E8E84-426E-40dd-AFC4-6F175D3DCCD1}"/>
            <a:ext uri="{91240B29-F687-4f45-9708-019B960494DF}"/>
            <a:ext uri="{FAA26D3D-D897-4be2-8F04-BA451C77F1D7}"/>
          </a:extLst>
        </p:spPr>
        <p:txBody>
          <a:bodyPr/>
          <a:lstStyle/>
          <a:p>
            <a:pPr rtl="1">
              <a:buFont typeface="Times New Roman" charset="0"/>
              <a:buNone/>
              <a:defRPr/>
            </a:pPr>
            <a:r>
              <a:rPr lang="ar-JO" b="1" dirty="0">
                <a:effectLst>
                  <a:glow rad="127000">
                    <a:srgbClr val="002C21">
                      <a:alpha val="98000"/>
                    </a:srgbClr>
                  </a:glow>
                </a:effectLst>
                <a:latin typeface="Arial" charset="0"/>
                <a:ea typeface="ＭＳ Ｐゴシック" charset="0"/>
              </a:rPr>
              <a:t>1. اعلم </a:t>
            </a:r>
            <a:br>
              <a:rPr lang="ar-JO" b="1" dirty="0">
                <a:effectLst>
                  <a:glow rad="127000">
                    <a:srgbClr val="002C21">
                      <a:alpha val="98000"/>
                    </a:srgbClr>
                  </a:glow>
                </a:effectLst>
                <a:latin typeface="Arial" charset="0"/>
                <a:ea typeface="ＭＳ Ｐゴシック" charset="0"/>
              </a:rPr>
            </a:br>
            <a:r>
              <a:rPr lang="ar-JO" b="1" dirty="0">
                <a:effectLst>
                  <a:glow rad="127000">
                    <a:srgbClr val="002C21">
                      <a:alpha val="98000"/>
                    </a:srgbClr>
                  </a:glow>
                </a:effectLst>
                <a:latin typeface="Arial" charset="0"/>
                <a:ea typeface="ＭＳ Ｐゴシック" charset="0"/>
              </a:rPr>
              <a:t>أنه </a:t>
            </a:r>
            <a:br>
              <a:rPr lang="ar-JO" b="1" dirty="0">
                <a:effectLst>
                  <a:glow rad="127000">
                    <a:srgbClr val="002C21">
                      <a:alpha val="98000"/>
                    </a:srgbClr>
                  </a:glow>
                </a:effectLst>
                <a:latin typeface="Arial" charset="0"/>
                <a:ea typeface="ＭＳ Ｐゴシック" charset="0"/>
              </a:rPr>
            </a:br>
            <a:r>
              <a:rPr lang="ar-JO" b="1" dirty="0">
                <a:solidFill>
                  <a:srgbClr val="FFFF00"/>
                </a:solidFill>
                <a:effectLst>
                  <a:glow rad="127000">
                    <a:srgbClr val="002C21">
                      <a:alpha val="98000"/>
                    </a:srgbClr>
                  </a:glow>
                </a:effectLst>
                <a:latin typeface="Arial" charset="0"/>
                <a:ea typeface="ＭＳ Ｐゴシック" charset="0"/>
              </a:rPr>
              <a:t>يهتم</a:t>
            </a:r>
            <a:r>
              <a:rPr lang="ar-JO" b="1" dirty="0">
                <a:effectLst>
                  <a:glow rad="127000">
                    <a:srgbClr val="002C21">
                      <a:alpha val="98000"/>
                    </a:srgbClr>
                  </a:glow>
                </a:effectLst>
                <a:latin typeface="Arial" charset="0"/>
                <a:ea typeface="ＭＳ Ｐゴシック" charset="0"/>
              </a:rPr>
              <a:t> </a:t>
            </a:r>
            <a:br>
              <a:rPr lang="ar-JO" b="1" dirty="0">
                <a:effectLst>
                  <a:glow rad="127000">
                    <a:srgbClr val="002C21">
                      <a:alpha val="98000"/>
                    </a:srgbClr>
                  </a:glow>
                </a:effectLst>
                <a:latin typeface="Arial" charset="0"/>
                <a:ea typeface="ＭＳ Ｐゴシック" charset="0"/>
              </a:rPr>
            </a:br>
            <a:r>
              <a:rPr lang="ar-JO" b="1" dirty="0">
                <a:effectLst>
                  <a:glow rad="127000">
                    <a:srgbClr val="002C21">
                      <a:alpha val="98000"/>
                    </a:srgbClr>
                  </a:glow>
                </a:effectLst>
                <a:latin typeface="Arial" charset="0"/>
                <a:ea typeface="ＭＳ Ｐゴシック" charset="0"/>
              </a:rPr>
              <a:t>(1-11).</a:t>
            </a:r>
            <a:endParaRPr lang="en-US" b="1" dirty="0">
              <a:effectLst>
                <a:glow rad="127000">
                  <a:srgbClr val="002C21">
                    <a:alpha val="98000"/>
                  </a:srgbClr>
                </a:glow>
              </a:effectLst>
              <a:latin typeface="Arial" charset="0"/>
              <a:ea typeface="ＭＳ Ｐゴシック" charset="0"/>
            </a:endParaRPr>
          </a:p>
        </p:txBody>
      </p:sp>
    </p:spTree>
    <p:extLst>
      <p:ext uri="{BB962C8B-B14F-4D97-AF65-F5344CB8AC3E}">
        <p14:creationId xmlns:p14="http://schemas.microsoft.com/office/powerpoint/2010/main" val="947172726"/>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6" name="Picture 2" descr="sun-300x198.jpg"/>
          <p:cNvPicPr>
            <a:picLocks noChangeAspect="1"/>
          </p:cNvPicPr>
          <p:nvPr/>
        </p:nvPicPr>
        <p:blipFill>
          <a:blip r:embed="rId2" cstate="print"/>
          <a:srcRect/>
          <a:stretch>
            <a:fillRect/>
          </a:stretch>
        </p:blipFill>
        <p:spPr bwMode="auto">
          <a:xfrm>
            <a:off x="-36513" y="0"/>
            <a:ext cx="9232901" cy="6092825"/>
          </a:xfrm>
          <a:prstGeom prst="rect">
            <a:avLst/>
          </a:prstGeom>
          <a:noFill/>
          <a:ln w="9525">
            <a:noFill/>
            <a:miter lim="800000"/>
            <a:headEnd/>
            <a:tailEnd/>
          </a:ln>
        </p:spPr>
      </p:pic>
      <p:sp>
        <p:nvSpPr>
          <p:cNvPr id="2" name="Title 1"/>
          <p:cNvSpPr>
            <a:spLocks noGrp="1"/>
          </p:cNvSpPr>
          <p:nvPr>
            <p:ph type="title"/>
          </p:nvPr>
        </p:nvSpPr>
        <p:spPr>
          <a:xfrm>
            <a:off x="0" y="72008"/>
            <a:ext cx="9144000" cy="2204864"/>
          </a:xfrm>
          <a:extLst>
            <a:ext uri="{909E8E84-426E-40dd-AFC4-6F175D3DCCD1}"/>
            <a:ext uri="{91240B29-F687-4f45-9708-019B960494DF}"/>
            <a:ext uri="{FAA26D3D-D897-4be2-8F04-BA451C77F1D7}"/>
          </a:extLst>
        </p:spPr>
        <p:txBody>
          <a:bodyPr/>
          <a:lstStyle/>
          <a:p>
            <a:pPr>
              <a:buFont typeface="Times New Roman" charset="0"/>
              <a:buNone/>
              <a:defRPr/>
            </a:pPr>
            <a:r>
              <a:rPr lang="ar-JO" sz="4000" b="1" dirty="0">
                <a:effectLst>
                  <a:glow rad="266700">
                    <a:schemeClr val="tx2">
                      <a:alpha val="75000"/>
                    </a:schemeClr>
                  </a:glow>
                </a:effectLst>
                <a:ea typeface="ＭＳ Ｐゴシック" charset="0"/>
              </a:rPr>
              <a:t>أ. سوف يستبدل الله تأديبه بمجده وكلمته بعطف </a:t>
            </a:r>
            <a:br>
              <a:rPr lang="ar-JO" sz="4000" b="1" dirty="0">
                <a:effectLst>
                  <a:glow rad="266700">
                    <a:schemeClr val="tx2">
                      <a:alpha val="75000"/>
                    </a:schemeClr>
                  </a:glow>
                </a:effectLst>
                <a:ea typeface="ＭＳ Ｐゴシック" charset="0"/>
              </a:rPr>
            </a:br>
            <a:r>
              <a:rPr lang="ar-JO" sz="4000" b="1" dirty="0">
                <a:effectLst>
                  <a:glow rad="266700">
                    <a:schemeClr val="tx2">
                      <a:alpha val="75000"/>
                    </a:schemeClr>
                  </a:glow>
                </a:effectLst>
                <a:ea typeface="ＭＳ Ｐゴシック" charset="0"/>
              </a:rPr>
              <a:t>(40: 1-11).</a:t>
            </a:r>
            <a:endParaRPr lang="en-US" sz="4000" b="1" dirty="0">
              <a:effectLst>
                <a:glow rad="266700">
                  <a:schemeClr val="tx2">
                    <a:alpha val="75000"/>
                  </a:schemeClr>
                </a:glow>
              </a:effectLst>
              <a:ea typeface="ＭＳ Ｐゴシック" charset="0"/>
            </a:endParaRPr>
          </a:p>
        </p:txBody>
      </p:sp>
    </p:spTree>
    <p:extLst>
      <p:ext uri="{BB962C8B-B14F-4D97-AF65-F5344CB8AC3E}">
        <p14:creationId xmlns:p14="http://schemas.microsoft.com/office/powerpoint/2010/main" val="36139681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Title 1"/>
          <p:cNvSpPr>
            <a:spLocks noGrp="1"/>
          </p:cNvSpPr>
          <p:nvPr>
            <p:ph type="title"/>
          </p:nvPr>
        </p:nvSpPr>
        <p:spPr/>
        <p:txBody>
          <a:bodyPr/>
          <a:lstStyle/>
          <a:p>
            <a:r>
              <a:rPr lang="en-US">
                <a:latin typeface="Arial" pitchFamily="34" charset="0"/>
                <a:cs typeface="Arial" pitchFamily="34" charset="0"/>
              </a:rPr>
              <a:t>Isaiah 40:1</a:t>
            </a:r>
          </a:p>
        </p:txBody>
      </p:sp>
      <p:pic>
        <p:nvPicPr>
          <p:cNvPr id="227331" name="Picture 2" descr="isaiah_40-1.jpg"/>
          <p:cNvPicPr>
            <a:picLocks noChangeAspect="1"/>
          </p:cNvPicPr>
          <p:nvPr/>
        </p:nvPicPr>
        <p:blipFill>
          <a:blip r:embed="rId3" cstate="print"/>
          <a:srcRect/>
          <a:stretch>
            <a:fillRect/>
          </a:stretch>
        </p:blipFill>
        <p:spPr bwMode="auto">
          <a:xfrm>
            <a:off x="9525" y="0"/>
            <a:ext cx="9144000" cy="6858000"/>
          </a:xfrm>
          <a:prstGeom prst="rect">
            <a:avLst/>
          </a:prstGeom>
          <a:noFill/>
          <a:ln w="9525">
            <a:noFill/>
            <a:miter lim="800000"/>
            <a:headEnd/>
            <a:tailEnd/>
          </a:ln>
        </p:spPr>
      </p:pic>
      <p:sp>
        <p:nvSpPr>
          <p:cNvPr id="4" name="Rectangle 3"/>
          <p:cNvSpPr/>
          <p:nvPr/>
        </p:nvSpPr>
        <p:spPr bwMode="auto">
          <a:xfrm>
            <a:off x="1867437" y="5429264"/>
            <a:ext cx="5042095" cy="1214446"/>
          </a:xfrm>
          <a:prstGeom prst="rect">
            <a:avLst/>
          </a:prstGeom>
          <a:solidFill>
            <a:srgbClr val="0270D7">
              <a:alpha val="30000"/>
            </a:srgbClr>
          </a:solidFill>
          <a:ln w="9525" cap="flat" cmpd="sng" algn="ctr">
            <a:solidFill>
              <a:srgbClr val="0270D7">
                <a:alpha val="30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449263" rtl="0" eaLnBrk="1" fontAlgn="base" latinLnBrk="0" hangingPunct="1">
              <a:lnSpc>
                <a:spcPct val="93000"/>
              </a:lnSpc>
              <a:spcBef>
                <a:spcPct val="0"/>
              </a:spcBef>
              <a:spcAft>
                <a:spcPct val="0"/>
              </a:spcAft>
              <a:buClr>
                <a:srgbClr val="FFFFFF"/>
              </a:buClr>
              <a:buSzPct val="100000"/>
              <a:buFont typeface="Arial" charset="0"/>
              <a:buNone/>
              <a:tabLst/>
              <a:defRPr/>
            </a:pPr>
            <a:r>
              <a:rPr lang="ar-SA" sz="4000" b="1" dirty="0">
                <a:solidFill>
                  <a:srgbClr val="FFFFFF"/>
                </a:solidFill>
                <a:latin typeface="Arial" panose="020B0604020202020204" pitchFamily="34" charset="0"/>
                <a:ea typeface="ＭＳ Ｐゴシック" charset="-128"/>
                <a:cs typeface="Arial" panose="020B0604020202020204" pitchFamily="34" charset="0"/>
              </a:rPr>
              <a:t>إ</a:t>
            </a: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ش 40 : 1 </a:t>
            </a:r>
          </a:p>
          <a:p>
            <a:pPr marL="0" marR="0" lvl="0" indent="0" algn="r" defTabSz="449263" rtl="0" eaLnBrk="1" fontAlgn="base" latinLnBrk="0" hangingPunct="1">
              <a:lnSpc>
                <a:spcPct val="93000"/>
              </a:lnSpc>
              <a:spcBef>
                <a:spcPct val="0"/>
              </a:spcBef>
              <a:spcAft>
                <a:spcPct val="0"/>
              </a:spcAft>
              <a:buClr>
                <a:srgbClr val="FFFFFF"/>
              </a:buClr>
              <a:buSzPct val="100000"/>
              <a:buFont typeface="Arial" charset="0"/>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عزوا عزوا شعبي يقول إلهكم</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30701506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4" name="Picture 3" descr="AncientJerusalem.jpg"/>
          <p:cNvPicPr>
            <a:picLocks noChangeAspect="1"/>
          </p:cNvPicPr>
          <p:nvPr/>
        </p:nvPicPr>
        <p:blipFill>
          <a:blip r:embed="rId3" cstate="print"/>
          <a:srcRect/>
          <a:stretch>
            <a:fillRect/>
          </a:stretch>
        </p:blipFill>
        <p:spPr bwMode="auto">
          <a:xfrm>
            <a:off x="0" y="0"/>
            <a:ext cx="9144000" cy="6862763"/>
          </a:xfrm>
          <a:prstGeom prst="rect">
            <a:avLst/>
          </a:prstGeom>
          <a:noFill/>
          <a:ln w="9525">
            <a:solidFill>
              <a:srgbClr val="FFC000">
                <a:alpha val="19000"/>
              </a:srgbClr>
            </a:solidFill>
            <a:miter lim="800000"/>
            <a:headEnd/>
            <a:tailEnd/>
          </a:ln>
        </p:spPr>
      </p:pic>
      <p:sp>
        <p:nvSpPr>
          <p:cNvPr id="139266" name="Title 1"/>
          <p:cNvSpPr>
            <a:spLocks noGrp="1"/>
          </p:cNvSpPr>
          <p:nvPr>
            <p:ph type="title"/>
          </p:nvPr>
        </p:nvSpPr>
        <p:spPr>
          <a:xfrm>
            <a:off x="5403850" y="6116638"/>
            <a:ext cx="3740150" cy="771525"/>
          </a:xfrm>
          <a:extLst>
            <a:ext uri="{909E8E84-426E-40dd-AFC4-6F175D3DCCD1}"/>
            <a:ext uri="{91240B29-F687-4f45-9708-019B960494DF}"/>
            <a:ext uri="{FAA26D3D-D897-4be2-8F04-BA451C77F1D7}"/>
          </a:extLst>
        </p:spPr>
        <p:txBody>
          <a:bodyPr/>
          <a:lstStyle/>
          <a:p>
            <a:pPr>
              <a:buFont typeface="Times New Roman" charset="0"/>
              <a:buNone/>
              <a:defRPr/>
            </a:pPr>
            <a:r>
              <a:rPr lang="ar-JO" sz="3600" b="1" dirty="0">
                <a:solidFill>
                  <a:schemeClr val="bg1"/>
                </a:solidFill>
                <a:effectLst>
                  <a:glow rad="139700">
                    <a:srgbClr val="000000"/>
                  </a:glow>
                </a:effectLst>
                <a:latin typeface="Arial" charset="0"/>
                <a:ea typeface="ＭＳ Ｐゴシック" charset="0"/>
              </a:rPr>
              <a:t>إشعياء 40: 2</a:t>
            </a:r>
            <a:endParaRPr lang="en-US" sz="3600" b="1" dirty="0">
              <a:solidFill>
                <a:schemeClr val="bg1"/>
              </a:solidFill>
              <a:effectLst>
                <a:glow rad="139700">
                  <a:srgbClr val="000000"/>
                </a:glow>
              </a:effectLst>
              <a:latin typeface="Arial" charset="0"/>
              <a:ea typeface="ＭＳ Ｐゴシック" charset="0"/>
            </a:endParaRPr>
          </a:p>
        </p:txBody>
      </p:sp>
      <p:sp>
        <p:nvSpPr>
          <p:cNvPr id="139267" name="Title 1"/>
          <p:cNvSpPr txBox="1">
            <a:spLocks/>
          </p:cNvSpPr>
          <p:nvPr/>
        </p:nvSpPr>
        <p:spPr bwMode="auto">
          <a:xfrm>
            <a:off x="0" y="0"/>
            <a:ext cx="9144000" cy="2492375"/>
          </a:xfrm>
          <a:prstGeom prst="rect">
            <a:avLst/>
          </a:prstGeom>
        </p:spPr>
        <p:txBody>
          <a:bodyPr>
            <a:spAutoFit/>
          </a:bodyPr>
          <a:lstStyle>
            <a:defPPr>
              <a:defRPr lang="en-US"/>
            </a:defPPr>
            <a:lvl1pPr algn="ctr" rtl="1">
              <a:defRPr sz="4000" b="1">
                <a:solidFill>
                  <a:srgbClr val="FFFFFF"/>
                </a:solidFill>
                <a:effectLst>
                  <a:glow rad="228600">
                    <a:srgbClr val="000000">
                      <a:satMod val="175000"/>
                    </a:srgbClr>
                  </a:glow>
                </a:effectLst>
                <a:latin typeface="Arial" panose="020B0604020202020204" pitchFamily="34" charset="0"/>
                <a:ea typeface="ＭＳ Ｐゴシック" charset="0"/>
                <a:cs typeface="Arial" panose="020B0604020202020204" pitchFamily="34"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JO" sz="4000" b="1" i="0"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طيبوا قلب أورشليم ونادوها بأن جهادها قد كمل أن إثمها قد عفي عنه أنها قد قبلت من يد الرب ضعفين عن كل خطاياها </a:t>
            </a:r>
          </a:p>
        </p:txBody>
      </p:sp>
    </p:spTree>
    <p:extLst>
      <p:ext uri="{BB962C8B-B14F-4D97-AF65-F5344CB8AC3E}">
        <p14:creationId xmlns:p14="http://schemas.microsoft.com/office/powerpoint/2010/main" val="10986552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4" name="Table 83"/>
          <p:cNvGraphicFramePr>
            <a:graphicFrameLocks noGrp="1"/>
          </p:cNvGraphicFramePr>
          <p:nvPr>
            <p:extLst>
              <p:ext uri="{D42A27DB-BD31-4B8C-83A1-F6EECF244321}">
                <p14:modId xmlns:p14="http://schemas.microsoft.com/office/powerpoint/2010/main" val="3942440578"/>
              </p:ext>
            </p:extLst>
          </p:nvPr>
        </p:nvGraphicFramePr>
        <p:xfrm>
          <a:off x="0" y="0"/>
          <a:ext cx="9144000" cy="2911475"/>
        </p:xfrm>
        <a:graphic>
          <a:graphicData uri="http://schemas.openxmlformats.org/drawingml/2006/table">
            <a:tbl>
              <a:tblPr/>
              <a:tblGrid>
                <a:gridCol w="4716463">
                  <a:extLst>
                    <a:ext uri="{9D8B030D-6E8A-4147-A177-3AD203B41FA5}">
                      <a16:colId xmlns:a16="http://schemas.microsoft.com/office/drawing/2014/main" val="20000"/>
                    </a:ext>
                  </a:extLst>
                </a:gridCol>
                <a:gridCol w="4427537">
                  <a:extLst>
                    <a:ext uri="{9D8B030D-6E8A-4147-A177-3AD203B41FA5}">
                      <a16:colId xmlns:a16="http://schemas.microsoft.com/office/drawing/2014/main" val="20001"/>
                    </a:ext>
                  </a:extLst>
                </a:gridCol>
              </a:tblGrid>
              <a:tr h="89852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SA" sz="3200" b="1" i="0" u="none" strike="noStrike" cap="none" normalizeH="0" baseline="0" dirty="0">
                          <a:ln>
                            <a:noFill/>
                          </a:ln>
                          <a:solidFill>
                            <a:srgbClr val="FFFFFF"/>
                          </a:solidFill>
                          <a:effectLst/>
                          <a:latin typeface="Arial" charset="0"/>
                          <a:ea typeface="ＭＳ Ｐゴシック" charset="0"/>
                          <a:cs typeface="Arial" charset="0"/>
                        </a:rPr>
                        <a:t>إ</a:t>
                      </a:r>
                      <a:r>
                        <a:rPr kumimoji="0" lang="ar-JO" sz="3200" b="1" i="0" u="none" strike="noStrike" cap="none" normalizeH="0" baseline="0" dirty="0" err="1">
                          <a:ln>
                            <a:noFill/>
                          </a:ln>
                          <a:solidFill>
                            <a:srgbClr val="FFFFFF"/>
                          </a:solidFill>
                          <a:effectLst/>
                          <a:latin typeface="Arial" charset="0"/>
                          <a:ea typeface="ＭＳ Ｐゴシック" charset="0"/>
                          <a:cs typeface="Arial" charset="0"/>
                        </a:rPr>
                        <a:t>شعياء</a:t>
                      </a:r>
                      <a:r>
                        <a:rPr kumimoji="0" lang="ar-JO" sz="3200" b="1" i="0" u="none" strike="noStrike" cap="none" normalizeH="0" baseline="0" dirty="0">
                          <a:ln>
                            <a:noFill/>
                          </a:ln>
                          <a:solidFill>
                            <a:srgbClr val="FFFFFF"/>
                          </a:solidFill>
                          <a:effectLst/>
                          <a:latin typeface="Arial" charset="0"/>
                          <a:ea typeface="ＭＳ Ｐゴシック" charset="0"/>
                          <a:cs typeface="Arial" charset="0"/>
                        </a:rPr>
                        <a:t>: استعادة نظام الخليقة</a:t>
                      </a:r>
                      <a:endParaRPr kumimoji="0" lang="en-GB" sz="3200" b="1" i="0" u="none" strike="noStrike" cap="none" normalizeH="0" baseline="0" dirty="0">
                        <a:ln>
                          <a:noFill/>
                        </a:ln>
                        <a:solidFill>
                          <a:srgbClr val="FFFFFF"/>
                        </a:solidFill>
                        <a:effectLst/>
                        <a:latin typeface="Arial" charset="0"/>
                        <a:ea typeface="ＭＳ Ｐゴシック" charset="0"/>
                        <a:cs typeface="Arial" charset="0"/>
                      </a:endParaRPr>
                    </a:p>
                  </a:txBody>
                  <a:tcPr marT="45714" marB="4571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660066"/>
                        </a:gs>
                        <a:gs pos="100000">
                          <a:schemeClr val="tx1"/>
                        </a:gs>
                      </a:gsLst>
                      <a:path path="shape">
                        <a:fillToRect l="50000" t="50000" r="50000" b="50000"/>
                      </a:path>
                    </a:gradFill>
                  </a:tcPr>
                </a:tc>
                <a:tc hMerge="1">
                  <a:txBody>
                    <a:bodyPr/>
                    <a:lstStyle/>
                    <a:p>
                      <a:endParaRPr lang="en-US"/>
                    </a:p>
                  </a:txBody>
                  <a:tcPr/>
                </a:tc>
                <a:extLst>
                  <a:ext uri="{0D108BD9-81ED-4DB2-BD59-A6C34878D82A}">
                    <a16:rowId xmlns:a16="http://schemas.microsoft.com/office/drawing/2014/main" val="10000"/>
                  </a:ext>
                </a:extLst>
              </a:tr>
              <a:tr h="13112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4000" b="1" i="0" u="none" strike="noStrike" cap="none" normalizeH="0" baseline="0" dirty="0">
                          <a:ln>
                            <a:noFill/>
                          </a:ln>
                          <a:solidFill>
                            <a:srgbClr val="000000"/>
                          </a:solidFill>
                          <a:effectLst/>
                          <a:latin typeface="Arial" charset="0"/>
                          <a:ea typeface="ＭＳ Ｐゴシック" charset="0"/>
                          <a:cs typeface="Arial" charset="0"/>
                        </a:rPr>
                        <a:t>الخلاص</a:t>
                      </a:r>
                      <a:endParaRPr kumimoji="0" lang="en-US" sz="4000" b="1" i="0" u="none" strike="noStrike" cap="none" normalizeH="0" baseline="0" dirty="0">
                        <a:ln>
                          <a:noFill/>
                        </a:ln>
                        <a:solidFill>
                          <a:srgbClr val="000000"/>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4000" b="1" i="0" u="none" strike="noStrike" cap="none" normalizeH="0" baseline="0" dirty="0">
                          <a:ln>
                            <a:noFill/>
                          </a:ln>
                          <a:solidFill>
                            <a:srgbClr val="000000"/>
                          </a:solidFill>
                          <a:effectLst/>
                          <a:latin typeface="Arial" charset="0"/>
                          <a:ea typeface="ＭＳ Ｐゴシック" charset="0"/>
                          <a:cs typeface="Arial" charset="0"/>
                        </a:rPr>
                        <a:t>(</a:t>
                      </a:r>
                      <a:r>
                        <a:rPr kumimoji="0" lang="ar-JO" sz="4000" b="1" i="0" u="none" strike="noStrike" cap="none" normalizeH="0" baseline="0" dirty="0">
                          <a:ln>
                            <a:noFill/>
                          </a:ln>
                          <a:solidFill>
                            <a:srgbClr val="000000"/>
                          </a:solidFill>
                          <a:effectLst/>
                          <a:latin typeface="Arial" charset="0"/>
                          <a:ea typeface="ＭＳ Ｐゴシック" charset="0"/>
                          <a:cs typeface="Arial" charset="0"/>
                        </a:rPr>
                        <a:t>والدينونة</a:t>
                      </a:r>
                      <a:r>
                        <a:rPr kumimoji="0" lang="en-US" sz="4000" b="1" i="0" u="none" strike="noStrike" cap="none" normalizeH="0" baseline="0" dirty="0">
                          <a:ln>
                            <a:noFill/>
                          </a:ln>
                          <a:solidFill>
                            <a:srgbClr val="000000"/>
                          </a:solidFill>
                          <a:effectLst/>
                          <a:latin typeface="Arial" charset="0"/>
                          <a:ea typeface="ＭＳ Ｐゴシック" charset="0"/>
                          <a:cs typeface="Arial" charset="0"/>
                        </a:rPr>
                        <a:t>)</a:t>
                      </a:r>
                    </a:p>
                  </a:txBody>
                  <a:tcPr marT="45714" marB="4571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4000" b="1" i="0" u="none" strike="noStrike" cap="none" normalizeH="0" baseline="0" dirty="0">
                          <a:ln>
                            <a:noFill/>
                          </a:ln>
                          <a:solidFill>
                            <a:srgbClr val="000000"/>
                          </a:solidFill>
                          <a:effectLst/>
                          <a:latin typeface="Arial" charset="0"/>
                          <a:ea typeface="ＭＳ Ｐゴシック" charset="0"/>
                          <a:cs typeface="Arial" charset="0"/>
                        </a:rPr>
                        <a:t>الدينونة</a:t>
                      </a:r>
                      <a:endParaRPr kumimoji="0" lang="en-US" sz="4000" b="1" i="0" u="none" strike="noStrike" cap="none" normalizeH="0" baseline="0" dirty="0">
                        <a:ln>
                          <a:noFill/>
                        </a:ln>
                        <a:solidFill>
                          <a:srgbClr val="000000"/>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4000" b="1" i="0" u="none" strike="noStrike" cap="none" normalizeH="0" baseline="0" dirty="0">
                          <a:ln>
                            <a:noFill/>
                          </a:ln>
                          <a:solidFill>
                            <a:srgbClr val="000000"/>
                          </a:solidFill>
                          <a:effectLst/>
                          <a:latin typeface="Arial" charset="0"/>
                          <a:ea typeface="ＭＳ Ｐゴシック" charset="0"/>
                          <a:cs typeface="Arial" charset="0"/>
                        </a:rPr>
                        <a:t>(</a:t>
                      </a:r>
                      <a:r>
                        <a:rPr kumimoji="0" lang="ar-JO" sz="4000" b="1" i="0" u="none" strike="noStrike" cap="none" normalizeH="0" baseline="0" dirty="0">
                          <a:ln>
                            <a:noFill/>
                          </a:ln>
                          <a:solidFill>
                            <a:srgbClr val="000000"/>
                          </a:solidFill>
                          <a:effectLst/>
                          <a:latin typeface="Arial" charset="0"/>
                          <a:ea typeface="ＭＳ Ｐゴシック" charset="0"/>
                          <a:cs typeface="Arial" charset="0"/>
                        </a:rPr>
                        <a:t>والخلاص</a:t>
                      </a:r>
                      <a:r>
                        <a:rPr kumimoji="0" lang="en-US" sz="4000" b="1" i="0" u="none" strike="noStrike" cap="none" normalizeH="0" baseline="0" dirty="0">
                          <a:ln>
                            <a:noFill/>
                          </a:ln>
                          <a:solidFill>
                            <a:srgbClr val="000000"/>
                          </a:solidFill>
                          <a:effectLst/>
                          <a:latin typeface="Arial" charset="0"/>
                          <a:ea typeface="ＭＳ Ｐゴシック" charset="0"/>
                          <a:cs typeface="Arial" charset="0"/>
                        </a:rPr>
                        <a:t>)</a:t>
                      </a:r>
                    </a:p>
                  </a:txBody>
                  <a:tcPr marT="45714" marB="4571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r h="7016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4000" b="1" i="0" u="none" strike="noStrike" cap="none" normalizeH="0" baseline="0" dirty="0">
                          <a:ln>
                            <a:noFill/>
                          </a:ln>
                          <a:solidFill>
                            <a:srgbClr val="000000"/>
                          </a:solidFill>
                          <a:effectLst/>
                          <a:latin typeface="Arial" charset="0"/>
                          <a:ea typeface="ＭＳ Ｐゴシック" charset="0"/>
                          <a:cs typeface="Arial" charset="0"/>
                        </a:rPr>
                        <a:t>الإصحاحات 40-66</a:t>
                      </a:r>
                      <a:endParaRPr kumimoji="0" lang="en-US" sz="4000" b="1" i="0" u="none" strike="noStrike" cap="none" normalizeH="0" baseline="0" dirty="0">
                        <a:ln>
                          <a:noFill/>
                        </a:ln>
                        <a:solidFill>
                          <a:srgbClr val="000000"/>
                        </a:solidFill>
                        <a:effectLst/>
                        <a:latin typeface="Arial" charset="0"/>
                        <a:ea typeface="ＭＳ Ｐゴシック" charset="0"/>
                        <a:cs typeface="Arial" charset="0"/>
                      </a:endParaRPr>
                    </a:p>
                  </a:txBody>
                  <a:tcPr marT="45714" marB="4571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4000" b="1" i="0" u="none" strike="noStrike" cap="none" normalizeH="0" baseline="0" dirty="0">
                          <a:ln>
                            <a:noFill/>
                          </a:ln>
                          <a:solidFill>
                            <a:srgbClr val="000000"/>
                          </a:solidFill>
                          <a:effectLst/>
                          <a:latin typeface="Arial" charset="0"/>
                          <a:ea typeface="ＭＳ Ｐゴシック" charset="0"/>
                          <a:cs typeface="Arial" charset="0"/>
                        </a:rPr>
                        <a:t>الإصحاحات 1-39</a:t>
                      </a:r>
                      <a:endParaRPr kumimoji="0" lang="en-US" sz="4000" b="1" i="0" u="none" strike="noStrike" cap="none" normalizeH="0" baseline="0" dirty="0">
                        <a:ln>
                          <a:noFill/>
                        </a:ln>
                        <a:solidFill>
                          <a:srgbClr val="000000"/>
                        </a:solidFill>
                        <a:effectLst/>
                        <a:latin typeface="Arial" charset="0"/>
                        <a:ea typeface="ＭＳ Ｐゴシック" charset="0"/>
                        <a:cs typeface="Arial" charset="0"/>
                      </a:endParaRPr>
                    </a:p>
                  </a:txBody>
                  <a:tcPr marT="45714" marB="4571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2"/>
                  </a:ext>
                </a:extLst>
              </a:tr>
            </a:tbl>
          </a:graphicData>
        </a:graphic>
      </p:graphicFrame>
      <p:sp>
        <p:nvSpPr>
          <p:cNvPr id="2" name="Down Arrow 1"/>
          <p:cNvSpPr>
            <a:spLocks noChangeArrowheads="1"/>
          </p:cNvSpPr>
          <p:nvPr/>
        </p:nvSpPr>
        <p:spPr bwMode="auto">
          <a:xfrm>
            <a:off x="4572000" y="908050"/>
            <a:ext cx="360363" cy="4465638"/>
          </a:xfrm>
          <a:prstGeom prst="downArrow">
            <a:avLst>
              <a:gd name="adj1" fmla="val 50000"/>
              <a:gd name="adj2" fmla="val 49970"/>
            </a:avLst>
          </a:prstGeom>
          <a:solidFill>
            <a:srgbClr val="00B8FF"/>
          </a:solidFill>
          <a:ln w="9525">
            <a:solidFill>
              <a:schemeClr val="tx1"/>
            </a:solidFill>
            <a:round/>
            <a:headEnd/>
            <a:tailEnd/>
          </a:ln>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240525097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2" name="Picture 2" descr="Isa 40v3.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146819" y="66427"/>
            <a:ext cx="8997181" cy="1274341"/>
          </a:xfrm>
          <a:extLst>
            <a:ext uri="{909E8E84-426E-40dd-AFC4-6F175D3DCCD1}"/>
            <a:ext uri="{91240B29-F687-4f45-9708-019B960494DF}"/>
            <a:ext uri="{FAA26D3D-D897-4be2-8F04-BA451C77F1D7}"/>
          </a:extLst>
        </p:spPr>
        <p:txBody>
          <a:bodyPr/>
          <a:lstStyle/>
          <a:p>
            <a:pPr>
              <a:buFont typeface="Times New Roman" charset="0"/>
              <a:buNone/>
              <a:defRPr/>
            </a:pPr>
            <a:r>
              <a:rPr lang="ar-JO" sz="4800" b="1" dirty="0">
                <a:effectLst>
                  <a:glow rad="266700">
                    <a:schemeClr val="tx2">
                      <a:alpha val="75000"/>
                    </a:schemeClr>
                  </a:glow>
                </a:effectLst>
                <a:ea typeface="ＭＳ Ｐゴシック" charset="0"/>
              </a:rPr>
              <a:t>سيظهر مجد الله بكلمته (3-8).</a:t>
            </a:r>
            <a:endParaRPr lang="en-US" sz="4800" b="1" dirty="0">
              <a:effectLst>
                <a:glow rad="266700">
                  <a:schemeClr val="tx2">
                    <a:alpha val="75000"/>
                  </a:schemeClr>
                </a:glow>
              </a:effectLst>
              <a:ea typeface="ＭＳ Ｐゴシック" charset="0"/>
            </a:endParaRPr>
          </a:p>
        </p:txBody>
      </p:sp>
    </p:spTree>
    <p:extLst>
      <p:ext uri="{BB962C8B-B14F-4D97-AF65-F5344CB8AC3E}">
        <p14:creationId xmlns:p14="http://schemas.microsoft.com/office/powerpoint/2010/main" val="532233571"/>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6" name="Picture 2" descr="isa 40v3 desert.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08897" name="Title 1"/>
          <p:cNvSpPr>
            <a:spLocks noGrp="1"/>
          </p:cNvSpPr>
          <p:nvPr>
            <p:ph type="title"/>
          </p:nvPr>
        </p:nvSpPr>
        <p:spPr>
          <a:xfrm>
            <a:off x="704850" y="6165304"/>
            <a:ext cx="7770813" cy="692696"/>
          </a:xfrm>
          <a:extLst>
            <a:ext uri="{909E8E84-426E-40dd-AFC4-6F175D3DCCD1}"/>
            <a:ext uri="{91240B29-F687-4f45-9708-019B960494DF}"/>
            <a:ext uri="{FAA26D3D-D897-4be2-8F04-BA451C77F1D7}"/>
          </a:extLst>
        </p:spPr>
        <p:txBody>
          <a:bodyPr/>
          <a:lstStyle/>
          <a:p>
            <a:pPr>
              <a:buFont typeface="Times New Roman" charset="0"/>
              <a:buNone/>
              <a:defRPr/>
            </a:pPr>
            <a:r>
              <a:rPr lang="ar-JO" sz="3600" dirty="0">
                <a:effectLst>
                  <a:glow rad="177800">
                    <a:schemeClr val="tx1">
                      <a:alpha val="75000"/>
                    </a:schemeClr>
                  </a:glow>
                </a:effectLst>
                <a:latin typeface="Arial" charset="0"/>
                <a:ea typeface="ＭＳ Ｐゴシック" charset="0"/>
              </a:rPr>
              <a:t>إشعياء 40: 3</a:t>
            </a:r>
            <a:endParaRPr lang="en-US" sz="3600" dirty="0">
              <a:effectLst>
                <a:glow rad="177800">
                  <a:schemeClr val="tx1">
                    <a:alpha val="75000"/>
                  </a:schemeClr>
                </a:glow>
              </a:effectLst>
              <a:latin typeface="Arial" charset="0"/>
              <a:ea typeface="ＭＳ Ｐゴシック" charset="0"/>
            </a:endParaRPr>
          </a:p>
        </p:txBody>
      </p:sp>
      <p:sp>
        <p:nvSpPr>
          <p:cNvPr id="5" name="Title 1"/>
          <p:cNvSpPr txBox="1">
            <a:spLocks/>
          </p:cNvSpPr>
          <p:nvPr/>
        </p:nvSpPr>
        <p:spPr bwMode="auto">
          <a:xfrm>
            <a:off x="-36512" y="116632"/>
            <a:ext cx="9217024" cy="2448272"/>
          </a:xfrm>
          <a:prstGeom prst="rect">
            <a:avLst/>
          </a:prstGeom>
          <a:noFill/>
          <a:ln>
            <a:noFill/>
          </a:ln>
        </p:spPr>
        <p:txBody>
          <a:bodyPr lIns="90000" tIns="46800" rIns="90000" bIns="46800" anchor="ct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ar-JO" sz="3200" b="1" i="0" u="none" strike="noStrike" kern="1200" cap="none" spc="0" normalizeH="0" baseline="0" noProof="0" dirty="0">
                <a:ln>
                  <a:noFill/>
                </a:ln>
                <a:solidFill>
                  <a:srgbClr val="FFFFFF"/>
                </a:solidFill>
                <a:effectLst>
                  <a:glow rad="457200">
                    <a:srgbClr val="000000">
                      <a:alpha val="75000"/>
                    </a:srgbClr>
                  </a:glow>
                </a:effectLst>
                <a:uLnTx/>
                <a:uFillTx/>
                <a:latin typeface="Arial"/>
                <a:ea typeface="ＭＳ Ｐゴシック" charset="0"/>
                <a:cs typeface="Arial"/>
              </a:rPr>
              <a:t>صوت صارخ في البرية اعدوا طريق الرب. قوّموا في القفر سبيلاً لإلهنا. </a:t>
            </a:r>
            <a:endParaRPr kumimoji="0" lang="en-US" sz="3200" b="1" i="0" u="none" strike="noStrike" kern="1200" cap="none" spc="0" normalizeH="0" baseline="0" noProof="0" dirty="0">
              <a:ln>
                <a:noFill/>
              </a:ln>
              <a:solidFill>
                <a:srgbClr val="FFFFFF"/>
              </a:solidFill>
              <a:effectLst>
                <a:glow rad="457200">
                  <a:srgbClr val="000000">
                    <a:alpha val="75000"/>
                  </a:srgbClr>
                </a:glow>
              </a:effectLst>
              <a:uLnTx/>
              <a:uFillTx/>
              <a:latin typeface="Arial" charset="0"/>
              <a:ea typeface="ＭＳ Ｐゴシック" charset="0"/>
              <a:cs typeface="Arial"/>
            </a:endParaRPr>
          </a:p>
        </p:txBody>
      </p:sp>
    </p:spTree>
    <p:extLst>
      <p:ext uri="{BB962C8B-B14F-4D97-AF65-F5344CB8AC3E}">
        <p14:creationId xmlns:p14="http://schemas.microsoft.com/office/powerpoint/2010/main" val="1482955312"/>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50" name="Picture 2" descr="isa 40v3 desert.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08897" name="Title 1"/>
          <p:cNvSpPr>
            <a:spLocks noGrp="1"/>
          </p:cNvSpPr>
          <p:nvPr>
            <p:ph type="title"/>
          </p:nvPr>
        </p:nvSpPr>
        <p:spPr>
          <a:xfrm>
            <a:off x="704850" y="6165304"/>
            <a:ext cx="7770813" cy="692696"/>
          </a:xfrm>
          <a:extLst>
            <a:ext uri="{909E8E84-426E-40dd-AFC4-6F175D3DCCD1}"/>
            <a:ext uri="{91240B29-F687-4f45-9708-019B960494DF}"/>
            <a:ext uri="{FAA26D3D-D897-4be2-8F04-BA451C77F1D7}"/>
          </a:extLst>
        </p:spPr>
        <p:txBody>
          <a:bodyPr/>
          <a:lstStyle/>
          <a:p>
            <a:pPr>
              <a:buFont typeface="Times New Roman" charset="0"/>
              <a:buNone/>
              <a:defRPr/>
            </a:pPr>
            <a:r>
              <a:rPr lang="ar-JO" sz="3600" dirty="0">
                <a:effectLst>
                  <a:glow rad="177800">
                    <a:schemeClr val="tx1">
                      <a:alpha val="75000"/>
                    </a:schemeClr>
                  </a:glow>
                </a:effectLst>
                <a:latin typeface="Arial" charset="0"/>
                <a:ea typeface="ＭＳ Ｐゴシック" charset="0"/>
              </a:rPr>
              <a:t>إشعياء 40: 4-5</a:t>
            </a:r>
            <a:endParaRPr lang="en-US" sz="3600" dirty="0">
              <a:effectLst>
                <a:glow rad="177800">
                  <a:schemeClr val="tx1">
                    <a:alpha val="75000"/>
                  </a:schemeClr>
                </a:glow>
              </a:effectLst>
              <a:latin typeface="Arial" charset="0"/>
              <a:ea typeface="ＭＳ Ｐゴシック" charset="0"/>
            </a:endParaRPr>
          </a:p>
        </p:txBody>
      </p:sp>
      <p:sp>
        <p:nvSpPr>
          <p:cNvPr id="5" name="Title 1"/>
          <p:cNvSpPr txBox="1">
            <a:spLocks/>
          </p:cNvSpPr>
          <p:nvPr/>
        </p:nvSpPr>
        <p:spPr bwMode="auto">
          <a:xfrm>
            <a:off x="-36512" y="116632"/>
            <a:ext cx="9217024" cy="2520280"/>
          </a:xfrm>
          <a:prstGeom prst="rect">
            <a:avLst/>
          </a:prstGeom>
          <a:noFill/>
          <a:ln>
            <a:noFill/>
          </a:ln>
        </p:spPr>
        <p:txBody>
          <a:bodyPr lIns="90000" tIns="46800" rIns="90000" bIns="46800" anchor="ct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ar-JO" sz="4400" b="1" i="0" u="none" strike="noStrike" kern="1200" cap="none" spc="0" normalizeH="0" baseline="30000" noProof="0" dirty="0">
                <a:ln>
                  <a:noFill/>
                </a:ln>
                <a:solidFill>
                  <a:srgbClr val="FFFFFF"/>
                </a:solidFill>
                <a:effectLst>
                  <a:glow rad="457200">
                    <a:srgbClr val="000000">
                      <a:alpha val="75000"/>
                    </a:srgbClr>
                  </a:glow>
                </a:effectLst>
                <a:uLnTx/>
                <a:uFillTx/>
                <a:latin typeface="Arial"/>
                <a:ea typeface="ＭＳ Ｐゴシック" charset="0"/>
                <a:cs typeface="Arial"/>
              </a:rPr>
              <a:t>كل وطاء يرتفع وكل جبل وأكمة ينخفض ​​ويصير المعوج مستقيماً والعراقيب سهلاً. فيعلن مجد الرب ويراه كل بشر جميعاً</a:t>
            </a:r>
            <a:r>
              <a:rPr kumimoji="0" lang="ar-SA" sz="4400" b="1" i="0" u="none" strike="noStrike" kern="1200" cap="none" spc="0" normalizeH="0" baseline="30000" noProof="0" dirty="0">
                <a:ln>
                  <a:noFill/>
                </a:ln>
                <a:solidFill>
                  <a:srgbClr val="FFFFFF"/>
                </a:solidFill>
                <a:effectLst>
                  <a:glow rad="457200">
                    <a:srgbClr val="000000">
                      <a:alpha val="75000"/>
                    </a:srgbClr>
                  </a:glow>
                </a:effectLst>
                <a:uLnTx/>
                <a:uFillTx/>
                <a:latin typeface="Arial"/>
                <a:ea typeface="ＭＳ Ｐゴシック" charset="0"/>
                <a:cs typeface="Arial"/>
              </a:rPr>
              <a:t>،</a:t>
            </a:r>
            <a:r>
              <a:rPr kumimoji="0" lang="ar-JO" sz="4400" b="1" i="0" u="none" strike="noStrike" kern="1200" cap="none" spc="0" normalizeH="0" baseline="30000" noProof="0" dirty="0">
                <a:ln>
                  <a:noFill/>
                </a:ln>
                <a:solidFill>
                  <a:srgbClr val="FFFFFF"/>
                </a:solidFill>
                <a:effectLst>
                  <a:glow rad="457200">
                    <a:srgbClr val="000000">
                      <a:alpha val="75000"/>
                    </a:srgbClr>
                  </a:glow>
                </a:effectLst>
                <a:uLnTx/>
                <a:uFillTx/>
                <a:latin typeface="Arial"/>
                <a:ea typeface="ＭＳ Ｐゴシック" charset="0"/>
                <a:cs typeface="Arial"/>
              </a:rPr>
              <a:t> لأن فم الرب تكلم</a:t>
            </a:r>
            <a:endParaRPr kumimoji="0" lang="en-US" sz="4400" b="1" i="0" u="none" strike="noStrike" kern="1200" cap="none" spc="0" normalizeH="0" baseline="0" noProof="0" dirty="0">
              <a:ln>
                <a:noFill/>
              </a:ln>
              <a:solidFill>
                <a:srgbClr val="FFFFFF"/>
              </a:solidFill>
              <a:effectLst>
                <a:glow rad="457200">
                  <a:srgbClr val="000000">
                    <a:alpha val="75000"/>
                  </a:srgbClr>
                </a:glow>
              </a:effectLst>
              <a:uLnTx/>
              <a:uFillTx/>
              <a:latin typeface="Arial" charset="0"/>
              <a:ea typeface="ＭＳ Ｐゴシック" charset="0"/>
              <a:cs typeface="Arial"/>
            </a:endParaRPr>
          </a:p>
        </p:txBody>
      </p:sp>
    </p:spTree>
    <p:extLst>
      <p:ext uri="{BB962C8B-B14F-4D97-AF65-F5344CB8AC3E}">
        <p14:creationId xmlns:p14="http://schemas.microsoft.com/office/powerpoint/2010/main" val="1214169323"/>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100000">
              <a:srgbClr val="C00000"/>
            </a:gs>
          </a:gsLst>
          <a:lin ang="5400000" scaled="1"/>
        </a:gradFill>
        <a:effectLst/>
      </p:bgPr>
    </p:bg>
    <p:spTree>
      <p:nvGrpSpPr>
        <p:cNvPr id="1" name=""/>
        <p:cNvGrpSpPr/>
        <p:nvPr/>
      </p:nvGrpSpPr>
      <p:grpSpPr>
        <a:xfrm>
          <a:off x="0" y="0"/>
          <a:ext cx="0" cy="0"/>
          <a:chOff x="0" y="0"/>
          <a:chExt cx="0" cy="0"/>
        </a:xfrm>
      </p:grpSpPr>
      <p:sp>
        <p:nvSpPr>
          <p:cNvPr id="1094659" name="Text Box 2"/>
          <p:cNvSpPr txBox="1">
            <a:spLocks noChangeArrowheads="1"/>
          </p:cNvSpPr>
          <p:nvPr/>
        </p:nvSpPr>
        <p:spPr bwMode="auto">
          <a:xfrm>
            <a:off x="762000" y="44624"/>
            <a:ext cx="77724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SA"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هيكلية إشعياء ٤٠-٦٦</a:t>
            </a:r>
            <a:endParaRPr kumimoji="0" lang="en-GB"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7829" name="Text Box 5"/>
          <p:cNvSpPr txBox="1">
            <a:spLocks noChangeArrowheads="1"/>
          </p:cNvSpPr>
          <p:nvPr/>
        </p:nvSpPr>
        <p:spPr bwMode="auto">
          <a:xfrm>
            <a:off x="1083717" y="5157192"/>
            <a:ext cx="1616075" cy="925511"/>
          </a:xfrm>
          <a:prstGeom prst="rect">
            <a:avLst/>
          </a:prstGeom>
          <a:no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الخلاص </a:t>
            </a:r>
          </a:p>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في</a:t>
            </a:r>
          </a:p>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الملك الألفي</a:t>
            </a:r>
            <a:endParaRPr kumimoji="0" lang="en-GB"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94670" name="Rectangle 13"/>
          <p:cNvSpPr>
            <a:spLocks noChangeArrowheads="1"/>
          </p:cNvSpPr>
          <p:nvPr/>
        </p:nvSpPr>
        <p:spPr bwMode="auto">
          <a:xfrm>
            <a:off x="762000" y="644699"/>
            <a:ext cx="777240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ctr"/>
          <a:lstStyle/>
          <a:p>
            <a:pPr marL="0" marR="0" lvl="0" indent="0" algn="ctr" defTabSz="449263" rtl="1"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16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مقتبس من جون مارتن، كلية دالاس اللاهوتية</a:t>
            </a:r>
            <a:endParaRPr kumimoji="0" lang="en-GB" sz="16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94671" name="Rectangle 14"/>
          <p:cNvSpPr>
            <a:spLocks noChangeArrowheads="1"/>
          </p:cNvSpPr>
          <p:nvPr/>
        </p:nvSpPr>
        <p:spPr bwMode="auto">
          <a:xfrm>
            <a:off x="8305800" y="76200"/>
            <a:ext cx="7620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ct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469</a:t>
            </a:r>
          </a:p>
        </p:txBody>
      </p:sp>
      <p:sp>
        <p:nvSpPr>
          <p:cNvPr id="16" name="Text Box 5">
            <a:extLst>
              <a:ext uri="{FF2B5EF4-FFF2-40B4-BE49-F238E27FC236}">
                <a16:creationId xmlns:a16="http://schemas.microsoft.com/office/drawing/2014/main" id="{46CF060B-574C-0246-A873-1F14A4BF903C}"/>
              </a:ext>
            </a:extLst>
          </p:cNvPr>
          <p:cNvSpPr txBox="1">
            <a:spLocks noChangeArrowheads="1"/>
          </p:cNvSpPr>
          <p:nvPr/>
        </p:nvSpPr>
        <p:spPr bwMode="auto">
          <a:xfrm>
            <a:off x="61038" y="2697447"/>
            <a:ext cx="1616075" cy="371513"/>
          </a:xfrm>
          <a:prstGeom prst="rect">
            <a:avLst/>
          </a:prstGeom>
          <a:no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1"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٦٠-٦٦</a:t>
            </a:r>
            <a:endParaRPr kumimoji="0" lang="en-GB"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 name="Text Box 5">
            <a:extLst>
              <a:ext uri="{FF2B5EF4-FFF2-40B4-BE49-F238E27FC236}">
                <a16:creationId xmlns:a16="http://schemas.microsoft.com/office/drawing/2014/main" id="{BD3B8DBA-1B1D-2C48-84C2-19C6A612B1CE}"/>
              </a:ext>
            </a:extLst>
          </p:cNvPr>
          <p:cNvSpPr txBox="1">
            <a:spLocks noChangeArrowheads="1"/>
          </p:cNvSpPr>
          <p:nvPr/>
        </p:nvSpPr>
        <p:spPr bwMode="auto">
          <a:xfrm>
            <a:off x="61038" y="1468144"/>
            <a:ext cx="1616075" cy="371513"/>
          </a:xfrm>
          <a:prstGeom prst="rect">
            <a:avLst/>
          </a:prstGeom>
          <a:no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حالة</a:t>
            </a:r>
            <a:endParaRPr kumimoji="0" lang="en-GB"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8" name="Text Box 5">
            <a:extLst>
              <a:ext uri="{FF2B5EF4-FFF2-40B4-BE49-F238E27FC236}">
                <a16:creationId xmlns:a16="http://schemas.microsoft.com/office/drawing/2014/main" id="{9595F9ED-02D4-6D43-A7BE-CE1281F68713}"/>
              </a:ext>
            </a:extLst>
          </p:cNvPr>
          <p:cNvSpPr txBox="1">
            <a:spLocks noChangeArrowheads="1"/>
          </p:cNvSpPr>
          <p:nvPr/>
        </p:nvSpPr>
        <p:spPr bwMode="auto">
          <a:xfrm>
            <a:off x="1835696" y="2697447"/>
            <a:ext cx="1152128" cy="371513"/>
          </a:xfrm>
          <a:prstGeom prst="rect">
            <a:avLst/>
          </a:prstGeom>
          <a:noFill/>
          <a:ln>
            <a:noFill/>
          </a:ln>
          <a:extLs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1"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٥٨-٥٩</a:t>
            </a:r>
            <a:endParaRPr kumimoji="0" lang="en-GB"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9" name="Text Box 5">
            <a:extLst>
              <a:ext uri="{FF2B5EF4-FFF2-40B4-BE49-F238E27FC236}">
                <a16:creationId xmlns:a16="http://schemas.microsoft.com/office/drawing/2014/main" id="{F6921764-6761-4041-AD0C-1B8D83D93FB4}"/>
              </a:ext>
            </a:extLst>
          </p:cNvPr>
          <p:cNvSpPr txBox="1">
            <a:spLocks noChangeArrowheads="1"/>
          </p:cNvSpPr>
          <p:nvPr/>
        </p:nvSpPr>
        <p:spPr bwMode="auto">
          <a:xfrm>
            <a:off x="1606199" y="1468144"/>
            <a:ext cx="1616075" cy="371513"/>
          </a:xfrm>
          <a:prstGeom prst="rect">
            <a:avLst/>
          </a:prstGeom>
          <a:no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1"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التطهير</a:t>
            </a:r>
            <a:endParaRPr kumimoji="0" lang="en-GB"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0" name="Text Box 5">
            <a:extLst>
              <a:ext uri="{FF2B5EF4-FFF2-40B4-BE49-F238E27FC236}">
                <a16:creationId xmlns:a16="http://schemas.microsoft.com/office/drawing/2014/main" id="{B77250D9-6555-0D42-BADE-9362360A6869}"/>
              </a:ext>
            </a:extLst>
          </p:cNvPr>
          <p:cNvSpPr txBox="1">
            <a:spLocks noChangeArrowheads="1"/>
          </p:cNvSpPr>
          <p:nvPr/>
        </p:nvSpPr>
        <p:spPr bwMode="auto">
          <a:xfrm>
            <a:off x="3325111" y="2697447"/>
            <a:ext cx="1092914" cy="371513"/>
          </a:xfrm>
          <a:prstGeom prst="rect">
            <a:avLst/>
          </a:prstGeom>
          <a:noFill/>
          <a:ln>
            <a:noFill/>
          </a:ln>
          <a:extLs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٥٤-٥٧</a:t>
            </a:r>
            <a:endParaRPr kumimoji="0" lang="en-GB"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 name="Text Box 5">
            <a:extLst>
              <a:ext uri="{FF2B5EF4-FFF2-40B4-BE49-F238E27FC236}">
                <a16:creationId xmlns:a16="http://schemas.microsoft.com/office/drawing/2014/main" id="{661E15E3-BA66-774E-B423-A70B0A39AFF3}"/>
              </a:ext>
            </a:extLst>
          </p:cNvPr>
          <p:cNvSpPr txBox="1">
            <a:spLocks noChangeArrowheads="1"/>
          </p:cNvSpPr>
          <p:nvPr/>
        </p:nvSpPr>
        <p:spPr bwMode="auto">
          <a:xfrm>
            <a:off x="3332226" y="1468144"/>
            <a:ext cx="2505089" cy="371513"/>
          </a:xfrm>
          <a:prstGeom prst="rect">
            <a:avLst/>
          </a:prstGeom>
          <a:noFill/>
          <a:ln>
            <a:noFill/>
          </a:ln>
          <a:extLs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1"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تشجيع</a:t>
            </a:r>
            <a:endParaRPr kumimoji="0" lang="en-GB"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2" name="Text Box 5">
            <a:extLst>
              <a:ext uri="{FF2B5EF4-FFF2-40B4-BE49-F238E27FC236}">
                <a16:creationId xmlns:a16="http://schemas.microsoft.com/office/drawing/2014/main" id="{10AF6858-F21B-6B45-846A-8EC79C1A9D17}"/>
              </a:ext>
            </a:extLst>
          </p:cNvPr>
          <p:cNvSpPr txBox="1">
            <a:spLocks noChangeArrowheads="1"/>
          </p:cNvSpPr>
          <p:nvPr/>
        </p:nvSpPr>
        <p:spPr bwMode="auto">
          <a:xfrm>
            <a:off x="6084168" y="2697447"/>
            <a:ext cx="1296145" cy="371513"/>
          </a:xfrm>
          <a:prstGeom prst="rect">
            <a:avLst/>
          </a:prstGeom>
          <a:noFill/>
          <a:ln>
            <a:noFill/>
          </a:ln>
          <a:extLs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1"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٤٦-٤٨</a:t>
            </a:r>
            <a:endParaRPr kumimoji="0" lang="en-GB"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3" name="Text Box 5">
            <a:extLst>
              <a:ext uri="{FF2B5EF4-FFF2-40B4-BE49-F238E27FC236}">
                <a16:creationId xmlns:a16="http://schemas.microsoft.com/office/drawing/2014/main" id="{1D1F799E-0271-0D4C-B82F-099F6AE52137}"/>
              </a:ext>
            </a:extLst>
          </p:cNvPr>
          <p:cNvSpPr txBox="1">
            <a:spLocks noChangeArrowheads="1"/>
          </p:cNvSpPr>
          <p:nvPr/>
        </p:nvSpPr>
        <p:spPr bwMode="auto">
          <a:xfrm>
            <a:off x="5868144" y="1468144"/>
            <a:ext cx="1616075" cy="371513"/>
          </a:xfrm>
          <a:prstGeom prst="rect">
            <a:avLst/>
          </a:prstGeom>
          <a:no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1"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الإنقاذ</a:t>
            </a:r>
            <a:endParaRPr kumimoji="0" lang="en-GB"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4" name="Text Box 5">
            <a:extLst>
              <a:ext uri="{FF2B5EF4-FFF2-40B4-BE49-F238E27FC236}">
                <a16:creationId xmlns:a16="http://schemas.microsoft.com/office/drawing/2014/main" id="{18BB693E-6363-E741-AE00-C5F2E044A5DE}"/>
              </a:ext>
            </a:extLst>
          </p:cNvPr>
          <p:cNvSpPr txBox="1">
            <a:spLocks noChangeArrowheads="1"/>
          </p:cNvSpPr>
          <p:nvPr/>
        </p:nvSpPr>
        <p:spPr bwMode="auto">
          <a:xfrm>
            <a:off x="7668345" y="2697447"/>
            <a:ext cx="1296144" cy="371513"/>
          </a:xfrm>
          <a:prstGeom prst="rect">
            <a:avLst/>
          </a:prstGeom>
          <a:noFill/>
          <a:ln>
            <a:noFill/>
          </a:ln>
          <a:extLs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٤٠-٤٥</a:t>
            </a:r>
            <a:endParaRPr kumimoji="0" lang="en-GB"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5" name="Text Box 5">
            <a:extLst>
              <a:ext uri="{FF2B5EF4-FFF2-40B4-BE49-F238E27FC236}">
                <a16:creationId xmlns:a16="http://schemas.microsoft.com/office/drawing/2014/main" id="{D2EE3B53-DD63-FF45-AAFB-CC417F90605B}"/>
              </a:ext>
            </a:extLst>
          </p:cNvPr>
          <p:cNvSpPr txBox="1">
            <a:spLocks noChangeArrowheads="1"/>
          </p:cNvSpPr>
          <p:nvPr/>
        </p:nvSpPr>
        <p:spPr bwMode="auto">
          <a:xfrm>
            <a:off x="7492429" y="1468144"/>
            <a:ext cx="1616075" cy="371513"/>
          </a:xfrm>
          <a:prstGeom prst="rect">
            <a:avLst/>
          </a:prstGeom>
          <a:no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1"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التعزية</a:t>
            </a:r>
            <a:endParaRPr kumimoji="0" lang="en-GB"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8" name="Text Box 5">
            <a:extLst>
              <a:ext uri="{FF2B5EF4-FFF2-40B4-BE49-F238E27FC236}">
                <a16:creationId xmlns:a16="http://schemas.microsoft.com/office/drawing/2014/main" id="{DCEE175C-BE34-1945-9FA7-58B986B88C3B}"/>
              </a:ext>
            </a:extLst>
          </p:cNvPr>
          <p:cNvSpPr txBox="1">
            <a:spLocks noChangeArrowheads="1"/>
          </p:cNvSpPr>
          <p:nvPr/>
        </p:nvSpPr>
        <p:spPr bwMode="auto">
          <a:xfrm>
            <a:off x="4893642" y="2697447"/>
            <a:ext cx="1008501" cy="371513"/>
          </a:xfrm>
          <a:prstGeom prst="rect">
            <a:avLst/>
          </a:prstGeom>
          <a:noFill/>
          <a:ln>
            <a:noFill/>
          </a:ln>
          <a:extLs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1"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٤٩-٥٢</a:t>
            </a:r>
            <a:endParaRPr kumimoji="0" lang="en-GB"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9" name="Text Box 5">
            <a:extLst>
              <a:ext uri="{FF2B5EF4-FFF2-40B4-BE49-F238E27FC236}">
                <a16:creationId xmlns:a16="http://schemas.microsoft.com/office/drawing/2014/main" id="{0D776FE6-3977-EF4C-9063-76531DF8421A}"/>
              </a:ext>
            </a:extLst>
          </p:cNvPr>
          <p:cNvSpPr txBox="1">
            <a:spLocks noChangeArrowheads="1"/>
          </p:cNvSpPr>
          <p:nvPr/>
        </p:nvSpPr>
        <p:spPr bwMode="auto">
          <a:xfrm>
            <a:off x="4355976" y="2697447"/>
            <a:ext cx="537666" cy="371513"/>
          </a:xfrm>
          <a:prstGeom prst="rect">
            <a:avLst/>
          </a:prstGeom>
          <a:noFill/>
          <a:ln>
            <a:noFill/>
          </a:ln>
          <a:extLs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٥٣</a:t>
            </a:r>
            <a:endParaRPr kumimoji="0" lang="en-GB"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 name="Text Box 5">
            <a:extLst>
              <a:ext uri="{FF2B5EF4-FFF2-40B4-BE49-F238E27FC236}">
                <a16:creationId xmlns:a16="http://schemas.microsoft.com/office/drawing/2014/main" id="{59B7E6A7-37FE-4642-BBE4-9889165BAA9F}"/>
              </a:ext>
            </a:extLst>
          </p:cNvPr>
          <p:cNvSpPr txBox="1">
            <a:spLocks noChangeArrowheads="1"/>
          </p:cNvSpPr>
          <p:nvPr/>
        </p:nvSpPr>
        <p:spPr bwMode="auto">
          <a:xfrm>
            <a:off x="3846512" y="5157192"/>
            <a:ext cx="1616075" cy="925511"/>
          </a:xfrm>
          <a:prstGeom prst="rect">
            <a:avLst/>
          </a:prstGeom>
          <a:no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الخلاص</a:t>
            </a:r>
          </a:p>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من</a:t>
            </a:r>
          </a:p>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الخطية</a:t>
            </a:r>
            <a:endParaRPr kumimoji="0" lang="en-GB"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1" name="Text Box 5">
            <a:extLst>
              <a:ext uri="{FF2B5EF4-FFF2-40B4-BE49-F238E27FC236}">
                <a16:creationId xmlns:a16="http://schemas.microsoft.com/office/drawing/2014/main" id="{F79AA2D2-6AC8-674E-BB7C-7A7EB1996320}"/>
              </a:ext>
            </a:extLst>
          </p:cNvPr>
          <p:cNvSpPr txBox="1">
            <a:spLocks noChangeArrowheads="1"/>
          </p:cNvSpPr>
          <p:nvPr/>
        </p:nvSpPr>
        <p:spPr bwMode="auto">
          <a:xfrm>
            <a:off x="6609306" y="5157192"/>
            <a:ext cx="1616075" cy="925511"/>
          </a:xfrm>
          <a:prstGeom prst="rect">
            <a:avLst/>
          </a:prstGeom>
          <a:no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الخلاص</a:t>
            </a:r>
          </a:p>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من </a:t>
            </a:r>
          </a:p>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بابل</a:t>
            </a:r>
            <a:endParaRPr kumimoji="0" lang="en-GB"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4" name="Group 3">
            <a:extLst>
              <a:ext uri="{FF2B5EF4-FFF2-40B4-BE49-F238E27FC236}">
                <a16:creationId xmlns:a16="http://schemas.microsoft.com/office/drawing/2014/main" id="{6C4DDD6C-6E92-F345-B33A-373D02D741A6}"/>
              </a:ext>
            </a:extLst>
          </p:cNvPr>
          <p:cNvGrpSpPr/>
          <p:nvPr/>
        </p:nvGrpSpPr>
        <p:grpSpPr>
          <a:xfrm>
            <a:off x="3965107" y="3180141"/>
            <a:ext cx="1326973" cy="1944216"/>
            <a:chOff x="3965106" y="3212976"/>
            <a:chExt cx="1326973" cy="1944216"/>
          </a:xfrm>
        </p:grpSpPr>
        <p:sp>
          <p:nvSpPr>
            <p:cNvPr id="3" name="Rectangle 2">
              <a:extLst>
                <a:ext uri="{FF2B5EF4-FFF2-40B4-BE49-F238E27FC236}">
                  <a16:creationId xmlns:a16="http://schemas.microsoft.com/office/drawing/2014/main" id="{7E15327B-2060-044E-B99F-BF704C1AD1A4}"/>
                </a:ext>
              </a:extLst>
            </p:cNvPr>
            <p:cNvSpPr/>
            <p:nvPr/>
          </p:nvSpPr>
          <p:spPr bwMode="auto">
            <a:xfrm>
              <a:off x="4484577" y="3212976"/>
              <a:ext cx="288032" cy="1944216"/>
            </a:xfrm>
            <a:prstGeom prst="rect">
              <a:avLst/>
            </a:prstGeom>
            <a:solidFill>
              <a:srgbClr val="00B8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34" name="Rectangle 33">
              <a:extLst>
                <a:ext uri="{FF2B5EF4-FFF2-40B4-BE49-F238E27FC236}">
                  <a16:creationId xmlns:a16="http://schemas.microsoft.com/office/drawing/2014/main" id="{F83BD046-5A19-D244-9083-D10FDC797597}"/>
                </a:ext>
              </a:extLst>
            </p:cNvPr>
            <p:cNvSpPr/>
            <p:nvPr/>
          </p:nvSpPr>
          <p:spPr bwMode="auto">
            <a:xfrm rot="5400000">
              <a:off x="4484577" y="3125554"/>
              <a:ext cx="288032" cy="1326973"/>
            </a:xfrm>
            <a:prstGeom prst="rect">
              <a:avLst/>
            </a:prstGeom>
            <a:solidFill>
              <a:srgbClr val="00B8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sp>
        <p:nvSpPr>
          <p:cNvPr id="36" name="Text Box 5">
            <a:extLst>
              <a:ext uri="{FF2B5EF4-FFF2-40B4-BE49-F238E27FC236}">
                <a16:creationId xmlns:a16="http://schemas.microsoft.com/office/drawing/2014/main" id="{2BE5DB56-A672-1C4B-9E01-AECC00E1EFC7}"/>
              </a:ext>
            </a:extLst>
          </p:cNvPr>
          <p:cNvSpPr txBox="1">
            <a:spLocks noChangeArrowheads="1"/>
          </p:cNvSpPr>
          <p:nvPr/>
        </p:nvSpPr>
        <p:spPr bwMode="auto">
          <a:xfrm>
            <a:off x="3316146" y="1772376"/>
            <a:ext cx="1092914" cy="371513"/>
          </a:xfrm>
          <a:prstGeom prst="rect">
            <a:avLst/>
          </a:prstGeom>
          <a:noFill/>
          <a:ln>
            <a:noFill/>
          </a:ln>
          <a:extLs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1"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للأمم</a:t>
            </a:r>
            <a:endParaRPr kumimoji="0" lang="en-GB"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7" name="Text Box 5">
            <a:extLst>
              <a:ext uri="{FF2B5EF4-FFF2-40B4-BE49-F238E27FC236}">
                <a16:creationId xmlns:a16="http://schemas.microsoft.com/office/drawing/2014/main" id="{A5C6B1BF-AA79-EA4D-A538-5F0E692663DC}"/>
              </a:ext>
            </a:extLst>
          </p:cNvPr>
          <p:cNvSpPr txBox="1">
            <a:spLocks noChangeArrowheads="1"/>
          </p:cNvSpPr>
          <p:nvPr/>
        </p:nvSpPr>
        <p:spPr bwMode="auto">
          <a:xfrm>
            <a:off x="4822217" y="1745482"/>
            <a:ext cx="1092914" cy="371513"/>
          </a:xfrm>
          <a:prstGeom prst="rect">
            <a:avLst/>
          </a:prstGeom>
          <a:noFill/>
          <a:ln>
            <a:noFill/>
          </a:ln>
          <a:extLs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لليهود</a:t>
            </a:r>
            <a:endParaRPr kumimoji="0" lang="en-GB"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 name="Text Box 5">
            <a:extLst>
              <a:ext uri="{FF2B5EF4-FFF2-40B4-BE49-F238E27FC236}">
                <a16:creationId xmlns:a16="http://schemas.microsoft.com/office/drawing/2014/main" id="{8DDC6B05-B6C3-1C47-921B-C86F5715B32C}"/>
              </a:ext>
            </a:extLst>
          </p:cNvPr>
          <p:cNvSpPr txBox="1">
            <a:spLocks noChangeArrowheads="1"/>
          </p:cNvSpPr>
          <p:nvPr/>
        </p:nvSpPr>
        <p:spPr bwMode="auto">
          <a:xfrm>
            <a:off x="1907705" y="1736518"/>
            <a:ext cx="1008112" cy="648512"/>
          </a:xfrm>
          <a:prstGeom prst="rect">
            <a:avLst/>
          </a:prstGeom>
          <a:noFill/>
          <a:ln>
            <a:noFill/>
          </a:ln>
          <a:extLs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1"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من</a:t>
            </a:r>
            <a:b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SA"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الخطية</a:t>
            </a:r>
            <a:endParaRPr kumimoji="0" lang="en-GB"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9" name="Text Box 5">
            <a:extLst>
              <a:ext uri="{FF2B5EF4-FFF2-40B4-BE49-F238E27FC236}">
                <a16:creationId xmlns:a16="http://schemas.microsoft.com/office/drawing/2014/main" id="{B6B9AF18-9C10-2548-B5D4-58243E306FA9}"/>
              </a:ext>
            </a:extLst>
          </p:cNvPr>
          <p:cNvSpPr txBox="1">
            <a:spLocks noChangeArrowheads="1"/>
          </p:cNvSpPr>
          <p:nvPr/>
        </p:nvSpPr>
        <p:spPr bwMode="auto">
          <a:xfrm>
            <a:off x="395536" y="1736518"/>
            <a:ext cx="936104" cy="648512"/>
          </a:xfrm>
          <a:prstGeom prst="rect">
            <a:avLst/>
          </a:prstGeom>
          <a:noFill/>
          <a:ln>
            <a:noFill/>
          </a:ln>
          <a:extLs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1"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من</a:t>
            </a:r>
          </a:p>
          <a:p>
            <a:pPr marL="0" marR="0" lvl="0" indent="0" algn="ctr" defTabSz="449263" rtl="1"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المجد</a:t>
            </a:r>
            <a:endParaRPr kumimoji="0" lang="en-GB"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83539925"/>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Title 1"/>
          <p:cNvSpPr>
            <a:spLocks noGrp="1"/>
          </p:cNvSpPr>
          <p:nvPr>
            <p:ph type="title"/>
          </p:nvPr>
        </p:nvSpPr>
        <p:spPr>
          <a:xfrm>
            <a:off x="685800" y="188913"/>
            <a:ext cx="7770813" cy="1141412"/>
          </a:xfrm>
        </p:spPr>
        <p:txBody>
          <a:bodyPr/>
          <a:lstStyle/>
          <a:p>
            <a:r>
              <a:rPr lang="en-US">
                <a:latin typeface="Arial" pitchFamily="34" charset="0"/>
                <a:cs typeface="Arial" pitchFamily="34" charset="0"/>
              </a:rPr>
              <a:t>Rough Riders</a:t>
            </a:r>
          </a:p>
        </p:txBody>
      </p:sp>
      <p:pic>
        <p:nvPicPr>
          <p:cNvPr id="233475" name="Picture 2" descr="isa 40v3 broken-road.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353148668"/>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Title 1"/>
          <p:cNvSpPr>
            <a:spLocks noGrp="1"/>
          </p:cNvSpPr>
          <p:nvPr>
            <p:ph type="title"/>
          </p:nvPr>
        </p:nvSpPr>
        <p:spPr>
          <a:xfrm>
            <a:off x="179388" y="188913"/>
            <a:ext cx="3814762" cy="1655762"/>
          </a:xfrm>
        </p:spPr>
        <p:txBody>
          <a:bodyPr/>
          <a:lstStyle/>
          <a:p>
            <a:r>
              <a:rPr lang="ar-JO" b="1" dirty="0">
                <a:latin typeface="Arial" pitchFamily="34" charset="0"/>
                <a:cs typeface="Arial" pitchFamily="34" charset="0"/>
              </a:rPr>
              <a:t>دحرج السجادة الحمراء</a:t>
            </a:r>
            <a:endParaRPr lang="en-US" b="1" dirty="0">
              <a:latin typeface="Arial" pitchFamily="34" charset="0"/>
              <a:cs typeface="Arial" pitchFamily="34" charset="0"/>
            </a:endParaRPr>
          </a:p>
        </p:txBody>
      </p:sp>
      <p:pic>
        <p:nvPicPr>
          <p:cNvPr id="234499" name="Picture 3" descr="Emmys+Roll+Out+Red+Carpet+A6Ec5FrqGZjl.jpg"/>
          <p:cNvPicPr>
            <a:picLocks noChangeAspect="1"/>
          </p:cNvPicPr>
          <p:nvPr/>
        </p:nvPicPr>
        <p:blipFill>
          <a:blip r:embed="rId3" cstate="print"/>
          <a:srcRect/>
          <a:stretch>
            <a:fillRect/>
          </a:stretch>
        </p:blipFill>
        <p:spPr bwMode="auto">
          <a:xfrm>
            <a:off x="0" y="2135188"/>
            <a:ext cx="5857875" cy="4722812"/>
          </a:xfrm>
          <a:prstGeom prst="rect">
            <a:avLst/>
          </a:prstGeom>
          <a:noFill/>
          <a:ln w="9525">
            <a:noFill/>
            <a:miter lim="800000"/>
            <a:headEnd/>
            <a:tailEnd/>
          </a:ln>
        </p:spPr>
      </p:pic>
      <p:pic>
        <p:nvPicPr>
          <p:cNvPr id="234500" name="Picture 4" descr="329838872_best_actor_oscar_nominations_2010_academy_awards.jpg"/>
          <p:cNvPicPr>
            <a:picLocks noChangeAspect="1"/>
          </p:cNvPicPr>
          <p:nvPr/>
        </p:nvPicPr>
        <p:blipFill>
          <a:blip r:embed="rId4" cstate="print"/>
          <a:srcRect/>
          <a:stretch>
            <a:fillRect/>
          </a:stretch>
        </p:blipFill>
        <p:spPr bwMode="auto">
          <a:xfrm>
            <a:off x="4529138" y="0"/>
            <a:ext cx="4614862" cy="3687763"/>
          </a:xfrm>
          <a:prstGeom prst="rect">
            <a:avLst/>
          </a:prstGeom>
          <a:noFill/>
          <a:ln w="9525">
            <a:noFill/>
            <a:miter lim="800000"/>
            <a:headEnd/>
            <a:tailEnd/>
          </a:ln>
        </p:spPr>
      </p:pic>
    </p:spTree>
    <p:extLst>
      <p:ext uri="{BB962C8B-B14F-4D97-AF65-F5344CB8AC3E}">
        <p14:creationId xmlns:p14="http://schemas.microsoft.com/office/powerpoint/2010/main" val="2907177273"/>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2" name="Picture 2" descr="Flowers_-_Field_of_Black-eyed_Susans_and_Cosmos,_Union,_Kentucky.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44000" cy="6858001"/>
          </a:xfrm>
          <a:prstGeom prst="rect">
            <a:avLst/>
          </a:prstGeom>
          <a:noFill/>
          <a:ln w="9525">
            <a:noFill/>
            <a:miter lim="800000"/>
            <a:headEnd/>
            <a:tailEnd/>
          </a:ln>
        </p:spPr>
      </p:pic>
      <p:sp>
        <p:nvSpPr>
          <p:cNvPr id="2" name="Title 1"/>
          <p:cNvSpPr>
            <a:spLocks noGrp="1"/>
          </p:cNvSpPr>
          <p:nvPr>
            <p:ph type="title"/>
          </p:nvPr>
        </p:nvSpPr>
        <p:spPr>
          <a:xfrm>
            <a:off x="686594" y="116632"/>
            <a:ext cx="7770813" cy="864096"/>
          </a:xfrm>
          <a:extLst>
            <a:ext uri="{909E8E84-426E-40dd-AFC4-6F175D3DCCD1}"/>
            <a:ext uri="{91240B29-F687-4f45-9708-019B960494DF}"/>
            <a:ext uri="{FAA26D3D-D897-4be2-8F04-BA451C77F1D7}"/>
          </a:extLst>
        </p:spPr>
        <p:txBody>
          <a:bodyPr/>
          <a:lstStyle/>
          <a:p>
            <a:pPr>
              <a:buFont typeface="Times New Roman" charset="0"/>
              <a:buNone/>
              <a:defRPr/>
            </a:pPr>
            <a:r>
              <a:rPr lang="ar-JO" sz="3600" b="1" kern="1200" dirty="0">
                <a:effectLst>
                  <a:glow rad="317500">
                    <a:srgbClr val="002C21">
                      <a:alpha val="75000"/>
                    </a:srgbClr>
                  </a:glow>
                </a:effectLst>
                <a:ea typeface="ＭＳ Ｐゴシック" charset="0"/>
              </a:rPr>
              <a:t>إشعياء 40: 6</a:t>
            </a:r>
            <a:endParaRPr lang="en-US" sz="3600" b="1" kern="1200" dirty="0">
              <a:effectLst>
                <a:glow rad="317500">
                  <a:srgbClr val="002C21">
                    <a:alpha val="75000"/>
                  </a:srgbClr>
                </a:glow>
              </a:effectLst>
              <a:ea typeface="ＭＳ Ｐゴシック" charset="0"/>
            </a:endParaRPr>
          </a:p>
        </p:txBody>
      </p:sp>
      <p:sp>
        <p:nvSpPr>
          <p:cNvPr id="4" name="Title 1"/>
          <p:cNvSpPr txBox="1">
            <a:spLocks/>
          </p:cNvSpPr>
          <p:nvPr/>
        </p:nvSpPr>
        <p:spPr bwMode="auto">
          <a:xfrm>
            <a:off x="-349" y="1052736"/>
            <a:ext cx="9144000" cy="2664296"/>
          </a:xfrm>
          <a:prstGeom prst="rect">
            <a:avLst/>
          </a:prstGeom>
          <a:noFill/>
          <a:ln>
            <a:noFill/>
          </a:ln>
        </p:spPr>
        <p:txBody>
          <a:bodyPr lIns="90000" tIns="46800" rIns="90000" bIns="46800" anchor="ct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ar-JO" sz="3200" b="1" i="0" u="none" strike="noStrike" kern="1200" cap="none" spc="0" normalizeH="0" baseline="0" noProof="0" dirty="0">
                <a:ln>
                  <a:noFill/>
                </a:ln>
                <a:solidFill>
                  <a:srgbClr val="FFFFFF"/>
                </a:solidFill>
                <a:effectLst>
                  <a:glow rad="317500">
                    <a:srgbClr val="002C21">
                      <a:alpha val="75000"/>
                    </a:srgbClr>
                  </a:glow>
                </a:effectLst>
                <a:uLnTx/>
                <a:uFillTx/>
                <a:latin typeface="Arial"/>
                <a:ea typeface="ＭＳ Ｐゴシック" charset="0"/>
                <a:cs typeface="Arial"/>
              </a:rPr>
              <a:t>صوت قائل ناد. فقال بماذا أنادي. كل جسد عشب وكل جماله كزهر الحقل.</a:t>
            </a:r>
            <a:endParaRPr kumimoji="0" lang="en-US" sz="3200" b="1" i="0" u="none" strike="noStrike" kern="1200" cap="none" spc="0" normalizeH="0" baseline="0" noProof="0" dirty="0">
              <a:ln>
                <a:noFill/>
              </a:ln>
              <a:solidFill>
                <a:srgbClr val="FFFFFF"/>
              </a:solidFill>
              <a:effectLst>
                <a:glow rad="317500">
                  <a:srgbClr val="002C21">
                    <a:alpha val="75000"/>
                  </a:srgbClr>
                </a:glow>
              </a:effectLst>
              <a:uLnTx/>
              <a:uFillTx/>
              <a:latin typeface="Arial"/>
              <a:ea typeface="ＭＳ Ｐゴシック" charset="0"/>
              <a:cs typeface="Arial"/>
            </a:endParaRPr>
          </a:p>
        </p:txBody>
      </p:sp>
    </p:spTree>
    <p:extLst>
      <p:ext uri="{BB962C8B-B14F-4D97-AF65-F5344CB8AC3E}">
        <p14:creationId xmlns:p14="http://schemas.microsoft.com/office/powerpoint/2010/main" val="563271636"/>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6" name="Picture 2" descr="Flowers_-_Field_of_Black-eyed_Susans_and_Cosmos,_Union,_Kentucky.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26988"/>
            <a:ext cx="9144000" cy="6858001"/>
          </a:xfrm>
          <a:prstGeom prst="rect">
            <a:avLst/>
          </a:prstGeom>
          <a:noFill/>
          <a:ln w="9525">
            <a:noFill/>
            <a:miter lim="800000"/>
            <a:headEnd/>
            <a:tailEnd/>
          </a:ln>
        </p:spPr>
      </p:pic>
      <p:sp>
        <p:nvSpPr>
          <p:cNvPr id="2" name="Title 1"/>
          <p:cNvSpPr>
            <a:spLocks noGrp="1"/>
          </p:cNvSpPr>
          <p:nvPr>
            <p:ph type="title"/>
          </p:nvPr>
        </p:nvSpPr>
        <p:spPr>
          <a:xfrm>
            <a:off x="686594" y="116632"/>
            <a:ext cx="7770813" cy="864096"/>
          </a:xfrm>
          <a:extLst>
            <a:ext uri="{909E8E84-426E-40dd-AFC4-6F175D3DCCD1}"/>
            <a:ext uri="{91240B29-F687-4f45-9708-019B960494DF}"/>
            <a:ext uri="{FAA26D3D-D897-4be2-8F04-BA451C77F1D7}"/>
          </a:extLst>
        </p:spPr>
        <p:txBody>
          <a:bodyPr/>
          <a:lstStyle/>
          <a:p>
            <a:pPr>
              <a:buFont typeface="Times New Roman" charset="0"/>
              <a:buNone/>
              <a:defRPr/>
            </a:pPr>
            <a:r>
              <a:rPr lang="ar-SA" sz="3600" b="1" kern="1200" dirty="0">
                <a:effectLst>
                  <a:glow rad="317500">
                    <a:srgbClr val="002C21">
                      <a:alpha val="75000"/>
                    </a:srgbClr>
                  </a:glow>
                </a:effectLst>
                <a:ea typeface="ＭＳ Ｐゴシック" charset="0"/>
              </a:rPr>
              <a:t>إ</a:t>
            </a:r>
            <a:r>
              <a:rPr lang="ar-JO" sz="3600" b="1" kern="1200" dirty="0" err="1">
                <a:effectLst>
                  <a:glow rad="317500">
                    <a:srgbClr val="002C21">
                      <a:alpha val="75000"/>
                    </a:srgbClr>
                  </a:glow>
                </a:effectLst>
                <a:ea typeface="ＭＳ Ｐゴシック" charset="0"/>
              </a:rPr>
              <a:t>شعياء</a:t>
            </a:r>
            <a:r>
              <a:rPr lang="ar-JO" sz="3600" b="1" kern="1200" dirty="0">
                <a:effectLst>
                  <a:glow rad="317500">
                    <a:srgbClr val="002C21">
                      <a:alpha val="75000"/>
                    </a:srgbClr>
                  </a:glow>
                </a:effectLst>
                <a:ea typeface="ＭＳ Ｐゴシック" charset="0"/>
              </a:rPr>
              <a:t> 40 : 7 – 8 </a:t>
            </a:r>
            <a:endParaRPr lang="en-US" sz="3600" b="1" kern="1200" dirty="0">
              <a:effectLst>
                <a:glow rad="317500">
                  <a:srgbClr val="002C21">
                    <a:alpha val="75000"/>
                  </a:srgbClr>
                </a:glow>
              </a:effectLst>
              <a:ea typeface="ＭＳ Ｐゴシック" charset="0"/>
            </a:endParaRPr>
          </a:p>
        </p:txBody>
      </p:sp>
      <p:sp>
        <p:nvSpPr>
          <p:cNvPr id="4" name="Title 1"/>
          <p:cNvSpPr txBox="1">
            <a:spLocks/>
          </p:cNvSpPr>
          <p:nvPr/>
        </p:nvSpPr>
        <p:spPr bwMode="auto">
          <a:xfrm>
            <a:off x="-349" y="1052736"/>
            <a:ext cx="9144000" cy="2736304"/>
          </a:xfrm>
          <a:prstGeom prst="rect">
            <a:avLst/>
          </a:prstGeom>
          <a:noFill/>
          <a:ln>
            <a:noFill/>
          </a:ln>
        </p:spPr>
        <p:txBody>
          <a:bodyPr lIns="90000" tIns="46800" rIns="90000" bIns="46800" anchor="ct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ar-JO" sz="6000" b="1" i="0" u="none" strike="noStrike" kern="1200" cap="none" spc="0" normalizeH="0" baseline="30000" noProof="0" dirty="0">
                <a:ln>
                  <a:noFill/>
                </a:ln>
                <a:solidFill>
                  <a:srgbClr val="FFFFFF"/>
                </a:solidFill>
                <a:effectLst>
                  <a:glow rad="317500">
                    <a:srgbClr val="002C21">
                      <a:alpha val="75000"/>
                    </a:srgbClr>
                  </a:glow>
                </a:effectLst>
                <a:uLnTx/>
                <a:uFillTx/>
                <a:latin typeface="Arial"/>
                <a:ea typeface="ＭＳ Ｐゴシック" charset="0"/>
                <a:cs typeface="Arial"/>
              </a:rPr>
              <a:t>يَبِسَ الْعُشْبُ، ذَبُلَ الزَّهْرُ، لأَنَّ نَفْخَةَ الرَّبِّ هَبَّتْ عَلَيْهِ. حَقًّا الشَّعْبُ عُشْبٌ!</a:t>
            </a:r>
            <a:r>
              <a:rPr kumimoji="0" lang="ar-SA" sz="6000" b="1" i="0" u="none" strike="noStrike" kern="1200" cap="none" spc="0" normalizeH="0" baseline="30000" noProof="0" dirty="0">
                <a:ln>
                  <a:noFill/>
                </a:ln>
                <a:solidFill>
                  <a:srgbClr val="FFFFFF"/>
                </a:solidFill>
                <a:effectLst>
                  <a:glow rad="317500">
                    <a:srgbClr val="002C21">
                      <a:alpha val="75000"/>
                    </a:srgbClr>
                  </a:glow>
                </a:effectLst>
                <a:uLnTx/>
                <a:uFillTx/>
                <a:latin typeface="Arial"/>
                <a:ea typeface="ＭＳ Ｐゴシック" charset="0"/>
                <a:cs typeface="Arial"/>
              </a:rPr>
              <a:t> </a:t>
            </a:r>
            <a:r>
              <a:rPr kumimoji="0" lang="ar-JO" sz="6000" b="1" i="0" u="none" strike="noStrike" kern="1200" cap="none" spc="0" normalizeH="0" baseline="30000" noProof="0" dirty="0">
                <a:ln>
                  <a:noFill/>
                </a:ln>
                <a:solidFill>
                  <a:srgbClr val="FFFFFF"/>
                </a:solidFill>
                <a:effectLst>
                  <a:glow rad="317500">
                    <a:srgbClr val="002C21">
                      <a:alpha val="75000"/>
                    </a:srgbClr>
                  </a:glow>
                </a:effectLst>
                <a:uLnTx/>
                <a:uFillTx/>
                <a:latin typeface="Arial"/>
                <a:ea typeface="ＭＳ Ｐゴシック" charset="0"/>
                <a:cs typeface="Arial"/>
              </a:rPr>
              <a:t>يَبِسَ الْعُشْبُ، ذَبُلَ الزَّهْرُ. وَأَمَّا كَلِمَةُ إِلهِنَا فَتَثْبُتُ إِلَى الأَبَدِ».</a:t>
            </a:r>
            <a:endParaRPr kumimoji="0" lang="en-US" sz="6000" b="1" i="0" u="none" strike="noStrike" kern="1200" cap="none" spc="0" normalizeH="0" baseline="0" noProof="0" dirty="0">
              <a:ln>
                <a:noFill/>
              </a:ln>
              <a:solidFill>
                <a:srgbClr val="FFFFFF"/>
              </a:solidFill>
              <a:effectLst>
                <a:glow rad="317500">
                  <a:srgbClr val="002C21">
                    <a:alpha val="75000"/>
                  </a:srgbClr>
                </a:glow>
              </a:effectLst>
              <a:uLnTx/>
              <a:uFillTx/>
              <a:latin typeface="Arial"/>
              <a:ea typeface="ＭＳ Ｐゴシック" charset="0"/>
              <a:cs typeface="Arial"/>
            </a:endParaRPr>
          </a:p>
        </p:txBody>
      </p:sp>
      <p:sp>
        <p:nvSpPr>
          <p:cNvPr id="5" name="Title 1"/>
          <p:cNvSpPr txBox="1">
            <a:spLocks/>
          </p:cNvSpPr>
          <p:nvPr/>
        </p:nvSpPr>
        <p:spPr bwMode="auto">
          <a:xfrm>
            <a:off x="0" y="4005064"/>
            <a:ext cx="9144000" cy="2736304"/>
          </a:xfrm>
          <a:prstGeom prst="rect">
            <a:avLst/>
          </a:prstGeom>
          <a:noFill/>
          <a:ln>
            <a:noFill/>
          </a:ln>
        </p:spPr>
        <p:txBody>
          <a:bodyPr lIns="90000" tIns="46800" rIns="90000" bIns="46800" anchor="ct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endParaRPr kumimoji="0" lang="en-US" sz="3200" b="1" i="0" u="none" strike="noStrike" kern="1200" cap="none" spc="0" normalizeH="0" baseline="0" noProof="0" dirty="0">
              <a:ln>
                <a:noFill/>
              </a:ln>
              <a:solidFill>
                <a:srgbClr val="FFFFFF"/>
              </a:solidFill>
              <a:effectLst>
                <a:glow rad="317500">
                  <a:srgbClr val="002C21">
                    <a:alpha val="75000"/>
                  </a:srgbClr>
                </a:glow>
              </a:effectLst>
              <a:uLnTx/>
              <a:uFillTx/>
              <a:latin typeface="Arial"/>
              <a:ea typeface="ＭＳ Ｐゴシック" charset="0"/>
              <a:cs typeface="Arial"/>
            </a:endParaRPr>
          </a:p>
        </p:txBody>
      </p:sp>
    </p:spTree>
    <p:extLst>
      <p:ext uri="{BB962C8B-B14F-4D97-AF65-F5344CB8AC3E}">
        <p14:creationId xmlns:p14="http://schemas.microsoft.com/office/powerpoint/2010/main" val="2932217110"/>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70" name="Picture 3" descr="isa 40-3Lightning ridge for web.jpg"/>
          <p:cNvPicPr>
            <a:picLocks noChangeAspect="1"/>
          </p:cNvPicPr>
          <p:nvPr/>
        </p:nvPicPr>
        <p:blipFill>
          <a:blip r:embed="rId3" cstate="print"/>
          <a:srcRect/>
          <a:stretch>
            <a:fillRect/>
          </a:stretch>
        </p:blipFill>
        <p:spPr bwMode="auto">
          <a:xfrm>
            <a:off x="0" y="46038"/>
            <a:ext cx="9144000" cy="6767512"/>
          </a:xfrm>
          <a:prstGeom prst="rect">
            <a:avLst/>
          </a:prstGeom>
          <a:noFill/>
          <a:ln w="9525">
            <a:noFill/>
            <a:miter lim="800000"/>
            <a:headEnd/>
            <a:tailEnd/>
          </a:ln>
        </p:spPr>
      </p:pic>
      <p:sp>
        <p:nvSpPr>
          <p:cNvPr id="2" name="Title 1"/>
          <p:cNvSpPr>
            <a:spLocks noGrp="1"/>
          </p:cNvSpPr>
          <p:nvPr>
            <p:ph type="title"/>
          </p:nvPr>
        </p:nvSpPr>
        <p:spPr>
          <a:xfrm>
            <a:off x="-104701" y="0"/>
            <a:ext cx="9248701" cy="1412775"/>
          </a:xfrm>
          <a:extLst>
            <a:ext uri="{909E8E84-426E-40dd-AFC4-6F175D3DCCD1}"/>
            <a:ext uri="{91240B29-F687-4f45-9708-019B960494DF}"/>
            <a:ext uri="{FAA26D3D-D897-4be2-8F04-BA451C77F1D7}"/>
          </a:extLst>
        </p:spPr>
        <p:txBody>
          <a:bodyPr/>
          <a:lstStyle/>
          <a:p>
            <a:pPr>
              <a:buFont typeface="Times New Roman" charset="0"/>
              <a:buNone/>
              <a:defRPr/>
            </a:pPr>
            <a:r>
              <a:rPr lang="ar-JO" sz="3600" b="1" dirty="0">
                <a:effectLst>
                  <a:glow rad="304800">
                    <a:schemeClr val="tx1">
                      <a:alpha val="75000"/>
                    </a:schemeClr>
                  </a:glow>
                </a:effectLst>
                <a:ea typeface="ＭＳ Ｐゴシック" charset="0"/>
              </a:rPr>
              <a:t>اهتمام الله بيهوذا بلطف (٤٠: ٩)</a:t>
            </a:r>
            <a:endParaRPr lang="en-US" sz="3600" b="1" dirty="0">
              <a:effectLst>
                <a:glow rad="304800">
                  <a:schemeClr val="tx1">
                    <a:alpha val="75000"/>
                  </a:schemeClr>
                </a:glow>
              </a:effectLst>
              <a:ea typeface="ＭＳ Ｐゴシック" charset="0"/>
            </a:endParaRPr>
          </a:p>
        </p:txBody>
      </p:sp>
      <p:sp>
        <p:nvSpPr>
          <p:cNvPr id="3" name="Title 1"/>
          <p:cNvSpPr txBox="1">
            <a:spLocks/>
          </p:cNvSpPr>
          <p:nvPr/>
        </p:nvSpPr>
        <p:spPr bwMode="auto">
          <a:xfrm>
            <a:off x="0" y="1700808"/>
            <a:ext cx="9144000" cy="4968552"/>
          </a:xfrm>
          <a:prstGeom prst="rect">
            <a:avLst/>
          </a:prstGeom>
          <a:noFill/>
          <a:ln>
            <a:noFill/>
          </a:ln>
        </p:spPr>
        <p:txBody>
          <a:bodyPr lIns="90000" tIns="46800" rIns="90000" bIns="46800" anchor="ct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lvl="0">
              <a:defRPr/>
            </a:pPr>
            <a:r>
              <a:rPr lang="ar-JO" b="1" dirty="0">
                <a:effectLst>
                  <a:glow rad="304800">
                    <a:srgbClr val="000000">
                      <a:alpha val="75000"/>
                    </a:srgbClr>
                  </a:glow>
                </a:effectLst>
              </a:rPr>
              <a:t>عَلَى جَبَل عَال اصْعَدِي، يَا مُبَشِّرَةَ صِهْيَوْنَ. ارْفَعِي صَوْتَكِ بِقُوَّةٍ، يَا مُبَشِّرَةَ أُورُشَلِيمَ. ارْفَعِي لاَ تَخَافِي. قُولِي لِمُدُنِ يَهُوذَا: «هُوَذَا إِلهُكِ.</a:t>
            </a:r>
            <a:endParaRPr kumimoji="0" lang="en-US" sz="4400" b="1" i="0" u="none" strike="noStrike" kern="1200" cap="none" spc="0" normalizeH="0" baseline="0" noProof="0" dirty="0">
              <a:ln>
                <a:noFill/>
              </a:ln>
              <a:solidFill>
                <a:srgbClr val="FFFFFF"/>
              </a:solidFill>
              <a:effectLst>
                <a:glow rad="304800">
                  <a:srgbClr val="000000">
                    <a:alpha val="75000"/>
                  </a:srgbClr>
                </a:glow>
              </a:effectLst>
              <a:uLnTx/>
              <a:uFillTx/>
              <a:latin typeface="Arial"/>
              <a:ea typeface="ＭＳ Ｐゴシック" charset="0"/>
              <a:cs typeface="Arial"/>
            </a:endParaRPr>
          </a:p>
        </p:txBody>
      </p:sp>
    </p:spTree>
    <p:extLst>
      <p:ext uri="{BB962C8B-B14F-4D97-AF65-F5344CB8AC3E}">
        <p14:creationId xmlns:p14="http://schemas.microsoft.com/office/powerpoint/2010/main" val="9113114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4" name="Picture 3" descr="isa 40-3Lightning ridge for web.jpg"/>
          <p:cNvPicPr>
            <a:picLocks noChangeAspect="1"/>
          </p:cNvPicPr>
          <p:nvPr/>
        </p:nvPicPr>
        <p:blipFill>
          <a:blip r:embed="rId2" cstate="print"/>
          <a:srcRect/>
          <a:stretch>
            <a:fillRect/>
          </a:stretch>
        </p:blipFill>
        <p:spPr bwMode="auto">
          <a:xfrm>
            <a:off x="0" y="46038"/>
            <a:ext cx="9144000" cy="6767512"/>
          </a:xfrm>
          <a:prstGeom prst="rect">
            <a:avLst/>
          </a:prstGeom>
          <a:noFill/>
          <a:ln w="9525">
            <a:noFill/>
            <a:miter lim="800000"/>
            <a:headEnd/>
            <a:tailEnd/>
          </a:ln>
        </p:spPr>
      </p:pic>
      <p:sp>
        <p:nvSpPr>
          <p:cNvPr id="2" name="Title 1"/>
          <p:cNvSpPr>
            <a:spLocks noGrp="1"/>
          </p:cNvSpPr>
          <p:nvPr>
            <p:ph type="title"/>
          </p:nvPr>
        </p:nvSpPr>
        <p:spPr>
          <a:xfrm>
            <a:off x="-104701" y="0"/>
            <a:ext cx="9248701" cy="1412775"/>
          </a:xfrm>
          <a:extLst>
            <a:ext uri="{909E8E84-426E-40dd-AFC4-6F175D3DCCD1}"/>
            <a:ext uri="{91240B29-F687-4f45-9708-019B960494DF}"/>
            <a:ext uri="{FAA26D3D-D897-4be2-8F04-BA451C77F1D7}"/>
          </a:extLst>
        </p:spPr>
        <p:txBody>
          <a:bodyPr/>
          <a:lstStyle/>
          <a:p>
            <a:pPr rtl="1">
              <a:buFont typeface="Times New Roman" charset="0"/>
              <a:buNone/>
              <a:defRPr/>
            </a:pPr>
            <a:r>
              <a:rPr lang="ar-JO" sz="3600" b="1" dirty="0">
                <a:effectLst>
                  <a:glow rad="304800">
                    <a:schemeClr val="tx1">
                      <a:alpha val="75000"/>
                    </a:schemeClr>
                  </a:glow>
                </a:effectLst>
                <a:ea typeface="ＭＳ Ｐゴシック" charset="0"/>
              </a:rPr>
              <a:t>اهتمام الله بيهوذا بلطف (40: 10)</a:t>
            </a:r>
            <a:endParaRPr lang="en-US" sz="3600" b="1" dirty="0">
              <a:effectLst>
                <a:glow rad="304800">
                  <a:schemeClr val="tx1">
                    <a:alpha val="75000"/>
                  </a:schemeClr>
                </a:glow>
              </a:effectLst>
              <a:ea typeface="ＭＳ Ｐゴシック" charset="0"/>
            </a:endParaRPr>
          </a:p>
        </p:txBody>
      </p:sp>
      <p:sp>
        <p:nvSpPr>
          <p:cNvPr id="3" name="Title 1"/>
          <p:cNvSpPr txBox="1">
            <a:spLocks/>
          </p:cNvSpPr>
          <p:nvPr/>
        </p:nvSpPr>
        <p:spPr bwMode="auto">
          <a:xfrm>
            <a:off x="0" y="2204864"/>
            <a:ext cx="9144000" cy="4464496"/>
          </a:xfrm>
          <a:prstGeom prst="rect">
            <a:avLst/>
          </a:prstGeom>
          <a:noFill/>
          <a:ln>
            <a:noFill/>
          </a:ln>
        </p:spPr>
        <p:txBody>
          <a:bodyPr lIns="90000" tIns="46800" rIns="90000" bIns="46800"/>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endParaRPr kumimoji="0" lang="ar-JO" sz="8800" b="1" i="0" u="none" strike="noStrike" kern="1200" cap="none" spc="0" normalizeH="0" baseline="30000" noProof="0" dirty="0">
              <a:ln>
                <a:noFill/>
              </a:ln>
              <a:solidFill>
                <a:srgbClr val="FFFFFF"/>
              </a:solidFill>
              <a:effectLst>
                <a:glow rad="304800">
                  <a:srgbClr val="000000">
                    <a:alpha val="75000"/>
                  </a:srgbClr>
                </a:glow>
              </a:effectLst>
              <a:uLnTx/>
              <a:uFillTx/>
              <a:latin typeface="Arial"/>
              <a:ea typeface="ＭＳ Ｐゴシック" charset="0"/>
              <a:cs typeface="Arial"/>
            </a:endParaRPr>
          </a:p>
          <a:p>
            <a:pPr lvl="0">
              <a:defRPr/>
            </a:pPr>
            <a:r>
              <a:rPr lang="ar-JO" sz="8800" b="1" baseline="30000" dirty="0">
                <a:effectLst>
                  <a:glow rad="304800">
                    <a:srgbClr val="000000">
                      <a:alpha val="75000"/>
                    </a:srgbClr>
                  </a:glow>
                </a:effectLst>
              </a:rPr>
              <a:t>هُوَذَا السَّيِّدُ الرَّبُّ بِقُوَّةٍ يَأْتِي وَذِرَاعُهُ تَحْكُمُ لَهُ. هُوَذَا أُجْرَتُهُ مَعَهُ وَعُمْلَتُهُ قُدَّامَهُ.</a:t>
            </a:r>
            <a:endParaRPr kumimoji="0" lang="en-US" sz="8800" b="1" i="0" u="none" strike="noStrike" kern="1200" cap="none" spc="0" normalizeH="0" baseline="0" noProof="0" dirty="0">
              <a:ln>
                <a:noFill/>
              </a:ln>
              <a:solidFill>
                <a:srgbClr val="FFFFFF"/>
              </a:solidFill>
              <a:effectLst>
                <a:glow rad="304800">
                  <a:srgbClr val="000000">
                    <a:alpha val="75000"/>
                  </a:srgbClr>
                </a:glow>
              </a:effectLst>
              <a:uLnTx/>
              <a:uFillTx/>
              <a:latin typeface="Arial"/>
              <a:ea typeface="ＭＳ Ｐゴシック" charset="0"/>
              <a:cs typeface="Arial"/>
            </a:endParaRPr>
          </a:p>
        </p:txBody>
      </p:sp>
    </p:spTree>
    <p:extLst>
      <p:ext uri="{BB962C8B-B14F-4D97-AF65-F5344CB8AC3E}">
        <p14:creationId xmlns:p14="http://schemas.microsoft.com/office/powerpoint/2010/main" val="317633511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8" name="Picture 2" descr="is 40v9.jpg"/>
          <p:cNvPicPr>
            <a:picLocks noChangeAspect="1"/>
          </p:cNvPicPr>
          <p:nvPr/>
        </p:nvPicPr>
        <p:blipFill>
          <a:blip r:embed="rId2" cstate="print"/>
          <a:srcRect/>
          <a:stretch>
            <a:fillRect/>
          </a:stretch>
        </p:blipFill>
        <p:spPr bwMode="auto">
          <a:xfrm>
            <a:off x="0" y="0"/>
            <a:ext cx="5111750" cy="6858000"/>
          </a:xfrm>
          <a:prstGeom prst="rect">
            <a:avLst/>
          </a:prstGeom>
          <a:noFill/>
          <a:ln w="9525">
            <a:noFill/>
            <a:miter lim="800000"/>
            <a:headEnd/>
            <a:tailEnd/>
          </a:ln>
        </p:spPr>
      </p:pic>
      <p:sp>
        <p:nvSpPr>
          <p:cNvPr id="239619" name="Title 1"/>
          <p:cNvSpPr>
            <a:spLocks noGrp="1"/>
          </p:cNvSpPr>
          <p:nvPr>
            <p:ph type="title"/>
          </p:nvPr>
        </p:nvSpPr>
        <p:spPr>
          <a:xfrm>
            <a:off x="5148263" y="6165850"/>
            <a:ext cx="3816350" cy="692150"/>
          </a:xfrm>
        </p:spPr>
        <p:txBody>
          <a:bodyPr/>
          <a:lstStyle/>
          <a:p>
            <a:r>
              <a:rPr lang="ar-SA" sz="3200" b="1" dirty="0">
                <a:latin typeface="Arial" panose="020B0604020202020204" pitchFamily="34" charset="0"/>
                <a:cs typeface="Arial" pitchFamily="34" charset="0"/>
              </a:rPr>
              <a:t>إ</a:t>
            </a:r>
            <a:r>
              <a:rPr lang="ar-JO" sz="3200" b="1" dirty="0" err="1">
                <a:latin typeface="Arial" panose="020B0604020202020204" pitchFamily="34" charset="0"/>
                <a:cs typeface="Arial" pitchFamily="34" charset="0"/>
              </a:rPr>
              <a:t>شعياء</a:t>
            </a:r>
            <a:r>
              <a:rPr lang="ar-JO" sz="3200" b="1" dirty="0">
                <a:latin typeface="Arial" panose="020B0604020202020204" pitchFamily="34" charset="0"/>
                <a:cs typeface="Arial" pitchFamily="34" charset="0"/>
              </a:rPr>
              <a:t> 40: 11</a:t>
            </a:r>
            <a:endParaRPr lang="en-US" sz="3200" b="1" dirty="0">
              <a:latin typeface="Arial" panose="020B0604020202020204" pitchFamily="34" charset="0"/>
              <a:cs typeface="Arial" pitchFamily="34" charset="0"/>
            </a:endParaRPr>
          </a:p>
        </p:txBody>
      </p:sp>
      <p:sp>
        <p:nvSpPr>
          <p:cNvPr id="239621" name="Title 1"/>
          <p:cNvSpPr txBox="1">
            <a:spLocks/>
          </p:cNvSpPr>
          <p:nvPr/>
        </p:nvSpPr>
        <p:spPr bwMode="auto">
          <a:xfrm>
            <a:off x="5078413" y="79375"/>
            <a:ext cx="4102100" cy="3421063"/>
          </a:xfrm>
          <a:prstGeom prst="rect">
            <a:avLst/>
          </a:prstGeom>
          <a:noFill/>
          <a:ln w="9525">
            <a:noFill/>
            <a:miter lim="800000"/>
            <a:headEnd/>
            <a:tailEnd/>
          </a:ln>
        </p:spPr>
        <p:txBody>
          <a:bodyPr lIns="90000" tIns="46800" rIns="90000" bIns="46800"/>
          <a:lstStyle/>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pitchFamily="18" charset="0"/>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كَرَاعٍ يَرْعَى قَطِيعَهُ. بِذِرَاعِهِ يَجْمَعُ الْحُمْلاَنَ، وَفِي حِضْنِهِ يَحْمِلُهَا، وَيَقُودُ الْمُرْضِعَاتِ».</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1101845420"/>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2" name="Picture 2"/>
          <p:cNvPicPr>
            <a:picLocks noChangeAspect="1"/>
          </p:cNvPicPr>
          <p:nvPr/>
        </p:nvPicPr>
        <p:blipFill>
          <a:blip r:embed="rId3" cstate="print"/>
          <a:srcRect/>
          <a:stretch>
            <a:fillRect/>
          </a:stretch>
        </p:blipFill>
        <p:spPr bwMode="auto">
          <a:xfrm>
            <a:off x="0" y="-30163"/>
            <a:ext cx="9144000" cy="6888163"/>
          </a:xfrm>
          <a:prstGeom prst="rect">
            <a:avLst/>
          </a:prstGeom>
          <a:noFill/>
          <a:ln w="9525">
            <a:noFill/>
            <a:miter lim="800000"/>
            <a:headEnd/>
            <a:tailEnd/>
          </a:ln>
        </p:spPr>
      </p:pic>
      <p:sp>
        <p:nvSpPr>
          <p:cNvPr id="2" name="Title 1"/>
          <p:cNvSpPr>
            <a:spLocks noGrp="1"/>
          </p:cNvSpPr>
          <p:nvPr>
            <p:ph type="title"/>
          </p:nvPr>
        </p:nvSpPr>
        <p:spPr>
          <a:xfrm>
            <a:off x="323850" y="188640"/>
            <a:ext cx="8820150" cy="3096741"/>
          </a:xfrm>
          <a:extLst>
            <a:ext uri="{909E8E84-426E-40dd-AFC4-6F175D3DCCD1}"/>
            <a:ext uri="{91240B29-F687-4f45-9708-019B960494DF}"/>
            <a:ext uri="{FAA26D3D-D897-4be2-8F04-BA451C77F1D7}"/>
          </a:extLst>
        </p:spPr>
        <p:txBody>
          <a:bodyPr/>
          <a:lstStyle/>
          <a:p>
            <a:pPr>
              <a:buFont typeface="Times New Roman" charset="0"/>
              <a:buNone/>
              <a:defRPr/>
            </a:pPr>
            <a:r>
              <a:rPr lang="ar-JO" sz="5400" b="1" dirty="0">
                <a:effectLst>
                  <a:glow rad="127000">
                    <a:schemeClr val="tx1"/>
                  </a:glow>
                </a:effectLst>
                <a:latin typeface="Arial" charset="0"/>
                <a:ea typeface="ＭＳ Ｐゴシック" charset="0"/>
              </a:rPr>
              <a:t>هل </a:t>
            </a:r>
            <a:r>
              <a:rPr lang="ar-JO" sz="5400" b="1" dirty="0">
                <a:solidFill>
                  <a:srgbClr val="FFFF00"/>
                </a:solidFill>
                <a:effectLst>
                  <a:glow rad="127000">
                    <a:schemeClr val="tx1"/>
                  </a:glow>
                </a:effectLst>
                <a:latin typeface="Arial" charset="0"/>
                <a:ea typeface="ＭＳ Ｐゴシック" charset="0"/>
              </a:rPr>
              <a:t>تشعر</a:t>
            </a:r>
            <a:r>
              <a:rPr lang="ar-JO" sz="5400" b="1" dirty="0">
                <a:effectLst>
                  <a:glow rad="127000">
                    <a:schemeClr val="tx1"/>
                  </a:glow>
                </a:effectLst>
                <a:latin typeface="Arial" charset="0"/>
                <a:ea typeface="ＭＳ Ｐゴシック" charset="0"/>
              </a:rPr>
              <a:t> أن الله يهتم بك؟</a:t>
            </a:r>
            <a:endParaRPr lang="en-US" b="1" dirty="0">
              <a:effectLst>
                <a:glow rad="127000">
                  <a:schemeClr val="tx1"/>
                </a:glow>
              </a:effectLst>
              <a:latin typeface="Arial" charset="0"/>
              <a:ea typeface="ＭＳ Ｐゴシック" charset="0"/>
            </a:endParaRPr>
          </a:p>
        </p:txBody>
      </p:sp>
    </p:spTree>
    <p:extLst>
      <p:ext uri="{BB962C8B-B14F-4D97-AF65-F5344CB8AC3E}">
        <p14:creationId xmlns:p14="http://schemas.microsoft.com/office/powerpoint/2010/main" val="228175756"/>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Title 1"/>
          <p:cNvSpPr>
            <a:spLocks noGrp="1"/>
          </p:cNvSpPr>
          <p:nvPr>
            <p:ph type="title"/>
          </p:nvPr>
        </p:nvSpPr>
        <p:spPr>
          <a:xfrm>
            <a:off x="4503738" y="0"/>
            <a:ext cx="4640262" cy="1412875"/>
          </a:xfrm>
        </p:spPr>
        <p:txBody>
          <a:bodyPr/>
          <a:lstStyle/>
          <a:p>
            <a:pPr rtl="1"/>
            <a:r>
              <a:rPr lang="ar-JO" sz="4000" b="1" dirty="0">
                <a:latin typeface="Arial" pitchFamily="34" charset="0"/>
                <a:cs typeface="Arial" pitchFamily="34" charset="0"/>
              </a:rPr>
              <a:t>التأديب المحب</a:t>
            </a:r>
            <a:br>
              <a:rPr lang="ar-JO" sz="4000" b="1" dirty="0">
                <a:latin typeface="Arial" pitchFamily="34" charset="0"/>
                <a:cs typeface="Arial" pitchFamily="34" charset="0"/>
              </a:rPr>
            </a:br>
            <a:r>
              <a:rPr lang="ar-JO" sz="4000" b="1" dirty="0">
                <a:latin typeface="Arial" pitchFamily="34" charset="0"/>
                <a:cs typeface="Arial" pitchFamily="34" charset="0"/>
              </a:rPr>
              <a:t>(عب 12: 5- 6)</a:t>
            </a:r>
            <a:endParaRPr lang="en-US" sz="4000" b="1" dirty="0">
              <a:latin typeface="Arial" pitchFamily="34" charset="0"/>
              <a:cs typeface="Arial" pitchFamily="34" charset="0"/>
            </a:endParaRPr>
          </a:p>
        </p:txBody>
      </p:sp>
      <p:sp>
        <p:nvSpPr>
          <p:cNvPr id="3" name="Title 1"/>
          <p:cNvSpPr txBox="1">
            <a:spLocks/>
          </p:cNvSpPr>
          <p:nvPr/>
        </p:nvSpPr>
        <p:spPr bwMode="auto">
          <a:xfrm>
            <a:off x="0" y="2852738"/>
            <a:ext cx="9144000" cy="2305050"/>
          </a:xfrm>
          <a:prstGeom prst="rect">
            <a:avLst/>
          </a:prstGeom>
          <a:noFill/>
          <a:ln>
            <a:noFill/>
          </a:ln>
        </p:spPr>
        <p:txBody>
          <a:bodyPr lIns="90000" tIns="46800" rIns="90000" bIns="46800" anchor="ct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marL="0" marR="0" lvl="0" indent="0" algn="ctr" defTabSz="449263" rtl="1"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ar-JO" sz="4000" b="0" i="0" u="none" strike="noStrike" kern="1200" cap="none" spc="0" normalizeH="0" baseline="0" noProof="0" dirty="0">
                <a:ln>
                  <a:noFill/>
                </a:ln>
                <a:solidFill>
                  <a:srgbClr val="FFFFFF"/>
                </a:solidFill>
                <a:effectLst/>
                <a:uLnTx/>
                <a:uFillTx/>
                <a:latin typeface="Arial"/>
                <a:ea typeface="ＭＳ Ｐゴシック" charset="0"/>
                <a:cs typeface="Arial"/>
              </a:rPr>
              <a:t>وقد نسيتم الوعظ الذي يخاطبكم كبنين يا ابني لا تحتقر تأديب الرب</a:t>
            </a:r>
            <a:r>
              <a:rPr kumimoji="0" lang="ar-SA" sz="4000" b="0"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ar-JO" sz="4000" b="0" i="0" u="none" strike="noStrike" kern="1200" cap="none" spc="0" normalizeH="0" baseline="0" noProof="0" dirty="0">
                <a:ln>
                  <a:noFill/>
                </a:ln>
                <a:solidFill>
                  <a:srgbClr val="FFFFFF"/>
                </a:solidFill>
                <a:effectLst/>
                <a:uLnTx/>
                <a:uFillTx/>
                <a:latin typeface="Arial"/>
                <a:ea typeface="ＭＳ Ｐゴシック" charset="0"/>
                <a:cs typeface="Arial"/>
              </a:rPr>
              <a:t> ولا تخر إذا وبخك. لأن الذي يحبه الرب يؤدبه ويجلد كل ابن يقبله. </a:t>
            </a:r>
          </a:p>
        </p:txBody>
      </p:sp>
      <p:pic>
        <p:nvPicPr>
          <p:cNvPr id="241668" name="Picture 3" descr="Discipline-Child.jpg"/>
          <p:cNvPicPr>
            <a:picLocks noChangeAspect="1"/>
          </p:cNvPicPr>
          <p:nvPr/>
        </p:nvPicPr>
        <p:blipFill>
          <a:blip r:embed="rId3" cstate="print"/>
          <a:srcRect/>
          <a:stretch>
            <a:fillRect/>
          </a:stretch>
        </p:blipFill>
        <p:spPr bwMode="auto">
          <a:xfrm>
            <a:off x="0" y="-19050"/>
            <a:ext cx="4286250" cy="2886075"/>
          </a:xfrm>
          <a:prstGeom prst="rect">
            <a:avLst/>
          </a:prstGeom>
          <a:noFill/>
          <a:ln w="9525">
            <a:noFill/>
            <a:miter lim="800000"/>
            <a:headEnd/>
            <a:tailEnd/>
          </a:ln>
        </p:spPr>
      </p:pic>
    </p:spTree>
    <p:extLst>
      <p:ext uri="{BB962C8B-B14F-4D97-AF65-F5344CB8AC3E}">
        <p14:creationId xmlns:p14="http://schemas.microsoft.com/office/powerpoint/2010/main" val="180438087"/>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Title 1"/>
          <p:cNvSpPr>
            <a:spLocks noGrp="1"/>
          </p:cNvSpPr>
          <p:nvPr>
            <p:ph type="title"/>
          </p:nvPr>
        </p:nvSpPr>
        <p:spPr>
          <a:xfrm>
            <a:off x="4503738" y="0"/>
            <a:ext cx="4640262" cy="1628775"/>
          </a:xfrm>
        </p:spPr>
        <p:txBody>
          <a:bodyPr/>
          <a:lstStyle/>
          <a:p>
            <a:pPr algn="r" rtl="1"/>
            <a:r>
              <a:rPr lang="ar-JO" sz="4000" b="1" dirty="0">
                <a:latin typeface="Arial" pitchFamily="34" charset="0"/>
                <a:cs typeface="Arial" pitchFamily="34" charset="0"/>
              </a:rPr>
              <a:t>التأديب المحب</a:t>
            </a:r>
            <a:br>
              <a:rPr lang="en-US" sz="4000" b="1" dirty="0">
                <a:latin typeface="Arial" pitchFamily="34" charset="0"/>
                <a:cs typeface="Arial" pitchFamily="34" charset="0"/>
              </a:rPr>
            </a:br>
            <a:r>
              <a:rPr lang="ar-JO" sz="3200" b="1" dirty="0">
                <a:latin typeface="Arial" pitchFamily="34" charset="0"/>
                <a:cs typeface="Arial" pitchFamily="34" charset="0"/>
              </a:rPr>
              <a:t>(عب 12: 7)</a:t>
            </a:r>
            <a:endParaRPr lang="en-US" sz="4000" b="1" dirty="0">
              <a:latin typeface="Arial" pitchFamily="34" charset="0"/>
              <a:cs typeface="Arial" pitchFamily="34" charset="0"/>
            </a:endParaRPr>
          </a:p>
        </p:txBody>
      </p:sp>
      <p:sp>
        <p:nvSpPr>
          <p:cNvPr id="3" name="Title 1"/>
          <p:cNvSpPr txBox="1">
            <a:spLocks/>
          </p:cNvSpPr>
          <p:nvPr/>
        </p:nvSpPr>
        <p:spPr bwMode="auto">
          <a:xfrm>
            <a:off x="0" y="2852738"/>
            <a:ext cx="9144000" cy="1728787"/>
          </a:xfrm>
          <a:prstGeom prst="rect">
            <a:avLst/>
          </a:prstGeom>
          <a:noFill/>
          <a:ln>
            <a:noFill/>
          </a:ln>
        </p:spPr>
        <p:txBody>
          <a:bodyPr lIns="90000" tIns="46800" rIns="90000" bIns="46800" anchor="ct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marL="0" marR="0" lvl="0" indent="0" algn="ctr" defTabSz="449263" rtl="0" eaLnBrk="0" fontAlgn="base" latinLnBrk="0" hangingPunct="0">
              <a:lnSpc>
                <a:spcPct val="90000"/>
              </a:lnSpc>
              <a:spcBef>
                <a:spcPct val="0"/>
              </a:spcBef>
              <a:spcAft>
                <a:spcPct val="0"/>
              </a:spcAft>
              <a:buClr>
                <a:srgbClr val="000000"/>
              </a:buClr>
              <a:buSzPct val="100000"/>
              <a:buFont typeface="Times New Roman" charset="0"/>
              <a:buNone/>
              <a:tabLst/>
              <a:defRPr/>
            </a:pPr>
            <a:r>
              <a:rPr kumimoji="0" lang="ar-JO" sz="4800" b="1" i="0" u="none" strike="noStrike" kern="1200" cap="none" spc="-100" normalizeH="0" baseline="30000" noProof="0" dirty="0">
                <a:ln>
                  <a:noFill/>
                </a:ln>
                <a:solidFill>
                  <a:srgbClr val="FFFFFF"/>
                </a:solidFill>
                <a:effectLst/>
                <a:uLnTx/>
                <a:uFillTx/>
                <a:latin typeface="Arial"/>
                <a:ea typeface="ＭＳ Ｐゴシック" charset="0"/>
                <a:cs typeface="Arial"/>
              </a:rPr>
              <a:t>إن كنتم تحتملون التأديب يعاملكم الله كالبنين. فأي ابن لا يؤدبه أبوه.</a:t>
            </a:r>
            <a:endParaRPr kumimoji="0" lang="en-US" sz="4800" b="1" i="0" u="none" strike="noStrike" kern="1200" cap="none" spc="-100" normalizeH="0" baseline="0" noProof="0" dirty="0">
              <a:ln>
                <a:noFill/>
              </a:ln>
              <a:solidFill>
                <a:srgbClr val="FFFFFF"/>
              </a:solidFill>
              <a:effectLst/>
              <a:uLnTx/>
              <a:uFillTx/>
              <a:latin typeface="Arial"/>
              <a:ea typeface="ＭＳ Ｐゴシック" charset="0"/>
              <a:cs typeface="Arial"/>
            </a:endParaRPr>
          </a:p>
        </p:txBody>
      </p:sp>
      <p:pic>
        <p:nvPicPr>
          <p:cNvPr id="242692" name="Picture 3" descr="Discipline-Child.jpg"/>
          <p:cNvPicPr>
            <a:picLocks noChangeAspect="1"/>
          </p:cNvPicPr>
          <p:nvPr/>
        </p:nvPicPr>
        <p:blipFill>
          <a:blip r:embed="rId2" cstate="print"/>
          <a:srcRect/>
          <a:stretch>
            <a:fillRect/>
          </a:stretch>
        </p:blipFill>
        <p:spPr bwMode="auto">
          <a:xfrm>
            <a:off x="0" y="-19050"/>
            <a:ext cx="4286250" cy="2886075"/>
          </a:xfrm>
          <a:prstGeom prst="rect">
            <a:avLst/>
          </a:prstGeom>
          <a:noFill/>
          <a:ln w="9525">
            <a:noFill/>
            <a:miter lim="800000"/>
            <a:headEnd/>
            <a:tailEnd/>
          </a:ln>
        </p:spPr>
      </p:pic>
    </p:spTree>
    <p:extLst>
      <p:ext uri="{BB962C8B-B14F-4D97-AF65-F5344CB8AC3E}">
        <p14:creationId xmlns:p14="http://schemas.microsoft.com/office/powerpoint/2010/main" val="3861135606"/>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p:cNvPicPr>
          <p:nvPr/>
        </p:nvPicPr>
        <p:blipFill>
          <a:blip r:embed="rId3" cstate="print"/>
          <a:srcRect/>
          <a:stretch>
            <a:fillRect/>
          </a:stretch>
        </p:blipFill>
        <p:spPr bwMode="auto">
          <a:xfrm>
            <a:off x="0" y="0"/>
            <a:ext cx="9139238" cy="5105400"/>
          </a:xfrm>
          <a:prstGeom prst="rect">
            <a:avLst/>
          </a:prstGeom>
          <a:noFill/>
          <a:ln w="9525">
            <a:noFill/>
            <a:miter lim="800000"/>
            <a:headEnd/>
            <a:tailEnd/>
          </a:ln>
        </p:spPr>
      </p:pic>
      <p:sp>
        <p:nvSpPr>
          <p:cNvPr id="900098" name="Rectangle 2"/>
          <p:cNvSpPr>
            <a:spLocks noGrp="1" noChangeArrowheads="1"/>
          </p:cNvSpPr>
          <p:nvPr>
            <p:ph type="ctrTitle"/>
          </p:nvPr>
        </p:nvSpPr>
        <p:spPr>
          <a:xfrm>
            <a:off x="0" y="4824744"/>
            <a:ext cx="9144000" cy="2033256"/>
          </a:xfrm>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كيف </a:t>
            </a:r>
            <a:r>
              <a:rPr lang="ar-JO" sz="54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سيكمل</a:t>
            </a: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 الله خطته لجميع المخلوقات</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174218" y="548680"/>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ar-SA" sz="9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إ</a:t>
            </a:r>
            <a:r>
              <a:rPr kumimoji="0" lang="ar-JO" sz="9600" b="1" i="0" u="none" strike="noStrike" kern="1200" cap="none" spc="0" normalizeH="0" baseline="0" noProof="0" dirty="0" err="1">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شعياء</a:t>
            </a:r>
            <a:endParaRPr kumimoji="0" lang="en-US" sz="9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7718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Title 1"/>
          <p:cNvSpPr>
            <a:spLocks noGrp="1"/>
          </p:cNvSpPr>
          <p:nvPr>
            <p:ph type="title"/>
          </p:nvPr>
        </p:nvSpPr>
        <p:spPr/>
        <p:txBody>
          <a:bodyPr/>
          <a:lstStyle/>
          <a:p>
            <a:r>
              <a:rPr lang="en-US">
                <a:latin typeface="Arial" pitchFamily="34" charset="0"/>
                <a:cs typeface="Arial" pitchFamily="34" charset="0"/>
              </a:rPr>
              <a:t>Title</a:t>
            </a:r>
          </a:p>
        </p:txBody>
      </p:sp>
      <p:pic>
        <p:nvPicPr>
          <p:cNvPr id="243715" name="Picture 2" descr="god-hugging-man-in-clouds.jpg"/>
          <p:cNvPicPr>
            <a:picLocks noChangeAspect="1"/>
          </p:cNvPicPr>
          <p:nvPr/>
        </p:nvPicPr>
        <p:blipFill>
          <a:blip r:embed="rId3" cstate="print"/>
          <a:srcRect/>
          <a:stretch>
            <a:fillRect/>
          </a:stretch>
        </p:blipFill>
        <p:spPr bwMode="auto">
          <a:xfrm>
            <a:off x="0" y="0"/>
            <a:ext cx="8845550" cy="6877050"/>
          </a:xfrm>
          <a:prstGeom prst="rect">
            <a:avLst/>
          </a:prstGeom>
          <a:noFill/>
          <a:ln w="9525">
            <a:noFill/>
            <a:miter lim="800000"/>
            <a:headEnd/>
            <a:tailEnd/>
          </a:ln>
        </p:spPr>
      </p:pic>
    </p:spTree>
    <p:extLst>
      <p:ext uri="{BB962C8B-B14F-4D97-AF65-F5344CB8AC3E}">
        <p14:creationId xmlns:p14="http://schemas.microsoft.com/office/powerpoint/2010/main" val="3238559268"/>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8" name="Picture 2" descr="Look_up_woman.jpg"/>
          <p:cNvPicPr>
            <a:picLocks noChangeAspect="1"/>
          </p:cNvPicPr>
          <p:nvPr/>
        </p:nvPicPr>
        <p:blipFill>
          <a:blip r:embed="rId3" cstate="print"/>
          <a:srcRect/>
          <a:stretch>
            <a:fillRect/>
          </a:stretch>
        </p:blipFill>
        <p:spPr bwMode="auto">
          <a:xfrm>
            <a:off x="2286000" y="0"/>
            <a:ext cx="6858000" cy="6858000"/>
          </a:xfrm>
          <a:prstGeom prst="rect">
            <a:avLst/>
          </a:prstGeom>
          <a:noFill/>
          <a:ln w="9525">
            <a:noFill/>
            <a:miter lim="800000"/>
            <a:headEnd/>
            <a:tailEnd/>
          </a:ln>
        </p:spPr>
      </p:pic>
      <p:sp>
        <p:nvSpPr>
          <p:cNvPr id="136194" name="Title 1"/>
          <p:cNvSpPr>
            <a:spLocks noGrp="1"/>
          </p:cNvSpPr>
          <p:nvPr>
            <p:ph type="title"/>
          </p:nvPr>
        </p:nvSpPr>
        <p:spPr>
          <a:xfrm>
            <a:off x="0" y="116632"/>
            <a:ext cx="2357422" cy="3096344"/>
          </a:xfrm>
          <a:extLst>
            <a:ext uri="{909E8E84-426E-40dd-AFC4-6F175D3DCCD1}"/>
            <a:ext uri="{91240B29-F687-4f45-9708-019B960494DF}"/>
            <a:ext uri="{FAA26D3D-D897-4be2-8F04-BA451C77F1D7}"/>
          </a:extLst>
        </p:spPr>
        <p:txBody>
          <a:bodyPr/>
          <a:lstStyle/>
          <a:p>
            <a:pPr>
              <a:buFont typeface="Times New Roman" charset="0"/>
              <a:buNone/>
              <a:defRPr/>
            </a:pPr>
            <a:r>
              <a:rPr lang="ar-JO" b="1" dirty="0">
                <a:effectLst>
                  <a:glow rad="127000">
                    <a:srgbClr val="002C21">
                      <a:alpha val="98000"/>
                    </a:srgbClr>
                  </a:glow>
                </a:effectLst>
                <a:latin typeface="Arial" charset="0"/>
                <a:ea typeface="ＭＳ Ｐゴシック" charset="0"/>
              </a:rPr>
              <a:t>1. اعلم </a:t>
            </a:r>
            <a:br>
              <a:rPr lang="ar-JO" b="1" dirty="0">
                <a:effectLst>
                  <a:glow rad="127000">
                    <a:srgbClr val="002C21">
                      <a:alpha val="98000"/>
                    </a:srgbClr>
                  </a:glow>
                </a:effectLst>
                <a:latin typeface="Arial" charset="0"/>
                <a:ea typeface="ＭＳ Ｐゴシック" charset="0"/>
              </a:rPr>
            </a:br>
            <a:r>
              <a:rPr lang="ar-JO" b="1" dirty="0">
                <a:effectLst>
                  <a:glow rad="127000">
                    <a:srgbClr val="002C21">
                      <a:alpha val="98000"/>
                    </a:srgbClr>
                  </a:glow>
                </a:effectLst>
                <a:latin typeface="Arial" charset="0"/>
                <a:ea typeface="ＭＳ Ｐゴシック" charset="0"/>
              </a:rPr>
              <a:t>أنه </a:t>
            </a:r>
            <a:br>
              <a:rPr lang="ar-JO" b="1" dirty="0">
                <a:effectLst>
                  <a:glow rad="127000">
                    <a:srgbClr val="002C21">
                      <a:alpha val="98000"/>
                    </a:srgbClr>
                  </a:glow>
                </a:effectLst>
                <a:latin typeface="Arial" charset="0"/>
                <a:ea typeface="ＭＳ Ｐゴシック" charset="0"/>
              </a:rPr>
            </a:br>
            <a:r>
              <a:rPr lang="ar-JO" b="1" dirty="0">
                <a:solidFill>
                  <a:srgbClr val="FFFF00"/>
                </a:solidFill>
                <a:effectLst>
                  <a:glow rad="127000">
                    <a:srgbClr val="002C21">
                      <a:alpha val="98000"/>
                    </a:srgbClr>
                  </a:glow>
                </a:effectLst>
                <a:latin typeface="Arial" charset="0"/>
                <a:ea typeface="ＭＳ Ｐゴシック" charset="0"/>
              </a:rPr>
              <a:t>يهتم</a:t>
            </a:r>
            <a:r>
              <a:rPr lang="ar-JO" b="1" dirty="0">
                <a:effectLst>
                  <a:glow rad="127000">
                    <a:srgbClr val="002C21">
                      <a:alpha val="98000"/>
                    </a:srgbClr>
                  </a:glow>
                </a:effectLst>
                <a:latin typeface="Arial" charset="0"/>
                <a:ea typeface="ＭＳ Ｐゴシック" charset="0"/>
              </a:rPr>
              <a:t> </a:t>
            </a:r>
            <a:br>
              <a:rPr lang="ar-JO" b="1" dirty="0">
                <a:effectLst>
                  <a:glow rad="127000">
                    <a:srgbClr val="002C21">
                      <a:alpha val="98000"/>
                    </a:srgbClr>
                  </a:glow>
                </a:effectLst>
                <a:latin typeface="Arial" charset="0"/>
                <a:ea typeface="ＭＳ Ｐゴシック" charset="0"/>
              </a:rPr>
            </a:br>
            <a:r>
              <a:rPr lang="ar-JO" b="1" dirty="0">
                <a:effectLst>
                  <a:glow rad="127000">
                    <a:srgbClr val="002C21">
                      <a:alpha val="98000"/>
                    </a:srgbClr>
                  </a:glow>
                </a:effectLst>
                <a:latin typeface="Arial" charset="0"/>
                <a:ea typeface="ＭＳ Ｐゴシック" charset="0"/>
              </a:rPr>
              <a:t>(1-11).</a:t>
            </a:r>
            <a:endParaRPr lang="en-US" b="1" dirty="0">
              <a:effectLst>
                <a:glow rad="127000">
                  <a:srgbClr val="002C21">
                    <a:alpha val="98000"/>
                  </a:srgbClr>
                </a:glow>
              </a:effectLst>
              <a:latin typeface="Arial" charset="0"/>
              <a:ea typeface="ＭＳ Ｐゴシック" charset="0"/>
            </a:endParaRPr>
          </a:p>
        </p:txBody>
      </p:sp>
    </p:spTree>
    <p:extLst>
      <p:ext uri="{BB962C8B-B14F-4D97-AF65-F5344CB8AC3E}">
        <p14:creationId xmlns:p14="http://schemas.microsoft.com/office/powerpoint/2010/main" val="2243055277"/>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2" name="Picture 3" descr="lightning.jpg"/>
          <p:cNvPicPr>
            <a:picLocks noChangeAspect="1"/>
          </p:cNvPicPr>
          <p:nvPr/>
        </p:nvPicPr>
        <p:blipFill>
          <a:blip r:embed="rId3" cstate="print"/>
          <a:srcRect/>
          <a:stretch>
            <a:fillRect/>
          </a:stretch>
        </p:blipFill>
        <p:spPr bwMode="auto">
          <a:xfrm>
            <a:off x="0" y="-26988"/>
            <a:ext cx="9144000" cy="6889751"/>
          </a:xfrm>
          <a:prstGeom prst="rect">
            <a:avLst/>
          </a:prstGeom>
          <a:noFill/>
          <a:ln w="9525">
            <a:noFill/>
            <a:miter lim="800000"/>
            <a:headEnd/>
            <a:tailEnd/>
          </a:ln>
        </p:spPr>
      </p:pic>
      <p:sp>
        <p:nvSpPr>
          <p:cNvPr id="165890" name="Title 1"/>
          <p:cNvSpPr>
            <a:spLocks noGrp="1"/>
          </p:cNvSpPr>
          <p:nvPr>
            <p:ph type="title"/>
          </p:nvPr>
        </p:nvSpPr>
        <p:spPr>
          <a:xfrm>
            <a:off x="0" y="5013225"/>
            <a:ext cx="9144000" cy="1008063"/>
          </a:xfrm>
          <a:extLst>
            <a:ext uri="{909E8E84-426E-40dd-AFC4-6F175D3DCCD1}"/>
            <a:ext uri="{91240B29-F687-4f45-9708-019B960494DF}"/>
            <a:ext uri="{FAA26D3D-D897-4be2-8F04-BA451C77F1D7}"/>
          </a:extLst>
        </p:spPr>
        <p:txBody>
          <a:bodyPr/>
          <a:lstStyle/>
          <a:p>
            <a:pPr rtl="1">
              <a:buFont typeface="Times New Roman" charset="0"/>
              <a:buNone/>
              <a:defRPr/>
            </a:pPr>
            <a:r>
              <a:rPr lang="ar-JO" b="1" dirty="0">
                <a:effectLst>
                  <a:glow rad="101600">
                    <a:schemeClr val="tx1"/>
                  </a:glow>
                </a:effectLst>
                <a:latin typeface="Arial" charset="0"/>
                <a:ea typeface="ＭＳ Ｐゴシック" charset="0"/>
              </a:rPr>
              <a:t>2. اعلم أنه </a:t>
            </a:r>
            <a:r>
              <a:rPr lang="ar-JO" b="1" dirty="0">
                <a:solidFill>
                  <a:srgbClr val="FFFF00"/>
                </a:solidFill>
                <a:effectLst>
                  <a:glow rad="101600">
                    <a:schemeClr val="tx1"/>
                  </a:glow>
                </a:effectLst>
                <a:latin typeface="Arial" charset="0"/>
                <a:ea typeface="ＭＳ Ｐゴシック" charset="0"/>
              </a:rPr>
              <a:t>قادر</a:t>
            </a:r>
            <a:r>
              <a:rPr lang="ar-JO" b="1" dirty="0">
                <a:effectLst>
                  <a:glow rad="101600">
                    <a:schemeClr val="tx1"/>
                  </a:glow>
                </a:effectLst>
                <a:latin typeface="Arial" charset="0"/>
                <a:ea typeface="ＭＳ Ｐゴシック" charset="0"/>
              </a:rPr>
              <a:t> (١٢-٢٦).</a:t>
            </a:r>
            <a:endParaRPr lang="en-US" b="1" dirty="0">
              <a:solidFill>
                <a:schemeClr val="bg1"/>
              </a:solidFill>
              <a:effectLst>
                <a:glow rad="101600">
                  <a:schemeClr val="tx1"/>
                </a:glow>
              </a:effectLst>
              <a:latin typeface="Arial" charset="0"/>
              <a:ea typeface="ＭＳ Ｐゴシック" charset="0"/>
            </a:endParaRPr>
          </a:p>
        </p:txBody>
      </p:sp>
    </p:spTree>
    <p:extLst>
      <p:ext uri="{BB962C8B-B14F-4D97-AF65-F5344CB8AC3E}">
        <p14:creationId xmlns:p14="http://schemas.microsoft.com/office/powerpoint/2010/main" val="2722767832"/>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6" name="Picture 2" descr="hs-2006-14-a-1280_wallpaper.jpg"/>
          <p:cNvPicPr>
            <a:picLocks noChangeAspect="1"/>
          </p:cNvPicPr>
          <p:nvPr/>
        </p:nvPicPr>
        <p:blipFill>
          <a:blip r:embed="rId2" cstate="print"/>
          <a:srcRect/>
          <a:stretch>
            <a:fillRect/>
          </a:stretch>
        </p:blipFill>
        <p:spPr bwMode="auto">
          <a:xfrm>
            <a:off x="-9525" y="-26988"/>
            <a:ext cx="9629775" cy="7704138"/>
          </a:xfrm>
          <a:prstGeom prst="rect">
            <a:avLst/>
          </a:prstGeom>
          <a:noFill/>
          <a:ln w="9525">
            <a:noFill/>
            <a:miter lim="800000"/>
            <a:headEnd/>
            <a:tailEnd/>
          </a:ln>
        </p:spPr>
      </p:pic>
      <p:sp>
        <p:nvSpPr>
          <p:cNvPr id="246787" name="Title 1"/>
          <p:cNvSpPr>
            <a:spLocks noGrp="1"/>
          </p:cNvSpPr>
          <p:nvPr>
            <p:ph type="title"/>
          </p:nvPr>
        </p:nvSpPr>
        <p:spPr/>
        <p:txBody>
          <a:bodyPr/>
          <a:lstStyle/>
          <a:p>
            <a:pPr rtl="1"/>
            <a:r>
              <a:rPr lang="ar-JO" sz="4000" b="1" dirty="0">
                <a:latin typeface="Arial" pitchFamily="34" charset="0"/>
                <a:cs typeface="Arial" pitchFamily="34" charset="0"/>
              </a:rPr>
              <a:t>أ. الله يحكم العالم بكل قوة (١٢-٢٦).</a:t>
            </a:r>
            <a:endParaRPr lang="en-US" sz="4000" b="1" dirty="0">
              <a:latin typeface="Arial" pitchFamily="34" charset="0"/>
              <a:cs typeface="Arial" pitchFamily="34" charset="0"/>
            </a:endParaRPr>
          </a:p>
        </p:txBody>
      </p:sp>
    </p:spTree>
    <p:extLst>
      <p:ext uri="{BB962C8B-B14F-4D97-AF65-F5344CB8AC3E}">
        <p14:creationId xmlns:p14="http://schemas.microsoft.com/office/powerpoint/2010/main" val="3516500500"/>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Title 1"/>
          <p:cNvSpPr>
            <a:spLocks noGrp="1"/>
          </p:cNvSpPr>
          <p:nvPr>
            <p:ph type="title"/>
          </p:nvPr>
        </p:nvSpPr>
        <p:spPr>
          <a:xfrm>
            <a:off x="0" y="5589588"/>
            <a:ext cx="4067175" cy="1268412"/>
          </a:xfrm>
        </p:spPr>
        <p:txBody>
          <a:bodyPr/>
          <a:lstStyle/>
          <a:p>
            <a:r>
              <a:rPr lang="ar-JO" sz="3600" b="1" dirty="0">
                <a:latin typeface="Arial" panose="020B0604020202020204" pitchFamily="34" charset="0"/>
                <a:cs typeface="Arial" pitchFamily="34" charset="0"/>
              </a:rPr>
              <a:t>إشعياء 40: 12أ</a:t>
            </a:r>
            <a:endParaRPr lang="en-US" sz="3600" b="1" dirty="0">
              <a:latin typeface="Arial" panose="020B0604020202020204" pitchFamily="34" charset="0"/>
              <a:cs typeface="Arial" pitchFamily="34" charset="0"/>
            </a:endParaRPr>
          </a:p>
        </p:txBody>
      </p:sp>
      <p:sp>
        <p:nvSpPr>
          <p:cNvPr id="247811" name="Title 1"/>
          <p:cNvSpPr txBox="1">
            <a:spLocks/>
          </p:cNvSpPr>
          <p:nvPr/>
        </p:nvSpPr>
        <p:spPr bwMode="auto">
          <a:xfrm>
            <a:off x="3635375" y="0"/>
            <a:ext cx="5545138" cy="1700213"/>
          </a:xfrm>
          <a:prstGeom prst="rect">
            <a:avLst/>
          </a:prstGeom>
          <a:noFill/>
          <a:ln w="9525">
            <a:noFill/>
            <a:miter lim="800000"/>
            <a:headEnd/>
            <a:tailEnd/>
          </a:ln>
        </p:spPr>
        <p:txBody>
          <a:bodyPr lIns="90000" tIns="46800" rIns="90000" bIns="46800" anchor="ctr"/>
          <a:lstStyle/>
          <a:p>
            <a:pPr marL="714375" marR="0" lvl="0" indent="-714375" algn="ctr" defTabSz="449263" rtl="0" eaLnBrk="0" fontAlgn="base" latinLnBrk="0" hangingPunct="0">
              <a:lnSpc>
                <a:spcPct val="95000"/>
              </a:lnSpc>
              <a:spcBef>
                <a:spcPct val="0"/>
              </a:spcBef>
              <a:spcAft>
                <a:spcPct val="0"/>
              </a:spcAft>
              <a:buClr>
                <a:srgbClr val="000000"/>
              </a:buClr>
              <a:buSzPct val="100000"/>
              <a:buFont typeface="Times New Roman" pitchFamily="18" charset="0"/>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1. هو </a:t>
            </a:r>
            <a:r>
              <a:rPr kumimoji="0" lang="ar-JO" sz="4000" b="1" i="0" u="none" strike="noStrike" kern="1200" cap="none" spc="0" normalizeH="0" baseline="0" noProof="0" dirty="0">
                <a:ln>
                  <a:noFill/>
                </a:ln>
                <a:solidFill>
                  <a:srgbClr val="FFFF00"/>
                </a:solidFill>
                <a:effectLst/>
                <a:uLnTx/>
                <a:uFillTx/>
                <a:latin typeface="Arial" panose="020B0604020202020204" pitchFamily="34" charset="0"/>
                <a:ea typeface="MS PGothic" pitchFamily="34" charset="-128"/>
                <a:cs typeface="Arial" panose="020B0604020202020204" pitchFamily="34" charset="0"/>
              </a:rPr>
              <a:t>أكبر</a:t>
            </a: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 من أي شيء آخر (12-13).</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pic>
        <p:nvPicPr>
          <p:cNvPr id="247812" name="Picture 3" descr="Isaiah 40.12.jpg"/>
          <p:cNvPicPr>
            <a:picLocks noChangeAspect="1"/>
          </p:cNvPicPr>
          <p:nvPr/>
        </p:nvPicPr>
        <p:blipFill>
          <a:blip r:embed="rId3" cstate="print"/>
          <a:srcRect/>
          <a:stretch>
            <a:fillRect/>
          </a:stretch>
        </p:blipFill>
        <p:spPr bwMode="auto">
          <a:xfrm>
            <a:off x="0" y="652463"/>
            <a:ext cx="3635375" cy="4864100"/>
          </a:xfrm>
          <a:prstGeom prst="rect">
            <a:avLst/>
          </a:prstGeom>
          <a:noFill/>
          <a:ln w="9525">
            <a:noFill/>
            <a:miter lim="800000"/>
            <a:headEnd/>
            <a:tailEnd/>
          </a:ln>
        </p:spPr>
      </p:pic>
      <p:sp>
        <p:nvSpPr>
          <p:cNvPr id="247813" name="Title 1"/>
          <p:cNvSpPr txBox="1">
            <a:spLocks/>
          </p:cNvSpPr>
          <p:nvPr/>
        </p:nvSpPr>
        <p:spPr bwMode="auto">
          <a:xfrm>
            <a:off x="4067175" y="1196975"/>
            <a:ext cx="4464050" cy="2087563"/>
          </a:xfrm>
          <a:prstGeom prst="rect">
            <a:avLst/>
          </a:prstGeom>
          <a:noFill/>
          <a:ln w="9525">
            <a:noFill/>
            <a:miter lim="800000"/>
            <a:headEnd/>
            <a:tailEnd/>
          </a:ln>
        </p:spPr>
        <p:txBody>
          <a:bodyPr lIns="90000" tIns="46800" rIns="90000" bIns="46800" anchor="ctr"/>
          <a:lstStyle/>
          <a:p>
            <a:pPr marL="0" marR="0" lvl="0" indent="0" algn="ctr" defTabSz="449263" rtl="1" eaLnBrk="0" fontAlgn="base" latinLnBrk="0" hangingPunct="0">
              <a:lnSpc>
                <a:spcPct val="95000"/>
              </a:lnSpc>
              <a:spcBef>
                <a:spcPct val="0"/>
              </a:spcBef>
              <a:spcAft>
                <a:spcPct val="0"/>
              </a:spcAft>
              <a:buClr>
                <a:srgbClr val="000000"/>
              </a:buClr>
              <a:buSzPct val="100000"/>
              <a:buFont typeface="Times New Roman" pitchFamily="18" charset="0"/>
              <a:buNone/>
              <a:tabLst/>
              <a:defRPr/>
            </a:pPr>
            <a:r>
              <a:rPr kumimoji="0" lang="ar-JO" sz="3200" b="1" i="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”مَن كال المياه بكفيه“</a:t>
            </a:r>
            <a:endParaRPr kumimoji="0" lang="en-US" sz="3200" b="1" i="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3094022594"/>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4" name="Picture 4" descr="Is 40v12 measured heavens.jpg"/>
          <p:cNvPicPr>
            <a:picLocks noChangeAspect="1"/>
          </p:cNvPicPr>
          <p:nvPr/>
        </p:nvPicPr>
        <p:blipFill>
          <a:blip r:embed="rId3" cstate="print"/>
          <a:srcRect/>
          <a:stretch>
            <a:fillRect/>
          </a:stretch>
        </p:blipFill>
        <p:spPr bwMode="auto">
          <a:xfrm>
            <a:off x="0" y="0"/>
            <a:ext cx="4787900" cy="5011738"/>
          </a:xfrm>
          <a:prstGeom prst="rect">
            <a:avLst/>
          </a:prstGeom>
          <a:noFill/>
          <a:ln w="9525">
            <a:noFill/>
            <a:miter lim="800000"/>
            <a:headEnd/>
            <a:tailEnd/>
          </a:ln>
        </p:spPr>
      </p:pic>
      <p:sp>
        <p:nvSpPr>
          <p:cNvPr id="248835" name="Title 1"/>
          <p:cNvSpPr>
            <a:spLocks noGrp="1"/>
          </p:cNvSpPr>
          <p:nvPr>
            <p:ph type="title"/>
          </p:nvPr>
        </p:nvSpPr>
        <p:spPr>
          <a:xfrm>
            <a:off x="0" y="5589588"/>
            <a:ext cx="4140200" cy="1268412"/>
          </a:xfrm>
        </p:spPr>
        <p:txBody>
          <a:bodyPr/>
          <a:lstStyle/>
          <a:p>
            <a:pPr rtl="1"/>
            <a:r>
              <a:rPr lang="ar-JO" sz="3600" b="1" dirty="0">
                <a:latin typeface="Arial" panose="020B0604020202020204" pitchFamily="34" charset="0"/>
                <a:cs typeface="Arial" pitchFamily="34" charset="0"/>
              </a:rPr>
              <a:t>إشعياء 40: 12ب</a:t>
            </a:r>
            <a:endParaRPr lang="en-US" sz="3600" b="1" dirty="0">
              <a:latin typeface="Arial" panose="020B0604020202020204" pitchFamily="34" charset="0"/>
              <a:cs typeface="Arial" pitchFamily="34" charset="0"/>
            </a:endParaRPr>
          </a:p>
        </p:txBody>
      </p:sp>
      <p:sp>
        <p:nvSpPr>
          <p:cNvPr id="248836" name="Title 1"/>
          <p:cNvSpPr txBox="1">
            <a:spLocks/>
          </p:cNvSpPr>
          <p:nvPr/>
        </p:nvSpPr>
        <p:spPr bwMode="auto">
          <a:xfrm>
            <a:off x="4787900" y="142875"/>
            <a:ext cx="4321175" cy="3573463"/>
          </a:xfrm>
          <a:prstGeom prst="rect">
            <a:avLst/>
          </a:prstGeom>
          <a:noFill/>
          <a:ln w="9525">
            <a:noFill/>
            <a:miter lim="800000"/>
            <a:headEnd/>
            <a:tailEnd/>
          </a:ln>
        </p:spPr>
        <p:txBody>
          <a:bodyPr lIns="90000" tIns="46800" rIns="90000" bIns="46800" anchor="ctr"/>
          <a:lstStyle/>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pitchFamily="18" charset="0"/>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من كال بكفه المياه وقاس </a:t>
            </a:r>
            <a:r>
              <a:rPr kumimoji="0" lang="ar-JO" sz="3600" b="1" i="0" u="none" strike="noStrike" kern="1200" cap="none" spc="0" normalizeH="0" baseline="0" noProof="0" dirty="0">
                <a:ln>
                  <a:noFill/>
                </a:ln>
                <a:solidFill>
                  <a:srgbClr val="FFFF00"/>
                </a:solidFill>
                <a:effectLst/>
                <a:uLnTx/>
                <a:uFillTx/>
                <a:latin typeface="Arial" panose="020B0604020202020204" pitchFamily="34" charset="0"/>
                <a:ea typeface="MS PGothic" pitchFamily="34" charset="-128"/>
                <a:cs typeface="Arial" panose="020B0604020202020204" pitchFamily="34" charset="0"/>
              </a:rPr>
              <a:t>السموات</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 بالشبر وكال بالكيل تراب </a:t>
            </a:r>
            <a:r>
              <a:rPr kumimoji="0" lang="ar-JO" sz="3600" b="1" i="0" u="none" strike="noStrike" kern="1200" cap="none" spc="0" normalizeH="0" baseline="0" noProof="0" dirty="0">
                <a:ln>
                  <a:noFill/>
                </a:ln>
                <a:solidFill>
                  <a:srgbClr val="FFFF00"/>
                </a:solidFill>
                <a:effectLst/>
                <a:uLnTx/>
                <a:uFillTx/>
                <a:latin typeface="Arial" panose="020B0604020202020204" pitchFamily="34" charset="0"/>
                <a:ea typeface="MS PGothic" pitchFamily="34" charset="-128"/>
                <a:cs typeface="Arial" panose="020B0604020202020204" pitchFamily="34" charset="0"/>
              </a:rPr>
              <a:t>الأرض</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 ووزن </a:t>
            </a:r>
            <a:r>
              <a:rPr kumimoji="0" lang="ar-JO" sz="3600" b="1" i="0" u="none" strike="noStrike" kern="1200" cap="none" spc="0" normalizeH="0" baseline="0" noProof="0" dirty="0">
                <a:ln>
                  <a:noFill/>
                </a:ln>
                <a:solidFill>
                  <a:srgbClr val="FFFF00"/>
                </a:solidFill>
                <a:effectLst/>
                <a:uLnTx/>
                <a:uFillTx/>
                <a:latin typeface="Arial" panose="020B0604020202020204" pitchFamily="34" charset="0"/>
                <a:ea typeface="MS PGothic" pitchFamily="34" charset="-128"/>
                <a:cs typeface="Arial" panose="020B0604020202020204" pitchFamily="34" charset="0"/>
              </a:rPr>
              <a:t>الجبال</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 </a:t>
            </a:r>
            <a:r>
              <a:rPr kumimoji="0" lang="ar-JO" sz="3600" b="1" i="0" u="none" strike="noStrike" kern="1200" cap="none" spc="0" normalizeH="0" baseline="0" noProof="0" dirty="0" err="1">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بالقبان</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 </a:t>
            </a:r>
            <a:r>
              <a:rPr kumimoji="0" lang="ar-JO" sz="3600" b="1" i="0" u="none" strike="noStrike" kern="1200" cap="none" spc="0" normalizeH="0" baseline="0" noProof="0" dirty="0">
                <a:ln>
                  <a:noFill/>
                </a:ln>
                <a:solidFill>
                  <a:srgbClr val="FFFF00"/>
                </a:solidFill>
                <a:effectLst/>
                <a:uLnTx/>
                <a:uFillTx/>
                <a:latin typeface="Arial" panose="020B0604020202020204" pitchFamily="34" charset="0"/>
                <a:ea typeface="MS PGothic" pitchFamily="34" charset="-128"/>
                <a:cs typeface="Arial" panose="020B0604020202020204" pitchFamily="34" charset="0"/>
              </a:rPr>
              <a:t>والآكام</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 بالميزان. </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1900267548"/>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8" name="Picture 2" descr="hearing_Gods_voice.jpg"/>
          <p:cNvPicPr>
            <a:picLocks noChangeAspect="1"/>
          </p:cNvPicPr>
          <p:nvPr/>
        </p:nvPicPr>
        <p:blipFill>
          <a:blip r:embed="rId2" cstate="print"/>
          <a:srcRect/>
          <a:stretch>
            <a:fillRect/>
          </a:stretch>
        </p:blipFill>
        <p:spPr bwMode="auto">
          <a:xfrm>
            <a:off x="-36513" y="-26988"/>
            <a:ext cx="9180513" cy="6884988"/>
          </a:xfrm>
          <a:prstGeom prst="rect">
            <a:avLst/>
          </a:prstGeom>
          <a:noFill/>
          <a:ln w="9525">
            <a:noFill/>
            <a:miter lim="800000"/>
            <a:headEnd/>
            <a:tailEnd/>
          </a:ln>
        </p:spPr>
      </p:pic>
      <p:sp>
        <p:nvSpPr>
          <p:cNvPr id="2" name="Title 1"/>
          <p:cNvSpPr>
            <a:spLocks noGrp="1"/>
          </p:cNvSpPr>
          <p:nvPr>
            <p:ph type="title"/>
          </p:nvPr>
        </p:nvSpPr>
        <p:spPr>
          <a:xfrm>
            <a:off x="35496" y="188640"/>
            <a:ext cx="2736304" cy="3528392"/>
          </a:xfrm>
          <a:extLst>
            <a:ext uri="{909E8E84-426E-40dd-AFC4-6F175D3DCCD1}"/>
            <a:ext uri="{91240B29-F687-4f45-9708-019B960494DF}"/>
            <a:ext uri="{FAA26D3D-D897-4be2-8F04-BA451C77F1D7}"/>
          </a:extLst>
        </p:spPr>
        <p:txBody>
          <a:bodyPr/>
          <a:lstStyle/>
          <a:p>
            <a:pPr rtl="1">
              <a:buFont typeface="Times New Roman" charset="0"/>
              <a:buNone/>
              <a:defRPr/>
            </a:pPr>
            <a:r>
              <a:rPr lang="ar-JO" sz="3600" b="1" kern="1200" dirty="0">
                <a:effectLst>
                  <a:glow rad="393700">
                    <a:schemeClr val="tx2">
                      <a:alpha val="64000"/>
                    </a:schemeClr>
                  </a:glow>
                </a:effectLst>
                <a:ea typeface="ＭＳ Ｐゴシック" charset="0"/>
              </a:rPr>
              <a:t>إنه أكثر </a:t>
            </a:r>
            <a:r>
              <a:rPr lang="ar-JO" sz="3600" b="1" kern="1200" dirty="0">
                <a:solidFill>
                  <a:srgbClr val="FFFF00"/>
                </a:solidFill>
                <a:effectLst>
                  <a:glow rad="393700">
                    <a:schemeClr val="tx2">
                      <a:alpha val="64000"/>
                    </a:schemeClr>
                  </a:glow>
                </a:effectLst>
                <a:ea typeface="ＭＳ Ｐゴシック" charset="0"/>
              </a:rPr>
              <a:t>حكمة</a:t>
            </a:r>
            <a:r>
              <a:rPr lang="ar-JO" sz="3600" b="1" kern="1200" dirty="0">
                <a:effectLst>
                  <a:glow rad="393700">
                    <a:schemeClr val="tx2">
                      <a:alpha val="64000"/>
                    </a:schemeClr>
                  </a:glow>
                </a:effectLst>
                <a:ea typeface="ＭＳ Ｐゴシック" charset="0"/>
              </a:rPr>
              <a:t> من أي شخص آخر </a:t>
            </a:r>
            <a:br>
              <a:rPr lang="ar-JO" sz="3600" b="1" kern="1200" dirty="0">
                <a:effectLst>
                  <a:glow rad="393700">
                    <a:schemeClr val="tx2">
                      <a:alpha val="64000"/>
                    </a:schemeClr>
                  </a:glow>
                </a:effectLst>
                <a:ea typeface="ＭＳ Ｐゴシック" charset="0"/>
              </a:rPr>
            </a:br>
            <a:r>
              <a:rPr lang="ar-JO" sz="3600" b="1" kern="1200" dirty="0">
                <a:effectLst>
                  <a:glow rad="393700">
                    <a:schemeClr val="tx2">
                      <a:alpha val="64000"/>
                    </a:schemeClr>
                  </a:glow>
                </a:effectLst>
                <a:ea typeface="ＭＳ Ｐゴシック" charset="0"/>
              </a:rPr>
              <a:t>(40: 13- 14)</a:t>
            </a:r>
            <a:endParaRPr lang="en-US" sz="3600" b="1" kern="1200" dirty="0">
              <a:effectLst>
                <a:glow rad="393700">
                  <a:schemeClr val="tx2">
                    <a:alpha val="64000"/>
                  </a:schemeClr>
                </a:glow>
              </a:effectLst>
              <a:ea typeface="ＭＳ Ｐゴシック" charset="0"/>
            </a:endParaRPr>
          </a:p>
        </p:txBody>
      </p:sp>
      <p:sp>
        <p:nvSpPr>
          <p:cNvPr id="4" name="Title 1"/>
          <p:cNvSpPr txBox="1">
            <a:spLocks/>
          </p:cNvSpPr>
          <p:nvPr/>
        </p:nvSpPr>
        <p:spPr bwMode="auto">
          <a:xfrm>
            <a:off x="2627784" y="188640"/>
            <a:ext cx="6552728" cy="3168352"/>
          </a:xfrm>
          <a:prstGeom prst="rect">
            <a:avLst/>
          </a:prstGeom>
          <a:noFill/>
          <a:ln>
            <a:noFill/>
          </a:ln>
        </p:spPr>
        <p:txBody>
          <a:bodyPr lIns="90000" tIns="46800" rIns="90000" bIns="46800" anchor="ct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ar-JO" sz="4400" b="1" i="0" u="none" strike="noStrike" kern="1200" cap="none" spc="0" normalizeH="0" baseline="0" noProof="0" dirty="0">
                <a:ln>
                  <a:noFill/>
                </a:ln>
                <a:solidFill>
                  <a:srgbClr val="FFFFFF"/>
                </a:solidFill>
                <a:effectLst>
                  <a:glow rad="393700">
                    <a:srgbClr val="000000">
                      <a:alpha val="64000"/>
                    </a:srgbClr>
                  </a:glow>
                </a:effectLst>
                <a:uLnTx/>
                <a:uFillTx/>
                <a:latin typeface="Arial"/>
                <a:ea typeface="ＭＳ Ｐゴシック" charset="0"/>
                <a:cs typeface="Arial"/>
              </a:rPr>
              <a:t>من قاس روح الرب ومن مشيره يعلمه. من استشاره فافهمه وعلمه في طريق الحق وعلمه معرفة وعرفه سبيل الفهم.</a:t>
            </a:r>
            <a:endParaRPr kumimoji="0" lang="en-US" sz="4400" b="1" i="0" u="none" strike="noStrike" kern="1200" cap="none" spc="0" normalizeH="0" baseline="0" noProof="0" dirty="0">
              <a:ln>
                <a:noFill/>
              </a:ln>
              <a:solidFill>
                <a:srgbClr val="FFFFFF"/>
              </a:solidFill>
              <a:effectLst>
                <a:glow rad="393700">
                  <a:srgbClr val="000000">
                    <a:alpha val="64000"/>
                  </a:srgbClr>
                </a:glow>
              </a:effectLst>
              <a:uLnTx/>
              <a:uFillTx/>
              <a:latin typeface="Arial"/>
              <a:ea typeface="ＭＳ Ｐゴシック" charset="0"/>
              <a:cs typeface="Arial"/>
            </a:endParaRPr>
          </a:p>
        </p:txBody>
      </p:sp>
    </p:spTree>
    <p:extLst>
      <p:ext uri="{BB962C8B-B14F-4D97-AF65-F5344CB8AC3E}">
        <p14:creationId xmlns:p14="http://schemas.microsoft.com/office/powerpoint/2010/main" val="181746446"/>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2" name="Picture 2" descr="YouAreHereGalaxy.jpg"/>
          <p:cNvPicPr>
            <a:picLocks noChangeAspect="1"/>
          </p:cNvPicPr>
          <p:nvPr/>
        </p:nvPicPr>
        <p:blipFill>
          <a:blip r:embed="rId2" cstate="print"/>
          <a:srcRect/>
          <a:stretch>
            <a:fillRect/>
          </a:stretch>
        </p:blipFill>
        <p:spPr bwMode="auto">
          <a:xfrm>
            <a:off x="0" y="0"/>
            <a:ext cx="9174163" cy="6888163"/>
          </a:xfrm>
          <a:prstGeom prst="rect">
            <a:avLst/>
          </a:prstGeom>
          <a:noFill/>
          <a:ln w="9525">
            <a:noFill/>
            <a:miter lim="800000"/>
            <a:headEnd/>
            <a:tailEnd/>
          </a:ln>
        </p:spPr>
      </p:pic>
      <p:sp>
        <p:nvSpPr>
          <p:cNvPr id="250883" name="Title 1"/>
          <p:cNvSpPr>
            <a:spLocks noGrp="1"/>
          </p:cNvSpPr>
          <p:nvPr>
            <p:ph type="title"/>
          </p:nvPr>
        </p:nvSpPr>
        <p:spPr>
          <a:xfrm>
            <a:off x="107950" y="260350"/>
            <a:ext cx="9001125" cy="1141413"/>
          </a:xfrm>
        </p:spPr>
        <p:txBody>
          <a:bodyPr/>
          <a:lstStyle/>
          <a:p>
            <a:r>
              <a:rPr lang="ar-JO" sz="4800" b="1" dirty="0">
                <a:latin typeface="Arial" panose="020B0604020202020204" pitchFamily="34" charset="0"/>
                <a:cs typeface="Arial" pitchFamily="34" charset="0"/>
              </a:rPr>
              <a:t>إنه </a:t>
            </a:r>
            <a:r>
              <a:rPr lang="ar-JO" sz="4800" b="1" dirty="0">
                <a:solidFill>
                  <a:srgbClr val="FFFF00"/>
                </a:solidFill>
                <a:latin typeface="Arial" panose="020B0604020202020204" pitchFamily="34" charset="0"/>
                <a:cs typeface="Arial" pitchFamily="34" charset="0"/>
              </a:rPr>
              <a:t>لا يضاهى </a:t>
            </a:r>
            <a:r>
              <a:rPr lang="ar-JO" sz="4800" b="1" dirty="0">
                <a:latin typeface="Arial" panose="020B0604020202020204" pitchFamily="34" charset="0"/>
                <a:cs typeface="Arial" pitchFamily="34" charset="0"/>
              </a:rPr>
              <a:t>(15-26).</a:t>
            </a:r>
            <a:endParaRPr lang="en-US" sz="4800" b="1" dirty="0">
              <a:latin typeface="Arial" panose="020B0604020202020204" pitchFamily="34" charset="0"/>
              <a:cs typeface="Arial" pitchFamily="34" charset="0"/>
            </a:endParaRPr>
          </a:p>
        </p:txBody>
      </p:sp>
      <p:sp>
        <p:nvSpPr>
          <p:cNvPr id="250884" name="Down Arrow 1"/>
          <p:cNvSpPr>
            <a:spLocks noChangeArrowheads="1"/>
          </p:cNvSpPr>
          <p:nvPr/>
        </p:nvSpPr>
        <p:spPr bwMode="auto">
          <a:xfrm rot="-1487913">
            <a:off x="1109663" y="2027238"/>
            <a:ext cx="360362" cy="792162"/>
          </a:xfrm>
          <a:prstGeom prst="downArrow">
            <a:avLst>
              <a:gd name="adj1" fmla="val 50000"/>
              <a:gd name="adj2" fmla="val 49959"/>
            </a:avLst>
          </a:prstGeom>
          <a:solidFill>
            <a:schemeClr val="bg1"/>
          </a:solidFill>
          <a:ln w="9525">
            <a:solidFill>
              <a:schemeClr val="tx1"/>
            </a:solidFill>
            <a:round/>
            <a:headEnd/>
            <a:tailEnd/>
          </a:ln>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50885" name="Title 1"/>
          <p:cNvSpPr txBox="1">
            <a:spLocks/>
          </p:cNvSpPr>
          <p:nvPr/>
        </p:nvSpPr>
        <p:spPr bwMode="auto">
          <a:xfrm>
            <a:off x="179388" y="1557338"/>
            <a:ext cx="2232025" cy="852487"/>
          </a:xfrm>
          <a:prstGeom prst="rect">
            <a:avLst/>
          </a:prstGeom>
          <a:solidFill>
            <a:srgbClr val="FFFFFF"/>
          </a:solidFill>
          <a:ln w="9525">
            <a:noFill/>
            <a:miter lim="800000"/>
            <a:headEnd/>
            <a:tailEnd/>
          </a:ln>
        </p:spPr>
        <p:txBody>
          <a:bodyPr lIns="90000" tIns="46800" rIns="90000" bIns="46800" anchor="ctr"/>
          <a:lstStyle/>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pitchFamily="18" charset="0"/>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أنت هنا</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itchFamily="34" charset="0"/>
            </a:endParaRPr>
          </a:p>
        </p:txBody>
      </p:sp>
    </p:spTree>
    <p:extLst>
      <p:ext uri="{BB962C8B-B14F-4D97-AF65-F5344CB8AC3E}">
        <p14:creationId xmlns:p14="http://schemas.microsoft.com/office/powerpoint/2010/main" val="270282155"/>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906" name="Picture 4" descr="everlastingarms.png"/>
          <p:cNvPicPr>
            <a:picLocks noChangeAspect="1"/>
          </p:cNvPicPr>
          <p:nvPr/>
        </p:nvPicPr>
        <p:blipFill>
          <a:blip r:embed="rId3" cstate="print"/>
          <a:srcRect/>
          <a:stretch>
            <a:fillRect/>
          </a:stretch>
        </p:blipFill>
        <p:spPr bwMode="auto">
          <a:xfrm>
            <a:off x="0" y="-26988"/>
            <a:ext cx="9144000" cy="6862763"/>
          </a:xfrm>
          <a:prstGeom prst="rect">
            <a:avLst/>
          </a:prstGeom>
          <a:noFill/>
          <a:ln w="9525">
            <a:noFill/>
            <a:miter lim="800000"/>
            <a:headEnd/>
            <a:tailEnd/>
          </a:ln>
        </p:spPr>
      </p:pic>
      <p:sp>
        <p:nvSpPr>
          <p:cNvPr id="2" name="Title 1"/>
          <p:cNvSpPr>
            <a:spLocks noGrp="1"/>
          </p:cNvSpPr>
          <p:nvPr>
            <p:ph type="title"/>
          </p:nvPr>
        </p:nvSpPr>
        <p:spPr>
          <a:xfrm>
            <a:off x="1373187" y="428604"/>
            <a:ext cx="7770813" cy="1141413"/>
          </a:xfrm>
          <a:extLst>
            <a:ext uri="{909E8E84-426E-40dd-AFC4-6F175D3DCCD1}"/>
            <a:ext uri="{91240B29-F687-4f45-9708-019B960494DF}"/>
            <a:ext uri="{FAA26D3D-D897-4be2-8F04-BA451C77F1D7}"/>
          </a:extLst>
        </p:spPr>
        <p:txBody>
          <a:bodyPr/>
          <a:lstStyle/>
          <a:p>
            <a:pPr algn="r" rtl="1">
              <a:buFont typeface="Times New Roman" charset="0"/>
              <a:buNone/>
              <a:defRPr/>
            </a:pPr>
            <a:r>
              <a:rPr lang="ar-JO" dirty="0">
                <a:effectLst>
                  <a:glow rad="241300">
                    <a:srgbClr val="000000">
                      <a:alpha val="75000"/>
                    </a:srgbClr>
                  </a:glow>
                </a:effectLst>
                <a:ea typeface="ＭＳ Ｐゴシック" charset="0"/>
              </a:rPr>
              <a:t>إشعياء 40: 15</a:t>
            </a:r>
            <a:endParaRPr lang="en-US" dirty="0">
              <a:effectLst>
                <a:glow rad="241300">
                  <a:srgbClr val="000000">
                    <a:alpha val="75000"/>
                  </a:srgbClr>
                </a:glow>
              </a:effectLst>
              <a:ea typeface="ＭＳ Ｐゴシック" charset="0"/>
            </a:endParaRPr>
          </a:p>
        </p:txBody>
      </p:sp>
      <p:sp>
        <p:nvSpPr>
          <p:cNvPr id="5" name="Title 1"/>
          <p:cNvSpPr txBox="1">
            <a:spLocks/>
          </p:cNvSpPr>
          <p:nvPr/>
        </p:nvSpPr>
        <p:spPr bwMode="auto">
          <a:xfrm>
            <a:off x="23862" y="2060848"/>
            <a:ext cx="3568452" cy="4581128"/>
          </a:xfrm>
          <a:prstGeom prst="rect">
            <a:avLst/>
          </a:prstGeom>
          <a:noFill/>
          <a:ln>
            <a:noFill/>
          </a:ln>
        </p:spPr>
        <p:txBody>
          <a:bodyPr lIns="90000" tIns="46800" rIns="90000" bIns="46800" anchor="ct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ar-JO" sz="44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هوذا الأمم كنقطة من دلو وكغبار الميزان تحسب هوذا الجزائر يرفعها كدقة.</a:t>
            </a:r>
            <a:endParaRPr kumimoji="0" lang="en-US" sz="44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endParaRPr>
          </a:p>
        </p:txBody>
      </p:sp>
    </p:spTree>
    <p:extLst>
      <p:ext uri="{BB962C8B-B14F-4D97-AF65-F5344CB8AC3E}">
        <p14:creationId xmlns:p14="http://schemas.microsoft.com/office/powerpoint/2010/main" val="3559957372"/>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30" name="Picture 1"/>
          <p:cNvPicPr>
            <a:picLocks noChangeAspect="1" noChangeArrowheads="1"/>
          </p:cNvPicPr>
          <p:nvPr/>
        </p:nvPicPr>
        <p:blipFill>
          <a:blip r:embed="rId3" cstate="print"/>
          <a:srcRect/>
          <a:stretch>
            <a:fillRect/>
          </a:stretch>
        </p:blipFill>
        <p:spPr bwMode="auto">
          <a:xfrm>
            <a:off x="0" y="26988"/>
            <a:ext cx="9144000" cy="6858000"/>
          </a:xfrm>
          <a:prstGeom prst="rect">
            <a:avLst/>
          </a:prstGeom>
          <a:noFill/>
          <a:ln w="9525">
            <a:noFill/>
            <a:miter lim="800000"/>
            <a:headEnd/>
            <a:tailEnd/>
          </a:ln>
        </p:spPr>
      </p:pic>
      <p:sp>
        <p:nvSpPr>
          <p:cNvPr id="29698" name="Text Box 2"/>
          <p:cNvSpPr txBox="1">
            <a:spLocks noChangeArrowheads="1"/>
          </p:cNvSpPr>
          <p:nvPr/>
        </p:nvSpPr>
        <p:spPr bwMode="auto">
          <a:xfrm>
            <a:off x="576064" y="260648"/>
            <a:ext cx="2915816" cy="5084415"/>
          </a:xfrm>
          <a:prstGeom prst="rect">
            <a:avLst/>
          </a:prstGeom>
          <a:noFill/>
          <a:ln w="9525">
            <a:noFill/>
            <a:round/>
            <a:headEnd/>
            <a:tailEnd/>
          </a:ln>
          <a:effectLst/>
        </p:spPr>
        <p:txBody>
          <a:bodyPr lIns="81639" tIns="40820" rIns="81639" bIns="40820"/>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93000"/>
              </a:lnSpc>
              <a:spcBef>
                <a:spcPct val="0"/>
              </a:spcBef>
              <a:spcAft>
                <a:spcPct val="0"/>
              </a:spcAft>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ar-JO" sz="4800" b="1" i="0" u="none" strike="noStrike" kern="1200" cap="none" spc="0" normalizeH="0" baseline="0" noProof="0" dirty="0">
                <a:ln>
                  <a:noFill/>
                </a:ln>
                <a:solidFill>
                  <a:srgbClr val="FFFFFF"/>
                </a:solidFill>
                <a:effectLst>
                  <a:glow rad="101600">
                    <a:srgbClr val="002C21"/>
                  </a:glow>
                </a:effectLst>
                <a:uLnTx/>
                <a:uFillTx/>
                <a:latin typeface="Arial" panose="020B0604020202020204" pitchFamily="34" charset="0"/>
                <a:cs typeface="Arial" panose="020B0604020202020204" pitchFamily="34" charset="0"/>
              </a:rPr>
              <a:t>ولبنان ليس كافيا للإيقاد وحيوانه ليس كافيا لمحرقة.</a:t>
            </a:r>
            <a:endParaRPr kumimoji="0" lang="en-GB" sz="4800" b="1" i="0" u="none" strike="noStrike" kern="1200" cap="none" spc="0" normalizeH="0" baseline="0" noProof="0" dirty="0">
              <a:ln>
                <a:noFill/>
              </a:ln>
              <a:solidFill>
                <a:srgbClr val="FFFFFF"/>
              </a:solidFill>
              <a:effectLst>
                <a:glow rad="101600">
                  <a:srgbClr val="002C21"/>
                </a:glow>
              </a:effectLst>
              <a:uLnTx/>
              <a:uFillTx/>
              <a:latin typeface="Arial" panose="020B0604020202020204" pitchFamily="34" charset="0"/>
              <a:cs typeface="Arial" panose="020B0604020202020204" pitchFamily="34" charset="0"/>
            </a:endParaRPr>
          </a:p>
          <a:p>
            <a:pPr marL="0" marR="0" lvl="0" indent="0" algn="r" defTabSz="449263" rtl="0" eaLnBrk="1" fontAlgn="base" latinLnBrk="0" hangingPunct="1">
              <a:lnSpc>
                <a:spcPct val="93000"/>
              </a:lnSpc>
              <a:spcBef>
                <a:spcPct val="0"/>
              </a:spcBef>
              <a:spcAft>
                <a:spcPct val="0"/>
              </a:spcAft>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ar-JO" sz="3600" b="1" i="0" u="none" strike="noStrike" kern="1200" cap="none" spc="0" normalizeH="0" baseline="0" noProof="0" dirty="0">
                <a:ln>
                  <a:noFill/>
                </a:ln>
                <a:solidFill>
                  <a:srgbClr val="FFFFFF"/>
                </a:solidFill>
                <a:effectLst>
                  <a:glow rad="101600">
                    <a:srgbClr val="002C21"/>
                  </a:glow>
                </a:effectLst>
                <a:uLnTx/>
                <a:uFillTx/>
                <a:latin typeface="Arial" panose="020B0604020202020204" pitchFamily="34" charset="0"/>
                <a:cs typeface="Arial" panose="020B0604020202020204" pitchFamily="34" charset="0"/>
              </a:rPr>
              <a:t>إشعياء 40: 16</a:t>
            </a:r>
            <a:endParaRPr kumimoji="0" lang="en-GB" sz="3600" b="1" i="0" u="none" strike="noStrike" kern="1200" cap="none" spc="0" normalizeH="0" baseline="0" noProof="0" dirty="0">
              <a:ln>
                <a:noFill/>
              </a:ln>
              <a:solidFill>
                <a:srgbClr val="FFFFFF"/>
              </a:solidFill>
              <a:effectLst>
                <a:glow rad="101600">
                  <a:srgbClr val="002C21"/>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79544166"/>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1"/>
          <p:cNvPicPr>
            <a:picLocks noChangeAspect="1"/>
          </p:cNvPicPr>
          <p:nvPr/>
        </p:nvPicPr>
        <p:blipFill>
          <a:blip r:embed="rId3" cstate="print"/>
          <a:srcRect/>
          <a:stretch>
            <a:fillRect/>
          </a:stretch>
        </p:blipFill>
        <p:spPr bwMode="auto">
          <a:xfrm>
            <a:off x="4762" y="0"/>
            <a:ext cx="9139238" cy="5105400"/>
          </a:xfrm>
          <a:prstGeom prst="rect">
            <a:avLst/>
          </a:prstGeom>
          <a:noFill/>
          <a:ln w="9525">
            <a:noFill/>
            <a:miter lim="800000"/>
            <a:headEnd/>
            <a:tailEnd/>
          </a:ln>
        </p:spPr>
      </p:pic>
      <p:sp>
        <p:nvSpPr>
          <p:cNvPr id="8" name="Rectangle 2"/>
          <p:cNvSpPr txBox="1">
            <a:spLocks noChangeArrowheads="1"/>
          </p:cNvSpPr>
          <p:nvPr/>
        </p:nvSpPr>
        <p:spPr bwMode="auto">
          <a:xfrm>
            <a:off x="-23813" y="4865690"/>
            <a:ext cx="9144000" cy="1992310"/>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a:t>
            </a:r>
            <a:r>
              <a:rPr kumimoji="0" lang="ar-JO" sz="5400" b="1" i="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يدين</a:t>
            </a:r>
            <a:r>
              <a:rPr kumimoji="0" lang="ar-JO" sz="54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الله أولئك الذين يرفضونه</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(أش ١-٣٩)</a:t>
            </a:r>
            <a:endParaRPr kumimoji="0" lang="en-US" sz="54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785794"/>
            <a:ext cx="9120187" cy="1707685"/>
          </a:xfrm>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rtl="1">
              <a:defRPr/>
            </a:pPr>
            <a:r>
              <a:rPr lang="ar-JO" sz="8000" b="1" dirty="0">
                <a:effectLst>
                  <a:glow rad="127000">
                    <a:schemeClr val="tx1"/>
                  </a:glow>
                </a:effectLst>
                <a:latin typeface="Arial" panose="020B0604020202020204" pitchFamily="34" charset="0"/>
                <a:ea typeface="ＭＳ Ｐゴシック" charset="0"/>
                <a:cs typeface="Arial" panose="020B0604020202020204" pitchFamily="34" charset="0"/>
              </a:rPr>
              <a:t>كن كاملاً</a:t>
            </a:r>
            <a:endParaRPr lang="en-US" sz="8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4546600" y="2857496"/>
            <a:ext cx="3311548" cy="1150938"/>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i="1" u="none" strike="noStrike" kern="1200" cap="none" spc="0" normalizeH="0" baseline="0" noProof="0" dirty="0" err="1">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الدينونة</a:t>
            </a:r>
            <a:endParaRPr kumimoji="0" lang="en-US" sz="54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0" name="Rectangle 2"/>
          <p:cNvSpPr txBox="1">
            <a:spLocks noChangeArrowheads="1"/>
          </p:cNvSpPr>
          <p:nvPr/>
        </p:nvSpPr>
        <p:spPr bwMode="auto">
          <a:xfrm>
            <a:off x="4546600" y="3714752"/>
            <a:ext cx="3311548" cy="1150938"/>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١-٣٩</a:t>
            </a:r>
            <a:endParaRPr kumimoji="0" lang="en-US" sz="54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08290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4" name="Picture 3" descr="world map evangelicals light.jpg"/>
          <p:cNvPicPr>
            <a:picLocks noChangeAspect="1"/>
          </p:cNvPicPr>
          <p:nvPr/>
        </p:nvPicPr>
        <p:blipFill>
          <a:blip r:embed="rId3" cstate="print"/>
          <a:srcRect/>
          <a:stretch>
            <a:fillRect/>
          </a:stretch>
        </p:blipFill>
        <p:spPr bwMode="auto">
          <a:xfrm>
            <a:off x="0" y="2405063"/>
            <a:ext cx="9144000" cy="4840287"/>
          </a:xfrm>
          <a:prstGeom prst="rect">
            <a:avLst/>
          </a:prstGeom>
          <a:noFill/>
          <a:ln w="9525">
            <a:noFill/>
            <a:miter lim="800000"/>
            <a:headEnd/>
            <a:tailEnd/>
          </a:ln>
        </p:spPr>
      </p:pic>
      <p:sp>
        <p:nvSpPr>
          <p:cNvPr id="253955" name="Title 1"/>
          <p:cNvSpPr>
            <a:spLocks noGrp="1"/>
          </p:cNvSpPr>
          <p:nvPr>
            <p:ph type="title"/>
          </p:nvPr>
        </p:nvSpPr>
        <p:spPr>
          <a:xfrm>
            <a:off x="685800" y="5456238"/>
            <a:ext cx="7770813" cy="1141412"/>
          </a:xfrm>
        </p:spPr>
        <p:txBody>
          <a:bodyPr/>
          <a:lstStyle/>
          <a:p>
            <a:r>
              <a:rPr lang="ar-JO" dirty="0">
                <a:latin typeface="Arial" panose="020B0604020202020204" pitchFamily="34" charset="0"/>
                <a:cs typeface="Arial" pitchFamily="34" charset="0"/>
              </a:rPr>
              <a:t>إشعياء 40: 17</a:t>
            </a:r>
            <a:endParaRPr lang="en-US" dirty="0">
              <a:latin typeface="Arial" panose="020B0604020202020204" pitchFamily="34" charset="0"/>
              <a:cs typeface="Arial" pitchFamily="34" charset="0"/>
            </a:endParaRPr>
          </a:p>
        </p:txBody>
      </p:sp>
      <p:sp>
        <p:nvSpPr>
          <p:cNvPr id="253956" name="Title 1"/>
          <p:cNvSpPr txBox="1">
            <a:spLocks/>
          </p:cNvSpPr>
          <p:nvPr/>
        </p:nvSpPr>
        <p:spPr bwMode="auto">
          <a:xfrm>
            <a:off x="107950" y="188913"/>
            <a:ext cx="4241800" cy="3095625"/>
          </a:xfrm>
          <a:prstGeom prst="rect">
            <a:avLst/>
          </a:prstGeom>
          <a:noFill/>
          <a:ln w="9525">
            <a:noFill/>
            <a:miter lim="800000"/>
            <a:headEnd/>
            <a:tailEnd/>
          </a:ln>
        </p:spPr>
        <p:txBody>
          <a:bodyPr lIns="90000" tIns="46800" rIns="90000" bIns="46800" anchor="ctr"/>
          <a:lstStyle/>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pitchFamily="18" charset="0"/>
              <a:buNone/>
              <a:tabLst/>
              <a:defRPr/>
            </a:pPr>
            <a:r>
              <a:rPr kumimoji="0" lang="ar-JO" sz="5400" b="1" i="0"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جميع الأمم لا تحسب لديه شيئاً، وهي في عينيه عدم وخواء. </a:t>
            </a:r>
            <a:endParaRPr kumimoji="0" lang="en-US" sz="5400" b="1" i="0"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1151809215"/>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978" name="Picture 3" descr="goldidol.jpg"/>
          <p:cNvPicPr>
            <a:picLocks noChangeAspect="1"/>
          </p:cNvPicPr>
          <p:nvPr/>
        </p:nvPicPr>
        <p:blipFill>
          <a:blip r:embed="rId3" cstate="print"/>
          <a:srcRect/>
          <a:stretch>
            <a:fillRect/>
          </a:stretch>
        </p:blipFill>
        <p:spPr bwMode="auto">
          <a:xfrm>
            <a:off x="179388" y="692150"/>
            <a:ext cx="3816350" cy="4906963"/>
          </a:xfrm>
          <a:prstGeom prst="rect">
            <a:avLst/>
          </a:prstGeom>
          <a:noFill/>
          <a:ln w="9525">
            <a:noFill/>
            <a:miter lim="800000"/>
            <a:headEnd/>
            <a:tailEnd/>
          </a:ln>
        </p:spPr>
      </p:pic>
      <p:sp>
        <p:nvSpPr>
          <p:cNvPr id="254979" name="Title 1"/>
          <p:cNvSpPr>
            <a:spLocks noGrp="1"/>
          </p:cNvSpPr>
          <p:nvPr>
            <p:ph type="title"/>
          </p:nvPr>
        </p:nvSpPr>
        <p:spPr>
          <a:xfrm>
            <a:off x="179388" y="5672138"/>
            <a:ext cx="3671887" cy="996950"/>
          </a:xfrm>
        </p:spPr>
        <p:txBody>
          <a:bodyPr/>
          <a:lstStyle/>
          <a:p>
            <a:r>
              <a:rPr lang="ar-JO" sz="2800" b="1" dirty="0">
                <a:latin typeface="Arial" panose="020B0604020202020204" pitchFamily="34" charset="0"/>
                <a:cs typeface="Arial" pitchFamily="34" charset="0"/>
              </a:rPr>
              <a:t>إشعياء 40: 18- 19</a:t>
            </a:r>
            <a:endParaRPr lang="en-US" sz="2800" b="1" dirty="0">
              <a:latin typeface="Arial" panose="020B0604020202020204" pitchFamily="34" charset="0"/>
              <a:cs typeface="Arial" pitchFamily="34" charset="0"/>
            </a:endParaRPr>
          </a:p>
        </p:txBody>
      </p:sp>
      <p:sp>
        <p:nvSpPr>
          <p:cNvPr id="254980" name="Title 1"/>
          <p:cNvSpPr txBox="1">
            <a:spLocks/>
          </p:cNvSpPr>
          <p:nvPr/>
        </p:nvSpPr>
        <p:spPr bwMode="auto">
          <a:xfrm>
            <a:off x="4067175" y="44450"/>
            <a:ext cx="5041900" cy="3744913"/>
          </a:xfrm>
          <a:prstGeom prst="rect">
            <a:avLst/>
          </a:prstGeom>
          <a:noFill/>
          <a:ln w="9525">
            <a:noFill/>
            <a:miter lim="800000"/>
            <a:headEnd/>
            <a:tailEnd/>
          </a:ln>
        </p:spPr>
        <p:txBody>
          <a:bodyPr lIns="90000" tIns="46800" rIns="90000" bIns="46800" anchor="ctr"/>
          <a:lstStyle/>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pitchFamily="18" charset="0"/>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بمن تشبهون الله وبمن </a:t>
            </a:r>
            <a:r>
              <a:rPr kumimoji="0" lang="ar-JO" sz="4000" b="1" i="0" u="none" strike="noStrike" kern="1200" cap="none" spc="0" normalizeH="0" baseline="0" noProof="0" dirty="0" err="1">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تقارنونه</a:t>
            </a: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 ؟ إن كان تمثالا فالتمثال يصوغه الصانع ويغشيه الصائغ بالذهب، ويسبك له سلاسل من الفضة. </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856741051"/>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Title 1"/>
          <p:cNvSpPr>
            <a:spLocks noGrp="1"/>
          </p:cNvSpPr>
          <p:nvPr>
            <p:ph type="title"/>
          </p:nvPr>
        </p:nvSpPr>
        <p:spPr>
          <a:xfrm>
            <a:off x="395288" y="5743575"/>
            <a:ext cx="3313112" cy="998538"/>
          </a:xfrm>
        </p:spPr>
        <p:txBody>
          <a:bodyPr/>
          <a:lstStyle/>
          <a:p>
            <a:r>
              <a:rPr lang="ar-JO" sz="2800" b="1" dirty="0">
                <a:latin typeface="Arial" panose="020B0604020202020204" pitchFamily="34" charset="0"/>
                <a:cs typeface="Arial" pitchFamily="34" charset="0"/>
              </a:rPr>
              <a:t>إشعياء 40: 20</a:t>
            </a:r>
            <a:endParaRPr lang="en-US" sz="2800" b="1" dirty="0">
              <a:latin typeface="Arial" panose="020B0604020202020204" pitchFamily="34" charset="0"/>
              <a:cs typeface="Arial" pitchFamily="34" charset="0"/>
            </a:endParaRPr>
          </a:p>
        </p:txBody>
      </p:sp>
      <p:sp>
        <p:nvSpPr>
          <p:cNvPr id="256003" name="Title 1"/>
          <p:cNvSpPr txBox="1">
            <a:spLocks/>
          </p:cNvSpPr>
          <p:nvPr/>
        </p:nvSpPr>
        <p:spPr bwMode="auto">
          <a:xfrm>
            <a:off x="3687763" y="44450"/>
            <a:ext cx="5492750" cy="3744913"/>
          </a:xfrm>
          <a:prstGeom prst="rect">
            <a:avLst/>
          </a:prstGeom>
          <a:noFill/>
          <a:ln w="9525">
            <a:noFill/>
            <a:miter lim="800000"/>
            <a:headEnd/>
            <a:tailEnd/>
          </a:ln>
        </p:spPr>
        <p:txBody>
          <a:bodyPr lIns="90000" tIns="46800" rIns="90000" bIns="46800" anchor="ctr"/>
          <a:lstStyle/>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pitchFamily="18" charset="0"/>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أما الفقير فإنه يختار قطعة خشب لا تنخر، ويلتمس صانعا حاذقا ينحت له منها صنما ثابتا. </a:t>
            </a:r>
            <a:endParaRPr kumimoji="0" lang="en-US" sz="4400" b="1" i="0"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pic>
        <p:nvPicPr>
          <p:cNvPr id="256004" name="Picture 4" descr="wood_idol.jpg"/>
          <p:cNvPicPr>
            <a:picLocks noChangeAspect="1"/>
          </p:cNvPicPr>
          <p:nvPr/>
        </p:nvPicPr>
        <p:blipFill>
          <a:blip r:embed="rId2" cstate="print"/>
          <a:srcRect/>
          <a:stretch>
            <a:fillRect/>
          </a:stretch>
        </p:blipFill>
        <p:spPr bwMode="auto">
          <a:xfrm>
            <a:off x="34925" y="836613"/>
            <a:ext cx="3671888" cy="4895850"/>
          </a:xfrm>
          <a:prstGeom prst="rect">
            <a:avLst/>
          </a:prstGeom>
          <a:noFill/>
          <a:ln w="9525">
            <a:noFill/>
            <a:miter lim="800000"/>
            <a:headEnd/>
            <a:tailEnd/>
          </a:ln>
        </p:spPr>
      </p:pic>
    </p:spTree>
    <p:extLst>
      <p:ext uri="{BB962C8B-B14F-4D97-AF65-F5344CB8AC3E}">
        <p14:creationId xmlns:p14="http://schemas.microsoft.com/office/powerpoint/2010/main" val="1868328917"/>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6" name="Picture 2" descr="Our team on the way.JPG"/>
          <p:cNvPicPr>
            <a:picLocks noChangeAspect="1"/>
          </p:cNvPicPr>
          <p:nvPr/>
        </p:nvPicPr>
        <p:blipFill>
          <a:blip r:embed="rId3" cstate="screen">
            <a:extLst>
              <a:ext uri="{28A0092B-C50C-407E-A947-70E740481C1C}">
                <a14:useLocalDpi xmlns:a14="http://schemas.microsoft.com/office/drawing/2010/main"/>
              </a:ext>
            </a:extLst>
          </a:blip>
          <a:srcRect l="-14214" t="-795"/>
          <a:stretch>
            <a:fillRect/>
          </a:stretch>
        </p:blipFill>
        <p:spPr bwMode="auto">
          <a:xfrm>
            <a:off x="-1260475" y="-50800"/>
            <a:ext cx="10404475" cy="6908800"/>
          </a:xfrm>
          <a:prstGeom prst="rect">
            <a:avLst/>
          </a:prstGeom>
          <a:noFill/>
          <a:ln w="9525">
            <a:noFill/>
            <a:miter lim="800000"/>
            <a:headEnd/>
            <a:tailEnd/>
          </a:ln>
        </p:spPr>
      </p:pic>
      <p:sp>
        <p:nvSpPr>
          <p:cNvPr id="257027" name="Title 1"/>
          <p:cNvSpPr>
            <a:spLocks noGrp="1"/>
          </p:cNvSpPr>
          <p:nvPr>
            <p:ph type="title"/>
          </p:nvPr>
        </p:nvSpPr>
        <p:spPr>
          <a:xfrm>
            <a:off x="144463" y="549275"/>
            <a:ext cx="2627312" cy="4824413"/>
          </a:xfrm>
        </p:spPr>
        <p:txBody>
          <a:bodyPr/>
          <a:lstStyle/>
          <a:p>
            <a:r>
              <a:rPr lang="ar-JO" dirty="0">
                <a:solidFill>
                  <a:schemeClr val="bg1"/>
                </a:solidFill>
                <a:latin typeface="Arial" pitchFamily="34" charset="0"/>
                <a:cs typeface="Arial" pitchFamily="34" charset="0"/>
              </a:rPr>
              <a:t>القس </a:t>
            </a:r>
            <a:r>
              <a:rPr lang="ar-JO" dirty="0" err="1">
                <a:solidFill>
                  <a:schemeClr val="bg1"/>
                </a:solidFill>
                <a:latin typeface="Arial" pitchFamily="34" charset="0"/>
                <a:cs typeface="Arial" pitchFamily="34" charset="0"/>
              </a:rPr>
              <a:t>أناندا</a:t>
            </a:r>
            <a:r>
              <a:rPr lang="ar-JO" dirty="0">
                <a:solidFill>
                  <a:schemeClr val="bg1"/>
                </a:solidFill>
                <a:latin typeface="Arial" pitchFamily="34" charset="0"/>
                <a:cs typeface="Arial" pitchFamily="34" charset="0"/>
              </a:rPr>
              <a:t> في نيبال</a:t>
            </a:r>
            <a:endParaRPr lang="en-US"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273485241"/>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050" name="Picture 2" descr="Mr. Dil with a small boy.JPG"/>
          <p:cNvPicPr>
            <a:picLocks noChangeAspect="1"/>
          </p:cNvPicPr>
          <p:nvPr/>
        </p:nvPicPr>
        <p:blipFill>
          <a:blip r:embed="rId3" cstate="print"/>
          <a:srcRect/>
          <a:stretch>
            <a:fillRect/>
          </a:stretch>
        </p:blipFill>
        <p:spPr bwMode="auto">
          <a:xfrm>
            <a:off x="-36513" y="812800"/>
            <a:ext cx="9144001" cy="6072188"/>
          </a:xfrm>
          <a:prstGeom prst="rect">
            <a:avLst/>
          </a:prstGeom>
          <a:noFill/>
          <a:ln w="9525">
            <a:noFill/>
            <a:miter lim="800000"/>
            <a:headEnd/>
            <a:tailEnd/>
          </a:ln>
        </p:spPr>
      </p:pic>
      <p:sp>
        <p:nvSpPr>
          <p:cNvPr id="258051" name="Title 1"/>
          <p:cNvSpPr>
            <a:spLocks noGrp="1"/>
          </p:cNvSpPr>
          <p:nvPr>
            <p:ph type="title"/>
          </p:nvPr>
        </p:nvSpPr>
        <p:spPr>
          <a:xfrm>
            <a:off x="0" y="0"/>
            <a:ext cx="9144000" cy="836613"/>
          </a:xfrm>
        </p:spPr>
        <p:txBody>
          <a:bodyPr/>
          <a:lstStyle/>
          <a:p>
            <a:r>
              <a:rPr lang="ar-JO" dirty="0">
                <a:solidFill>
                  <a:schemeClr val="bg1"/>
                </a:solidFill>
                <a:latin typeface="Arial" pitchFamily="34" charset="0"/>
                <a:cs typeface="Arial" pitchFamily="34" charset="0"/>
              </a:rPr>
              <a:t>مسكون بروح شرير </a:t>
            </a:r>
            <a:r>
              <a:rPr lang="ar-JO" dirty="0" err="1">
                <a:solidFill>
                  <a:schemeClr val="bg1"/>
                </a:solidFill>
                <a:latin typeface="Arial" pitchFamily="34" charset="0"/>
                <a:cs typeface="Arial" pitchFamily="34" charset="0"/>
              </a:rPr>
              <a:t>ديل</a:t>
            </a:r>
            <a:r>
              <a:rPr lang="ar-JO" dirty="0">
                <a:solidFill>
                  <a:schemeClr val="bg1"/>
                </a:solidFill>
                <a:latin typeface="Arial" pitchFamily="34" charset="0"/>
                <a:cs typeface="Arial" pitchFamily="34" charset="0"/>
              </a:rPr>
              <a:t> </a:t>
            </a:r>
            <a:r>
              <a:rPr lang="ar-JO" dirty="0" err="1">
                <a:solidFill>
                  <a:schemeClr val="bg1"/>
                </a:solidFill>
                <a:latin typeface="Arial" pitchFamily="34" charset="0"/>
                <a:cs typeface="Arial" pitchFamily="34" charset="0"/>
              </a:rPr>
              <a:t>بهدور</a:t>
            </a:r>
            <a:endParaRPr lang="en-US"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339473639"/>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4" name="Picture 2" descr="Praying for dil bahadur.JPG"/>
          <p:cNvPicPr>
            <a:picLocks noChangeAspect="1"/>
          </p:cNvPicPr>
          <p:nvPr/>
        </p:nvPicPr>
        <p:blipFill>
          <a:blip r:embed="rId3" cstate="print"/>
          <a:srcRect/>
          <a:stretch>
            <a:fillRect/>
          </a:stretch>
        </p:blipFill>
        <p:spPr bwMode="auto">
          <a:xfrm>
            <a:off x="25400" y="44450"/>
            <a:ext cx="9118600" cy="6858000"/>
          </a:xfrm>
          <a:prstGeom prst="rect">
            <a:avLst/>
          </a:prstGeom>
          <a:noFill/>
          <a:ln w="9525">
            <a:noFill/>
            <a:miter lim="800000"/>
            <a:headEnd/>
            <a:tailEnd/>
          </a:ln>
        </p:spPr>
      </p:pic>
      <p:sp>
        <p:nvSpPr>
          <p:cNvPr id="259075" name="Title 1"/>
          <p:cNvSpPr>
            <a:spLocks noGrp="1"/>
          </p:cNvSpPr>
          <p:nvPr>
            <p:ph type="title"/>
          </p:nvPr>
        </p:nvSpPr>
        <p:spPr>
          <a:xfrm>
            <a:off x="0" y="609600"/>
            <a:ext cx="9144000" cy="1143000"/>
          </a:xfrm>
        </p:spPr>
        <p:txBody>
          <a:bodyPr/>
          <a:lstStyle/>
          <a:p>
            <a:r>
              <a:rPr lang="ar-JO" dirty="0">
                <a:solidFill>
                  <a:schemeClr val="bg1"/>
                </a:solidFill>
                <a:latin typeface="Arial" pitchFamily="34" charset="0"/>
                <a:cs typeface="Arial" pitchFamily="34" charset="0"/>
              </a:rPr>
              <a:t>الصلاة من أجل إخراج الروح الشرير</a:t>
            </a:r>
            <a:endParaRPr lang="en-US"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830570119"/>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098" name="Picture 2" descr="Dil as we burned the things.JPG"/>
          <p:cNvPicPr>
            <a:picLocks noChangeAspect="1"/>
          </p:cNvPicPr>
          <p:nvPr/>
        </p:nvPicPr>
        <p:blipFill>
          <a:blip r:embed="rId3" cstate="print"/>
          <a:srcRect/>
          <a:stretch>
            <a:fillRect/>
          </a:stretch>
        </p:blipFill>
        <p:spPr bwMode="auto">
          <a:xfrm>
            <a:off x="0" y="812800"/>
            <a:ext cx="9144000" cy="6072188"/>
          </a:xfrm>
          <a:prstGeom prst="rect">
            <a:avLst/>
          </a:prstGeom>
          <a:noFill/>
          <a:ln w="9525">
            <a:noFill/>
            <a:miter lim="800000"/>
            <a:headEnd/>
            <a:tailEnd/>
          </a:ln>
        </p:spPr>
      </p:pic>
      <p:sp>
        <p:nvSpPr>
          <p:cNvPr id="260099" name="Title 1"/>
          <p:cNvSpPr>
            <a:spLocks noGrp="1"/>
          </p:cNvSpPr>
          <p:nvPr>
            <p:ph type="title"/>
          </p:nvPr>
        </p:nvSpPr>
        <p:spPr>
          <a:xfrm>
            <a:off x="0" y="0"/>
            <a:ext cx="9144000" cy="908050"/>
          </a:xfrm>
        </p:spPr>
        <p:txBody>
          <a:bodyPr/>
          <a:lstStyle/>
          <a:p>
            <a:r>
              <a:rPr lang="ar-JO" dirty="0">
                <a:solidFill>
                  <a:schemeClr val="bg1"/>
                </a:solidFill>
                <a:latin typeface="Arial" pitchFamily="34" charset="0"/>
                <a:cs typeface="Arial" pitchFamily="34" charset="0"/>
              </a:rPr>
              <a:t>حرق الوثن</a:t>
            </a:r>
            <a:endParaRPr lang="en-US"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407486934"/>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Title 1"/>
          <p:cNvSpPr>
            <a:spLocks noGrp="1"/>
          </p:cNvSpPr>
          <p:nvPr>
            <p:ph type="title"/>
          </p:nvPr>
        </p:nvSpPr>
        <p:spPr/>
        <p:txBody>
          <a:bodyPr/>
          <a:lstStyle/>
          <a:p>
            <a:r>
              <a:rPr lang="en-US">
                <a:solidFill>
                  <a:schemeClr val="bg1"/>
                </a:solidFill>
                <a:latin typeface="Arial" pitchFamily="34" charset="0"/>
                <a:cs typeface="Arial" pitchFamily="34" charset="0"/>
              </a:rPr>
              <a:t>Pastor Ananda in Nepal</a:t>
            </a:r>
          </a:p>
        </p:txBody>
      </p:sp>
      <p:pic>
        <p:nvPicPr>
          <p:cNvPr id="261123" name="Picture 2" descr="Nepal RLBTC Building.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4" name="Title 1"/>
          <p:cNvSpPr txBox="1">
            <a:spLocks/>
          </p:cNvSpPr>
          <p:nvPr/>
        </p:nvSpPr>
        <p:spPr bwMode="auto">
          <a:xfrm>
            <a:off x="1373187" y="0"/>
            <a:ext cx="7770813" cy="1484784"/>
          </a:xfrm>
          <a:prstGeom prst="rect">
            <a:avLst/>
          </a:prstGeom>
          <a:noFill/>
          <a:ln>
            <a:noFill/>
          </a:ln>
          <a:extLst>
            <a:ext uri="{909E8E84-426E-40dd-AFC4-6F175D3DCCD1}"/>
            <a:ext uri="{91240B29-F687-4f45-9708-019B960494DF}"/>
            <a:ext uri="{FAA26D3D-D897-4be2-8F04-BA451C77F1D7}"/>
          </a:extLst>
        </p:spPr>
        <p:txBody>
          <a:bodyPr lIns="90000" tIns="46800" rIns="90000" bIns="46800" anchor="ct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marL="0" marR="0" lvl="0" indent="0" algn="r" defTabSz="449263" rtl="1"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ar-JO" sz="48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cs typeface="Arial"/>
              </a:rPr>
              <a:t>مركز نهر الحياة للتدريب على الكتاب المقدس، نيبال</a:t>
            </a:r>
            <a:endParaRPr kumimoji="0" lang="en-US" sz="48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cs typeface="Arial"/>
            </a:endParaRPr>
          </a:p>
        </p:txBody>
      </p:sp>
    </p:spTree>
    <p:extLst>
      <p:ext uri="{BB962C8B-B14F-4D97-AF65-F5344CB8AC3E}">
        <p14:creationId xmlns:p14="http://schemas.microsoft.com/office/powerpoint/2010/main" val="411777044"/>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46" name="Picture 2" descr="Nepal Ananda.JPG"/>
          <p:cNvPicPr>
            <a:picLocks noChangeAspect="1"/>
          </p:cNvPicPr>
          <p:nvPr/>
        </p:nvPicPr>
        <p:blipFill>
          <a:blip r:embed="rId3" cstate="print"/>
          <a:srcRect/>
          <a:stretch>
            <a:fillRect/>
          </a:stretch>
        </p:blipFill>
        <p:spPr bwMode="auto">
          <a:xfrm>
            <a:off x="-107950" y="-53975"/>
            <a:ext cx="9251950" cy="6938963"/>
          </a:xfrm>
          <a:prstGeom prst="rect">
            <a:avLst/>
          </a:prstGeom>
          <a:noFill/>
          <a:ln w="9525">
            <a:noFill/>
            <a:miter lim="800000"/>
            <a:headEnd/>
            <a:tailEnd/>
          </a:ln>
        </p:spPr>
      </p:pic>
      <p:sp>
        <p:nvSpPr>
          <p:cNvPr id="224258" name="Title 1"/>
          <p:cNvSpPr>
            <a:spLocks noGrp="1"/>
          </p:cNvSpPr>
          <p:nvPr>
            <p:ph type="title"/>
          </p:nvPr>
        </p:nvSpPr>
        <p:spPr>
          <a:extLst>
            <a:ext uri="{909E8E84-426E-40dd-AFC4-6F175D3DCCD1}"/>
            <a:ext uri="{91240B29-F687-4f45-9708-019B960494DF}"/>
            <a:ext uri="{FAA26D3D-D897-4be2-8F04-BA451C77F1D7}"/>
          </a:extLst>
        </p:spPr>
        <p:txBody>
          <a:bodyPr/>
          <a:lstStyle/>
          <a:p>
            <a:pPr>
              <a:buFont typeface="Times New Roman" charset="0"/>
              <a:buNone/>
              <a:defRPr/>
            </a:pPr>
            <a:r>
              <a:rPr lang="ar-JO" b="1" dirty="0">
                <a:solidFill>
                  <a:schemeClr val="bg1"/>
                </a:solidFill>
                <a:effectLst>
                  <a:glow rad="101600">
                    <a:schemeClr val="tx2">
                      <a:alpha val="75000"/>
                    </a:schemeClr>
                  </a:glow>
                </a:effectLst>
                <a:latin typeface="Arial" charset="0"/>
              </a:rPr>
              <a:t>تعليم القس </a:t>
            </a:r>
            <a:r>
              <a:rPr lang="ar-JO" b="1" dirty="0" err="1">
                <a:solidFill>
                  <a:schemeClr val="bg1"/>
                </a:solidFill>
                <a:effectLst>
                  <a:glow rad="101600">
                    <a:schemeClr val="tx2">
                      <a:alpha val="75000"/>
                    </a:schemeClr>
                  </a:glow>
                </a:effectLst>
                <a:latin typeface="Arial" charset="0"/>
              </a:rPr>
              <a:t>أناندا</a:t>
            </a:r>
            <a:endParaRPr lang="en-US" b="1" dirty="0">
              <a:solidFill>
                <a:schemeClr val="bg1"/>
              </a:solidFill>
              <a:effectLst>
                <a:glow rad="101600">
                  <a:schemeClr val="tx2">
                    <a:alpha val="75000"/>
                  </a:schemeClr>
                </a:glow>
              </a:effectLst>
              <a:latin typeface="Arial" charset="0"/>
            </a:endParaRPr>
          </a:p>
        </p:txBody>
      </p:sp>
    </p:spTree>
    <p:extLst>
      <p:ext uri="{BB962C8B-B14F-4D97-AF65-F5344CB8AC3E}">
        <p14:creationId xmlns:p14="http://schemas.microsoft.com/office/powerpoint/2010/main" val="3456315988"/>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Title 1"/>
          <p:cNvSpPr>
            <a:spLocks noGrp="1"/>
          </p:cNvSpPr>
          <p:nvPr>
            <p:ph type="title"/>
          </p:nvPr>
        </p:nvSpPr>
        <p:spPr/>
        <p:txBody>
          <a:bodyPr/>
          <a:lstStyle/>
          <a:p>
            <a:r>
              <a:rPr lang="en-US">
                <a:solidFill>
                  <a:schemeClr val="bg1"/>
                </a:solidFill>
                <a:latin typeface="Arial" pitchFamily="34" charset="0"/>
                <a:cs typeface="Arial" pitchFamily="34" charset="0"/>
              </a:rPr>
              <a:t>Pastor Ananda in Nepal</a:t>
            </a:r>
          </a:p>
        </p:txBody>
      </p:sp>
      <p:pic>
        <p:nvPicPr>
          <p:cNvPr id="263171" name="Picture 2" descr="Nepal Ananda Sweeping.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2472373356"/>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1"/>
          <p:cNvPicPr>
            <a:picLocks noChangeAspect="1"/>
          </p:cNvPicPr>
          <p:nvPr/>
        </p:nvPicPr>
        <p:blipFill>
          <a:blip r:embed="rId3" cstate="print"/>
          <a:srcRect/>
          <a:stretch>
            <a:fillRect/>
          </a:stretch>
        </p:blipFill>
        <p:spPr bwMode="auto">
          <a:xfrm>
            <a:off x="0" y="0"/>
            <a:ext cx="9139238" cy="5105400"/>
          </a:xfrm>
          <a:prstGeom prst="rect">
            <a:avLst/>
          </a:prstGeom>
          <a:noFill/>
          <a:ln w="9525">
            <a:noFill/>
            <a:miter lim="800000"/>
            <a:headEnd/>
            <a:tailEnd/>
          </a:ln>
        </p:spPr>
      </p:pic>
      <p:sp>
        <p:nvSpPr>
          <p:cNvPr id="8" name="Rectangle 2"/>
          <p:cNvSpPr txBox="1">
            <a:spLocks noChangeArrowheads="1"/>
          </p:cNvSpPr>
          <p:nvPr/>
        </p:nvSpPr>
        <p:spPr bwMode="auto">
          <a:xfrm>
            <a:off x="-23813" y="4909033"/>
            <a:ext cx="9144000" cy="1948967"/>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الله سي</a:t>
            </a:r>
            <a:r>
              <a:rPr kumimoji="0" lang="ar-JO" sz="5400" b="1" i="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حفظ</a:t>
            </a:r>
            <a:r>
              <a:rPr kumimoji="0" lang="ar-JO" sz="54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أولئك الذين يثقون به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(إش ٤٠-٦٦)</a:t>
            </a:r>
            <a:endParaRPr kumimoji="0" lang="en-US" sz="54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785794"/>
            <a:ext cx="9120187" cy="1707685"/>
          </a:xfrm>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rtl="1">
              <a:defRPr/>
            </a:pPr>
            <a:r>
              <a:rPr lang="ar-JO" sz="8000" b="1" dirty="0">
                <a:effectLst>
                  <a:glow rad="127000">
                    <a:schemeClr val="tx1"/>
                  </a:glow>
                </a:effectLst>
                <a:latin typeface="Arial" panose="020B0604020202020204" pitchFamily="34" charset="0"/>
                <a:ea typeface="ＭＳ Ｐゴシック" charset="0"/>
                <a:cs typeface="Arial" panose="020B0604020202020204" pitchFamily="34" charset="0"/>
              </a:rPr>
              <a:t>كن كاملاً</a:t>
            </a:r>
            <a:endParaRPr lang="en-US" sz="8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25400" y="3125787"/>
            <a:ext cx="4597400" cy="1150938"/>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الخلاص</a:t>
            </a:r>
            <a:endParaRPr kumimoji="0" lang="en-US" sz="54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 name="Rectangle 2"/>
          <p:cNvSpPr txBox="1">
            <a:spLocks noChangeArrowheads="1"/>
          </p:cNvSpPr>
          <p:nvPr/>
        </p:nvSpPr>
        <p:spPr bwMode="auto">
          <a:xfrm>
            <a:off x="4522787" y="3125787"/>
            <a:ext cx="3478237" cy="1150938"/>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i="1" u="none" strike="noStrike" kern="1200" cap="none" spc="0" normalizeH="0" baseline="0" noProof="0" dirty="0" err="1">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الدينونة</a:t>
            </a:r>
            <a:endParaRPr kumimoji="0" lang="en-US" sz="54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0" name="Rectangle 2"/>
          <p:cNvSpPr txBox="1">
            <a:spLocks noChangeArrowheads="1"/>
          </p:cNvSpPr>
          <p:nvPr/>
        </p:nvSpPr>
        <p:spPr bwMode="auto">
          <a:xfrm>
            <a:off x="428595" y="3959225"/>
            <a:ext cx="4144991" cy="1150938"/>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٤٠-٦٦</a:t>
            </a:r>
            <a:endParaRPr kumimoji="0" lang="en-US" sz="54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1" name="Rectangle 2"/>
          <p:cNvSpPr txBox="1">
            <a:spLocks noChangeArrowheads="1"/>
          </p:cNvSpPr>
          <p:nvPr/>
        </p:nvSpPr>
        <p:spPr bwMode="auto">
          <a:xfrm>
            <a:off x="4473574" y="3959225"/>
            <a:ext cx="3741764" cy="1150938"/>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١-٣٩</a:t>
            </a:r>
            <a:endParaRPr kumimoji="0" lang="en-US" sz="54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0402584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194" name="Picture 2" descr="RLBTC Sixth Batch Students.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26306" name="Title 1"/>
          <p:cNvSpPr>
            <a:spLocks noGrp="1"/>
          </p:cNvSpPr>
          <p:nvPr>
            <p:ph type="title"/>
          </p:nvPr>
        </p:nvSpPr>
        <p:spPr>
          <a:xfrm>
            <a:off x="684213" y="115888"/>
            <a:ext cx="7772400" cy="1143000"/>
          </a:xfrm>
          <a:extLst>
            <a:ext uri="{909E8E84-426E-40dd-AFC4-6F175D3DCCD1}"/>
            <a:ext uri="{91240B29-F687-4f45-9708-019B960494DF}"/>
            <a:ext uri="{FAA26D3D-D897-4be2-8F04-BA451C77F1D7}"/>
          </a:extLst>
        </p:spPr>
        <p:txBody>
          <a:bodyPr/>
          <a:lstStyle/>
          <a:p>
            <a:pPr rtl="1">
              <a:buFont typeface="Times New Roman" charset="0"/>
              <a:buNone/>
              <a:defRPr/>
            </a:pPr>
            <a:r>
              <a:rPr lang="ar-JO" dirty="0">
                <a:solidFill>
                  <a:schemeClr val="bg1"/>
                </a:solidFill>
                <a:effectLst>
                  <a:glow rad="101600">
                    <a:schemeClr val="tx2">
                      <a:alpha val="75000"/>
                    </a:schemeClr>
                  </a:glow>
                </a:effectLst>
                <a:latin typeface="Arial" charset="0"/>
              </a:rPr>
              <a:t>الدفعة السادسة من طلاب </a:t>
            </a:r>
            <a:r>
              <a:rPr lang="en-US" dirty="0">
                <a:solidFill>
                  <a:schemeClr val="bg1"/>
                </a:solidFill>
                <a:effectLst>
                  <a:glow rad="101600">
                    <a:schemeClr val="tx2">
                      <a:alpha val="75000"/>
                    </a:schemeClr>
                  </a:glow>
                </a:effectLst>
                <a:latin typeface="Arial" charset="0"/>
              </a:rPr>
              <a:t>RLBTC</a:t>
            </a:r>
          </a:p>
        </p:txBody>
      </p:sp>
    </p:spTree>
    <p:extLst>
      <p:ext uri="{BB962C8B-B14F-4D97-AF65-F5344CB8AC3E}">
        <p14:creationId xmlns:p14="http://schemas.microsoft.com/office/powerpoint/2010/main" val="2596228285"/>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8" name="Picture 3" descr="hearing_impaired.jpg"/>
          <p:cNvPicPr>
            <a:picLocks noChangeAspect="1"/>
          </p:cNvPicPr>
          <p:nvPr/>
        </p:nvPicPr>
        <p:blipFill>
          <a:blip r:embed="rId3" cstate="print"/>
          <a:srcRect/>
          <a:stretch>
            <a:fillRect/>
          </a:stretch>
        </p:blipFill>
        <p:spPr bwMode="auto">
          <a:xfrm>
            <a:off x="3902075" y="-26988"/>
            <a:ext cx="5494338" cy="6935788"/>
          </a:xfrm>
          <a:prstGeom prst="rect">
            <a:avLst/>
          </a:prstGeom>
          <a:noFill/>
          <a:ln w="9525">
            <a:noFill/>
            <a:miter lim="800000"/>
            <a:headEnd/>
            <a:tailEnd/>
          </a:ln>
        </p:spPr>
      </p:pic>
      <p:sp>
        <p:nvSpPr>
          <p:cNvPr id="265219" name="Title 1"/>
          <p:cNvSpPr>
            <a:spLocks noGrp="1"/>
          </p:cNvSpPr>
          <p:nvPr>
            <p:ph type="title"/>
          </p:nvPr>
        </p:nvSpPr>
        <p:spPr>
          <a:xfrm>
            <a:off x="4824413" y="188913"/>
            <a:ext cx="4319587" cy="863600"/>
          </a:xfrm>
          <a:solidFill>
            <a:schemeClr val="tx1"/>
          </a:solidFill>
        </p:spPr>
        <p:txBody>
          <a:bodyPr/>
          <a:lstStyle/>
          <a:p>
            <a:pPr algn="r" rtl="1"/>
            <a:r>
              <a:rPr lang="ar-JO" sz="4000" b="1" dirty="0">
                <a:latin typeface="Arial" pitchFamily="34" charset="0"/>
                <a:cs typeface="Arial" pitchFamily="34" charset="0"/>
              </a:rPr>
              <a:t>إشعياء 20: 21</a:t>
            </a:r>
            <a:endParaRPr lang="en-US" sz="4000" b="1" dirty="0">
              <a:latin typeface="Arial" pitchFamily="34" charset="0"/>
              <a:cs typeface="Arial" pitchFamily="34" charset="0"/>
            </a:endParaRPr>
          </a:p>
        </p:txBody>
      </p:sp>
      <p:sp>
        <p:nvSpPr>
          <p:cNvPr id="188419" name="Title 1"/>
          <p:cNvSpPr txBox="1">
            <a:spLocks/>
          </p:cNvSpPr>
          <p:nvPr/>
        </p:nvSpPr>
        <p:spPr bwMode="auto">
          <a:xfrm>
            <a:off x="0" y="17786"/>
            <a:ext cx="3924300" cy="4491334"/>
          </a:xfrm>
          <a:prstGeom prst="rect">
            <a:avLst/>
          </a:prstGeom>
          <a:noFill/>
          <a:ln>
            <a:noFill/>
          </a:ln>
        </p:spPr>
        <p:txBody>
          <a:bodyPr lIns="90000" tIns="46800" rIns="90000" bIns="46800"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ar-JO" sz="32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cs typeface="Arial" charset="0"/>
              </a:rPr>
              <a:t>ألم تعلموا ؟ ألم تسمعوا ؟ ألم يبلغكم منذ البدء ؟ ألم تفهموا من إرساء أسس الأرض؟ </a:t>
            </a:r>
            <a:endParaRPr kumimoji="0" lang="en-US" sz="32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558814769"/>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42" name="Picture 4" descr="Is 40-21 Earth Horizon.jpg"/>
          <p:cNvPicPr>
            <a:picLocks noChangeAspect="1"/>
          </p:cNvPicPr>
          <p:nvPr/>
        </p:nvPicPr>
        <p:blipFill>
          <a:blip r:embed="rId3" cstate="print"/>
          <a:srcRect/>
          <a:stretch>
            <a:fillRect/>
          </a:stretch>
        </p:blipFill>
        <p:spPr bwMode="auto">
          <a:xfrm>
            <a:off x="-23813" y="2643188"/>
            <a:ext cx="9167813" cy="4179887"/>
          </a:xfrm>
          <a:prstGeom prst="rect">
            <a:avLst/>
          </a:prstGeom>
          <a:noFill/>
          <a:ln w="9525">
            <a:noFill/>
            <a:miter lim="800000"/>
            <a:headEnd/>
            <a:tailEnd/>
          </a:ln>
        </p:spPr>
      </p:pic>
      <p:pic>
        <p:nvPicPr>
          <p:cNvPr id="266243" name="Picture 2" descr="Is 40-21 Earth Horizon.jpg"/>
          <p:cNvPicPr>
            <a:picLocks noChangeAspect="1"/>
          </p:cNvPicPr>
          <p:nvPr/>
        </p:nvPicPr>
        <p:blipFill>
          <a:blip r:embed="rId4" cstate="print"/>
          <a:srcRect/>
          <a:stretch>
            <a:fillRect/>
          </a:stretch>
        </p:blipFill>
        <p:spPr bwMode="auto">
          <a:xfrm>
            <a:off x="-23813" y="-26988"/>
            <a:ext cx="9167813" cy="1885951"/>
          </a:xfrm>
          <a:prstGeom prst="rect">
            <a:avLst/>
          </a:prstGeom>
          <a:noFill/>
          <a:ln w="9525">
            <a:noFill/>
            <a:miter lim="800000"/>
            <a:headEnd/>
            <a:tailEnd/>
          </a:ln>
        </p:spPr>
      </p:pic>
      <p:sp>
        <p:nvSpPr>
          <p:cNvPr id="2" name="Title 1"/>
          <p:cNvSpPr>
            <a:spLocks noGrp="1"/>
          </p:cNvSpPr>
          <p:nvPr>
            <p:ph type="title"/>
          </p:nvPr>
        </p:nvSpPr>
        <p:spPr>
          <a:xfrm>
            <a:off x="3275856" y="6021288"/>
            <a:ext cx="5652120" cy="720080"/>
          </a:xfrm>
          <a:extLst>
            <a:ext uri="{909E8E84-426E-40dd-AFC4-6F175D3DCCD1}"/>
            <a:ext uri="{91240B29-F687-4f45-9708-019B960494DF}"/>
            <a:ext uri="{FAA26D3D-D897-4be2-8F04-BA451C77F1D7}"/>
          </a:extLst>
        </p:spPr>
        <p:txBody>
          <a:bodyPr/>
          <a:lstStyle/>
          <a:p>
            <a:pPr algn="r">
              <a:buFont typeface="Times New Roman" charset="0"/>
              <a:buNone/>
              <a:defRPr/>
            </a:pPr>
            <a:r>
              <a:rPr lang="ar-JO" sz="3600" b="1" dirty="0">
                <a:ea typeface="ＭＳ Ｐゴシック" charset="0"/>
              </a:rPr>
              <a:t>إشعياء 40: 22</a:t>
            </a:r>
            <a:endParaRPr lang="en-US" sz="2800" b="1" dirty="0">
              <a:ea typeface="ＭＳ Ｐゴシック" charset="0"/>
            </a:endParaRPr>
          </a:p>
        </p:txBody>
      </p:sp>
      <p:sp>
        <p:nvSpPr>
          <p:cNvPr id="4" name="Title 1"/>
          <p:cNvSpPr txBox="1">
            <a:spLocks/>
          </p:cNvSpPr>
          <p:nvPr/>
        </p:nvSpPr>
        <p:spPr bwMode="auto">
          <a:xfrm>
            <a:off x="0" y="44624"/>
            <a:ext cx="9108504" cy="2088232"/>
          </a:xfrm>
          <a:prstGeom prst="rect">
            <a:avLst/>
          </a:prstGeom>
          <a:noFill/>
          <a:ln>
            <a:noFill/>
          </a:ln>
        </p:spPr>
        <p:txBody>
          <a:bodyPr lIns="90000" tIns="46800" rIns="90000" bIns="46800" anchor="ctr"/>
          <a:lstStyle>
            <a:defPPr>
              <a:defRPr lang="en-GB"/>
            </a:defPPr>
            <a:lvl1pPr algn="ctr" eaLnBrk="0" hangingPunct="0">
              <a:lnSpc>
                <a:spcPct val="95000"/>
              </a:lnSpc>
              <a:buClr>
                <a:srgbClr val="000000"/>
              </a:buClr>
              <a:buSzPct val="100000"/>
              <a:buFont typeface="Times New Roman" charset="0"/>
              <a:defRPr sz="4000" b="1">
                <a:solidFill>
                  <a:srgbClr val="FFFFFF"/>
                </a:solidFill>
                <a:effectLst>
                  <a:glow rad="101600">
                    <a:schemeClr val="tx1">
                      <a:alpha val="75000"/>
                    </a:schemeClr>
                  </a:glow>
                </a:effectLst>
                <a:latin typeface="Arial"/>
                <a:cs typeface="Arial"/>
              </a:defRPr>
            </a:lvl1pPr>
            <a:lvl2pPr algn="ctr" eaLnBrk="0" hangingPunct="0">
              <a:lnSpc>
                <a:spcPct val="95000"/>
              </a:lnSpc>
              <a:buClr>
                <a:srgbClr val="000000"/>
              </a:buClr>
              <a:buSzPct val="100000"/>
              <a:buFont typeface="Times New Roman" charset="0"/>
              <a:defRPr sz="4400">
                <a:solidFill>
                  <a:srgbClr val="000000"/>
                </a:solidFill>
                <a:latin typeface="Times New Roman" pitchFamily="16" charset="0"/>
                <a:cs typeface="Geneva" charset="0"/>
              </a:defRPr>
            </a:lvl2pPr>
            <a:lvl3pPr algn="ctr" eaLnBrk="0" hangingPunct="0">
              <a:lnSpc>
                <a:spcPct val="95000"/>
              </a:lnSpc>
              <a:buClr>
                <a:srgbClr val="000000"/>
              </a:buClr>
              <a:buSzPct val="100000"/>
              <a:buFont typeface="Times New Roman" charset="0"/>
              <a:defRPr sz="4400">
                <a:solidFill>
                  <a:srgbClr val="000000"/>
                </a:solidFill>
                <a:latin typeface="Times New Roman" pitchFamily="16" charset="0"/>
                <a:cs typeface="Geneva" charset="0"/>
              </a:defRPr>
            </a:lvl3pPr>
            <a:lvl4pPr algn="ctr" eaLnBrk="0" hangingPunct="0">
              <a:lnSpc>
                <a:spcPct val="95000"/>
              </a:lnSpc>
              <a:buClr>
                <a:srgbClr val="000000"/>
              </a:buClr>
              <a:buSzPct val="100000"/>
              <a:buFont typeface="Times New Roman" charset="0"/>
              <a:defRPr sz="4400">
                <a:solidFill>
                  <a:srgbClr val="000000"/>
                </a:solidFill>
                <a:latin typeface="Times New Roman" pitchFamily="16" charset="0"/>
                <a:cs typeface="Geneva" charset="0"/>
              </a:defRPr>
            </a:lvl4pPr>
            <a:lvl5pPr algn="ctr" eaLnBrk="0" hangingPunct="0">
              <a:lnSpc>
                <a:spcPct val="95000"/>
              </a:lnSpc>
              <a:buClr>
                <a:srgbClr val="000000"/>
              </a:buClr>
              <a:buSzPct val="100000"/>
              <a:buFont typeface="Times New Roman" charset="0"/>
              <a:defRPr sz="4400">
                <a:solidFill>
                  <a:srgbClr val="000000"/>
                </a:solidFill>
                <a:latin typeface="Times New Roman" pitchFamily="16" charset="0"/>
                <a:cs typeface="Geneva" charset="0"/>
              </a:defRPr>
            </a:lvl5pPr>
            <a:lvl6pPr marL="457200" algn="ctr" defTabSz="449263"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ar-JO" sz="44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إنه هو </a:t>
            </a:r>
            <a:r>
              <a:rPr kumimoji="0" lang="ar-JO" sz="4400" b="1" i="0" u="none" strike="noStrike" kern="1200" cap="none" spc="0" normalizeH="0" baseline="0" noProof="0" dirty="0">
                <a:ln>
                  <a:noFill/>
                </a:ln>
                <a:solidFill>
                  <a:srgbClr val="FFFF00"/>
                </a:solidFill>
                <a:effectLst>
                  <a:glow rad="101600">
                    <a:srgbClr val="000000">
                      <a:alpha val="75000"/>
                    </a:srgbClr>
                  </a:glow>
                </a:effectLst>
                <a:uLnTx/>
                <a:uFillTx/>
                <a:latin typeface="Arial"/>
                <a:ea typeface="ＭＳ Ｐゴシック" charset="0"/>
                <a:cs typeface="Arial"/>
              </a:rPr>
              <a:t>الجالس على كرة الأرض </a:t>
            </a:r>
            <a:r>
              <a:rPr kumimoji="0" lang="ar-JO" sz="44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وسكانها كالجراد. هو الباسط </a:t>
            </a:r>
            <a:r>
              <a:rPr kumimoji="0" lang="ar-JO" sz="4400" b="1" i="0" u="none" strike="noStrike" kern="1200" cap="none" spc="0" normalizeH="0" baseline="0" noProof="0" dirty="0">
                <a:ln>
                  <a:noFill/>
                </a:ln>
                <a:solidFill>
                  <a:srgbClr val="FFFF00"/>
                </a:solidFill>
                <a:effectLst>
                  <a:glow rad="101600">
                    <a:srgbClr val="000000">
                      <a:alpha val="75000"/>
                    </a:srgbClr>
                  </a:glow>
                </a:effectLst>
                <a:uLnTx/>
                <a:uFillTx/>
                <a:latin typeface="Arial"/>
                <a:ea typeface="ＭＳ Ｐゴシック" charset="0"/>
                <a:cs typeface="Arial"/>
              </a:rPr>
              <a:t>السماوات كسرادق</a:t>
            </a:r>
            <a:r>
              <a:rPr kumimoji="0" lang="ar-JO" sz="44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 وينشرها كخيمة للسكنى، </a:t>
            </a:r>
            <a:endParaRPr kumimoji="0" lang="en-US" sz="44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Tree>
    <p:extLst>
      <p:ext uri="{BB962C8B-B14F-4D97-AF65-F5344CB8AC3E}">
        <p14:creationId xmlns:p14="http://schemas.microsoft.com/office/powerpoint/2010/main" val="4034010486"/>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266" name="Picture 2" descr="stupidcliff.jpg"/>
          <p:cNvPicPr>
            <a:picLocks noChangeAspect="1"/>
          </p:cNvPicPr>
          <p:nvPr/>
        </p:nvPicPr>
        <p:blipFill>
          <a:blip r:embed="rId3" cstate="print"/>
          <a:srcRect/>
          <a:stretch>
            <a:fillRect/>
          </a:stretch>
        </p:blipFill>
        <p:spPr bwMode="auto">
          <a:xfrm>
            <a:off x="-87313" y="0"/>
            <a:ext cx="9339263" cy="6858000"/>
          </a:xfrm>
          <a:prstGeom prst="rect">
            <a:avLst/>
          </a:prstGeom>
          <a:noFill/>
          <a:ln w="9525">
            <a:noFill/>
            <a:miter lim="800000"/>
            <a:headEnd/>
            <a:tailEnd/>
          </a:ln>
        </p:spPr>
      </p:pic>
      <p:sp>
        <p:nvSpPr>
          <p:cNvPr id="2" name="Title 1"/>
          <p:cNvSpPr>
            <a:spLocks noGrp="1"/>
          </p:cNvSpPr>
          <p:nvPr>
            <p:ph type="title"/>
          </p:nvPr>
        </p:nvSpPr>
        <p:spPr>
          <a:xfrm>
            <a:off x="4427984" y="-27384"/>
            <a:ext cx="4752528" cy="1141413"/>
          </a:xfrm>
          <a:extLst>
            <a:ext uri="{909E8E84-426E-40dd-AFC4-6F175D3DCCD1}"/>
            <a:ext uri="{91240B29-F687-4f45-9708-019B960494DF}"/>
            <a:ext uri="{FAA26D3D-D897-4be2-8F04-BA451C77F1D7}"/>
          </a:extLst>
        </p:spPr>
        <p:txBody>
          <a:bodyPr/>
          <a:lstStyle/>
          <a:p>
            <a:pPr>
              <a:buFont typeface="Times New Roman" charset="0"/>
              <a:buNone/>
              <a:defRPr/>
            </a:pPr>
            <a:r>
              <a:rPr lang="ar-JO" sz="4000" b="1" kern="1200" dirty="0">
                <a:effectLst>
                  <a:glow rad="101600">
                    <a:schemeClr val="tx1">
                      <a:alpha val="75000"/>
                    </a:schemeClr>
                  </a:glow>
                </a:effectLst>
                <a:ea typeface="ＭＳ Ｐゴシック" charset="0"/>
              </a:rPr>
              <a:t>إشعياء 40: 23- 24</a:t>
            </a:r>
            <a:endParaRPr lang="en-US" sz="4000" b="1" kern="1200" dirty="0">
              <a:effectLst>
                <a:glow rad="101600">
                  <a:schemeClr val="tx1">
                    <a:alpha val="75000"/>
                  </a:schemeClr>
                </a:glow>
              </a:effectLst>
              <a:ea typeface="ＭＳ Ｐゴシック" charset="0"/>
            </a:endParaRPr>
          </a:p>
        </p:txBody>
      </p:sp>
      <p:sp>
        <p:nvSpPr>
          <p:cNvPr id="4" name="Title 1"/>
          <p:cNvSpPr txBox="1">
            <a:spLocks/>
          </p:cNvSpPr>
          <p:nvPr/>
        </p:nvSpPr>
        <p:spPr bwMode="auto">
          <a:xfrm>
            <a:off x="2195736" y="2060848"/>
            <a:ext cx="7056784" cy="2448272"/>
          </a:xfrm>
          <a:prstGeom prst="rect">
            <a:avLst/>
          </a:prstGeom>
          <a:noFill/>
          <a:ln>
            <a:noFill/>
          </a:ln>
        </p:spPr>
        <p:txBody>
          <a:bodyPr lIns="90000" tIns="46800" rIns="90000" bIns="46800" anchor="ct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ar-JO" sz="4400" b="1" i="0" u="none" strike="noStrike" kern="1200" cap="none" spc="0" normalizeH="0" baseline="30000" noProof="0" dirty="0">
                <a:ln>
                  <a:noFill/>
                </a:ln>
                <a:solidFill>
                  <a:srgbClr val="FFFFFF"/>
                </a:solidFill>
                <a:effectLst>
                  <a:glow rad="355600">
                    <a:srgbClr val="000000">
                      <a:alpha val="75000"/>
                    </a:srgbClr>
                  </a:glow>
                </a:effectLst>
                <a:uLnTx/>
                <a:uFillTx/>
                <a:latin typeface="Arial"/>
                <a:ea typeface="ＭＳ Ｐゴシック" charset="0"/>
                <a:cs typeface="Arial"/>
              </a:rPr>
              <a:t>يجعل العظماء كالعدم، والحكام كلا شيء. فما كادوا يغرسون ويزرعون ويتأصلون في الأرض حتى نفخ عليهم، فذووا وعصفت بهم زوبعة كالتبن. </a:t>
            </a:r>
            <a:endParaRPr kumimoji="0" lang="en-US" sz="4400" b="1" i="0" u="none" strike="noStrike" kern="1200" cap="none" spc="0" normalizeH="0" baseline="0" noProof="0" dirty="0">
              <a:ln>
                <a:noFill/>
              </a:ln>
              <a:solidFill>
                <a:srgbClr val="FFFFFF"/>
              </a:solidFill>
              <a:effectLst>
                <a:glow rad="355600">
                  <a:srgbClr val="000000">
                    <a:alpha val="75000"/>
                  </a:srgbClr>
                </a:glow>
              </a:effectLst>
              <a:uLnTx/>
              <a:uFillTx/>
              <a:latin typeface="Arial"/>
              <a:ea typeface="ＭＳ Ｐゴシック" charset="0"/>
              <a:cs typeface="Arial"/>
            </a:endParaRPr>
          </a:p>
        </p:txBody>
      </p:sp>
    </p:spTree>
    <p:extLst>
      <p:ext uri="{BB962C8B-B14F-4D97-AF65-F5344CB8AC3E}">
        <p14:creationId xmlns:p14="http://schemas.microsoft.com/office/powerpoint/2010/main" val="3055777648"/>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90" name="Picture 4" descr="earth middle east.jpg"/>
          <p:cNvPicPr>
            <a:picLocks noChangeAspect="1"/>
          </p:cNvPicPr>
          <p:nvPr/>
        </p:nvPicPr>
        <p:blipFill>
          <a:blip r:embed="rId3" cstate="print"/>
          <a:srcRect/>
          <a:stretch>
            <a:fillRect/>
          </a:stretch>
        </p:blipFill>
        <p:spPr bwMode="auto">
          <a:xfrm>
            <a:off x="0" y="0"/>
            <a:ext cx="6858000" cy="6858000"/>
          </a:xfrm>
          <a:prstGeom prst="rect">
            <a:avLst/>
          </a:prstGeom>
          <a:noFill/>
          <a:ln w="9525">
            <a:noFill/>
            <a:miter lim="800000"/>
            <a:headEnd/>
            <a:tailEnd/>
          </a:ln>
        </p:spPr>
      </p:pic>
      <p:sp>
        <p:nvSpPr>
          <p:cNvPr id="2" name="Title 1"/>
          <p:cNvSpPr>
            <a:spLocks noGrp="1"/>
          </p:cNvSpPr>
          <p:nvPr>
            <p:ph type="title"/>
          </p:nvPr>
        </p:nvSpPr>
        <p:spPr>
          <a:xfrm>
            <a:off x="4572000" y="-27384"/>
            <a:ext cx="4752528" cy="1141413"/>
          </a:xfrm>
          <a:extLst>
            <a:ext uri="{909E8E84-426E-40dd-AFC4-6F175D3DCCD1}"/>
            <a:ext uri="{91240B29-F687-4f45-9708-019B960494DF}"/>
            <a:ext uri="{FAA26D3D-D897-4be2-8F04-BA451C77F1D7}"/>
          </a:extLst>
        </p:spPr>
        <p:txBody>
          <a:bodyPr/>
          <a:lstStyle/>
          <a:p>
            <a:pPr>
              <a:buFont typeface="Times New Roman" charset="0"/>
              <a:buNone/>
              <a:defRPr/>
            </a:pPr>
            <a:r>
              <a:rPr lang="ar-JO" sz="3600" b="1" kern="1200" dirty="0">
                <a:effectLst>
                  <a:glow rad="101600">
                    <a:schemeClr val="tx1">
                      <a:alpha val="75000"/>
                    </a:schemeClr>
                  </a:glow>
                </a:effectLst>
                <a:ea typeface="ＭＳ Ｐゴシック" charset="0"/>
              </a:rPr>
              <a:t>إشعياء 40:25</a:t>
            </a:r>
            <a:endParaRPr lang="en-US" sz="3600" b="1" kern="1200" dirty="0">
              <a:effectLst>
                <a:glow rad="101600">
                  <a:schemeClr val="tx1">
                    <a:alpha val="75000"/>
                  </a:schemeClr>
                </a:glow>
              </a:effectLst>
              <a:ea typeface="ＭＳ Ｐゴシック" charset="0"/>
            </a:endParaRPr>
          </a:p>
        </p:txBody>
      </p:sp>
      <p:sp>
        <p:nvSpPr>
          <p:cNvPr id="4" name="Title 1"/>
          <p:cNvSpPr txBox="1">
            <a:spLocks/>
          </p:cNvSpPr>
          <p:nvPr/>
        </p:nvSpPr>
        <p:spPr bwMode="auto">
          <a:xfrm>
            <a:off x="4355976" y="980728"/>
            <a:ext cx="4788024" cy="2592288"/>
          </a:xfrm>
          <a:prstGeom prst="rect">
            <a:avLst/>
          </a:prstGeom>
          <a:noFill/>
          <a:ln>
            <a:noFill/>
          </a:ln>
        </p:spPr>
        <p:txBody>
          <a:bodyPr lIns="90000" tIns="46800" rIns="90000" bIns="46800" anchor="ctr"/>
          <a:lstStyle>
            <a:defPPr>
              <a:defRPr lang="en-GB"/>
            </a:defPPr>
            <a:lvl1pPr algn="ctr" eaLnBrk="0" hangingPunct="0">
              <a:lnSpc>
                <a:spcPct val="95000"/>
              </a:lnSpc>
              <a:buClr>
                <a:srgbClr val="000000"/>
              </a:buClr>
              <a:buSzPct val="100000"/>
              <a:buFont typeface="Times New Roman" charset="0"/>
              <a:defRPr sz="4000" b="1">
                <a:solidFill>
                  <a:srgbClr val="FFFFFF"/>
                </a:solidFill>
                <a:effectLst>
                  <a:glow rad="101600">
                    <a:schemeClr val="tx1">
                      <a:alpha val="75000"/>
                    </a:schemeClr>
                  </a:glow>
                </a:effectLst>
                <a:latin typeface="Arial"/>
                <a:cs typeface="Arial"/>
              </a:defRPr>
            </a:lvl1pPr>
            <a:lvl2pPr algn="ctr" eaLnBrk="0" hangingPunct="0">
              <a:lnSpc>
                <a:spcPct val="95000"/>
              </a:lnSpc>
              <a:buClr>
                <a:srgbClr val="000000"/>
              </a:buClr>
              <a:buSzPct val="100000"/>
              <a:buFont typeface="Times New Roman" charset="0"/>
              <a:defRPr sz="4400">
                <a:solidFill>
                  <a:srgbClr val="000000"/>
                </a:solidFill>
                <a:latin typeface="Times New Roman" pitchFamily="16" charset="0"/>
                <a:cs typeface="Geneva" charset="0"/>
              </a:defRPr>
            </a:lvl2pPr>
            <a:lvl3pPr algn="ctr" eaLnBrk="0" hangingPunct="0">
              <a:lnSpc>
                <a:spcPct val="95000"/>
              </a:lnSpc>
              <a:buClr>
                <a:srgbClr val="000000"/>
              </a:buClr>
              <a:buSzPct val="100000"/>
              <a:buFont typeface="Times New Roman" charset="0"/>
              <a:defRPr sz="4400">
                <a:solidFill>
                  <a:srgbClr val="000000"/>
                </a:solidFill>
                <a:latin typeface="Times New Roman" pitchFamily="16" charset="0"/>
                <a:cs typeface="Geneva" charset="0"/>
              </a:defRPr>
            </a:lvl3pPr>
            <a:lvl4pPr algn="ctr" eaLnBrk="0" hangingPunct="0">
              <a:lnSpc>
                <a:spcPct val="95000"/>
              </a:lnSpc>
              <a:buClr>
                <a:srgbClr val="000000"/>
              </a:buClr>
              <a:buSzPct val="100000"/>
              <a:buFont typeface="Times New Roman" charset="0"/>
              <a:defRPr sz="4400">
                <a:solidFill>
                  <a:srgbClr val="000000"/>
                </a:solidFill>
                <a:latin typeface="Times New Roman" pitchFamily="16" charset="0"/>
                <a:cs typeface="Geneva" charset="0"/>
              </a:defRPr>
            </a:lvl4pPr>
            <a:lvl5pPr algn="ctr" eaLnBrk="0" hangingPunct="0">
              <a:lnSpc>
                <a:spcPct val="95000"/>
              </a:lnSpc>
              <a:buClr>
                <a:srgbClr val="000000"/>
              </a:buClr>
              <a:buSzPct val="100000"/>
              <a:buFont typeface="Times New Roman" charset="0"/>
              <a:defRPr sz="4400">
                <a:solidFill>
                  <a:srgbClr val="000000"/>
                </a:solidFill>
                <a:latin typeface="Times New Roman" pitchFamily="16" charset="0"/>
                <a:cs typeface="Geneva" charset="0"/>
              </a:defRPr>
            </a:lvl5pPr>
            <a:lvl6pPr marL="457200" algn="ctr" defTabSz="449263"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ar-JO"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فبمن تشبهونني فأساويه يقول القدوس. </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Tree>
    <p:extLst>
      <p:ext uri="{BB962C8B-B14F-4D97-AF65-F5344CB8AC3E}">
        <p14:creationId xmlns:p14="http://schemas.microsoft.com/office/powerpoint/2010/main" val="18240305"/>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314" name="Picture 1"/>
          <p:cNvPicPr>
            <a:picLocks noChangeAspect="1" noChangeArrowheads="1"/>
          </p:cNvPicPr>
          <p:nvPr/>
        </p:nvPicPr>
        <p:blipFill>
          <a:blip r:embed="rId3" cstate="print"/>
          <a:srcRect/>
          <a:stretch>
            <a:fillRect/>
          </a:stretch>
        </p:blipFill>
        <p:spPr bwMode="auto">
          <a:xfrm>
            <a:off x="0" y="0"/>
            <a:ext cx="9142413" cy="6858000"/>
          </a:xfrm>
          <a:prstGeom prst="rect">
            <a:avLst/>
          </a:prstGeom>
          <a:noFill/>
          <a:ln w="9525">
            <a:noFill/>
            <a:miter lim="800000"/>
            <a:headEnd/>
            <a:tailEnd/>
          </a:ln>
        </p:spPr>
      </p:pic>
      <p:sp>
        <p:nvSpPr>
          <p:cNvPr id="22530" name="Text Box 2"/>
          <p:cNvSpPr txBox="1">
            <a:spLocks noChangeArrowheads="1"/>
          </p:cNvSpPr>
          <p:nvPr/>
        </p:nvSpPr>
        <p:spPr bwMode="auto">
          <a:xfrm>
            <a:off x="327025" y="44450"/>
            <a:ext cx="7124700" cy="2447925"/>
          </a:xfrm>
          <a:prstGeom prst="rect">
            <a:avLst/>
          </a:prstGeom>
          <a:noFill/>
          <a:ln w="9525">
            <a:noFill/>
            <a:round/>
            <a:headEnd/>
            <a:tailEnd/>
          </a:ln>
          <a:effectLst/>
        </p:spPr>
        <p:txBody>
          <a:bodyPr lIns="81639" tIns="40820" rIns="81639" bIns="40820"/>
          <a:lstStyle>
            <a:lvl1pP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3200">
                <a:solidFill>
                  <a:srgbClr val="FFFFFF"/>
                </a:solidFill>
                <a:latin typeface="Arial" charset="0"/>
                <a:ea typeface="MS PGothic" charset="0"/>
                <a:cs typeface="Arial" charset="0"/>
              </a:defRPr>
            </a:lvl1pPr>
            <a:lvl2pPr marL="742950" indent="-28575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800">
                <a:solidFill>
                  <a:srgbClr val="FFFFFF"/>
                </a:solidFill>
                <a:latin typeface="Arial" charset="0"/>
                <a:ea typeface="MS PGothic" charset="0"/>
                <a:cs typeface="Arial" charset="0"/>
              </a:defRPr>
            </a:lvl2pPr>
            <a:lvl3pP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rgbClr val="FFFFFF"/>
                </a:solidFill>
                <a:latin typeface="Arial" charset="0"/>
                <a:ea typeface="MS PGothic" charset="0"/>
                <a:cs typeface="Arial" charset="0"/>
              </a:defRPr>
            </a:lvl3pPr>
            <a:lvl4pP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000">
                <a:solidFill>
                  <a:srgbClr val="FFFFFF"/>
                </a:solidFill>
                <a:latin typeface="Arial" charset="0"/>
                <a:ea typeface="MS PGothic" charset="0"/>
                <a:cs typeface="Arial" charset="0"/>
              </a:defRPr>
            </a:lvl4pPr>
            <a:lvl5pP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000">
                <a:solidFill>
                  <a:srgbClr val="FFFFFF"/>
                </a:solidFill>
                <a:latin typeface="Arial" charset="0"/>
                <a:ea typeface="MS PGothic" charset="0"/>
                <a:cs typeface="Arial" charset="0"/>
              </a:defRPr>
            </a:lvl5pPr>
            <a:lvl6pPr>
              <a:buFont typeface="Wingdings" charse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000">
                <a:solidFill>
                  <a:srgbClr val="FFFFFF"/>
                </a:solidFill>
                <a:latin typeface="Arial" charset="0"/>
                <a:ea typeface="MS PGothic" charset="0"/>
                <a:cs typeface="Arial" charset="0"/>
              </a:defRPr>
            </a:lvl6pPr>
            <a:lvl7pPr>
              <a:buFont typeface="Wingdings" charse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000">
                <a:solidFill>
                  <a:srgbClr val="FFFFFF"/>
                </a:solidFill>
                <a:latin typeface="Arial" charset="0"/>
                <a:ea typeface="MS PGothic" charset="0"/>
                <a:cs typeface="Arial" charset="0"/>
              </a:defRPr>
            </a:lvl7pPr>
            <a:lvl8pPr>
              <a:buFont typeface="Wingdings" charse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000">
                <a:solidFill>
                  <a:srgbClr val="FFFFFF"/>
                </a:solidFill>
                <a:latin typeface="Arial" charset="0"/>
                <a:ea typeface="MS PGothic" charset="0"/>
                <a:cs typeface="Arial" charset="0"/>
              </a:defRPr>
            </a:lvl8pPr>
            <a:lvl9pPr>
              <a:buFont typeface="Wingdings" charse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000">
                <a:solidFill>
                  <a:srgbClr val="FFFFFF"/>
                </a:solidFill>
                <a:latin typeface="Arial" charset="0"/>
                <a:ea typeface="MS PGothic" charset="0"/>
                <a:cs typeface="Arial" charset="0"/>
              </a:defRPr>
            </a:lvl9pPr>
          </a:lstStyle>
          <a:p>
            <a:pPr marL="0" marR="0" lvl="0" indent="0" algn="r" defTabSz="449263" rtl="1" eaLnBrk="1" fontAlgn="base" latinLnBrk="0" hangingPunct="1">
              <a:lnSpc>
                <a:spcPct val="93000"/>
              </a:lnSpc>
              <a:spcBef>
                <a:spcPct val="0"/>
              </a:spcBef>
              <a:spcAft>
                <a:spcPct val="0"/>
              </a:spcAft>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MS PGothic" charset="0"/>
                <a:cs typeface="Arial" charset="0"/>
              </a:rPr>
              <a:t>ارفعوا إلى العلاء عيونكم وانظروا من خلق هذه. من الذي يخرج بعدد جندها يدعو كلها بأسماء. </a:t>
            </a:r>
            <a:endParaRPr kumimoji="0" lang="en-GB"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MS PGothic" charset="0"/>
              <a:cs typeface="Arial" charset="0"/>
            </a:endParaRPr>
          </a:p>
        </p:txBody>
      </p:sp>
      <p:sp>
        <p:nvSpPr>
          <p:cNvPr id="7" name="Text Box 2"/>
          <p:cNvSpPr txBox="1">
            <a:spLocks noChangeArrowheads="1"/>
          </p:cNvSpPr>
          <p:nvPr/>
        </p:nvSpPr>
        <p:spPr bwMode="auto">
          <a:xfrm>
            <a:off x="1619250" y="5373688"/>
            <a:ext cx="7489825" cy="1511300"/>
          </a:xfrm>
          <a:prstGeom prst="rect">
            <a:avLst/>
          </a:prstGeom>
          <a:noFill/>
          <a:ln w="9525">
            <a:noFill/>
            <a:round/>
            <a:headEnd/>
            <a:tailEnd/>
          </a:ln>
          <a:effectLst/>
        </p:spPr>
        <p:txBody>
          <a:bodyPr lIns="81639" tIns="40820" rIns="81639" bIns="40820"/>
          <a:lstStyle>
            <a:lvl1pP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3200">
                <a:solidFill>
                  <a:srgbClr val="FFFFFF"/>
                </a:solidFill>
                <a:latin typeface="Arial" charset="0"/>
                <a:ea typeface="MS PGothic" charset="0"/>
                <a:cs typeface="Arial" charset="0"/>
              </a:defRPr>
            </a:lvl1pPr>
            <a:lvl2pPr marL="742950" indent="-28575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800">
                <a:solidFill>
                  <a:srgbClr val="FFFFFF"/>
                </a:solidFill>
                <a:latin typeface="Arial" charset="0"/>
                <a:ea typeface="MS PGothic" charset="0"/>
                <a:cs typeface="Arial" charset="0"/>
              </a:defRPr>
            </a:lvl2pPr>
            <a:lvl3pP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rgbClr val="FFFFFF"/>
                </a:solidFill>
                <a:latin typeface="Arial" charset="0"/>
                <a:ea typeface="MS PGothic" charset="0"/>
                <a:cs typeface="Arial" charset="0"/>
              </a:defRPr>
            </a:lvl3pPr>
            <a:lvl4pP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000">
                <a:solidFill>
                  <a:srgbClr val="FFFFFF"/>
                </a:solidFill>
                <a:latin typeface="Arial" charset="0"/>
                <a:ea typeface="MS PGothic" charset="0"/>
                <a:cs typeface="Arial" charset="0"/>
              </a:defRPr>
            </a:lvl4pPr>
            <a:lvl5pP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000">
                <a:solidFill>
                  <a:srgbClr val="FFFFFF"/>
                </a:solidFill>
                <a:latin typeface="Arial" charset="0"/>
                <a:ea typeface="MS PGothic" charset="0"/>
                <a:cs typeface="Arial" charset="0"/>
              </a:defRPr>
            </a:lvl5pPr>
            <a:lvl6pPr>
              <a:buFont typeface="Wingdings" charse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000">
                <a:solidFill>
                  <a:srgbClr val="FFFFFF"/>
                </a:solidFill>
                <a:latin typeface="Arial" charset="0"/>
                <a:ea typeface="MS PGothic" charset="0"/>
                <a:cs typeface="Arial" charset="0"/>
              </a:defRPr>
            </a:lvl6pPr>
            <a:lvl7pPr>
              <a:buFont typeface="Wingdings" charse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000">
                <a:solidFill>
                  <a:srgbClr val="FFFFFF"/>
                </a:solidFill>
                <a:latin typeface="Arial" charset="0"/>
                <a:ea typeface="MS PGothic" charset="0"/>
                <a:cs typeface="Arial" charset="0"/>
              </a:defRPr>
            </a:lvl7pPr>
            <a:lvl8pPr>
              <a:buFont typeface="Wingdings" charse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000">
                <a:solidFill>
                  <a:srgbClr val="FFFFFF"/>
                </a:solidFill>
                <a:latin typeface="Arial" charset="0"/>
                <a:ea typeface="MS PGothic" charset="0"/>
                <a:cs typeface="Arial" charset="0"/>
              </a:defRPr>
            </a:lvl8pPr>
            <a:lvl9pPr>
              <a:buFont typeface="Wingdings" charse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000">
                <a:solidFill>
                  <a:srgbClr val="FFFFFF"/>
                </a:solidFill>
                <a:latin typeface="Arial" charset="0"/>
                <a:ea typeface="MS PGothic" charset="0"/>
                <a:cs typeface="Arial" charset="0"/>
              </a:defRPr>
            </a:lvl9pPr>
          </a:lstStyle>
          <a:p>
            <a:pPr marL="0" marR="0" lvl="0" indent="0" algn="r" defTabSz="449263" rtl="1" eaLnBrk="1" fontAlgn="base" latinLnBrk="0" hangingPunct="1">
              <a:lnSpc>
                <a:spcPct val="93000"/>
              </a:lnSpc>
              <a:spcBef>
                <a:spcPct val="0"/>
              </a:spcBef>
              <a:spcAft>
                <a:spcPct val="0"/>
              </a:spcAft>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ru-RU"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MS PGothic" charset="0"/>
                <a:cs typeface="Arial" charset="0"/>
              </a:rPr>
              <a:t>"</a:t>
            </a: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MS PGothic" charset="0"/>
                <a:cs typeface="Arial" charset="0"/>
              </a:rPr>
              <a:t> لكثرة القوة وكونه شديد القدرة لا يفقد احد</a:t>
            </a:r>
            <a:r>
              <a:rPr kumimoji="0" lang="en-GB"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MS PGothic" charset="0"/>
                <a:cs typeface="Arial" charset="0"/>
              </a:rPr>
              <a:t>.</a:t>
            </a: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MS PGothic" charset="0"/>
                <a:cs typeface="Arial" charset="0"/>
              </a:rPr>
              <a:t> </a:t>
            </a:r>
          </a:p>
          <a:p>
            <a:pPr marL="0" marR="0" lvl="0" indent="0" algn="r" defTabSz="449263" rtl="0" eaLnBrk="1" fontAlgn="base" latinLnBrk="0" hangingPunct="1">
              <a:lnSpc>
                <a:spcPct val="93000"/>
              </a:lnSpc>
              <a:spcBef>
                <a:spcPct val="0"/>
              </a:spcBef>
              <a:spcAft>
                <a:spcPct val="0"/>
              </a:spcAft>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ar-SA"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MS PGothic" charset="0"/>
                <a:cs typeface="Arial" charset="0"/>
              </a:rPr>
              <a:t>      </a:t>
            </a: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MS PGothic" charset="0"/>
                <a:cs typeface="Arial" charset="0"/>
              </a:rPr>
              <a:t>(إش40: 26)</a:t>
            </a:r>
            <a:endParaRPr kumimoji="0" lang="en-GB"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MS PGothic" charset="0"/>
              <a:cs typeface="Arial" charset="0"/>
            </a:endParaRPr>
          </a:p>
        </p:txBody>
      </p:sp>
      <p:sp>
        <p:nvSpPr>
          <p:cNvPr id="3" name="Rectangle 2"/>
          <p:cNvSpPr/>
          <p:nvPr/>
        </p:nvSpPr>
        <p:spPr>
          <a:xfrm rot="19937028">
            <a:off x="-191114" y="3343242"/>
            <a:ext cx="9934497" cy="1015663"/>
          </a:xfrm>
          <a:prstGeom prst="rect">
            <a:avLst/>
          </a:prstGeom>
          <a:noFill/>
        </p:spPr>
        <p:txBody>
          <a:bodyPr>
            <a:spAutoFit/>
          </a:bodyPr>
          <a:lstStyle/>
          <a:p>
            <a:pPr marL="0" marR="0" lvl="0" indent="0" algn="ctr" defTabSz="449263" rtl="0" eaLnBrk="1" fontAlgn="base" latinLnBrk="0" hangingPunct="1">
              <a:lnSpc>
                <a:spcPct val="100000"/>
              </a:lnSpc>
              <a:spcBef>
                <a:spcPct val="0"/>
              </a:spcBef>
              <a:spcAft>
                <a:spcPct val="0"/>
              </a:spcAft>
              <a:buClrTx/>
              <a:buSzTx/>
              <a:buFontTx/>
              <a:buNone/>
              <a:tabLst/>
              <a:defRPr/>
            </a:pPr>
            <a:r>
              <a:rPr kumimoji="0" lang="ar-JO" sz="6000" b="1" i="0" u="none" strike="noStrike" kern="1200" cap="none" spc="0" normalizeH="0" baseline="0" noProof="0" dirty="0">
                <a:ln w="18415" cmpd="sng">
                  <a:solidFill>
                    <a:srgbClr val="FFFFFF"/>
                  </a:solidFill>
                  <a:prstDash val="solid"/>
                </a:ln>
                <a:solidFill>
                  <a:srgbClr val="FFFFFF"/>
                </a:solidFill>
                <a:effectLst>
                  <a:glow rad="127000">
                    <a:srgbClr val="000000"/>
                  </a:glow>
                  <a:outerShdw blurRad="63500" dir="3600000" algn="tl" rotWithShape="0">
                    <a:srgbClr val="000000">
                      <a:alpha val="70000"/>
                    </a:srgbClr>
                  </a:outerShdw>
                </a:effectLst>
                <a:uLnTx/>
                <a:uFillTx/>
                <a:latin typeface="Arial" charset="0"/>
                <a:ea typeface="ＭＳ Ｐゴシック" charset="0"/>
                <a:cs typeface="ＭＳ Ｐゴシック" charset="0"/>
              </a:rPr>
              <a:t>إنه أكــــــــــبر</a:t>
            </a:r>
            <a:endParaRPr kumimoji="0" lang="en-US" sz="6000" b="1" i="0" u="none" strike="noStrike" kern="1200" cap="none" spc="0" normalizeH="0" baseline="0" noProof="0" dirty="0">
              <a:ln w="18415" cmpd="sng">
                <a:solidFill>
                  <a:srgbClr val="FFFFFF"/>
                </a:solidFill>
                <a:prstDash val="solid"/>
              </a:ln>
              <a:solidFill>
                <a:srgbClr val="FFFFFF"/>
              </a:solidFill>
              <a:effectLst>
                <a:glow rad="127000">
                  <a:srgbClr val="000000"/>
                </a:glow>
                <a:outerShdw blurRad="63500" dir="3600000" algn="tl" rotWithShape="0">
                  <a:srgbClr val="000000">
                    <a:alpha val="70000"/>
                  </a:srgbClr>
                </a:outerShd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8082953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Title 1"/>
          <p:cNvSpPr>
            <a:spLocks noGrp="1"/>
          </p:cNvSpPr>
          <p:nvPr>
            <p:ph type="title"/>
          </p:nvPr>
        </p:nvSpPr>
        <p:spPr>
          <a:xfrm>
            <a:off x="0" y="5445223"/>
            <a:ext cx="9144000" cy="1296889"/>
          </a:xfrm>
          <a:extLst>
            <a:ext uri="{909E8E84-426E-40dd-AFC4-6F175D3DCCD1}"/>
            <a:ext uri="{91240B29-F687-4f45-9708-019B960494DF}"/>
            <a:ext uri="{FAA26D3D-D897-4be2-8F04-BA451C77F1D7}"/>
          </a:extLst>
        </p:spPr>
        <p:txBody>
          <a:bodyPr/>
          <a:lstStyle/>
          <a:p>
            <a:pPr>
              <a:buFont typeface="Times New Roman" charset="0"/>
              <a:buNone/>
              <a:defRPr/>
            </a:pPr>
            <a:r>
              <a:rPr lang="en-US" sz="5400" b="1" kern="1200" dirty="0">
                <a:effectLst>
                  <a:glow rad="101600">
                    <a:schemeClr val="tx1">
                      <a:alpha val="75000"/>
                    </a:schemeClr>
                  </a:glow>
                </a:effectLst>
                <a:ea typeface="ＭＳ Ｐゴシック" charset="0"/>
              </a:rPr>
              <a:t>A building with its own zip code!</a:t>
            </a:r>
          </a:p>
        </p:txBody>
      </p:sp>
      <p:pic>
        <p:nvPicPr>
          <p:cNvPr id="270339" name="Picture 1" descr="Buildings-with-own-ZIP-Code-8.jpg"/>
          <p:cNvPicPr>
            <a:picLocks noChangeAspect="1"/>
          </p:cNvPicPr>
          <p:nvPr/>
        </p:nvPicPr>
        <p:blipFill>
          <a:blip r:embed="rId3" cstate="print"/>
          <a:srcRect/>
          <a:stretch>
            <a:fillRect/>
          </a:stretch>
        </p:blipFill>
        <p:spPr bwMode="auto">
          <a:xfrm>
            <a:off x="12700" y="0"/>
            <a:ext cx="9148763" cy="6858000"/>
          </a:xfrm>
          <a:prstGeom prst="rect">
            <a:avLst/>
          </a:prstGeom>
          <a:noFill/>
          <a:ln w="9525">
            <a:noFill/>
            <a:miter lim="800000"/>
            <a:headEnd/>
            <a:tailEnd/>
          </a:ln>
        </p:spPr>
      </p:pic>
    </p:spTree>
    <p:extLst>
      <p:ext uri="{BB962C8B-B14F-4D97-AF65-F5344CB8AC3E}">
        <p14:creationId xmlns:p14="http://schemas.microsoft.com/office/powerpoint/2010/main" val="3272947154"/>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362" name="Picture 1" descr="Hong Kong.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34498" name="Title 1"/>
          <p:cNvSpPr>
            <a:spLocks noGrp="1"/>
          </p:cNvSpPr>
          <p:nvPr>
            <p:ph type="title"/>
          </p:nvPr>
        </p:nvSpPr>
        <p:spPr>
          <a:xfrm>
            <a:off x="0" y="44450"/>
            <a:ext cx="9144000" cy="1081088"/>
          </a:xfrm>
          <a:extLst>
            <a:ext uri="{909E8E84-426E-40dd-AFC4-6F175D3DCCD1}"/>
            <a:ext uri="{91240B29-F687-4f45-9708-019B960494DF}"/>
            <a:ext uri="{FAA26D3D-D897-4be2-8F04-BA451C77F1D7}"/>
          </a:extLst>
        </p:spPr>
        <p:txBody>
          <a:bodyPr/>
          <a:lstStyle/>
          <a:p>
            <a:pPr>
              <a:buFont typeface="Times New Roman" charset="0"/>
              <a:buNone/>
              <a:defRPr/>
            </a:pPr>
            <a:r>
              <a:rPr lang="ar-JO" sz="4800" b="1" kern="1200" dirty="0">
                <a:effectLst>
                  <a:glow rad="139700">
                    <a:schemeClr val="tx1"/>
                  </a:glow>
                </a:effectLst>
                <a:ea typeface="ＭＳ Ｐゴシック" charset="0"/>
              </a:rPr>
              <a:t>هونغ </a:t>
            </a:r>
            <a:r>
              <a:rPr lang="ar-JO" sz="4800" b="1" kern="1200" dirty="0" err="1">
                <a:effectLst>
                  <a:glow rad="139700">
                    <a:schemeClr val="tx1"/>
                  </a:glow>
                </a:effectLst>
                <a:ea typeface="ＭＳ Ｐゴシック" charset="0"/>
              </a:rPr>
              <a:t>كونغ</a:t>
            </a:r>
            <a:r>
              <a:rPr lang="ar-JO" sz="4800" b="1" kern="1200" dirty="0">
                <a:effectLst>
                  <a:glow rad="139700">
                    <a:schemeClr val="tx1"/>
                  </a:glow>
                </a:effectLst>
                <a:ea typeface="ＭＳ Ｐゴシック" charset="0"/>
              </a:rPr>
              <a:t> من رحلتي</a:t>
            </a:r>
            <a:endParaRPr lang="en-US" sz="4800" b="1" kern="1200" dirty="0">
              <a:effectLst>
                <a:glow rad="139700">
                  <a:schemeClr val="tx1"/>
                </a:glow>
              </a:effectLst>
              <a:ea typeface="ＭＳ Ｐゴシック" charset="0"/>
            </a:endParaRPr>
          </a:p>
        </p:txBody>
      </p:sp>
    </p:spTree>
    <p:extLst>
      <p:ext uri="{BB962C8B-B14F-4D97-AF65-F5344CB8AC3E}">
        <p14:creationId xmlns:p14="http://schemas.microsoft.com/office/powerpoint/2010/main" val="1191332894"/>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6" name="Picture 2" descr="Look_up_woman.jpg"/>
          <p:cNvPicPr>
            <a:picLocks noChangeAspect="1"/>
          </p:cNvPicPr>
          <p:nvPr/>
        </p:nvPicPr>
        <p:blipFill>
          <a:blip r:embed="rId3" cstate="print"/>
          <a:srcRect/>
          <a:stretch>
            <a:fillRect/>
          </a:stretch>
        </p:blipFill>
        <p:spPr bwMode="auto">
          <a:xfrm>
            <a:off x="2286000" y="0"/>
            <a:ext cx="6858000" cy="6858000"/>
          </a:xfrm>
          <a:prstGeom prst="rect">
            <a:avLst/>
          </a:prstGeom>
          <a:noFill/>
          <a:ln w="9525">
            <a:noFill/>
            <a:miter lim="800000"/>
            <a:headEnd/>
            <a:tailEnd/>
          </a:ln>
        </p:spPr>
      </p:pic>
      <p:sp>
        <p:nvSpPr>
          <p:cNvPr id="136194" name="Title 1"/>
          <p:cNvSpPr>
            <a:spLocks noGrp="1"/>
          </p:cNvSpPr>
          <p:nvPr>
            <p:ph type="title"/>
          </p:nvPr>
        </p:nvSpPr>
        <p:spPr>
          <a:xfrm>
            <a:off x="0" y="116632"/>
            <a:ext cx="2428860" cy="3096344"/>
          </a:xfrm>
          <a:extLst>
            <a:ext uri="{909E8E84-426E-40dd-AFC4-6F175D3DCCD1}"/>
            <a:ext uri="{91240B29-F687-4f45-9708-019B960494DF}"/>
            <a:ext uri="{FAA26D3D-D897-4be2-8F04-BA451C77F1D7}"/>
          </a:extLst>
        </p:spPr>
        <p:txBody>
          <a:bodyPr/>
          <a:lstStyle/>
          <a:p>
            <a:pPr algn="r">
              <a:buFont typeface="Times New Roman" charset="0"/>
              <a:buNone/>
              <a:defRPr/>
            </a:pPr>
            <a:r>
              <a:rPr lang="ar-JO" b="1" dirty="0">
                <a:effectLst>
                  <a:glow rad="127000">
                    <a:srgbClr val="002C21">
                      <a:alpha val="98000"/>
                    </a:srgbClr>
                  </a:glow>
                </a:effectLst>
                <a:latin typeface="Arial" charset="0"/>
                <a:ea typeface="ＭＳ Ｐゴシック" charset="0"/>
              </a:rPr>
              <a:t>1. اعلم </a:t>
            </a:r>
            <a:br>
              <a:rPr lang="ar-JO" b="1" dirty="0">
                <a:effectLst>
                  <a:glow rad="127000">
                    <a:srgbClr val="002C21">
                      <a:alpha val="98000"/>
                    </a:srgbClr>
                  </a:glow>
                </a:effectLst>
                <a:latin typeface="Arial" charset="0"/>
                <a:ea typeface="ＭＳ Ｐゴシック" charset="0"/>
              </a:rPr>
            </a:br>
            <a:r>
              <a:rPr lang="ar-JO" b="1" dirty="0">
                <a:effectLst>
                  <a:glow rad="127000">
                    <a:srgbClr val="002C21">
                      <a:alpha val="98000"/>
                    </a:srgbClr>
                  </a:glow>
                </a:effectLst>
                <a:latin typeface="Arial" charset="0"/>
                <a:ea typeface="ＭＳ Ｐゴシック" charset="0"/>
              </a:rPr>
              <a:t>أنه </a:t>
            </a:r>
            <a:br>
              <a:rPr lang="ar-JO" b="1" dirty="0">
                <a:effectLst>
                  <a:glow rad="127000">
                    <a:srgbClr val="002C21">
                      <a:alpha val="98000"/>
                    </a:srgbClr>
                  </a:glow>
                </a:effectLst>
                <a:latin typeface="Arial" charset="0"/>
                <a:ea typeface="ＭＳ Ｐゴシック" charset="0"/>
              </a:rPr>
            </a:br>
            <a:r>
              <a:rPr lang="ar-JO" b="1" dirty="0">
                <a:solidFill>
                  <a:srgbClr val="FFFF00"/>
                </a:solidFill>
                <a:effectLst>
                  <a:glow rad="127000">
                    <a:srgbClr val="002C21">
                      <a:alpha val="98000"/>
                    </a:srgbClr>
                  </a:glow>
                </a:effectLst>
                <a:latin typeface="Arial" charset="0"/>
                <a:ea typeface="ＭＳ Ｐゴシック" charset="0"/>
              </a:rPr>
              <a:t>يهتم</a:t>
            </a:r>
            <a:r>
              <a:rPr lang="ar-JO" b="1" dirty="0">
                <a:effectLst>
                  <a:glow rad="127000">
                    <a:srgbClr val="002C21">
                      <a:alpha val="98000"/>
                    </a:srgbClr>
                  </a:glow>
                </a:effectLst>
                <a:latin typeface="Arial" charset="0"/>
                <a:ea typeface="ＭＳ Ｐゴシック" charset="0"/>
              </a:rPr>
              <a:t> </a:t>
            </a:r>
            <a:br>
              <a:rPr lang="ar-JO" b="1" dirty="0">
                <a:effectLst>
                  <a:glow rad="127000">
                    <a:srgbClr val="002C21">
                      <a:alpha val="98000"/>
                    </a:srgbClr>
                  </a:glow>
                </a:effectLst>
                <a:latin typeface="Arial" charset="0"/>
                <a:ea typeface="ＭＳ Ｐゴシック" charset="0"/>
              </a:rPr>
            </a:br>
            <a:r>
              <a:rPr lang="ar-JO" b="1" dirty="0">
                <a:effectLst>
                  <a:glow rad="127000">
                    <a:srgbClr val="002C21">
                      <a:alpha val="98000"/>
                    </a:srgbClr>
                  </a:glow>
                </a:effectLst>
                <a:latin typeface="Arial" charset="0"/>
                <a:ea typeface="ＭＳ Ｐゴシック" charset="0"/>
              </a:rPr>
              <a:t>(1-11).</a:t>
            </a:r>
            <a:endParaRPr lang="en-US" b="1" dirty="0">
              <a:effectLst>
                <a:glow rad="127000">
                  <a:srgbClr val="002C21">
                    <a:alpha val="98000"/>
                  </a:srgbClr>
                </a:glow>
              </a:effectLst>
              <a:latin typeface="Arial" charset="0"/>
              <a:ea typeface="ＭＳ Ｐゴシック" charset="0"/>
            </a:endParaRPr>
          </a:p>
        </p:txBody>
      </p:sp>
    </p:spTree>
    <p:extLst>
      <p:ext uri="{BB962C8B-B14F-4D97-AF65-F5344CB8AC3E}">
        <p14:creationId xmlns:p14="http://schemas.microsoft.com/office/powerpoint/2010/main" val="2743352026"/>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410" name="Picture 3" descr="lightning.jpg"/>
          <p:cNvPicPr>
            <a:picLocks noChangeAspect="1"/>
          </p:cNvPicPr>
          <p:nvPr/>
        </p:nvPicPr>
        <p:blipFill>
          <a:blip r:embed="rId3" cstate="print"/>
          <a:srcRect/>
          <a:stretch>
            <a:fillRect/>
          </a:stretch>
        </p:blipFill>
        <p:spPr bwMode="auto">
          <a:xfrm>
            <a:off x="0" y="-26988"/>
            <a:ext cx="9144000" cy="6889751"/>
          </a:xfrm>
          <a:prstGeom prst="rect">
            <a:avLst/>
          </a:prstGeom>
          <a:noFill/>
          <a:ln w="9525">
            <a:noFill/>
            <a:miter lim="800000"/>
            <a:headEnd/>
            <a:tailEnd/>
          </a:ln>
        </p:spPr>
      </p:pic>
      <p:sp>
        <p:nvSpPr>
          <p:cNvPr id="165890" name="Title 1"/>
          <p:cNvSpPr>
            <a:spLocks noGrp="1"/>
          </p:cNvSpPr>
          <p:nvPr>
            <p:ph type="title"/>
          </p:nvPr>
        </p:nvSpPr>
        <p:spPr>
          <a:xfrm>
            <a:off x="0" y="5013225"/>
            <a:ext cx="9144000" cy="1008063"/>
          </a:xfrm>
          <a:extLst>
            <a:ext uri="{909E8E84-426E-40dd-AFC4-6F175D3DCCD1}"/>
            <a:ext uri="{91240B29-F687-4f45-9708-019B960494DF}"/>
            <a:ext uri="{FAA26D3D-D897-4be2-8F04-BA451C77F1D7}"/>
          </a:extLst>
        </p:spPr>
        <p:txBody>
          <a:bodyPr/>
          <a:lstStyle/>
          <a:p>
            <a:pPr rtl="1">
              <a:buFont typeface="Times New Roman" charset="0"/>
              <a:buNone/>
              <a:defRPr/>
            </a:pPr>
            <a:r>
              <a:rPr lang="ar-JO" b="1" dirty="0">
                <a:effectLst>
                  <a:glow rad="101600">
                    <a:schemeClr val="tx1"/>
                  </a:glow>
                </a:effectLst>
                <a:latin typeface="Arial" charset="0"/>
                <a:ea typeface="ＭＳ Ｐゴシック" charset="0"/>
              </a:rPr>
              <a:t>2. اعلم أنه </a:t>
            </a:r>
            <a:r>
              <a:rPr lang="ar-JO" b="1" dirty="0">
                <a:solidFill>
                  <a:srgbClr val="FFFF00"/>
                </a:solidFill>
                <a:effectLst>
                  <a:glow rad="101600">
                    <a:schemeClr val="tx1"/>
                  </a:glow>
                </a:effectLst>
                <a:latin typeface="Arial" charset="0"/>
                <a:ea typeface="ＭＳ Ｐゴシック" charset="0"/>
              </a:rPr>
              <a:t>قادر</a:t>
            </a:r>
            <a:r>
              <a:rPr lang="ar-JO" b="1" dirty="0">
                <a:effectLst>
                  <a:glow rad="101600">
                    <a:schemeClr val="tx1"/>
                  </a:glow>
                </a:effectLst>
                <a:latin typeface="Arial" charset="0"/>
                <a:ea typeface="ＭＳ Ｐゴシック" charset="0"/>
              </a:rPr>
              <a:t> (١٢-٢٦).</a:t>
            </a:r>
            <a:endParaRPr lang="en-US" b="1" dirty="0">
              <a:solidFill>
                <a:schemeClr val="bg1"/>
              </a:solidFill>
              <a:effectLst>
                <a:glow rad="101600">
                  <a:schemeClr val="tx1"/>
                </a:glow>
              </a:effectLst>
              <a:latin typeface="Arial" charset="0"/>
              <a:ea typeface="ＭＳ Ｐゴシック" charset="0"/>
            </a:endParaRPr>
          </a:p>
        </p:txBody>
      </p:sp>
    </p:spTree>
    <p:extLst>
      <p:ext uri="{BB962C8B-B14F-4D97-AF65-F5344CB8AC3E}">
        <p14:creationId xmlns:p14="http://schemas.microsoft.com/office/powerpoint/2010/main" val="3165869758"/>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duotone>
              <a:schemeClr val="accent6">
                <a:shade val="45000"/>
                <a:satMod val="135000"/>
              </a:schemeClr>
              <a:prstClr val="white"/>
            </a:duotone>
          </a:blip>
          <a:stretch>
            <a:fillRect/>
          </a:stretch>
        </p:blipFill>
        <p:spPr>
          <a:xfrm>
            <a:off x="0" y="846534"/>
            <a:ext cx="9144000" cy="5143500"/>
          </a:xfrm>
          <a:prstGeom prst="rect">
            <a:avLst/>
          </a:prstGeom>
        </p:spPr>
      </p:pic>
      <p:sp>
        <p:nvSpPr>
          <p:cNvPr id="4098" name="WordArt 2"/>
          <p:cNvSpPr>
            <a:spLocks noChangeArrowheads="1" noChangeShapeType="1" noTextEdit="1"/>
          </p:cNvSpPr>
          <p:nvPr/>
        </p:nvSpPr>
        <p:spPr bwMode="auto">
          <a:xfrm>
            <a:off x="3203848" y="2160746"/>
            <a:ext cx="1028303" cy="893812"/>
          </a:xfrm>
          <a:prstGeom prst="rect">
            <a:avLst/>
          </a:prstGeom>
        </p:spPr>
        <p:txBody>
          <a:bodyPr wrap="none" fromWordArt="1">
            <a:prstTxWarp prst="textPlain">
              <a:avLst>
                <a:gd name="adj" fmla="val 50000"/>
              </a:avLst>
            </a:prstTxWarp>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ar-JO" sz="2700" b="0" i="0" u="none" strike="noStrike" kern="10" cap="none" spc="0" normalizeH="0" baseline="0" noProof="0" dirty="0">
                <a:ln>
                  <a:noFill/>
                </a:ln>
                <a:solidFill>
                  <a:srgbClr val="00FF00"/>
                </a:solidFill>
                <a:effectLst>
                  <a:glow rad="63500">
                    <a:srgbClr val="000000"/>
                  </a:glow>
                  <a:outerShdw blurRad="63500" dist="38099" dir="2700000" algn="ctr" rotWithShape="0">
                    <a:srgbClr val="000000">
                      <a:alpha val="74997"/>
                    </a:srgbClr>
                  </a:outerShdw>
                </a:effectLst>
                <a:uLnTx/>
                <a:uFillTx/>
                <a:latin typeface="Impact" charset="0"/>
                <a:ea typeface="Impact" charset="0"/>
                <a:cs typeface="Impact" charset="0"/>
              </a:rPr>
              <a:t>38-39</a:t>
            </a:r>
            <a:endParaRPr kumimoji="0" lang="en-US" sz="2700" b="0" i="0" u="none" strike="noStrike" kern="10" cap="none" spc="0" normalizeH="0" baseline="0" noProof="0" dirty="0">
              <a:ln>
                <a:noFill/>
              </a:ln>
              <a:solidFill>
                <a:srgbClr val="00FF00"/>
              </a:solidFill>
              <a:effectLst>
                <a:glow rad="63500">
                  <a:srgbClr val="000000"/>
                </a:glow>
                <a:outerShdw blurRad="63500" dist="38099" dir="2700000" algn="ctr" rotWithShape="0">
                  <a:srgbClr val="000000">
                    <a:alpha val="74997"/>
                  </a:srgbClr>
                </a:outerShdw>
              </a:effectLst>
              <a:uLnTx/>
              <a:uFillTx/>
              <a:latin typeface="Impact" charset="0"/>
              <a:ea typeface="Impact" charset="0"/>
              <a:cs typeface="Impact" charset="0"/>
            </a:endParaRPr>
          </a:p>
        </p:txBody>
      </p:sp>
      <p:sp>
        <p:nvSpPr>
          <p:cNvPr id="4099" name="WordArt 3"/>
          <p:cNvSpPr>
            <a:spLocks noChangeArrowheads="1" noChangeShapeType="1" noTextEdit="1"/>
          </p:cNvSpPr>
          <p:nvPr/>
        </p:nvSpPr>
        <p:spPr bwMode="auto">
          <a:xfrm>
            <a:off x="4470026" y="2160746"/>
            <a:ext cx="1028303" cy="893812"/>
          </a:xfrm>
          <a:prstGeom prst="rect">
            <a:avLst/>
          </a:prstGeom>
        </p:spPr>
        <p:txBody>
          <a:bodyPr wrap="none" fromWordArt="1">
            <a:prstTxWarp prst="textPlain">
              <a:avLst>
                <a:gd name="adj" fmla="val 50000"/>
              </a:avLst>
            </a:prstTxWarp>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ar-JO" sz="2700" b="0" i="0" u="none" strike="noStrike" kern="10" cap="none" spc="0" normalizeH="0" baseline="0" noProof="0" dirty="0">
                <a:ln>
                  <a:noFill/>
                </a:ln>
                <a:solidFill>
                  <a:srgbClr val="00FFFF"/>
                </a:solidFill>
                <a:effectLst>
                  <a:glow rad="76200">
                    <a:srgbClr val="000000"/>
                  </a:glow>
                  <a:outerShdw blurRad="63500" dist="38099" dir="2700000" algn="ctr" rotWithShape="0">
                    <a:srgbClr val="000000">
                      <a:alpha val="74997"/>
                    </a:srgbClr>
                  </a:outerShdw>
                </a:effectLst>
                <a:uLnTx/>
                <a:uFillTx/>
                <a:latin typeface="Impact" charset="0"/>
                <a:ea typeface="Impact" charset="0"/>
                <a:cs typeface="Impact" charset="0"/>
              </a:rPr>
              <a:t>36-37</a:t>
            </a:r>
            <a:endParaRPr kumimoji="0" lang="en-US" sz="2700" b="0" i="0" u="none" strike="noStrike" kern="10" cap="none" spc="0" normalizeH="0" baseline="0" noProof="0" dirty="0">
              <a:ln>
                <a:noFill/>
              </a:ln>
              <a:solidFill>
                <a:srgbClr val="00FFFF"/>
              </a:solidFill>
              <a:effectLst>
                <a:glow rad="76200">
                  <a:srgbClr val="000000"/>
                </a:glow>
                <a:outerShdw blurRad="63500" dist="38099" dir="2700000" algn="ctr" rotWithShape="0">
                  <a:srgbClr val="000000">
                    <a:alpha val="74997"/>
                  </a:srgbClr>
                </a:outerShdw>
              </a:effectLst>
              <a:uLnTx/>
              <a:uFillTx/>
              <a:latin typeface="Impact" charset="0"/>
              <a:ea typeface="Impact" charset="0"/>
              <a:cs typeface="Impact" charset="0"/>
            </a:endParaRPr>
          </a:p>
        </p:txBody>
      </p:sp>
      <p:sp>
        <p:nvSpPr>
          <p:cNvPr id="94212" name="WordArt 4"/>
          <p:cNvSpPr>
            <a:spLocks noChangeArrowheads="1" noChangeShapeType="1" noTextEdit="1"/>
          </p:cNvSpPr>
          <p:nvPr/>
        </p:nvSpPr>
        <p:spPr bwMode="auto">
          <a:xfrm>
            <a:off x="299770" y="2097138"/>
            <a:ext cx="2198285" cy="1021028"/>
          </a:xfrm>
          <a:prstGeom prst="rect">
            <a:avLst/>
          </a:prstGeom>
        </p:spPr>
        <p:txBody>
          <a:bodyPr wrap="none" fromWordArt="1">
            <a:prstTxWarp prst="textPlain">
              <a:avLst>
                <a:gd name="adj" fmla="val 50000"/>
              </a:avLst>
            </a:prstTxWarp>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ar-JO" sz="2700" b="0" i="0" u="none" strike="noStrike" kern="10" cap="none" spc="0" normalizeH="0" baseline="0" noProof="0" dirty="0">
                <a:ln>
                  <a:noFill/>
                </a:ln>
                <a:solidFill>
                  <a:srgbClr val="00FF00"/>
                </a:solidFill>
                <a:effectLst>
                  <a:glow rad="63500">
                    <a:srgbClr val="000000"/>
                  </a:glow>
                  <a:outerShdw blurRad="63500" dist="38099" dir="2700000" algn="ctr" rotWithShape="0">
                    <a:srgbClr val="000000">
                      <a:alpha val="74997"/>
                    </a:srgbClr>
                  </a:outerShdw>
                </a:effectLst>
                <a:uLnTx/>
                <a:uFillTx/>
                <a:latin typeface="Impact" charset="0"/>
                <a:ea typeface="Impact" charset="0"/>
                <a:cs typeface="Impact" charset="0"/>
              </a:rPr>
              <a:t>بابل</a:t>
            </a:r>
            <a:endParaRPr kumimoji="0" lang="en-US" sz="2700" b="0" i="0" u="none" strike="noStrike" kern="10" cap="none" spc="0" normalizeH="0" baseline="0" noProof="0" dirty="0">
              <a:ln>
                <a:noFill/>
              </a:ln>
              <a:solidFill>
                <a:srgbClr val="00FF00"/>
              </a:solidFill>
              <a:effectLst>
                <a:glow rad="63500">
                  <a:srgbClr val="000000"/>
                </a:glow>
                <a:outerShdw blurRad="63500" dist="38099" dir="2700000" algn="ctr" rotWithShape="0">
                  <a:srgbClr val="000000">
                    <a:alpha val="74997"/>
                  </a:srgbClr>
                </a:outerShdw>
              </a:effectLst>
              <a:uLnTx/>
              <a:uFillTx/>
              <a:latin typeface="Impact" charset="0"/>
              <a:ea typeface="Impact" charset="0"/>
              <a:cs typeface="Impact" charset="0"/>
            </a:endParaRPr>
          </a:p>
        </p:txBody>
      </p:sp>
      <p:sp>
        <p:nvSpPr>
          <p:cNvPr id="94213" name="WordArt 5"/>
          <p:cNvSpPr>
            <a:spLocks noChangeArrowheads="1" noChangeShapeType="1" noTextEdit="1"/>
          </p:cNvSpPr>
          <p:nvPr/>
        </p:nvSpPr>
        <p:spPr bwMode="auto">
          <a:xfrm>
            <a:off x="6513102" y="2160746"/>
            <a:ext cx="2308798" cy="893812"/>
          </a:xfrm>
          <a:prstGeom prst="rect">
            <a:avLst/>
          </a:prstGeom>
        </p:spPr>
        <p:txBody>
          <a:bodyPr wrap="none" fromWordArt="1">
            <a:prstTxWarp prst="textPlain">
              <a:avLst>
                <a:gd name="adj" fmla="val 50000"/>
              </a:avLst>
            </a:prstTxWarp>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ar-JO" sz="2700" b="0" i="0" u="none" strike="noStrike" kern="10" cap="none" spc="0" normalizeH="0" baseline="0" noProof="0" dirty="0">
                <a:ln>
                  <a:noFill/>
                </a:ln>
                <a:solidFill>
                  <a:srgbClr val="00FFFF"/>
                </a:solidFill>
                <a:effectLst>
                  <a:glow rad="63500">
                    <a:srgbClr val="000000"/>
                  </a:glow>
                  <a:outerShdw blurRad="63500" dist="38099" dir="2700000" algn="ctr" rotWithShape="0">
                    <a:srgbClr val="000000">
                      <a:alpha val="74997"/>
                    </a:srgbClr>
                  </a:outerShdw>
                </a:effectLst>
                <a:uLnTx/>
                <a:uFillTx/>
                <a:latin typeface="Impact" charset="0"/>
                <a:ea typeface="Impact" charset="0"/>
                <a:cs typeface="Impact" charset="0"/>
              </a:rPr>
              <a:t>آشور</a:t>
            </a:r>
            <a:endParaRPr kumimoji="0" lang="en-US" sz="2700" b="0" i="0" u="none" strike="noStrike" kern="10" cap="none" spc="0" normalizeH="0" baseline="0" noProof="0" dirty="0">
              <a:ln>
                <a:noFill/>
              </a:ln>
              <a:solidFill>
                <a:srgbClr val="00FFFF"/>
              </a:solidFill>
              <a:effectLst>
                <a:glow rad="63500">
                  <a:srgbClr val="000000"/>
                </a:glow>
                <a:outerShdw blurRad="63500" dist="38099" dir="2700000" algn="ctr" rotWithShape="0">
                  <a:srgbClr val="000000">
                    <a:alpha val="74997"/>
                  </a:srgbClr>
                </a:outerShdw>
              </a:effectLst>
              <a:uLnTx/>
              <a:uFillTx/>
              <a:latin typeface="Impact" charset="0"/>
              <a:ea typeface="Impact" charset="0"/>
              <a:cs typeface="Impact" charset="0"/>
            </a:endParaRPr>
          </a:p>
        </p:txBody>
      </p:sp>
      <p:sp>
        <p:nvSpPr>
          <p:cNvPr id="94214" name="AutoShape 6"/>
          <p:cNvSpPr>
            <a:spLocks noChangeArrowheads="1"/>
          </p:cNvSpPr>
          <p:nvPr/>
        </p:nvSpPr>
        <p:spPr bwMode="auto">
          <a:xfrm>
            <a:off x="2555875" y="2357438"/>
            <a:ext cx="488950" cy="500062"/>
          </a:xfrm>
          <a:prstGeom prst="leftArrow">
            <a:avLst>
              <a:gd name="adj1" fmla="val 50000"/>
              <a:gd name="adj2" fmla="val 25000"/>
            </a:avLst>
          </a:prstGeom>
          <a:solidFill>
            <a:srgbClr val="FFFD0D"/>
          </a:solidFill>
          <a:ln w="9525">
            <a:solidFill>
              <a:schemeClr val="tx1"/>
            </a:solidFill>
            <a:miter lim="800000"/>
            <a:headEnd/>
            <a:tailEnd/>
          </a:ln>
          <a:effectLst/>
        </p:spPr>
        <p:txBody>
          <a:bodyPr wrap="none" anchor="ct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4215" name="AutoShape 7"/>
          <p:cNvSpPr>
            <a:spLocks noChangeArrowheads="1"/>
          </p:cNvSpPr>
          <p:nvPr/>
        </p:nvSpPr>
        <p:spPr bwMode="auto">
          <a:xfrm rot="-10781656">
            <a:off x="5762625" y="2357438"/>
            <a:ext cx="488950" cy="500062"/>
          </a:xfrm>
          <a:prstGeom prst="leftArrow">
            <a:avLst>
              <a:gd name="adj1" fmla="val 50000"/>
              <a:gd name="adj2" fmla="val 25000"/>
            </a:avLst>
          </a:prstGeom>
          <a:solidFill>
            <a:srgbClr val="FFFD0D"/>
          </a:solidFill>
          <a:ln w="9525">
            <a:solidFill>
              <a:schemeClr val="tx1"/>
            </a:solidFill>
            <a:miter lim="800000"/>
            <a:headEnd/>
            <a:tailEnd/>
          </a:ln>
          <a:effectLst/>
        </p:spPr>
        <p:txBody>
          <a:bodyPr wrap="none" anchor="ct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4216" name="WordArt 8"/>
          <p:cNvSpPr>
            <a:spLocks noChangeArrowheads="1" noChangeShapeType="1" noTextEdit="1"/>
          </p:cNvSpPr>
          <p:nvPr/>
        </p:nvSpPr>
        <p:spPr bwMode="auto">
          <a:xfrm>
            <a:off x="319385" y="3462263"/>
            <a:ext cx="2159055" cy="575965"/>
          </a:xfrm>
          <a:prstGeom prst="rect">
            <a:avLst/>
          </a:prstGeom>
        </p:spPr>
        <p:txBody>
          <a:bodyPr wrap="none" fromWordArt="1">
            <a:prstTxWarp prst="textPlain">
              <a:avLst>
                <a:gd name="adj" fmla="val 47699"/>
              </a:avLst>
            </a:prstTxWarp>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ar-JO" sz="2700" b="0" i="0" u="none" strike="noStrike" kern="10" cap="none" spc="0" normalizeH="0" baseline="0" noProof="0" dirty="0" err="1">
                <a:ln>
                  <a:noFill/>
                </a:ln>
                <a:gradFill rotWithShape="1">
                  <a:gsLst>
                    <a:gs pos="0">
                      <a:srgbClr val="FF8F17"/>
                    </a:gs>
                    <a:gs pos="100000">
                      <a:srgbClr val="FF0F15"/>
                    </a:gs>
                  </a:gsLst>
                  <a:path path="rect">
                    <a:fillToRect r="100000" b="100000"/>
                  </a:path>
                </a:gradFill>
                <a:effectLst>
                  <a:glow rad="63500">
                    <a:srgbClr val="000000"/>
                  </a:glow>
                  <a:outerShdw blurRad="63500" dist="38099" dir="2700000" algn="ctr" rotWithShape="0">
                    <a:srgbClr val="000000">
                      <a:alpha val="74997"/>
                    </a:srgbClr>
                  </a:outerShdw>
                </a:effectLst>
                <a:uLnTx/>
                <a:uFillTx/>
                <a:latin typeface="Impact" charset="0"/>
                <a:ea typeface="Impact" charset="0"/>
                <a:cs typeface="Impact" charset="0"/>
              </a:rPr>
              <a:t>المسيا</a:t>
            </a:r>
            <a:endParaRPr kumimoji="0" lang="en-US" sz="2700" b="0" i="0" u="none" strike="noStrike" kern="10" cap="none" spc="0" normalizeH="0" baseline="0" noProof="0" dirty="0">
              <a:ln>
                <a:noFill/>
              </a:ln>
              <a:gradFill rotWithShape="1">
                <a:gsLst>
                  <a:gs pos="0">
                    <a:srgbClr val="FF8F17"/>
                  </a:gs>
                  <a:gs pos="100000">
                    <a:srgbClr val="FF0F15"/>
                  </a:gs>
                </a:gsLst>
                <a:path path="rect">
                  <a:fillToRect r="100000" b="100000"/>
                </a:path>
              </a:gradFill>
              <a:effectLst>
                <a:glow rad="63500">
                  <a:srgbClr val="000000"/>
                </a:glow>
                <a:outerShdw blurRad="63500" dist="38099" dir="2700000" algn="ctr" rotWithShape="0">
                  <a:srgbClr val="000000">
                    <a:alpha val="74997"/>
                  </a:srgbClr>
                </a:outerShdw>
              </a:effectLst>
              <a:uLnTx/>
              <a:uFillTx/>
              <a:latin typeface="Impact" charset="0"/>
              <a:ea typeface="Impact" charset="0"/>
              <a:cs typeface="Impact" charset="0"/>
            </a:endParaRPr>
          </a:p>
        </p:txBody>
      </p:sp>
      <p:sp>
        <p:nvSpPr>
          <p:cNvPr id="94217" name="WordArt 9"/>
          <p:cNvSpPr>
            <a:spLocks noChangeArrowheads="1" noChangeShapeType="1" noTextEdit="1"/>
          </p:cNvSpPr>
          <p:nvPr/>
        </p:nvSpPr>
        <p:spPr bwMode="auto">
          <a:xfrm>
            <a:off x="3161383" y="3466996"/>
            <a:ext cx="2477491" cy="566499"/>
          </a:xfrm>
          <a:prstGeom prst="rect">
            <a:avLst/>
          </a:prstGeom>
        </p:spPr>
        <p:txBody>
          <a:bodyPr wrap="none" fromWordArt="1">
            <a:prstTxWarp prst="textPlain">
              <a:avLst>
                <a:gd name="adj" fmla="val 50000"/>
              </a:avLst>
            </a:prstTxWarp>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ar-JO" sz="2700" b="0" i="0" u="none" strike="noStrike" kern="10" cap="none" spc="0" normalizeH="0" baseline="0" noProof="0" dirty="0" err="1">
                <a:ln>
                  <a:noFill/>
                </a:ln>
                <a:gradFill rotWithShape="1">
                  <a:gsLst>
                    <a:gs pos="0">
                      <a:srgbClr val="FF8F17"/>
                    </a:gs>
                    <a:gs pos="100000">
                      <a:srgbClr val="FF0F15"/>
                    </a:gs>
                  </a:gsLst>
                  <a:path path="rect">
                    <a:fillToRect r="100000" b="100000"/>
                  </a:path>
                </a:gradFill>
                <a:effectLst>
                  <a:glow rad="63500">
                    <a:srgbClr val="000000"/>
                  </a:glow>
                  <a:outerShdw blurRad="63500" dist="38099" dir="2700000" algn="ctr" rotWithShape="0">
                    <a:srgbClr val="000000">
                      <a:alpha val="74997"/>
                    </a:srgbClr>
                  </a:outerShdw>
                </a:effectLst>
                <a:uLnTx/>
                <a:uFillTx/>
                <a:latin typeface="Impact" charset="0"/>
                <a:ea typeface="Impact" charset="0"/>
                <a:cs typeface="Impact" charset="0"/>
              </a:rPr>
              <a:t>حزقيا</a:t>
            </a:r>
            <a:endParaRPr kumimoji="0" lang="en-US" sz="2700" b="0" i="0" u="none" strike="noStrike" kern="10" cap="none" spc="0" normalizeH="0" baseline="0" noProof="0" dirty="0">
              <a:ln>
                <a:noFill/>
              </a:ln>
              <a:gradFill rotWithShape="1">
                <a:gsLst>
                  <a:gs pos="0">
                    <a:srgbClr val="FF8F17"/>
                  </a:gs>
                  <a:gs pos="100000">
                    <a:srgbClr val="FF0F15"/>
                  </a:gs>
                </a:gsLst>
                <a:path path="rect">
                  <a:fillToRect r="100000" b="100000"/>
                </a:path>
              </a:gradFill>
              <a:effectLst>
                <a:glow rad="63500">
                  <a:srgbClr val="000000"/>
                </a:glow>
                <a:outerShdw blurRad="63500" dist="38099" dir="2700000" algn="ctr" rotWithShape="0">
                  <a:srgbClr val="000000">
                    <a:alpha val="74997"/>
                  </a:srgbClr>
                </a:outerShdw>
              </a:effectLst>
              <a:uLnTx/>
              <a:uFillTx/>
              <a:latin typeface="Impact" charset="0"/>
              <a:ea typeface="Impact" charset="0"/>
              <a:cs typeface="Impact" charset="0"/>
            </a:endParaRPr>
          </a:p>
        </p:txBody>
      </p:sp>
      <p:sp>
        <p:nvSpPr>
          <p:cNvPr id="94218" name="WordArt 10"/>
          <p:cNvSpPr>
            <a:spLocks noChangeArrowheads="1" noChangeShapeType="1" noTextEdit="1"/>
          </p:cNvSpPr>
          <p:nvPr/>
        </p:nvSpPr>
        <p:spPr bwMode="auto">
          <a:xfrm>
            <a:off x="538538" y="1254851"/>
            <a:ext cx="1720748" cy="575965"/>
          </a:xfrm>
          <a:prstGeom prst="rect">
            <a:avLst/>
          </a:prstGeom>
        </p:spPr>
        <p:txBody>
          <a:bodyPr wrap="none" fromWordArt="1">
            <a:prstTxWarp prst="textPlain">
              <a:avLst>
                <a:gd name="adj" fmla="val 50000"/>
              </a:avLst>
            </a:prstTxWarp>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ar-JO" sz="2700" b="0" i="0" u="none" strike="noStrike" kern="10" cap="none" spc="0" normalizeH="0" baseline="0" noProof="0" dirty="0" err="1">
                <a:ln>
                  <a:noFill/>
                </a:ln>
                <a:solidFill>
                  <a:srgbClr val="FFFF00"/>
                </a:solidFill>
                <a:effectLst>
                  <a:glow rad="63500">
                    <a:srgbClr val="000000"/>
                  </a:glow>
                  <a:outerShdw blurRad="63500" dist="38099" dir="2700000" algn="ctr" rotWithShape="0">
                    <a:srgbClr val="000000">
                      <a:alpha val="74997"/>
                    </a:srgbClr>
                  </a:outerShdw>
                </a:effectLst>
                <a:uLnTx/>
                <a:uFillTx/>
                <a:latin typeface="Impact" charset="0"/>
                <a:ea typeface="Impact" charset="0"/>
                <a:cs typeface="Impact" charset="0"/>
              </a:rPr>
              <a:t>أشعياء</a:t>
            </a:r>
            <a:r>
              <a:rPr kumimoji="0" lang="ar-JO" sz="2700" b="0" i="0" u="none" strike="noStrike" kern="10" cap="none" spc="0" normalizeH="0" baseline="0" noProof="0" dirty="0">
                <a:ln>
                  <a:noFill/>
                </a:ln>
                <a:solidFill>
                  <a:srgbClr val="FFFF00"/>
                </a:solidFill>
                <a:effectLst>
                  <a:glow rad="63500">
                    <a:srgbClr val="000000"/>
                  </a:glow>
                  <a:outerShdw blurRad="63500" dist="38099" dir="2700000" algn="ctr" rotWithShape="0">
                    <a:srgbClr val="000000">
                      <a:alpha val="74997"/>
                    </a:srgbClr>
                  </a:outerShdw>
                </a:effectLst>
                <a:uLnTx/>
                <a:uFillTx/>
                <a:latin typeface="Impact" charset="0"/>
                <a:ea typeface="Impact" charset="0"/>
                <a:cs typeface="Impact" charset="0"/>
              </a:rPr>
              <a:t> ٤٠-٦٦</a:t>
            </a:r>
            <a:endParaRPr kumimoji="0" lang="en-US" sz="2700" b="0" i="0" u="none" strike="noStrike" kern="10" cap="none" spc="0" normalizeH="0" baseline="0" noProof="0" dirty="0">
              <a:ln>
                <a:noFill/>
              </a:ln>
              <a:solidFill>
                <a:srgbClr val="FFFF00"/>
              </a:solidFill>
              <a:effectLst>
                <a:glow rad="63500">
                  <a:srgbClr val="000000"/>
                </a:glow>
                <a:outerShdw blurRad="63500" dist="38099" dir="2700000" algn="ctr" rotWithShape="0">
                  <a:srgbClr val="000000">
                    <a:alpha val="74997"/>
                  </a:srgbClr>
                </a:outerShdw>
              </a:effectLst>
              <a:uLnTx/>
              <a:uFillTx/>
              <a:latin typeface="Impact" charset="0"/>
              <a:ea typeface="Impact" charset="0"/>
              <a:cs typeface="Impact" charset="0"/>
            </a:endParaRPr>
          </a:p>
        </p:txBody>
      </p:sp>
      <p:sp>
        <p:nvSpPr>
          <p:cNvPr id="94219" name="WordArt 11"/>
          <p:cNvSpPr>
            <a:spLocks noChangeArrowheads="1" noChangeShapeType="1" noTextEdit="1"/>
          </p:cNvSpPr>
          <p:nvPr/>
        </p:nvSpPr>
        <p:spPr bwMode="auto">
          <a:xfrm>
            <a:off x="6743453" y="1218517"/>
            <a:ext cx="1848096" cy="648633"/>
          </a:xfrm>
          <a:prstGeom prst="rect">
            <a:avLst/>
          </a:prstGeom>
        </p:spPr>
        <p:txBody>
          <a:bodyPr wrap="none" fromWordArt="1">
            <a:prstTxWarp prst="textPlain">
              <a:avLst>
                <a:gd name="adj" fmla="val 50000"/>
              </a:avLst>
            </a:prstTxWarp>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ar-JO" sz="2700" b="0" i="0" u="none" strike="noStrike" kern="10" cap="none" spc="0" normalizeH="0" baseline="0" noProof="0" dirty="0">
                <a:ln>
                  <a:noFill/>
                </a:ln>
                <a:solidFill>
                  <a:srgbClr val="FFFF00"/>
                </a:solidFill>
                <a:effectLst>
                  <a:glow rad="63500">
                    <a:srgbClr val="000000"/>
                  </a:glow>
                  <a:outerShdw blurRad="63500" dist="38099" dir="2700000" algn="ctr" rotWithShape="0">
                    <a:srgbClr val="000000">
                      <a:alpha val="74997"/>
                    </a:srgbClr>
                  </a:outerShdw>
                </a:effectLst>
                <a:uLnTx/>
                <a:uFillTx/>
                <a:latin typeface="Impact" charset="0"/>
                <a:ea typeface="Impact" charset="0"/>
                <a:cs typeface="Impact" charset="0"/>
              </a:rPr>
              <a:t>أشعياء ١-٣٥ </a:t>
            </a:r>
            <a:endParaRPr kumimoji="0" lang="en-US" sz="2700" b="0" i="0" u="none" strike="noStrike" kern="10" cap="none" spc="0" normalizeH="0" baseline="0" noProof="0" dirty="0">
              <a:ln>
                <a:noFill/>
              </a:ln>
              <a:solidFill>
                <a:srgbClr val="FFFF00"/>
              </a:solidFill>
              <a:effectLst>
                <a:glow rad="63500">
                  <a:srgbClr val="000000"/>
                </a:glow>
                <a:outerShdw blurRad="63500" dist="38099" dir="2700000" algn="ctr" rotWithShape="0">
                  <a:srgbClr val="000000">
                    <a:alpha val="74997"/>
                  </a:srgbClr>
                </a:outerShdw>
              </a:effectLst>
              <a:uLnTx/>
              <a:uFillTx/>
              <a:latin typeface="Impact" charset="0"/>
              <a:ea typeface="Impact" charset="0"/>
              <a:cs typeface="Impact" charset="0"/>
            </a:endParaRPr>
          </a:p>
        </p:txBody>
      </p:sp>
      <p:sp>
        <p:nvSpPr>
          <p:cNvPr id="94220" name="WordArt 12"/>
          <p:cNvSpPr>
            <a:spLocks noChangeArrowheads="1" noChangeShapeType="1" noTextEdit="1"/>
          </p:cNvSpPr>
          <p:nvPr/>
        </p:nvSpPr>
        <p:spPr bwMode="auto">
          <a:xfrm>
            <a:off x="328612" y="6216705"/>
            <a:ext cx="8486775" cy="419100"/>
          </a:xfrm>
          <a:prstGeom prst="rect">
            <a:avLst/>
          </a:prstGeom>
        </p:spPr>
        <p:txBody>
          <a:bodyPr wrap="none" fromWordArt="1">
            <a:prstTxWarp prst="textPlain">
              <a:avLst>
                <a:gd name="adj" fmla="val 50000"/>
              </a:avLst>
            </a:prstTxWarp>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ar-JO" sz="2700" b="0" i="0" u="none" strike="noStrike" kern="10" cap="none" spc="0" normalizeH="0" baseline="0" noProof="0" dirty="0">
                <a:ln>
                  <a:noFill/>
                </a:ln>
                <a:solidFill>
                  <a:srgbClr val="FFFFFF"/>
                </a:solidFill>
                <a:effectLst>
                  <a:glow rad="63500">
                    <a:srgbClr val="000000"/>
                  </a:glow>
                  <a:outerShdw blurRad="63500" dist="38099" dir="2700000" algn="ctr" rotWithShape="0">
                    <a:srgbClr val="000000">
                      <a:alpha val="74997"/>
                    </a:srgbClr>
                  </a:outerShdw>
                </a:effectLst>
                <a:uLnTx/>
                <a:uFillTx/>
                <a:latin typeface="Impact" charset="0"/>
                <a:ea typeface="Impact" charset="0"/>
                <a:cs typeface="Impact" charset="0"/>
              </a:rPr>
              <a:t>جسر لاهوتي بين الأقسام</a:t>
            </a:r>
            <a:endParaRPr kumimoji="0" lang="en-US" sz="2700" b="0" i="0" u="none" strike="noStrike" kern="10" cap="none" spc="0" normalizeH="0" baseline="0" noProof="0" dirty="0">
              <a:ln>
                <a:noFill/>
              </a:ln>
              <a:solidFill>
                <a:srgbClr val="FFFFFF"/>
              </a:solidFill>
              <a:effectLst>
                <a:glow rad="63500">
                  <a:srgbClr val="000000"/>
                </a:glow>
                <a:outerShdw blurRad="63500" dist="38099" dir="2700000" algn="ctr" rotWithShape="0">
                  <a:srgbClr val="000000">
                    <a:alpha val="74997"/>
                  </a:srgbClr>
                </a:outerShdw>
              </a:effectLst>
              <a:uLnTx/>
              <a:uFillTx/>
              <a:latin typeface="Impact" charset="0"/>
              <a:ea typeface="Impact" charset="0"/>
              <a:cs typeface="Impact" charset="0"/>
            </a:endParaRPr>
          </a:p>
        </p:txBody>
      </p:sp>
      <p:sp>
        <p:nvSpPr>
          <p:cNvPr id="94221" name="WordArt 13"/>
          <p:cNvSpPr>
            <a:spLocks noChangeArrowheads="1" noChangeShapeType="1" noTextEdit="1"/>
          </p:cNvSpPr>
          <p:nvPr/>
        </p:nvSpPr>
        <p:spPr bwMode="auto">
          <a:xfrm>
            <a:off x="825329" y="4385231"/>
            <a:ext cx="1147167" cy="1151929"/>
          </a:xfrm>
          <a:prstGeom prst="rect">
            <a:avLst/>
          </a:prstGeom>
        </p:spPr>
        <p:txBody>
          <a:bodyPr wrap="none" fromWordArt="1">
            <a:prstTxWarp prst="textPlain">
              <a:avLst>
                <a:gd name="adj" fmla="val 50000"/>
              </a:avLst>
            </a:prstTxWarp>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ar-JO" sz="27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glow rad="63500">
                    <a:srgbClr val="000000"/>
                  </a:glow>
                  <a:outerShdw blurRad="63500" dist="38099" dir="2700000" algn="ctr" rotWithShape="0">
                    <a:srgbClr val="000000">
                      <a:alpha val="74997"/>
                    </a:srgbClr>
                  </a:outerShdw>
                </a:effectLst>
                <a:uLnTx/>
                <a:uFillTx/>
                <a:latin typeface="Impact" charset="0"/>
                <a:ea typeface="Impact" charset="0"/>
                <a:cs typeface="Impact" charset="0"/>
              </a:rPr>
              <a:t>ثقة في </a:t>
            </a:r>
          </a:p>
          <a:p>
            <a:pPr marL="0" marR="0" lvl="0" indent="0" algn="ctr" defTabSz="685800" rtl="0" eaLnBrk="0" fontAlgn="base" latinLnBrk="0" hangingPunct="0">
              <a:lnSpc>
                <a:spcPct val="100000"/>
              </a:lnSpc>
              <a:spcBef>
                <a:spcPct val="0"/>
              </a:spcBef>
              <a:spcAft>
                <a:spcPct val="0"/>
              </a:spcAft>
              <a:buClrTx/>
              <a:buSzTx/>
              <a:buFontTx/>
              <a:buNone/>
              <a:tabLst/>
              <a:defRPr/>
            </a:pPr>
            <a:r>
              <a:rPr kumimoji="0" lang="ar-JO" sz="27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glow rad="63500">
                    <a:srgbClr val="000000"/>
                  </a:glow>
                  <a:outerShdw blurRad="63500" dist="38099" dir="2700000" algn="ctr" rotWithShape="0">
                    <a:srgbClr val="000000">
                      <a:alpha val="74997"/>
                    </a:srgbClr>
                  </a:outerShdw>
                </a:effectLst>
                <a:uLnTx/>
                <a:uFillTx/>
                <a:latin typeface="Impact" charset="0"/>
                <a:ea typeface="Impact" charset="0"/>
                <a:cs typeface="Impact" charset="0"/>
              </a:rPr>
              <a:t>الله-الإنسان</a:t>
            </a:r>
            <a:endParaRPr kumimoji="0" lang="en-US" sz="27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glow rad="63500">
                  <a:srgbClr val="000000"/>
                </a:glow>
                <a:outerShdw blurRad="63500" dist="38099" dir="2700000" algn="ctr" rotWithShape="0">
                  <a:srgbClr val="000000">
                    <a:alpha val="74997"/>
                  </a:srgbClr>
                </a:outerShdw>
              </a:effectLst>
              <a:uLnTx/>
              <a:uFillTx/>
              <a:latin typeface="Impact" charset="0"/>
              <a:ea typeface="Impact" charset="0"/>
              <a:cs typeface="Impact" charset="0"/>
            </a:endParaRPr>
          </a:p>
        </p:txBody>
      </p:sp>
      <p:sp>
        <p:nvSpPr>
          <p:cNvPr id="94222" name="WordArt 14"/>
          <p:cNvSpPr>
            <a:spLocks noChangeArrowheads="1" noChangeShapeType="1" noTextEdit="1"/>
          </p:cNvSpPr>
          <p:nvPr/>
        </p:nvSpPr>
        <p:spPr bwMode="auto">
          <a:xfrm>
            <a:off x="3749005" y="4385231"/>
            <a:ext cx="1302246" cy="1151929"/>
          </a:xfrm>
          <a:prstGeom prst="rect">
            <a:avLst/>
          </a:prstGeom>
        </p:spPr>
        <p:txBody>
          <a:bodyPr wrap="none" fromWordArt="1">
            <a:prstTxWarp prst="textPlain">
              <a:avLst>
                <a:gd name="adj" fmla="val 50000"/>
              </a:avLst>
            </a:prstTxWarp>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ar-JO" sz="27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glow rad="63500">
                    <a:srgbClr val="000000"/>
                  </a:glow>
                  <a:outerShdw blurRad="63500" dist="38099" dir="2700000" algn="ctr" rotWithShape="0">
                    <a:srgbClr val="000000">
                      <a:alpha val="74997"/>
                    </a:srgbClr>
                  </a:outerShdw>
                </a:effectLst>
                <a:uLnTx/>
                <a:uFillTx/>
                <a:latin typeface="Impact" charset="0"/>
                <a:ea typeface="Impact" charset="0"/>
                <a:cs typeface="Impact" charset="0"/>
              </a:rPr>
              <a:t>ثقة في</a:t>
            </a:r>
          </a:p>
          <a:p>
            <a:pPr marL="0" marR="0" lvl="0" indent="0" algn="ctr" defTabSz="685800" rtl="0" eaLnBrk="0" fontAlgn="base" latinLnBrk="0" hangingPunct="0">
              <a:lnSpc>
                <a:spcPct val="100000"/>
              </a:lnSpc>
              <a:spcBef>
                <a:spcPct val="0"/>
              </a:spcBef>
              <a:spcAft>
                <a:spcPct val="0"/>
              </a:spcAft>
              <a:buClrTx/>
              <a:buSzTx/>
              <a:buFontTx/>
              <a:buNone/>
              <a:tabLst/>
              <a:defRPr/>
            </a:pPr>
            <a:r>
              <a:rPr kumimoji="0" lang="ar-JO" sz="27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glow rad="63500">
                    <a:srgbClr val="000000"/>
                  </a:glow>
                  <a:outerShdw blurRad="63500" dist="38099" dir="2700000" algn="ctr" rotWithShape="0">
                    <a:srgbClr val="000000">
                      <a:alpha val="74997"/>
                    </a:srgbClr>
                  </a:outerShdw>
                </a:effectLst>
                <a:uLnTx/>
                <a:uFillTx/>
                <a:latin typeface="Impact" charset="0"/>
                <a:ea typeface="Impact" charset="0"/>
                <a:cs typeface="Impact" charset="0"/>
              </a:rPr>
              <a:t>الله</a:t>
            </a:r>
            <a:endParaRPr kumimoji="0" lang="en-US" sz="27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glow rad="63500">
                  <a:srgbClr val="000000"/>
                </a:glow>
                <a:outerShdw blurRad="63500" dist="38099" dir="2700000" algn="ctr" rotWithShape="0">
                  <a:srgbClr val="000000">
                    <a:alpha val="74997"/>
                  </a:srgbClr>
                </a:outerShdw>
              </a:effectLst>
              <a:uLnTx/>
              <a:uFillTx/>
              <a:latin typeface="Impact" charset="0"/>
              <a:ea typeface="Impact" charset="0"/>
              <a:cs typeface="Impact" charset="0"/>
            </a:endParaRPr>
          </a:p>
        </p:txBody>
      </p:sp>
      <p:sp>
        <p:nvSpPr>
          <p:cNvPr id="4111" name="WordArt 15"/>
          <p:cNvSpPr>
            <a:spLocks noChangeArrowheads="1" noChangeShapeType="1" noTextEdit="1"/>
          </p:cNvSpPr>
          <p:nvPr/>
        </p:nvSpPr>
        <p:spPr bwMode="auto">
          <a:xfrm>
            <a:off x="520261" y="193206"/>
            <a:ext cx="8103476" cy="419100"/>
          </a:xfrm>
          <a:prstGeom prst="rect">
            <a:avLst/>
          </a:prstGeom>
        </p:spPr>
        <p:txBody>
          <a:bodyPr wrap="none" fromWordArt="1">
            <a:prstTxWarp prst="textPlain">
              <a:avLst>
                <a:gd name="adj" fmla="val 50000"/>
              </a:avLst>
            </a:prstTxWarp>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ar-JO" sz="2700" b="0" i="0" u="none" strike="noStrike" kern="10" cap="none" spc="0" normalizeH="0" baseline="0" noProof="0" dirty="0">
                <a:ln w="19050">
                  <a:solidFill>
                    <a:srgbClr val="000000"/>
                  </a:solidFill>
                  <a:round/>
                  <a:headEnd/>
                  <a:tailEnd/>
                </a:ln>
                <a:solidFill>
                  <a:srgbClr val="FFFFFF"/>
                </a:solidFill>
                <a:effectLst>
                  <a:glow rad="76200">
                    <a:srgbClr val="000000"/>
                  </a:glow>
                  <a:outerShdw blurRad="63500" dist="38099" dir="2700000" algn="ctr" rotWithShape="0">
                    <a:srgbClr val="990000">
                      <a:alpha val="74997"/>
                    </a:srgbClr>
                  </a:outerShdw>
                </a:effectLst>
                <a:uLnTx/>
                <a:uFillTx/>
                <a:latin typeface="Impact" charset="0"/>
                <a:ea typeface="Impact" charset="0"/>
                <a:cs typeface="Impact" charset="0"/>
              </a:rPr>
              <a:t>فاصل </a:t>
            </a:r>
            <a:r>
              <a:rPr kumimoji="0" lang="ar-JO" sz="2700" b="0" i="0" u="none" strike="noStrike" kern="10" cap="none" spc="0" normalizeH="0" baseline="0" noProof="0" dirty="0" err="1">
                <a:ln w="19050">
                  <a:solidFill>
                    <a:srgbClr val="000000"/>
                  </a:solidFill>
                  <a:round/>
                  <a:headEnd/>
                  <a:tailEnd/>
                </a:ln>
                <a:solidFill>
                  <a:srgbClr val="FFFFFF"/>
                </a:solidFill>
                <a:effectLst>
                  <a:glow rad="76200">
                    <a:srgbClr val="000000"/>
                  </a:glow>
                  <a:outerShdw blurRad="63500" dist="38099" dir="2700000" algn="ctr" rotWithShape="0">
                    <a:srgbClr val="990000">
                      <a:alpha val="74997"/>
                    </a:srgbClr>
                  </a:outerShdw>
                </a:effectLst>
                <a:uLnTx/>
                <a:uFillTx/>
                <a:latin typeface="Impact" charset="0"/>
                <a:ea typeface="Impact" charset="0"/>
                <a:cs typeface="Impact" charset="0"/>
              </a:rPr>
              <a:t>أشعياء</a:t>
            </a:r>
            <a:r>
              <a:rPr kumimoji="0" lang="ar-JO" sz="2700" b="0" i="0" u="none" strike="noStrike" kern="10" cap="none" spc="0" normalizeH="0" baseline="0" noProof="0" dirty="0">
                <a:ln w="19050">
                  <a:solidFill>
                    <a:srgbClr val="000000"/>
                  </a:solidFill>
                  <a:round/>
                  <a:headEnd/>
                  <a:tailEnd/>
                </a:ln>
                <a:solidFill>
                  <a:srgbClr val="FFFFFF"/>
                </a:solidFill>
                <a:effectLst>
                  <a:glow rad="76200">
                    <a:srgbClr val="000000"/>
                  </a:glow>
                  <a:outerShdw blurRad="63500" dist="38099" dir="2700000" algn="ctr" rotWithShape="0">
                    <a:srgbClr val="990000">
                      <a:alpha val="74997"/>
                    </a:srgbClr>
                  </a:outerShdw>
                </a:effectLst>
                <a:uLnTx/>
                <a:uFillTx/>
                <a:latin typeface="Impact" charset="0"/>
                <a:ea typeface="Impact" charset="0"/>
                <a:cs typeface="Impact" charset="0"/>
              </a:rPr>
              <a:t> التاريخي</a:t>
            </a:r>
            <a:endParaRPr kumimoji="0" lang="en-US" sz="2700" b="0" i="0" u="none" strike="noStrike" kern="10" cap="none" spc="0" normalizeH="0" baseline="0" noProof="0" dirty="0">
              <a:ln w="19050">
                <a:solidFill>
                  <a:srgbClr val="000000"/>
                </a:solidFill>
                <a:round/>
                <a:headEnd/>
                <a:tailEnd/>
              </a:ln>
              <a:solidFill>
                <a:srgbClr val="FFFFFF"/>
              </a:solidFill>
              <a:effectLst>
                <a:glow rad="76200">
                  <a:srgbClr val="000000"/>
                </a:glow>
                <a:outerShdw blurRad="63500" dist="38099" dir="2700000" algn="ctr" rotWithShape="0">
                  <a:srgbClr val="990000">
                    <a:alpha val="74997"/>
                  </a:srgbClr>
                </a:outerShdw>
              </a:effectLst>
              <a:uLnTx/>
              <a:uFillTx/>
              <a:latin typeface="Impact" charset="0"/>
              <a:ea typeface="Impact" charset="0"/>
              <a:cs typeface="Impact" charset="0"/>
            </a:endParaRPr>
          </a:p>
        </p:txBody>
      </p:sp>
      <p:sp>
        <p:nvSpPr>
          <p:cNvPr id="4112" name="WordArt 16"/>
          <p:cNvSpPr>
            <a:spLocks noChangeArrowheads="1" noChangeShapeType="1" noTextEdit="1"/>
          </p:cNvSpPr>
          <p:nvPr/>
        </p:nvSpPr>
        <p:spPr bwMode="auto">
          <a:xfrm>
            <a:off x="2778991" y="1233258"/>
            <a:ext cx="3242275" cy="619150"/>
          </a:xfrm>
          <a:prstGeom prst="rect">
            <a:avLst/>
          </a:prstGeom>
        </p:spPr>
        <p:txBody>
          <a:bodyPr wrap="none" fromWordArt="1">
            <a:prstTxWarp prst="textPlain">
              <a:avLst>
                <a:gd name="adj" fmla="val 50000"/>
              </a:avLst>
            </a:prstTxWarp>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ar-JO" sz="2700" b="0" i="0" u="none" strike="noStrike" kern="10" cap="none" spc="0" normalizeH="0" baseline="0" noProof="0" dirty="0">
                <a:ln>
                  <a:noFill/>
                </a:ln>
                <a:solidFill>
                  <a:srgbClr val="FFFF00"/>
                </a:solidFill>
                <a:effectLst>
                  <a:glow rad="63500">
                    <a:srgbClr val="000000"/>
                  </a:glow>
                  <a:outerShdw blurRad="63500" dist="38099" dir="2700000" algn="ctr" rotWithShape="0">
                    <a:srgbClr val="000000">
                      <a:alpha val="74997"/>
                    </a:srgbClr>
                  </a:outerShdw>
                </a:effectLst>
                <a:uLnTx/>
                <a:uFillTx/>
                <a:latin typeface="Impact" charset="0"/>
                <a:ea typeface="Impact" charset="0"/>
                <a:cs typeface="Impact" charset="0"/>
              </a:rPr>
              <a:t>فاصل تاريخي</a:t>
            </a:r>
            <a:endParaRPr kumimoji="0" lang="en-US" sz="2700" b="0" i="0" u="none" strike="noStrike" kern="10" cap="none" spc="0" normalizeH="0" baseline="0" noProof="0" dirty="0">
              <a:ln>
                <a:noFill/>
              </a:ln>
              <a:solidFill>
                <a:srgbClr val="FFFF00"/>
              </a:solidFill>
              <a:effectLst>
                <a:glow rad="63500">
                  <a:srgbClr val="000000"/>
                </a:glow>
                <a:outerShdw blurRad="63500" dist="38099" dir="2700000" algn="ctr" rotWithShape="0">
                  <a:srgbClr val="000000">
                    <a:alpha val="74997"/>
                  </a:srgbClr>
                </a:outerShdw>
              </a:effectLst>
              <a:uLnTx/>
              <a:uFillTx/>
              <a:latin typeface="Impact" charset="0"/>
              <a:ea typeface="Impact" charset="0"/>
              <a:cs typeface="Impact" charset="0"/>
            </a:endParaRPr>
          </a:p>
        </p:txBody>
      </p:sp>
      <p:sp>
        <p:nvSpPr>
          <p:cNvPr id="94225" name="WordArt 17"/>
          <p:cNvSpPr>
            <a:spLocks noChangeArrowheads="1" noChangeShapeType="1" noTextEdit="1"/>
          </p:cNvSpPr>
          <p:nvPr/>
        </p:nvSpPr>
        <p:spPr bwMode="auto">
          <a:xfrm>
            <a:off x="6668579" y="3423419"/>
            <a:ext cx="1997844" cy="653653"/>
          </a:xfrm>
          <a:prstGeom prst="rect">
            <a:avLst/>
          </a:prstGeom>
        </p:spPr>
        <p:txBody>
          <a:bodyPr wrap="none" fromWordArt="1">
            <a:prstTxWarp prst="textPlain">
              <a:avLst>
                <a:gd name="adj" fmla="val 50000"/>
              </a:avLst>
            </a:prstTxWarp>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ar-JO" sz="2700" b="0" i="0" u="none" strike="noStrike" kern="10" cap="none" spc="0" normalizeH="0" baseline="0" noProof="0" dirty="0" err="1">
                <a:ln>
                  <a:noFill/>
                </a:ln>
                <a:gradFill rotWithShape="1">
                  <a:gsLst>
                    <a:gs pos="0">
                      <a:srgbClr val="FF8F17"/>
                    </a:gs>
                    <a:gs pos="100000">
                      <a:srgbClr val="FF0F15"/>
                    </a:gs>
                  </a:gsLst>
                  <a:path path="rect">
                    <a:fillToRect r="100000" b="100000"/>
                  </a:path>
                </a:gradFill>
                <a:effectLst>
                  <a:glow rad="63500">
                    <a:srgbClr val="000000"/>
                  </a:glow>
                  <a:outerShdw blurRad="63500" dist="38099" dir="2700000" algn="ctr" rotWithShape="0">
                    <a:srgbClr val="000000">
                      <a:alpha val="74997"/>
                    </a:srgbClr>
                  </a:outerShdw>
                </a:effectLst>
                <a:uLnTx/>
                <a:uFillTx/>
                <a:latin typeface="Impact" charset="0"/>
                <a:ea typeface="Impact" charset="0"/>
                <a:cs typeface="Impact" charset="0"/>
              </a:rPr>
              <a:t>آحاز</a:t>
            </a:r>
            <a:endParaRPr kumimoji="0" lang="en-US" sz="2700" b="0" i="0" u="none" strike="noStrike" kern="10" cap="none" spc="0" normalizeH="0" baseline="0" noProof="0" dirty="0">
              <a:ln>
                <a:noFill/>
              </a:ln>
              <a:gradFill rotWithShape="1">
                <a:gsLst>
                  <a:gs pos="0">
                    <a:srgbClr val="FF8F17"/>
                  </a:gs>
                  <a:gs pos="100000">
                    <a:srgbClr val="FF0F15"/>
                  </a:gs>
                </a:gsLst>
                <a:path path="rect">
                  <a:fillToRect r="100000" b="100000"/>
                </a:path>
              </a:gradFill>
              <a:effectLst>
                <a:glow rad="63500">
                  <a:srgbClr val="000000"/>
                </a:glow>
                <a:outerShdw blurRad="63500" dist="38099" dir="2700000" algn="ctr" rotWithShape="0">
                  <a:srgbClr val="000000">
                    <a:alpha val="74997"/>
                  </a:srgbClr>
                </a:outerShdw>
              </a:effectLst>
              <a:uLnTx/>
              <a:uFillTx/>
              <a:latin typeface="Impact" charset="0"/>
              <a:ea typeface="Impact" charset="0"/>
              <a:cs typeface="Impact" charset="0"/>
            </a:endParaRPr>
          </a:p>
        </p:txBody>
      </p:sp>
      <p:sp>
        <p:nvSpPr>
          <p:cNvPr id="94226" name="WordArt 18"/>
          <p:cNvSpPr>
            <a:spLocks noChangeArrowheads="1" noChangeShapeType="1" noTextEdit="1"/>
          </p:cNvSpPr>
          <p:nvPr/>
        </p:nvSpPr>
        <p:spPr bwMode="auto">
          <a:xfrm>
            <a:off x="6645495" y="4296620"/>
            <a:ext cx="2044012" cy="1329150"/>
          </a:xfrm>
          <a:prstGeom prst="rect">
            <a:avLst/>
          </a:prstGeom>
        </p:spPr>
        <p:txBody>
          <a:bodyPr wrap="none" fromWordArt="1">
            <a:prstTxWarp prst="textPlain">
              <a:avLst>
                <a:gd name="adj" fmla="val 50000"/>
              </a:avLst>
            </a:prstTxWarp>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ar-JO" sz="27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glow rad="63500">
                    <a:srgbClr val="000000"/>
                  </a:glow>
                  <a:outerShdw blurRad="63500" dist="38099" dir="2700000" algn="ctr" rotWithShape="0">
                    <a:srgbClr val="000000">
                      <a:alpha val="74997"/>
                    </a:srgbClr>
                  </a:outerShdw>
                </a:effectLst>
                <a:uLnTx/>
                <a:uFillTx/>
                <a:latin typeface="Impact" charset="0"/>
                <a:ea typeface="Impact" charset="0"/>
                <a:cs typeface="Impact" charset="0"/>
              </a:rPr>
              <a:t>ثق في</a:t>
            </a:r>
          </a:p>
          <a:p>
            <a:pPr marL="0" marR="0" lvl="0" indent="0" algn="ctr" defTabSz="685800" rtl="0" eaLnBrk="0" fontAlgn="base" latinLnBrk="0" hangingPunct="0">
              <a:lnSpc>
                <a:spcPct val="100000"/>
              </a:lnSpc>
              <a:spcBef>
                <a:spcPct val="0"/>
              </a:spcBef>
              <a:spcAft>
                <a:spcPct val="0"/>
              </a:spcAft>
              <a:buClrTx/>
              <a:buSzTx/>
              <a:buFontTx/>
              <a:buNone/>
              <a:tabLst/>
              <a:defRPr/>
            </a:pPr>
            <a:r>
              <a:rPr kumimoji="0" lang="ar-JO" sz="27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glow rad="63500">
                    <a:srgbClr val="000000"/>
                  </a:glow>
                  <a:outerShdw blurRad="63500" dist="38099" dir="2700000" algn="ctr" rotWithShape="0">
                    <a:srgbClr val="000000">
                      <a:alpha val="74997"/>
                    </a:srgbClr>
                  </a:outerShdw>
                </a:effectLst>
                <a:uLnTx/>
                <a:uFillTx/>
                <a:latin typeface="Impact" charset="0"/>
                <a:ea typeface="Impact" charset="0"/>
                <a:cs typeface="Impact" charset="0"/>
              </a:rPr>
              <a:t>الإنسان</a:t>
            </a:r>
            <a:endParaRPr kumimoji="0" lang="en-US" sz="27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glow rad="63500">
                  <a:srgbClr val="000000"/>
                </a:glow>
                <a:outerShdw blurRad="63500" dist="38099" dir="2700000" algn="ctr" rotWithShape="0">
                  <a:srgbClr val="000000">
                    <a:alpha val="74997"/>
                  </a:srgbClr>
                </a:outerShdw>
              </a:effectLst>
              <a:uLnTx/>
              <a:uFillTx/>
              <a:latin typeface="Impact" charset="0"/>
              <a:ea typeface="Impact" charset="0"/>
              <a:cs typeface="Impact" charset="0"/>
            </a:endParaRPr>
          </a:p>
        </p:txBody>
      </p:sp>
    </p:spTree>
    <p:extLst>
      <p:ext uri="{BB962C8B-B14F-4D97-AF65-F5344CB8AC3E}">
        <p14:creationId xmlns:p14="http://schemas.microsoft.com/office/powerpoint/2010/main" val="135453394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4215"/>
                                        </p:tgtEl>
                                        <p:attrNameLst>
                                          <p:attrName>style.visibility</p:attrName>
                                        </p:attrNameLst>
                                      </p:cBhvr>
                                      <p:to>
                                        <p:strVal val="visible"/>
                                      </p:to>
                                    </p:set>
                                    <p:animEffect transition="in" filter="wipe(left)">
                                      <p:cBhvr>
                                        <p:cTn id="7" dur="500"/>
                                        <p:tgtEl>
                                          <p:spTgt spid="942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4219"/>
                                        </p:tgtEl>
                                        <p:attrNameLst>
                                          <p:attrName>style.visibility</p:attrName>
                                        </p:attrNameLst>
                                      </p:cBhvr>
                                      <p:to>
                                        <p:strVal val="visible"/>
                                      </p:to>
                                    </p:set>
                                    <p:animEffect transition="in" filter="wipe(up)">
                                      <p:cBhvr>
                                        <p:cTn id="12" dur="500"/>
                                        <p:tgtEl>
                                          <p:spTgt spid="942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94213"/>
                                        </p:tgtEl>
                                        <p:attrNameLst>
                                          <p:attrName>style.visibility</p:attrName>
                                        </p:attrNameLst>
                                      </p:cBhvr>
                                      <p:to>
                                        <p:strVal val="visible"/>
                                      </p:to>
                                    </p:set>
                                    <p:animEffect transition="in" filter="wipe(up)">
                                      <p:cBhvr>
                                        <p:cTn id="17" dur="500"/>
                                        <p:tgtEl>
                                          <p:spTgt spid="942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94214"/>
                                        </p:tgtEl>
                                        <p:attrNameLst>
                                          <p:attrName>style.visibility</p:attrName>
                                        </p:attrNameLst>
                                      </p:cBhvr>
                                      <p:to>
                                        <p:strVal val="visible"/>
                                      </p:to>
                                    </p:set>
                                    <p:animEffect transition="in" filter="wipe(right)">
                                      <p:cBhvr>
                                        <p:cTn id="22" dur="500"/>
                                        <p:tgtEl>
                                          <p:spTgt spid="942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94218"/>
                                        </p:tgtEl>
                                        <p:attrNameLst>
                                          <p:attrName>style.visibility</p:attrName>
                                        </p:attrNameLst>
                                      </p:cBhvr>
                                      <p:to>
                                        <p:strVal val="visible"/>
                                      </p:to>
                                    </p:set>
                                    <p:animEffect transition="in" filter="wipe(up)">
                                      <p:cBhvr>
                                        <p:cTn id="27" dur="500"/>
                                        <p:tgtEl>
                                          <p:spTgt spid="942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94212"/>
                                        </p:tgtEl>
                                        <p:attrNameLst>
                                          <p:attrName>style.visibility</p:attrName>
                                        </p:attrNameLst>
                                      </p:cBhvr>
                                      <p:to>
                                        <p:strVal val="visible"/>
                                      </p:to>
                                    </p:set>
                                    <p:animEffect transition="in" filter="wipe(up)">
                                      <p:cBhvr>
                                        <p:cTn id="32" dur="500"/>
                                        <p:tgtEl>
                                          <p:spTgt spid="9421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0" fill="hold" nodeType="clickEffect">
                                  <p:stCondLst>
                                    <p:cond delay="0"/>
                                  </p:stCondLst>
                                  <p:childTnLst>
                                    <p:set>
                                      <p:cBhvr>
                                        <p:cTn id="36" dur="1" fill="hold">
                                          <p:stCondLst>
                                            <p:cond delay="499"/>
                                          </p:stCondLst>
                                        </p:cTn>
                                        <p:tgtEl>
                                          <p:spTgt spid="9422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94226"/>
                                        </p:tgtEl>
                                        <p:attrNameLst>
                                          <p:attrName>style.visibility</p:attrName>
                                        </p:attrNameLst>
                                      </p:cBhvr>
                                      <p:to>
                                        <p:strVal val="visible"/>
                                      </p:to>
                                    </p:set>
                                    <p:animEffect transition="in" filter="wipe(up)">
                                      <p:cBhvr>
                                        <p:cTn id="41" dur="500"/>
                                        <p:tgtEl>
                                          <p:spTgt spid="94226"/>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0" fill="hold" nodeType="clickEffect">
                                  <p:stCondLst>
                                    <p:cond delay="0"/>
                                  </p:stCondLst>
                                  <p:childTnLst>
                                    <p:set>
                                      <p:cBhvr>
                                        <p:cTn id="45" dur="1" fill="hold">
                                          <p:stCondLst>
                                            <p:cond delay="499"/>
                                          </p:stCondLst>
                                        </p:cTn>
                                        <p:tgtEl>
                                          <p:spTgt spid="94217"/>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nodeType="clickEffect">
                                  <p:stCondLst>
                                    <p:cond delay="0"/>
                                  </p:stCondLst>
                                  <p:childTnLst>
                                    <p:set>
                                      <p:cBhvr>
                                        <p:cTn id="49" dur="1" fill="hold">
                                          <p:stCondLst>
                                            <p:cond delay="0"/>
                                          </p:stCondLst>
                                        </p:cTn>
                                        <p:tgtEl>
                                          <p:spTgt spid="94222"/>
                                        </p:tgtEl>
                                        <p:attrNameLst>
                                          <p:attrName>style.visibility</p:attrName>
                                        </p:attrNameLst>
                                      </p:cBhvr>
                                      <p:to>
                                        <p:strVal val="visible"/>
                                      </p:to>
                                    </p:set>
                                    <p:animEffect transition="in" filter="wipe(up)">
                                      <p:cBhvr>
                                        <p:cTn id="50" dur="500"/>
                                        <p:tgtEl>
                                          <p:spTgt spid="94222"/>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ntr" presetSubtype="0" fill="hold" nodeType="clickEffect">
                                  <p:stCondLst>
                                    <p:cond delay="0"/>
                                  </p:stCondLst>
                                  <p:childTnLst>
                                    <p:set>
                                      <p:cBhvr>
                                        <p:cTn id="54" dur="1" fill="hold">
                                          <p:stCondLst>
                                            <p:cond delay="499"/>
                                          </p:stCondLst>
                                        </p:cTn>
                                        <p:tgtEl>
                                          <p:spTgt spid="9421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94221"/>
                                        </p:tgtEl>
                                        <p:attrNameLst>
                                          <p:attrName>style.visibility</p:attrName>
                                        </p:attrNameLst>
                                      </p:cBhvr>
                                      <p:to>
                                        <p:strVal val="visible"/>
                                      </p:to>
                                    </p:set>
                                    <p:animEffect transition="in" filter="wipe(up)">
                                      <p:cBhvr>
                                        <p:cTn id="59" dur="500"/>
                                        <p:tgtEl>
                                          <p:spTgt spid="94221"/>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22" presetClass="entr" presetSubtype="8" fill="hold" nodeType="clickEffect">
                                  <p:stCondLst>
                                    <p:cond delay="0"/>
                                  </p:stCondLst>
                                  <p:childTnLst>
                                    <p:set>
                                      <p:cBhvr>
                                        <p:cTn id="63" dur="1" fill="hold">
                                          <p:stCondLst>
                                            <p:cond delay="0"/>
                                          </p:stCondLst>
                                        </p:cTn>
                                        <p:tgtEl>
                                          <p:spTgt spid="94220"/>
                                        </p:tgtEl>
                                        <p:attrNameLst>
                                          <p:attrName>style.visibility</p:attrName>
                                        </p:attrNameLst>
                                      </p:cBhvr>
                                      <p:to>
                                        <p:strVal val="visible"/>
                                      </p:to>
                                    </p:set>
                                    <p:animEffect transition="in" filter="wipe(left)">
                                      <p:cBhvr>
                                        <p:cTn id="64" dur="500"/>
                                        <p:tgtEl>
                                          <p:spTgt spid="94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4" grpId="0" animBg="1"/>
      <p:bldP spid="94215"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434" name="Picture 2" descr="business-succession.jpg"/>
          <p:cNvPicPr>
            <a:picLocks noChangeAspect="1"/>
          </p:cNvPicPr>
          <p:nvPr/>
        </p:nvPicPr>
        <p:blipFill>
          <a:blip r:embed="rId3" cstate="print"/>
          <a:srcRect/>
          <a:stretch>
            <a:fillRect/>
          </a:stretch>
        </p:blipFill>
        <p:spPr bwMode="auto">
          <a:xfrm>
            <a:off x="0" y="-26988"/>
            <a:ext cx="9144000" cy="6910388"/>
          </a:xfrm>
          <a:prstGeom prst="rect">
            <a:avLst/>
          </a:prstGeom>
          <a:noFill/>
          <a:ln w="9525">
            <a:noFill/>
            <a:miter lim="800000"/>
            <a:headEnd/>
            <a:tailEnd/>
          </a:ln>
        </p:spPr>
      </p:pic>
      <p:sp>
        <p:nvSpPr>
          <p:cNvPr id="2" name="Title 1"/>
          <p:cNvSpPr>
            <a:spLocks noGrp="1"/>
          </p:cNvSpPr>
          <p:nvPr>
            <p:ph type="title"/>
          </p:nvPr>
        </p:nvSpPr>
        <p:spPr>
          <a:xfrm>
            <a:off x="0" y="5157192"/>
            <a:ext cx="9144000" cy="936104"/>
          </a:xfrm>
          <a:extLst>
            <a:ext uri="{909E8E84-426E-40dd-AFC4-6F175D3DCCD1}"/>
            <a:ext uri="{91240B29-F687-4f45-9708-019B960494DF}"/>
            <a:ext uri="{FAA26D3D-D897-4be2-8F04-BA451C77F1D7}"/>
          </a:extLst>
        </p:spPr>
        <p:txBody>
          <a:bodyPr/>
          <a:lstStyle/>
          <a:p>
            <a:pPr>
              <a:buFont typeface="Times New Roman" charset="0"/>
              <a:buNone/>
              <a:defRPr/>
            </a:pPr>
            <a:r>
              <a:rPr lang="ar-JO" b="1" dirty="0">
                <a:effectLst>
                  <a:glow rad="203200">
                    <a:schemeClr val="tx1">
                      <a:alpha val="75000"/>
                    </a:schemeClr>
                  </a:glow>
                </a:effectLst>
                <a:ea typeface="ＭＳ Ｐゴシック" charset="0"/>
              </a:rPr>
              <a:t>3. ثق في </a:t>
            </a:r>
            <a:r>
              <a:rPr lang="ar-JO" b="1" dirty="0">
                <a:solidFill>
                  <a:srgbClr val="FFFF00"/>
                </a:solidFill>
                <a:effectLst>
                  <a:glow rad="203200">
                    <a:schemeClr val="tx1">
                      <a:alpha val="75000"/>
                    </a:schemeClr>
                  </a:glow>
                </a:effectLst>
                <a:ea typeface="ＭＳ Ｐゴシック" charset="0"/>
              </a:rPr>
              <a:t>قوته</a:t>
            </a:r>
            <a:r>
              <a:rPr lang="ar-JO" b="1" dirty="0">
                <a:effectLst>
                  <a:glow rad="203200">
                    <a:schemeClr val="tx1">
                      <a:alpha val="75000"/>
                    </a:schemeClr>
                  </a:glow>
                </a:effectLst>
                <a:ea typeface="ＭＳ Ｐゴシック" charset="0"/>
              </a:rPr>
              <a:t> (27-31).</a:t>
            </a:r>
            <a:endParaRPr lang="en-US" b="1" dirty="0">
              <a:effectLst>
                <a:glow rad="203200">
                  <a:schemeClr val="tx1">
                    <a:alpha val="75000"/>
                  </a:schemeClr>
                </a:glow>
              </a:effectLst>
              <a:ea typeface="ＭＳ Ｐゴシック" charset="0"/>
            </a:endParaRPr>
          </a:p>
        </p:txBody>
      </p:sp>
    </p:spTree>
    <p:extLst>
      <p:ext uri="{BB962C8B-B14F-4D97-AF65-F5344CB8AC3E}">
        <p14:creationId xmlns:p14="http://schemas.microsoft.com/office/powerpoint/2010/main" val="3108178014"/>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Title 1"/>
          <p:cNvSpPr>
            <a:spLocks noGrp="1"/>
          </p:cNvSpPr>
          <p:nvPr>
            <p:ph type="title"/>
          </p:nvPr>
        </p:nvSpPr>
        <p:spPr>
          <a:xfrm>
            <a:off x="5580063" y="5013325"/>
            <a:ext cx="3524250" cy="792163"/>
          </a:xfrm>
        </p:spPr>
        <p:txBody>
          <a:bodyPr/>
          <a:lstStyle/>
          <a:p>
            <a:r>
              <a:rPr lang="ar-JO" sz="3600" b="1" dirty="0">
                <a:latin typeface="Arial" pitchFamily="34" charset="0"/>
                <a:cs typeface="Arial" pitchFamily="34" charset="0"/>
              </a:rPr>
              <a:t>إشعياء 40: 27</a:t>
            </a:r>
            <a:endParaRPr lang="en-US" sz="3600" b="1" dirty="0">
              <a:latin typeface="Arial" pitchFamily="34" charset="0"/>
              <a:cs typeface="Arial" pitchFamily="34" charset="0"/>
            </a:endParaRPr>
          </a:p>
        </p:txBody>
      </p:sp>
      <p:sp>
        <p:nvSpPr>
          <p:cNvPr id="275459" name="Title 1"/>
          <p:cNvSpPr txBox="1">
            <a:spLocks/>
          </p:cNvSpPr>
          <p:nvPr/>
        </p:nvSpPr>
        <p:spPr bwMode="auto">
          <a:xfrm>
            <a:off x="-30163" y="-26989"/>
            <a:ext cx="9139238" cy="2989129"/>
          </a:xfrm>
          <a:prstGeom prst="rect">
            <a:avLst/>
          </a:prstGeom>
          <a:noFill/>
          <a:ln w="9525">
            <a:noFill/>
            <a:miter lim="800000"/>
            <a:headEnd/>
            <a:tailEnd/>
          </a:ln>
        </p:spPr>
        <p:txBody>
          <a:bodyPr lIns="90000" tIns="46800" rIns="90000" bIns="46800" anchor="ctr"/>
          <a:lstStyle/>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pitchFamily="18" charset="0"/>
              <a:buNone/>
              <a:tabLst/>
              <a:defRPr/>
            </a:pPr>
            <a:r>
              <a:rPr kumimoji="0" lang="ar-JO" sz="4800" b="1" i="0"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لماذا تقول يا يعقوب وتتكلم يا إسرائيل قد اختفت طريقي عن الرب وفات حقي الهي. </a:t>
            </a:r>
            <a:endParaRPr kumimoji="0" lang="en-US" sz="4800" b="1" i="0"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pic>
        <p:nvPicPr>
          <p:cNvPr id="275460" name="Picture 3" descr="tears of woman.jpg"/>
          <p:cNvPicPr>
            <a:picLocks noChangeAspect="1"/>
          </p:cNvPicPr>
          <p:nvPr/>
        </p:nvPicPr>
        <p:blipFill>
          <a:blip r:embed="rId3" cstate="print"/>
          <a:srcRect/>
          <a:stretch>
            <a:fillRect/>
          </a:stretch>
        </p:blipFill>
        <p:spPr bwMode="auto">
          <a:xfrm>
            <a:off x="0" y="3257550"/>
            <a:ext cx="5459413" cy="3600450"/>
          </a:xfrm>
          <a:prstGeom prst="rect">
            <a:avLst/>
          </a:prstGeom>
          <a:noFill/>
          <a:ln w="9525">
            <a:noFill/>
            <a:miter lim="800000"/>
            <a:headEnd/>
            <a:tailEnd/>
          </a:ln>
        </p:spPr>
      </p:pic>
    </p:spTree>
    <p:extLst>
      <p:ext uri="{BB962C8B-B14F-4D97-AF65-F5344CB8AC3E}">
        <p14:creationId xmlns:p14="http://schemas.microsoft.com/office/powerpoint/2010/main" val="166057751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2" name="Picture 3" descr="Earth,_moon,_and_sun-1-_(2).jpg"/>
          <p:cNvPicPr>
            <a:picLocks noChangeAspect="1"/>
          </p:cNvPicPr>
          <p:nvPr/>
        </p:nvPicPr>
        <p:blipFill>
          <a:blip r:embed="rId3" cstate="print"/>
          <a:srcRect/>
          <a:stretch>
            <a:fillRect/>
          </a:stretch>
        </p:blipFill>
        <p:spPr bwMode="auto">
          <a:xfrm>
            <a:off x="0" y="44450"/>
            <a:ext cx="9188450" cy="6884988"/>
          </a:xfrm>
          <a:prstGeom prst="rect">
            <a:avLst/>
          </a:prstGeom>
          <a:noFill/>
          <a:ln w="9525">
            <a:noFill/>
            <a:miter lim="800000"/>
            <a:headEnd/>
            <a:tailEnd/>
          </a:ln>
        </p:spPr>
      </p:pic>
      <p:sp>
        <p:nvSpPr>
          <p:cNvPr id="2" name="Title 1"/>
          <p:cNvSpPr>
            <a:spLocks noGrp="1"/>
          </p:cNvSpPr>
          <p:nvPr>
            <p:ph type="title"/>
          </p:nvPr>
        </p:nvSpPr>
        <p:spPr>
          <a:xfrm>
            <a:off x="708728" y="44624"/>
            <a:ext cx="7770813" cy="875184"/>
          </a:xfrm>
          <a:extLst>
            <a:ext uri="{909E8E84-426E-40dd-AFC4-6F175D3DCCD1}"/>
            <a:ext uri="{91240B29-F687-4f45-9708-019B960494DF}"/>
            <a:ext uri="{FAA26D3D-D897-4be2-8F04-BA451C77F1D7}"/>
          </a:extLst>
        </p:spPr>
        <p:txBody>
          <a:bodyPr/>
          <a:lstStyle/>
          <a:p>
            <a:pPr>
              <a:buFont typeface="Times New Roman" charset="0"/>
              <a:buNone/>
              <a:defRPr/>
            </a:pPr>
            <a:r>
              <a:rPr lang="ar-JO" sz="3600" b="1" dirty="0">
                <a:effectLst>
                  <a:glow rad="190500">
                    <a:schemeClr val="tx1"/>
                  </a:glow>
                </a:effectLst>
                <a:ea typeface="ＭＳ Ｐゴシック" charset="0"/>
              </a:rPr>
              <a:t>إشعياء40: 28</a:t>
            </a:r>
            <a:endParaRPr lang="en-US" sz="3600" b="1" dirty="0">
              <a:effectLst>
                <a:glow rad="190500">
                  <a:schemeClr val="tx1"/>
                </a:glow>
              </a:effectLst>
              <a:ea typeface="ＭＳ Ｐゴシック" charset="0"/>
            </a:endParaRPr>
          </a:p>
        </p:txBody>
      </p:sp>
      <p:sp>
        <p:nvSpPr>
          <p:cNvPr id="3" name="Title 1"/>
          <p:cNvSpPr txBox="1">
            <a:spLocks/>
          </p:cNvSpPr>
          <p:nvPr/>
        </p:nvSpPr>
        <p:spPr bwMode="auto">
          <a:xfrm>
            <a:off x="31618" y="1296144"/>
            <a:ext cx="4396366" cy="5517232"/>
          </a:xfrm>
          <a:prstGeom prst="rect">
            <a:avLst/>
          </a:prstGeom>
          <a:noFill/>
          <a:ln>
            <a:noFill/>
          </a:ln>
        </p:spPr>
        <p:txBody>
          <a:bodyPr lIns="90000" tIns="46800" rIns="90000" bIns="46800" anchor="ct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ar-JO" sz="4800" b="1" i="0" u="none" strike="noStrike" kern="1200" cap="none" spc="0" normalizeH="0" baseline="0" noProof="0" dirty="0">
                <a:ln>
                  <a:noFill/>
                </a:ln>
                <a:solidFill>
                  <a:srgbClr val="FFFFFF"/>
                </a:solidFill>
                <a:effectLst>
                  <a:glow rad="190500">
                    <a:srgbClr val="000000"/>
                  </a:glow>
                </a:effectLst>
                <a:uLnTx/>
                <a:uFillTx/>
                <a:latin typeface="Arial"/>
                <a:ea typeface="ＭＳ Ｐゴシック" charset="0"/>
                <a:cs typeface="Arial"/>
              </a:rPr>
              <a:t>أما عرفت أم لم تسمع. اله الدهر الرب خالق أطراف الأرض لا يكل ولا يعيا ليس عن فهمه فحص. </a:t>
            </a:r>
            <a:endParaRPr kumimoji="0" lang="en-US" sz="4800" b="1" i="0" u="none" strike="noStrike" kern="1200" cap="none" spc="0" normalizeH="0" baseline="0" noProof="0" dirty="0">
              <a:ln>
                <a:noFill/>
              </a:ln>
              <a:solidFill>
                <a:srgbClr val="FFFFFF"/>
              </a:solidFill>
              <a:effectLst>
                <a:glow rad="190500">
                  <a:srgbClr val="000000"/>
                </a:glow>
              </a:effectLst>
              <a:uLnTx/>
              <a:uFillTx/>
              <a:latin typeface="Arial"/>
              <a:ea typeface="ＭＳ Ｐゴシック" charset="0"/>
              <a:cs typeface="Arial"/>
            </a:endParaRPr>
          </a:p>
        </p:txBody>
      </p:sp>
    </p:spTree>
    <p:extLst>
      <p:ext uri="{BB962C8B-B14F-4D97-AF65-F5344CB8AC3E}">
        <p14:creationId xmlns:p14="http://schemas.microsoft.com/office/powerpoint/2010/main" val="3510934204"/>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506" name="Picture 4" descr="tired-runner1.jpg"/>
          <p:cNvPicPr>
            <a:picLocks noChangeAspect="1"/>
          </p:cNvPicPr>
          <p:nvPr/>
        </p:nvPicPr>
        <p:blipFill>
          <a:blip r:embed="rId2" cstate="print"/>
          <a:srcRect/>
          <a:stretch>
            <a:fillRect/>
          </a:stretch>
        </p:blipFill>
        <p:spPr bwMode="auto">
          <a:xfrm>
            <a:off x="25400" y="793750"/>
            <a:ext cx="9118600" cy="6064250"/>
          </a:xfrm>
          <a:prstGeom prst="rect">
            <a:avLst/>
          </a:prstGeom>
          <a:noFill/>
          <a:ln w="9525">
            <a:noFill/>
            <a:miter lim="800000"/>
            <a:headEnd/>
            <a:tailEnd/>
          </a:ln>
        </p:spPr>
      </p:pic>
      <p:sp>
        <p:nvSpPr>
          <p:cNvPr id="2" name="Title 1"/>
          <p:cNvSpPr>
            <a:spLocks noGrp="1"/>
          </p:cNvSpPr>
          <p:nvPr>
            <p:ph type="title"/>
          </p:nvPr>
        </p:nvSpPr>
        <p:spPr>
          <a:xfrm>
            <a:off x="827584" y="5703317"/>
            <a:ext cx="7770813" cy="1141413"/>
          </a:xfrm>
          <a:extLst>
            <a:ext uri="{909E8E84-426E-40dd-AFC4-6F175D3DCCD1}"/>
            <a:ext uri="{91240B29-F687-4f45-9708-019B960494DF}"/>
            <a:ext uri="{FAA26D3D-D897-4be2-8F04-BA451C77F1D7}"/>
          </a:extLst>
        </p:spPr>
        <p:txBody>
          <a:bodyPr/>
          <a:lstStyle/>
          <a:p>
            <a:pPr>
              <a:buFont typeface="Times New Roman" charset="0"/>
              <a:buNone/>
              <a:defRPr/>
            </a:pPr>
            <a:r>
              <a:rPr lang="ar-JO" sz="3600" b="1" dirty="0">
                <a:effectLst>
                  <a:glow rad="190500">
                    <a:schemeClr val="tx1"/>
                  </a:glow>
                </a:effectLst>
                <a:ea typeface="ＭＳ Ｐゴシック" charset="0"/>
              </a:rPr>
              <a:t>إشعياء 40: 29-30</a:t>
            </a:r>
            <a:endParaRPr lang="en-US" sz="3600" b="1" dirty="0">
              <a:effectLst>
                <a:glow rad="190500">
                  <a:schemeClr val="tx1"/>
                </a:glow>
              </a:effectLst>
              <a:ea typeface="ＭＳ Ｐゴシック" charset="0"/>
            </a:endParaRPr>
          </a:p>
        </p:txBody>
      </p:sp>
      <p:sp>
        <p:nvSpPr>
          <p:cNvPr id="5" name="Title 1"/>
          <p:cNvSpPr txBox="1">
            <a:spLocks/>
          </p:cNvSpPr>
          <p:nvPr/>
        </p:nvSpPr>
        <p:spPr bwMode="auto">
          <a:xfrm>
            <a:off x="4214810" y="428604"/>
            <a:ext cx="4929190" cy="3504452"/>
          </a:xfrm>
          <a:prstGeom prst="rect">
            <a:avLst/>
          </a:prstGeom>
          <a:noFill/>
          <a:ln>
            <a:noFill/>
          </a:ln>
        </p:spPr>
        <p:txBody>
          <a:bodyPr lIns="90000" tIns="46800" rIns="90000" bIns="46800"/>
          <a:lstStyle>
            <a:lvl1pPr algn="ctr" eaLnBrk="0" hangingPunct="0">
              <a:lnSpc>
                <a:spcPct val="95000"/>
              </a:lnSpc>
              <a:buClr>
                <a:srgbClr val="000000"/>
              </a:buClr>
              <a:buSzPct val="100000"/>
              <a:buFont typeface="Times New Roman" charset="0"/>
              <a:defRPr sz="4400">
                <a:solidFill>
                  <a:srgbClr val="FFFFFF"/>
                </a:solidFill>
                <a:effectLst>
                  <a:glow rad="190500">
                    <a:schemeClr val="tx1"/>
                  </a:glow>
                </a:effectLst>
                <a:latin typeface="Arial"/>
                <a:cs typeface="Arial"/>
              </a:defRPr>
            </a:lvl1pPr>
            <a:lvl2pPr algn="ctr" eaLnBrk="0" hangingPunct="0">
              <a:lnSpc>
                <a:spcPct val="95000"/>
              </a:lnSpc>
              <a:buClr>
                <a:srgbClr val="000000"/>
              </a:buClr>
              <a:buSzPct val="100000"/>
              <a:buFont typeface="Times New Roman" charset="0"/>
              <a:defRPr sz="4400">
                <a:solidFill>
                  <a:srgbClr val="000000"/>
                </a:solidFill>
                <a:latin typeface="Times New Roman" pitchFamily="16" charset="0"/>
                <a:cs typeface="Geneva" charset="0"/>
              </a:defRPr>
            </a:lvl2pPr>
            <a:lvl3pPr algn="ctr" eaLnBrk="0" hangingPunct="0">
              <a:lnSpc>
                <a:spcPct val="95000"/>
              </a:lnSpc>
              <a:buClr>
                <a:srgbClr val="000000"/>
              </a:buClr>
              <a:buSzPct val="100000"/>
              <a:buFont typeface="Times New Roman" charset="0"/>
              <a:defRPr sz="4400">
                <a:solidFill>
                  <a:srgbClr val="000000"/>
                </a:solidFill>
                <a:latin typeface="Times New Roman" pitchFamily="16" charset="0"/>
                <a:cs typeface="Geneva" charset="0"/>
              </a:defRPr>
            </a:lvl3pPr>
            <a:lvl4pPr algn="ctr" eaLnBrk="0" hangingPunct="0">
              <a:lnSpc>
                <a:spcPct val="95000"/>
              </a:lnSpc>
              <a:buClr>
                <a:srgbClr val="000000"/>
              </a:buClr>
              <a:buSzPct val="100000"/>
              <a:buFont typeface="Times New Roman" charset="0"/>
              <a:defRPr sz="4400">
                <a:solidFill>
                  <a:srgbClr val="000000"/>
                </a:solidFill>
                <a:latin typeface="Times New Roman" pitchFamily="16" charset="0"/>
                <a:cs typeface="Geneva" charset="0"/>
              </a:defRPr>
            </a:lvl4pPr>
            <a:lvl5pPr algn="ctr" eaLnBrk="0" hangingPunct="0">
              <a:lnSpc>
                <a:spcPct val="95000"/>
              </a:lnSpc>
              <a:buClr>
                <a:srgbClr val="000000"/>
              </a:buClr>
              <a:buSzPct val="100000"/>
              <a:buFont typeface="Times New Roman" charset="0"/>
              <a:defRPr sz="4400">
                <a:solidFill>
                  <a:srgbClr val="000000"/>
                </a:solidFill>
                <a:latin typeface="Times New Roman" pitchFamily="16" charset="0"/>
                <a:cs typeface="Geneva" charset="0"/>
              </a:defRPr>
            </a:lvl5pPr>
            <a:lvl6pPr marL="457200" algn="ctr" defTabSz="449263"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ar-JO" altLang="zh-TW" sz="6000" b="1" i="0" u="none" strike="noStrike" kern="1200" cap="none" spc="0" normalizeH="0" baseline="30000" noProof="0" dirty="0">
                <a:ln>
                  <a:noFill/>
                </a:ln>
                <a:solidFill>
                  <a:srgbClr val="FFFFFF"/>
                </a:solidFill>
                <a:effectLst>
                  <a:glow rad="190500">
                    <a:srgbClr val="000000"/>
                  </a:glow>
                </a:effectLst>
                <a:uLnTx/>
                <a:uFillTx/>
                <a:latin typeface="Arial"/>
                <a:ea typeface="ＭＳ Ｐゴシック" charset="0"/>
                <a:cs typeface="Arial"/>
              </a:rPr>
              <a:t>يعطي المعيي قدرة ولعديم القوة يكثر شدة. الغلمان يعيون ويتعبون والفتيان يتعثرون تعثرا. </a:t>
            </a:r>
            <a:endParaRPr kumimoji="0" lang="en-US" sz="6000" b="1" i="0" u="none" strike="noStrike" kern="1200" cap="none" spc="0" normalizeH="0" baseline="0" noProof="0" dirty="0">
              <a:ln>
                <a:noFill/>
              </a:ln>
              <a:solidFill>
                <a:srgbClr val="FFFFFF"/>
              </a:solidFill>
              <a:effectLst>
                <a:glow rad="190500">
                  <a:srgbClr val="000000"/>
                </a:glow>
              </a:effectLst>
              <a:uLnTx/>
              <a:uFillTx/>
              <a:latin typeface="Arial"/>
              <a:ea typeface="ＭＳ Ｐゴシック" charset="0"/>
              <a:cs typeface="Arial"/>
            </a:endParaRPr>
          </a:p>
        </p:txBody>
      </p:sp>
    </p:spTree>
    <p:extLst>
      <p:ext uri="{BB962C8B-B14F-4D97-AF65-F5344CB8AC3E}">
        <p14:creationId xmlns:p14="http://schemas.microsoft.com/office/powerpoint/2010/main" val="251982469"/>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Title 1"/>
          <p:cNvSpPr>
            <a:spLocks noGrp="1"/>
          </p:cNvSpPr>
          <p:nvPr>
            <p:ph type="title"/>
          </p:nvPr>
        </p:nvSpPr>
        <p:spPr>
          <a:xfrm>
            <a:off x="4643438" y="6381750"/>
            <a:ext cx="4386262" cy="476250"/>
          </a:xfrm>
        </p:spPr>
        <p:txBody>
          <a:bodyPr/>
          <a:lstStyle/>
          <a:p>
            <a:r>
              <a:rPr lang="ar-JO" sz="2400" b="1" dirty="0">
                <a:latin typeface="Arial" pitchFamily="34" charset="0"/>
                <a:cs typeface="Arial" pitchFamily="34" charset="0"/>
              </a:rPr>
              <a:t>إشعياء 40: 31</a:t>
            </a:r>
            <a:endParaRPr lang="en-US" sz="2400" b="1" dirty="0">
              <a:latin typeface="Arial" pitchFamily="34" charset="0"/>
              <a:cs typeface="Arial" pitchFamily="34" charset="0"/>
            </a:endParaRPr>
          </a:p>
        </p:txBody>
      </p:sp>
      <p:pic>
        <p:nvPicPr>
          <p:cNvPr id="278531" name="Picture 3" descr="eagle for cliff.jpg"/>
          <p:cNvPicPr>
            <a:picLocks noChangeAspect="1"/>
          </p:cNvPicPr>
          <p:nvPr/>
        </p:nvPicPr>
        <p:blipFill>
          <a:blip r:embed="rId3" cstate="print"/>
          <a:srcRect/>
          <a:stretch>
            <a:fillRect/>
          </a:stretch>
        </p:blipFill>
        <p:spPr bwMode="auto">
          <a:xfrm>
            <a:off x="0" y="-26988"/>
            <a:ext cx="9180513" cy="6119813"/>
          </a:xfrm>
          <a:prstGeom prst="rect">
            <a:avLst/>
          </a:prstGeom>
          <a:noFill/>
          <a:ln w="9525">
            <a:noFill/>
            <a:miter lim="800000"/>
            <a:headEnd/>
            <a:tailEnd/>
          </a:ln>
        </p:spPr>
      </p:pic>
      <p:sp>
        <p:nvSpPr>
          <p:cNvPr id="6" name="Title 1"/>
          <p:cNvSpPr txBox="1">
            <a:spLocks/>
          </p:cNvSpPr>
          <p:nvPr/>
        </p:nvSpPr>
        <p:spPr bwMode="auto">
          <a:xfrm>
            <a:off x="35496" y="4104456"/>
            <a:ext cx="9108504" cy="1268760"/>
          </a:xfrm>
          <a:prstGeom prst="rect">
            <a:avLst/>
          </a:prstGeom>
          <a:noFill/>
          <a:ln>
            <a:noFill/>
          </a:ln>
        </p:spPr>
        <p:txBody>
          <a:bodyPr lIns="90000" tIns="46800" rIns="90000" bIns="46800" anchor="ct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ar-JO" sz="3200" b="1" i="0" u="none" strike="noStrike" kern="1200" cap="none" spc="0" normalizeH="0" baseline="0" noProof="0" dirty="0">
                <a:ln>
                  <a:noFill/>
                </a:ln>
                <a:solidFill>
                  <a:srgbClr val="FFFFFF"/>
                </a:solidFill>
                <a:effectLst>
                  <a:glow rad="127000">
                    <a:srgbClr val="000000">
                      <a:alpha val="75000"/>
                    </a:srgbClr>
                  </a:glow>
                </a:effectLst>
                <a:uLnTx/>
                <a:uFillTx/>
                <a:latin typeface="Arial"/>
                <a:ea typeface="ＭＳ Ｐゴシック" charset="0"/>
                <a:cs typeface="Arial"/>
              </a:rPr>
              <a:t>يرفعون أجنحة كالنسور. يركضون ولا يتعبون يمشون ولا يعيون </a:t>
            </a:r>
            <a:endParaRPr kumimoji="0" lang="en-US" sz="3200" b="1" i="0" u="none" strike="noStrike" kern="1200" cap="none" spc="0" normalizeH="0" baseline="0" noProof="0" dirty="0">
              <a:ln>
                <a:noFill/>
              </a:ln>
              <a:solidFill>
                <a:srgbClr val="FFFFFF"/>
              </a:solidFill>
              <a:effectLst>
                <a:glow rad="127000">
                  <a:srgbClr val="000000">
                    <a:alpha val="75000"/>
                  </a:srgbClr>
                </a:glow>
              </a:effectLst>
              <a:uLnTx/>
              <a:uFillTx/>
              <a:latin typeface="Arial"/>
              <a:ea typeface="ＭＳ Ｐゴシック" charset="0"/>
              <a:cs typeface="Arial"/>
            </a:endParaRPr>
          </a:p>
        </p:txBody>
      </p:sp>
      <p:sp>
        <p:nvSpPr>
          <p:cNvPr id="5" name="Title 1"/>
          <p:cNvSpPr txBox="1">
            <a:spLocks/>
          </p:cNvSpPr>
          <p:nvPr/>
        </p:nvSpPr>
        <p:spPr bwMode="auto">
          <a:xfrm>
            <a:off x="44624" y="0"/>
            <a:ext cx="9108504" cy="1296144"/>
          </a:xfrm>
          <a:prstGeom prst="rect">
            <a:avLst/>
          </a:prstGeom>
          <a:noFill/>
          <a:ln>
            <a:noFill/>
          </a:ln>
        </p:spPr>
        <p:txBody>
          <a:bodyPr lIns="90000" tIns="46800" rIns="90000" bIns="46800" anchor="ct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ar-JO" sz="3200" b="1" i="0" u="none" strike="noStrike" kern="1200" cap="none" spc="0" normalizeH="0" baseline="0" noProof="0" dirty="0">
                <a:ln>
                  <a:noFill/>
                </a:ln>
                <a:solidFill>
                  <a:srgbClr val="FFFFFF"/>
                </a:solidFill>
                <a:effectLst>
                  <a:glow rad="127000">
                    <a:srgbClr val="000000">
                      <a:alpha val="75000"/>
                    </a:srgbClr>
                  </a:glow>
                </a:effectLst>
                <a:uLnTx/>
                <a:uFillTx/>
                <a:latin typeface="Arial"/>
                <a:ea typeface="ＭＳ Ｐゴシック" charset="0"/>
                <a:cs typeface="Arial"/>
              </a:rPr>
              <a:t>وأما منتظرو الرب فيجددون قوة.</a:t>
            </a:r>
            <a:endParaRPr kumimoji="0" lang="en-US" sz="3200" b="1" i="0" u="none" strike="noStrike" kern="1200" cap="none" spc="0" normalizeH="0" baseline="0" noProof="0" dirty="0">
              <a:ln>
                <a:noFill/>
              </a:ln>
              <a:solidFill>
                <a:srgbClr val="FFFFFF"/>
              </a:solidFill>
              <a:effectLst>
                <a:glow rad="127000">
                  <a:srgbClr val="000000">
                    <a:alpha val="75000"/>
                  </a:srgbClr>
                </a:glow>
              </a:effectLst>
              <a:uLnTx/>
              <a:uFillTx/>
              <a:latin typeface="Arial"/>
              <a:ea typeface="ＭＳ Ｐゴシック" charset="0"/>
              <a:cs typeface="Arial"/>
            </a:endParaRPr>
          </a:p>
        </p:txBody>
      </p:sp>
    </p:spTree>
    <p:extLst>
      <p:ext uri="{BB962C8B-B14F-4D97-AF65-F5344CB8AC3E}">
        <p14:creationId xmlns:p14="http://schemas.microsoft.com/office/powerpoint/2010/main" val="3229635470"/>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54" name="Picture 2" descr="Eagle Above Clouds.jpg"/>
          <p:cNvPicPr>
            <a:picLocks noChangeAspect="1"/>
          </p:cNvPicPr>
          <p:nvPr/>
        </p:nvPicPr>
        <p:blipFill>
          <a:blip r:embed="rId3" cstate="print"/>
          <a:srcRect/>
          <a:stretch>
            <a:fillRect/>
          </a:stretch>
        </p:blipFill>
        <p:spPr bwMode="auto">
          <a:xfrm>
            <a:off x="0" y="-26988"/>
            <a:ext cx="9144000" cy="6107113"/>
          </a:xfrm>
          <a:prstGeom prst="rect">
            <a:avLst/>
          </a:prstGeom>
          <a:noFill/>
          <a:ln w="9525">
            <a:noFill/>
            <a:miter lim="800000"/>
            <a:headEnd/>
            <a:tailEnd/>
          </a:ln>
        </p:spPr>
      </p:pic>
      <p:sp>
        <p:nvSpPr>
          <p:cNvPr id="279555" name="Title 1"/>
          <p:cNvSpPr>
            <a:spLocks noGrp="1"/>
          </p:cNvSpPr>
          <p:nvPr>
            <p:ph type="title"/>
          </p:nvPr>
        </p:nvSpPr>
        <p:spPr>
          <a:xfrm>
            <a:off x="4643438" y="6381750"/>
            <a:ext cx="4386262" cy="204788"/>
          </a:xfrm>
        </p:spPr>
        <p:txBody>
          <a:bodyPr/>
          <a:lstStyle/>
          <a:p>
            <a:r>
              <a:rPr lang="ar-JO" sz="3200" b="1" dirty="0">
                <a:latin typeface="Arial" pitchFamily="34" charset="0"/>
                <a:cs typeface="Arial" pitchFamily="34" charset="0"/>
              </a:rPr>
              <a:t>إشعياء 40: 31</a:t>
            </a:r>
            <a:endParaRPr lang="en-US" sz="3200" b="1" dirty="0">
              <a:latin typeface="Arial" pitchFamily="34" charset="0"/>
              <a:cs typeface="Arial" pitchFamily="34" charset="0"/>
            </a:endParaRPr>
          </a:p>
        </p:txBody>
      </p:sp>
      <p:sp>
        <p:nvSpPr>
          <p:cNvPr id="5" name="Title 1"/>
          <p:cNvSpPr txBox="1">
            <a:spLocks/>
          </p:cNvSpPr>
          <p:nvPr/>
        </p:nvSpPr>
        <p:spPr bwMode="auto">
          <a:xfrm>
            <a:off x="-35694" y="0"/>
            <a:ext cx="9108504" cy="2492896"/>
          </a:xfrm>
          <a:prstGeom prst="rect">
            <a:avLst/>
          </a:prstGeom>
          <a:noFill/>
          <a:ln>
            <a:noFill/>
          </a:ln>
        </p:spPr>
        <p:txBody>
          <a:bodyPr lIns="90000" tIns="46800" rIns="90000" bIns="46800" anchor="ct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ar-JO" sz="4000" b="1" i="0" u="none" strike="noStrike" kern="1200" cap="none" spc="0" normalizeH="0" baseline="0" noProof="0" dirty="0">
                <a:ln>
                  <a:noFill/>
                </a:ln>
                <a:solidFill>
                  <a:srgbClr val="FFFFFF"/>
                </a:solidFill>
                <a:effectLst>
                  <a:glow rad="127000">
                    <a:srgbClr val="000000">
                      <a:alpha val="75000"/>
                    </a:srgbClr>
                  </a:glow>
                </a:effectLst>
                <a:uLnTx/>
                <a:uFillTx/>
                <a:latin typeface="Arial"/>
                <a:ea typeface="ＭＳ Ｐゴシック" charset="0"/>
                <a:cs typeface="Arial"/>
              </a:rPr>
              <a:t>... سوف يحلقون عالياً على الأجنحة مثل النسور ...</a:t>
            </a:r>
            <a:endParaRPr kumimoji="0" lang="en-US" sz="4000" b="1" i="0" u="none" strike="noStrike" kern="1200" cap="none" spc="0" normalizeH="0" baseline="0" noProof="0" dirty="0">
              <a:ln>
                <a:noFill/>
              </a:ln>
              <a:solidFill>
                <a:srgbClr val="FFFFFF"/>
              </a:solidFill>
              <a:effectLst>
                <a:glow rad="127000">
                  <a:srgbClr val="000000">
                    <a:alpha val="75000"/>
                  </a:srgbClr>
                </a:glow>
              </a:effectLst>
              <a:uLnTx/>
              <a:uFillTx/>
              <a:latin typeface="Arial"/>
              <a:ea typeface="ＭＳ Ｐゴシック" charset="0"/>
              <a:cs typeface="Arial"/>
            </a:endParaRPr>
          </a:p>
        </p:txBody>
      </p:sp>
    </p:spTree>
    <p:extLst>
      <p:ext uri="{BB962C8B-B14F-4D97-AF65-F5344CB8AC3E}">
        <p14:creationId xmlns:p14="http://schemas.microsoft.com/office/powerpoint/2010/main" val="3492137707"/>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Title 1"/>
          <p:cNvSpPr>
            <a:spLocks noGrp="1"/>
          </p:cNvSpPr>
          <p:nvPr>
            <p:ph type="title"/>
          </p:nvPr>
        </p:nvSpPr>
        <p:spPr>
          <a:xfrm>
            <a:off x="611188" y="-1141413"/>
            <a:ext cx="7770812" cy="1141413"/>
          </a:xfrm>
        </p:spPr>
        <p:txBody>
          <a:bodyPr/>
          <a:lstStyle/>
          <a:p>
            <a:r>
              <a:rPr lang="en-US">
                <a:solidFill>
                  <a:schemeClr val="tx1"/>
                </a:solidFill>
                <a:latin typeface="Arial" pitchFamily="34" charset="0"/>
                <a:cs typeface="Arial" pitchFamily="34" charset="0"/>
              </a:rPr>
              <a:t>Eagle Above Clouds</a:t>
            </a:r>
          </a:p>
        </p:txBody>
      </p:sp>
      <p:pic>
        <p:nvPicPr>
          <p:cNvPr id="280579" name="Picture 2" descr="eagle above clouds painting.jpg"/>
          <p:cNvPicPr>
            <a:picLocks noChangeAspect="1"/>
          </p:cNvPicPr>
          <p:nvPr/>
        </p:nvPicPr>
        <p:blipFill>
          <a:blip r:embed="rId3" cstate="print"/>
          <a:srcRect/>
          <a:stretch>
            <a:fillRect/>
          </a:stretch>
        </p:blipFill>
        <p:spPr bwMode="auto">
          <a:xfrm>
            <a:off x="0" y="0"/>
            <a:ext cx="9166225" cy="6884988"/>
          </a:xfrm>
          <a:prstGeom prst="rect">
            <a:avLst/>
          </a:prstGeom>
          <a:noFill/>
          <a:ln w="9525">
            <a:noFill/>
            <a:miter lim="800000"/>
            <a:headEnd/>
            <a:tailEnd/>
          </a:ln>
        </p:spPr>
      </p:pic>
      <p:sp>
        <p:nvSpPr>
          <p:cNvPr id="4" name="Title 1"/>
          <p:cNvSpPr txBox="1">
            <a:spLocks/>
          </p:cNvSpPr>
          <p:nvPr/>
        </p:nvSpPr>
        <p:spPr bwMode="auto">
          <a:xfrm>
            <a:off x="17558" y="4333203"/>
            <a:ext cx="4482434" cy="2492896"/>
          </a:xfrm>
          <a:prstGeom prst="rect">
            <a:avLst/>
          </a:prstGeom>
          <a:noFill/>
          <a:ln>
            <a:noFill/>
          </a:ln>
        </p:spPr>
        <p:txBody>
          <a:bodyPr lIns="90000" tIns="46800" rIns="90000" bIns="46800" anchor="ct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ar-JO" sz="3200" b="1" i="0" u="none" strike="noStrike" kern="1200" cap="none" spc="0" normalizeH="0" baseline="0" noProof="0" dirty="0">
                <a:ln>
                  <a:noFill/>
                </a:ln>
                <a:solidFill>
                  <a:srgbClr val="FFFFFF"/>
                </a:solidFill>
                <a:effectLst>
                  <a:glow rad="127000">
                    <a:srgbClr val="000000">
                      <a:alpha val="75000"/>
                    </a:srgbClr>
                  </a:glow>
                </a:effectLst>
                <a:uLnTx/>
                <a:uFillTx/>
                <a:latin typeface="Arial"/>
                <a:ea typeface="ＭＳ Ｐゴシック" charset="0"/>
                <a:cs typeface="Arial"/>
              </a:rPr>
              <a:t>ليست أعباء الحياة هي التي تثقل كاهلنا - بل هي الطريقة التي نتعامل بها معها.</a:t>
            </a:r>
            <a:endParaRPr kumimoji="0" lang="en-US" sz="3200" b="1" i="0" u="none" strike="noStrike" kern="1200" cap="none" spc="0" normalizeH="0" baseline="0" noProof="0" dirty="0">
              <a:ln>
                <a:noFill/>
              </a:ln>
              <a:solidFill>
                <a:srgbClr val="FFFFFF"/>
              </a:solidFill>
              <a:effectLst>
                <a:glow rad="127000">
                  <a:srgbClr val="000000">
                    <a:alpha val="75000"/>
                  </a:srgbClr>
                </a:glow>
              </a:effectLst>
              <a:uLnTx/>
              <a:uFillTx/>
              <a:latin typeface="Arial"/>
              <a:ea typeface="ＭＳ Ｐゴシック" charset="0"/>
              <a:cs typeface="Arial"/>
            </a:endParaRPr>
          </a:p>
        </p:txBody>
      </p:sp>
    </p:spTree>
    <p:extLst>
      <p:ext uri="{BB962C8B-B14F-4D97-AF65-F5344CB8AC3E}">
        <p14:creationId xmlns:p14="http://schemas.microsoft.com/office/powerpoint/2010/main" val="2148712775"/>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602" name="Picture 3" descr="hand empowered.jpg"/>
          <p:cNvPicPr>
            <a:picLocks noChangeAspect="1"/>
          </p:cNvPicPr>
          <p:nvPr/>
        </p:nvPicPr>
        <p:blipFill>
          <a:blip r:embed="rId3" cstate="print"/>
          <a:srcRect/>
          <a:stretch>
            <a:fillRect/>
          </a:stretch>
        </p:blipFill>
        <p:spPr bwMode="auto">
          <a:xfrm>
            <a:off x="0" y="-26988"/>
            <a:ext cx="9144000" cy="4381501"/>
          </a:xfrm>
          <a:prstGeom prst="rect">
            <a:avLst/>
          </a:prstGeom>
          <a:noFill/>
          <a:ln w="9525">
            <a:noFill/>
            <a:miter lim="800000"/>
            <a:headEnd/>
            <a:tailEnd/>
          </a:ln>
        </p:spPr>
      </p:pic>
      <p:sp>
        <p:nvSpPr>
          <p:cNvPr id="281603" name="Title 1"/>
          <p:cNvSpPr>
            <a:spLocks noGrp="1"/>
          </p:cNvSpPr>
          <p:nvPr>
            <p:ph type="title"/>
          </p:nvPr>
        </p:nvSpPr>
        <p:spPr>
          <a:xfrm>
            <a:off x="2378612" y="-26988"/>
            <a:ext cx="6769100" cy="863601"/>
          </a:xfrm>
          <a:solidFill>
            <a:srgbClr val="000000"/>
          </a:solidFill>
        </p:spPr>
        <p:txBody>
          <a:bodyPr/>
          <a:lstStyle/>
          <a:p>
            <a:r>
              <a:rPr lang="ar-JO" b="1" dirty="0">
                <a:latin typeface="Arial" pitchFamily="34" charset="0"/>
                <a:cs typeface="Arial" pitchFamily="34" charset="0"/>
              </a:rPr>
              <a:t>الفكرة الرئيسية</a:t>
            </a:r>
            <a:endParaRPr lang="en-US" b="1" dirty="0">
              <a:latin typeface="Arial" pitchFamily="34" charset="0"/>
              <a:cs typeface="Arial" pitchFamily="34" charset="0"/>
            </a:endParaRPr>
          </a:p>
        </p:txBody>
      </p:sp>
      <p:sp>
        <p:nvSpPr>
          <p:cNvPr id="281604" name="Title 1"/>
          <p:cNvSpPr txBox="1">
            <a:spLocks/>
          </p:cNvSpPr>
          <p:nvPr/>
        </p:nvSpPr>
        <p:spPr bwMode="auto">
          <a:xfrm>
            <a:off x="0" y="4365624"/>
            <a:ext cx="9144000" cy="2492375"/>
          </a:xfrm>
          <a:prstGeom prst="rect">
            <a:avLst/>
          </a:prstGeom>
          <a:noFill/>
          <a:ln w="9525">
            <a:noFill/>
            <a:miter lim="800000"/>
            <a:headEnd/>
            <a:tailEnd/>
          </a:ln>
        </p:spPr>
        <p:txBody>
          <a:bodyPr lIns="90000" tIns="46800" rIns="90000" bIns="46800" anchor="ctr"/>
          <a:lstStyle/>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pitchFamily="18" charset="0"/>
              <a:buNone/>
              <a:tabLst/>
              <a:defRPr/>
            </a:pPr>
            <a:r>
              <a:rPr kumimoji="0" lang="ar-JO" sz="5400" b="1" i="0"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إنه </a:t>
            </a:r>
            <a:r>
              <a:rPr kumimoji="0" lang="ar-JO" sz="5400" b="1" i="0" u="none" strike="noStrike" kern="1200" cap="none" spc="0" normalizeH="0" baseline="0" noProof="0" dirty="0">
                <a:ln>
                  <a:noFill/>
                </a:ln>
                <a:solidFill>
                  <a:srgbClr val="FFFF00"/>
                </a:solidFill>
                <a:effectLst/>
                <a:uLnTx/>
                <a:uFillTx/>
                <a:latin typeface="Arial" panose="020B0604020202020204" pitchFamily="34" charset="0"/>
                <a:ea typeface="MS PGothic" pitchFamily="34" charset="-128"/>
                <a:cs typeface="Arial" panose="020B0604020202020204" pitchFamily="34" charset="0"/>
              </a:rPr>
              <a:t>يهتم</a:t>
            </a:r>
            <a:r>
              <a:rPr kumimoji="0" lang="ar-JO" sz="5400" b="1" i="0"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 وهو </a:t>
            </a:r>
            <a:r>
              <a:rPr kumimoji="0" lang="ar-JO" sz="5400" b="1" i="0" u="none" strike="noStrike" kern="1200" cap="none" spc="0" normalizeH="0" baseline="0" noProof="0" dirty="0">
                <a:ln>
                  <a:noFill/>
                </a:ln>
                <a:solidFill>
                  <a:srgbClr val="FFFF00"/>
                </a:solidFill>
                <a:effectLst/>
                <a:uLnTx/>
                <a:uFillTx/>
                <a:latin typeface="Arial" panose="020B0604020202020204" pitchFamily="34" charset="0"/>
                <a:ea typeface="MS PGothic" pitchFamily="34" charset="-128"/>
                <a:cs typeface="Arial" panose="020B0604020202020204" pitchFamily="34" charset="0"/>
              </a:rPr>
              <a:t>قادر</a:t>
            </a:r>
            <a:r>
              <a:rPr kumimoji="0" lang="ar-JO" sz="5400" b="1" i="0"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 لذلك </a:t>
            </a:r>
            <a:r>
              <a:rPr kumimoji="0" lang="ar-JO" sz="5400" b="1" i="0" u="none" strike="noStrike" kern="1200" cap="none" spc="0" normalizeH="0" baseline="0" noProof="0" dirty="0">
                <a:ln>
                  <a:noFill/>
                </a:ln>
                <a:solidFill>
                  <a:srgbClr val="FFFF00"/>
                </a:solidFill>
                <a:effectLst/>
                <a:uLnTx/>
                <a:uFillTx/>
                <a:latin typeface="Arial" panose="020B0604020202020204" pitchFamily="34" charset="0"/>
                <a:ea typeface="MS PGothic" pitchFamily="34" charset="-128"/>
                <a:cs typeface="Arial" panose="020B0604020202020204" pitchFamily="34" charset="0"/>
              </a:rPr>
              <a:t>ثق</a:t>
            </a:r>
            <a:r>
              <a:rPr kumimoji="0" lang="ar-JO" sz="5400" b="1" i="0"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 به</a:t>
            </a:r>
            <a:r>
              <a:rPr kumimoji="0" lang="ar-SA" sz="5400" b="1" i="0"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a:t>
            </a:r>
            <a:endParaRPr kumimoji="0" lang="en-US" sz="5400" b="1" i="0"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382473403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6529" name="Title 1"/>
          <p:cNvSpPr>
            <a:spLocks noGrp="1"/>
          </p:cNvSpPr>
          <p:nvPr>
            <p:ph type="title"/>
          </p:nvPr>
        </p:nvSpPr>
        <p:spPr>
          <a:xfrm>
            <a:off x="0" y="0"/>
            <a:ext cx="9144000" cy="1484313"/>
          </a:xfrm>
        </p:spPr>
        <p:txBody>
          <a:bodyPr/>
          <a:lstStyle/>
          <a:p>
            <a:r>
              <a:rPr lang="ar-JO" sz="4000" b="1" dirty="0">
                <a:latin typeface="Arial" pitchFamily="34" charset="0"/>
                <a:cs typeface="Arial" pitchFamily="34" charset="0"/>
              </a:rPr>
              <a:t>كيف يمكنك أن تثق بالله في جهادك الآن؟</a:t>
            </a:r>
            <a:endParaRPr lang="en-US" sz="4000" b="1" dirty="0">
              <a:latin typeface="Arial" charset="0"/>
              <a:ea typeface="MS PGothic" charset="0"/>
            </a:endParaRPr>
          </a:p>
        </p:txBody>
      </p:sp>
      <p:pic>
        <p:nvPicPr>
          <p:cNvPr id="1046530" name="Picture 2" descr="just look up.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6513" y="1412875"/>
            <a:ext cx="9144000" cy="5619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1">
            <a:extLst>
              <a:ext uri="{FF2B5EF4-FFF2-40B4-BE49-F238E27FC236}">
                <a16:creationId xmlns:a16="http://schemas.microsoft.com/office/drawing/2014/main" id="{5A32152E-CEF3-184E-982A-49B6B6AB6AA1}"/>
              </a:ext>
            </a:extLst>
          </p:cNvPr>
          <p:cNvSpPr txBox="1">
            <a:spLocks/>
          </p:cNvSpPr>
          <p:nvPr/>
        </p:nvSpPr>
        <p:spPr bwMode="auto">
          <a:xfrm>
            <a:off x="3347863" y="4375356"/>
            <a:ext cx="5815801" cy="135790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MS PGothic" panose="020B0600070205080204" pitchFamily="34" charset="-128"/>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lvl="0"/>
            <a:r>
              <a:rPr lang="ar" sz="6000" b="1" kern="0" dirty="0">
                <a:latin typeface="Arial" charset="0"/>
                <a:ea typeface="MS PGothic" charset="0"/>
              </a:rPr>
              <a:t>الله أقرب مما تعتقد</a:t>
            </a:r>
          </a:p>
        </p:txBody>
      </p:sp>
      <p:sp>
        <p:nvSpPr>
          <p:cNvPr id="5" name="Title 1">
            <a:extLst>
              <a:ext uri="{FF2B5EF4-FFF2-40B4-BE49-F238E27FC236}">
                <a16:creationId xmlns:a16="http://schemas.microsoft.com/office/drawing/2014/main" id="{F741E48E-9566-9E40-AA8B-846054357204}"/>
              </a:ext>
            </a:extLst>
          </p:cNvPr>
          <p:cNvSpPr txBox="1">
            <a:spLocks/>
          </p:cNvSpPr>
          <p:nvPr/>
        </p:nvSpPr>
        <p:spPr bwMode="auto">
          <a:xfrm>
            <a:off x="3332523" y="2357284"/>
            <a:ext cx="5815801" cy="1719787"/>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MS PGothic" panose="020B0600070205080204" pitchFamily="34" charset="-128"/>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lvl="0"/>
            <a:r>
              <a:rPr lang="ar" b="1" kern="0" dirty="0">
                <a:latin typeface="Arial" charset="0"/>
                <a:ea typeface="MS PGothic" charset="0"/>
              </a:rPr>
              <a:t>فقط أنظر إلى أعلى </a:t>
            </a:r>
          </a:p>
        </p:txBody>
      </p:sp>
    </p:spTree>
    <p:extLst>
      <p:ext uri="{BB962C8B-B14F-4D97-AF65-F5344CB8AC3E}">
        <p14:creationId xmlns:p14="http://schemas.microsoft.com/office/powerpoint/2010/main" val="1247756766"/>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50" name="Picture 2" descr="moon at night in crescent.jpg"/>
          <p:cNvPicPr>
            <a:picLocks noChangeAspect="1"/>
          </p:cNvPicPr>
          <p:nvPr/>
        </p:nvPicPr>
        <p:blipFill>
          <a:blip r:embed="rId3" cstate="print"/>
          <a:srcRect/>
          <a:stretch>
            <a:fillRect/>
          </a:stretch>
        </p:blipFill>
        <p:spPr bwMode="auto">
          <a:xfrm>
            <a:off x="1038225" y="1125538"/>
            <a:ext cx="7637463" cy="5732462"/>
          </a:xfrm>
          <a:prstGeom prst="rect">
            <a:avLst/>
          </a:prstGeom>
          <a:noFill/>
          <a:ln w="9525">
            <a:noFill/>
            <a:miter lim="800000"/>
            <a:headEnd/>
            <a:tailEnd/>
          </a:ln>
        </p:spPr>
      </p:pic>
      <p:sp>
        <p:nvSpPr>
          <p:cNvPr id="283651" name="Title 1"/>
          <p:cNvSpPr>
            <a:spLocks noGrp="1"/>
          </p:cNvSpPr>
          <p:nvPr>
            <p:ph type="title"/>
          </p:nvPr>
        </p:nvSpPr>
        <p:spPr>
          <a:xfrm>
            <a:off x="-71438" y="-26988"/>
            <a:ext cx="9251951" cy="803276"/>
          </a:xfrm>
        </p:spPr>
        <p:txBody>
          <a:bodyPr/>
          <a:lstStyle/>
          <a:p>
            <a:r>
              <a:rPr lang="ar-JO" sz="3200" b="1" dirty="0">
                <a:solidFill>
                  <a:schemeClr val="bg1"/>
                </a:solidFill>
                <a:latin typeface="Arial" panose="020B0604020202020204" pitchFamily="34" charset="0"/>
                <a:cs typeface="Arial" pitchFamily="34" charset="0"/>
              </a:rPr>
              <a:t>مبدأ النظرة الخاطفة</a:t>
            </a:r>
            <a:endParaRPr lang="en-US" sz="3200" b="1" dirty="0">
              <a:solidFill>
                <a:schemeClr val="bg1"/>
              </a:solidFill>
              <a:latin typeface="Arial" panose="020B0604020202020204" pitchFamily="34" charset="0"/>
              <a:cs typeface="Arial" pitchFamily="34" charset="0"/>
            </a:endParaRPr>
          </a:p>
        </p:txBody>
      </p:sp>
      <p:sp>
        <p:nvSpPr>
          <p:cNvPr id="524291" name="Freeform 4"/>
          <p:cNvSpPr>
            <a:spLocks/>
          </p:cNvSpPr>
          <p:nvPr/>
        </p:nvSpPr>
        <p:spPr bwMode="auto">
          <a:xfrm>
            <a:off x="6254750" y="5632450"/>
            <a:ext cx="1741488" cy="1109663"/>
          </a:xfrm>
          <a:custGeom>
            <a:avLst/>
            <a:gdLst/>
            <a:ahLst/>
            <a:cxnLst/>
            <a:rect l="0" t="0" r="r" b="b"/>
            <a:pathLst>
              <a:path w="1741740" h="1108346">
                <a:moveTo>
                  <a:pt x="637941" y="784841"/>
                </a:moveTo>
                <a:cubicBezTo>
                  <a:pt x="617974" y="776853"/>
                  <a:pt x="582470" y="781922"/>
                  <a:pt x="578040" y="760878"/>
                </a:cubicBezTo>
                <a:cubicBezTo>
                  <a:pt x="555059" y="651705"/>
                  <a:pt x="575145" y="601822"/>
                  <a:pt x="602000" y="521245"/>
                </a:cubicBezTo>
                <a:cubicBezTo>
                  <a:pt x="590020" y="517251"/>
                  <a:pt x="578202" y="512733"/>
                  <a:pt x="566059" y="509263"/>
                </a:cubicBezTo>
                <a:cubicBezTo>
                  <a:pt x="526591" y="497985"/>
                  <a:pt x="499398" y="493534"/>
                  <a:pt x="458236" y="485300"/>
                </a:cubicBezTo>
                <a:cubicBezTo>
                  <a:pt x="446256" y="477312"/>
                  <a:pt x="435827" y="466258"/>
                  <a:pt x="422295" y="461337"/>
                </a:cubicBezTo>
                <a:cubicBezTo>
                  <a:pt x="283735" y="410946"/>
                  <a:pt x="228444" y="445897"/>
                  <a:pt x="50904" y="461337"/>
                </a:cubicBezTo>
                <a:cubicBezTo>
                  <a:pt x="58891" y="489294"/>
                  <a:pt x="58738" y="521015"/>
                  <a:pt x="74865" y="545208"/>
                </a:cubicBezTo>
                <a:cubicBezTo>
                  <a:pt x="87329" y="563906"/>
                  <a:pt x="138903" y="571239"/>
                  <a:pt x="158728" y="581153"/>
                </a:cubicBezTo>
                <a:cubicBezTo>
                  <a:pt x="262355" y="632973"/>
                  <a:pt x="175103" y="606215"/>
                  <a:pt x="266551" y="629080"/>
                </a:cubicBezTo>
                <a:lnTo>
                  <a:pt x="937450" y="617098"/>
                </a:lnTo>
                <a:cubicBezTo>
                  <a:pt x="976921" y="615760"/>
                  <a:pt x="977938" y="598294"/>
                  <a:pt x="997352" y="569171"/>
                </a:cubicBezTo>
                <a:cubicBezTo>
                  <a:pt x="993359" y="521245"/>
                  <a:pt x="994234" y="472661"/>
                  <a:pt x="985372" y="425392"/>
                </a:cubicBezTo>
                <a:cubicBezTo>
                  <a:pt x="982081" y="407837"/>
                  <a:pt x="970272" y="392973"/>
                  <a:pt x="961411" y="377465"/>
                </a:cubicBezTo>
                <a:cubicBezTo>
                  <a:pt x="855699" y="192448"/>
                  <a:pt x="933233" y="312812"/>
                  <a:pt x="841607" y="209722"/>
                </a:cubicBezTo>
                <a:cubicBezTo>
                  <a:pt x="824619" y="190608"/>
                  <a:pt x="811767" y="167897"/>
                  <a:pt x="793686" y="149814"/>
                </a:cubicBezTo>
                <a:cubicBezTo>
                  <a:pt x="774225" y="130351"/>
                  <a:pt x="731753" y="114419"/>
                  <a:pt x="709824" y="101887"/>
                </a:cubicBezTo>
                <a:cubicBezTo>
                  <a:pt x="637357" y="60473"/>
                  <a:pt x="696944" y="65942"/>
                  <a:pt x="554079" y="65942"/>
                </a:cubicBezTo>
                <a:cubicBezTo>
                  <a:pt x="517917" y="65942"/>
                  <a:pt x="625961" y="73930"/>
                  <a:pt x="661902" y="77924"/>
                </a:cubicBezTo>
                <a:lnTo>
                  <a:pt x="1057254" y="41979"/>
                </a:lnTo>
                <a:cubicBezTo>
                  <a:pt x="1163802" y="31583"/>
                  <a:pt x="1130306" y="39114"/>
                  <a:pt x="1212998" y="6034"/>
                </a:cubicBezTo>
                <a:cubicBezTo>
                  <a:pt x="1248939" y="10028"/>
                  <a:pt x="1310293" y="-16581"/>
                  <a:pt x="1320821" y="18015"/>
                </a:cubicBezTo>
                <a:cubicBezTo>
                  <a:pt x="1359566" y="145332"/>
                  <a:pt x="1309618" y="272278"/>
                  <a:pt x="1248939" y="377465"/>
                </a:cubicBezTo>
                <a:cubicBezTo>
                  <a:pt x="1206841" y="450442"/>
                  <a:pt x="1180818" y="537955"/>
                  <a:pt x="1117155" y="593135"/>
                </a:cubicBezTo>
                <a:cubicBezTo>
                  <a:pt x="1038086" y="661669"/>
                  <a:pt x="958940" y="743461"/>
                  <a:pt x="865568" y="796823"/>
                </a:cubicBezTo>
                <a:cubicBezTo>
                  <a:pt x="834556" y="814546"/>
                  <a:pt x="802696" y="831011"/>
                  <a:pt x="769725" y="844750"/>
                </a:cubicBezTo>
                <a:cubicBezTo>
                  <a:pt x="754526" y="851083"/>
                  <a:pt x="737424" y="851524"/>
                  <a:pt x="721804" y="856731"/>
                </a:cubicBezTo>
                <a:cubicBezTo>
                  <a:pt x="689435" y="867522"/>
                  <a:pt x="657909" y="880694"/>
                  <a:pt x="625961" y="892676"/>
                </a:cubicBezTo>
                <a:cubicBezTo>
                  <a:pt x="531558" y="880874"/>
                  <a:pt x="352360" y="928501"/>
                  <a:pt x="302492" y="808805"/>
                </a:cubicBezTo>
                <a:cubicBezTo>
                  <a:pt x="289826" y="778403"/>
                  <a:pt x="286518" y="744902"/>
                  <a:pt x="278531" y="712951"/>
                </a:cubicBezTo>
                <a:cubicBezTo>
                  <a:pt x="286518" y="684994"/>
                  <a:pt x="273981" y="634782"/>
                  <a:pt x="302492" y="629080"/>
                </a:cubicBezTo>
                <a:cubicBezTo>
                  <a:pt x="328763" y="623826"/>
                  <a:pt x="324393" y="678152"/>
                  <a:pt x="338433" y="700970"/>
                </a:cubicBezTo>
                <a:cubicBezTo>
                  <a:pt x="353930" y="726156"/>
                  <a:pt x="420991" y="817185"/>
                  <a:pt x="446256" y="844750"/>
                </a:cubicBezTo>
                <a:cubicBezTo>
                  <a:pt x="472969" y="873895"/>
                  <a:pt x="492612" y="916118"/>
                  <a:pt x="530118" y="928621"/>
                </a:cubicBezTo>
                <a:cubicBezTo>
                  <a:pt x="554079" y="936609"/>
                  <a:pt x="577497" y="946458"/>
                  <a:pt x="602000" y="952584"/>
                </a:cubicBezTo>
                <a:cubicBezTo>
                  <a:pt x="625566" y="958476"/>
                  <a:pt x="649983" y="960220"/>
                  <a:pt x="673883" y="964566"/>
                </a:cubicBezTo>
                <a:cubicBezTo>
                  <a:pt x="693917" y="968209"/>
                  <a:pt x="713817" y="972554"/>
                  <a:pt x="733784" y="976548"/>
                </a:cubicBezTo>
                <a:cubicBezTo>
                  <a:pt x="861574" y="972554"/>
                  <a:pt x="990231" y="979952"/>
                  <a:pt x="1117155" y="964566"/>
                </a:cubicBezTo>
                <a:cubicBezTo>
                  <a:pt x="1145146" y="961173"/>
                  <a:pt x="1121113" y="896069"/>
                  <a:pt x="1117155" y="892676"/>
                </a:cubicBezTo>
                <a:cubicBezTo>
                  <a:pt x="1096816" y="875241"/>
                  <a:pt x="1069003" y="869163"/>
                  <a:pt x="1045273" y="856731"/>
                </a:cubicBezTo>
                <a:lnTo>
                  <a:pt x="865568" y="760878"/>
                </a:lnTo>
                <a:cubicBezTo>
                  <a:pt x="841838" y="748446"/>
                  <a:pt x="819444" y="732293"/>
                  <a:pt x="793686" y="724933"/>
                </a:cubicBezTo>
                <a:lnTo>
                  <a:pt x="709824" y="700970"/>
                </a:lnTo>
                <a:cubicBezTo>
                  <a:pt x="605994" y="704964"/>
                  <a:pt x="498392" y="684932"/>
                  <a:pt x="398335" y="712951"/>
                </a:cubicBezTo>
                <a:cubicBezTo>
                  <a:pt x="374941" y="719502"/>
                  <a:pt x="401786" y="762094"/>
                  <a:pt x="410315" y="784841"/>
                </a:cubicBezTo>
                <a:cubicBezTo>
                  <a:pt x="425992" y="826651"/>
                  <a:pt x="442916" y="869324"/>
                  <a:pt x="470217" y="904658"/>
                </a:cubicBezTo>
                <a:cubicBezTo>
                  <a:pt x="572662" y="1037248"/>
                  <a:pt x="577182" y="1030037"/>
                  <a:pt x="685863" y="1084383"/>
                </a:cubicBezTo>
                <a:cubicBezTo>
                  <a:pt x="741771" y="1080389"/>
                  <a:pt x="799211" y="1085997"/>
                  <a:pt x="853588" y="1072401"/>
                </a:cubicBezTo>
                <a:cubicBezTo>
                  <a:pt x="931775" y="1052852"/>
                  <a:pt x="934087" y="997779"/>
                  <a:pt x="973391" y="940603"/>
                </a:cubicBezTo>
                <a:cubicBezTo>
                  <a:pt x="999186" y="903079"/>
                  <a:pt x="1036892" y="873497"/>
                  <a:pt x="1057254" y="832768"/>
                </a:cubicBezTo>
                <a:cubicBezTo>
                  <a:pt x="1090143" y="766980"/>
                  <a:pt x="1070498" y="799130"/>
                  <a:pt x="1117155" y="736915"/>
                </a:cubicBezTo>
                <a:cubicBezTo>
                  <a:pt x="1105175" y="708958"/>
                  <a:pt x="1104754" y="672305"/>
                  <a:pt x="1081214" y="653043"/>
                </a:cubicBezTo>
                <a:cubicBezTo>
                  <a:pt x="1071865" y="645393"/>
                  <a:pt x="951964" y="622398"/>
                  <a:pt x="925470" y="617098"/>
                </a:cubicBezTo>
                <a:cubicBezTo>
                  <a:pt x="745765" y="625086"/>
                  <a:pt x="564941" y="619505"/>
                  <a:pt x="386354" y="641061"/>
                </a:cubicBezTo>
                <a:cubicBezTo>
                  <a:pt x="291180" y="652549"/>
                  <a:pt x="255560" y="693699"/>
                  <a:pt x="182688" y="724933"/>
                </a:cubicBezTo>
                <a:cubicBezTo>
                  <a:pt x="171081" y="729908"/>
                  <a:pt x="158727" y="732921"/>
                  <a:pt x="146747" y="736915"/>
                </a:cubicBezTo>
                <a:cubicBezTo>
                  <a:pt x="102819" y="728927"/>
                  <a:pt x="26051" y="756201"/>
                  <a:pt x="14963" y="712951"/>
                </a:cubicBezTo>
                <a:cubicBezTo>
                  <a:pt x="-21750" y="569755"/>
                  <a:pt x="19742" y="417282"/>
                  <a:pt x="26944" y="269630"/>
                </a:cubicBezTo>
                <a:cubicBezTo>
                  <a:pt x="29143" y="224549"/>
                  <a:pt x="41572" y="213506"/>
                  <a:pt x="74865" y="185759"/>
                </a:cubicBezTo>
                <a:cubicBezTo>
                  <a:pt x="85926" y="176540"/>
                  <a:pt x="97146" y="166349"/>
                  <a:pt x="110806" y="161795"/>
                </a:cubicBezTo>
                <a:cubicBezTo>
                  <a:pt x="133850" y="154113"/>
                  <a:pt x="158727" y="153808"/>
                  <a:pt x="182688" y="149814"/>
                </a:cubicBezTo>
                <a:cubicBezTo>
                  <a:pt x="490184" y="161796"/>
                  <a:pt x="812843" y="89640"/>
                  <a:pt x="1105175" y="185759"/>
                </a:cubicBezTo>
                <a:cubicBezTo>
                  <a:pt x="1186282" y="212427"/>
                  <a:pt x="1096744" y="361676"/>
                  <a:pt x="1057254" y="437373"/>
                </a:cubicBezTo>
                <a:cubicBezTo>
                  <a:pt x="1042022" y="466570"/>
                  <a:pt x="993359" y="453349"/>
                  <a:pt x="961411" y="461337"/>
                </a:cubicBezTo>
                <a:cubicBezTo>
                  <a:pt x="909496" y="441367"/>
                  <a:pt x="855994" y="425115"/>
                  <a:pt x="805666" y="401428"/>
                </a:cubicBezTo>
                <a:cubicBezTo>
                  <a:pt x="629541" y="318536"/>
                  <a:pt x="851380" y="396696"/>
                  <a:pt x="721804" y="353502"/>
                </a:cubicBezTo>
                <a:cubicBezTo>
                  <a:pt x="685149" y="408490"/>
                  <a:pt x="661902" y="435155"/>
                  <a:pt x="661902" y="521245"/>
                </a:cubicBezTo>
                <a:cubicBezTo>
                  <a:pt x="661902" y="653586"/>
                  <a:pt x="676089" y="786098"/>
                  <a:pt x="697843" y="916639"/>
                </a:cubicBezTo>
                <a:cubicBezTo>
                  <a:pt x="702465" y="944372"/>
                  <a:pt x="764953" y="966974"/>
                  <a:pt x="781706" y="976548"/>
                </a:cubicBezTo>
                <a:cubicBezTo>
                  <a:pt x="794207" y="983692"/>
                  <a:pt x="804768" y="994071"/>
                  <a:pt x="817647" y="1000511"/>
                </a:cubicBezTo>
                <a:cubicBezTo>
                  <a:pt x="828942" y="1006159"/>
                  <a:pt x="842293" y="1006845"/>
                  <a:pt x="853588" y="1012493"/>
                </a:cubicBezTo>
                <a:cubicBezTo>
                  <a:pt x="866467" y="1018933"/>
                  <a:pt x="877027" y="1029312"/>
                  <a:pt x="889529" y="1036456"/>
                </a:cubicBezTo>
                <a:cubicBezTo>
                  <a:pt x="905035" y="1045317"/>
                  <a:pt x="922306" y="1050953"/>
                  <a:pt x="937450" y="1060419"/>
                </a:cubicBezTo>
                <a:cubicBezTo>
                  <a:pt x="1020342" y="1112232"/>
                  <a:pt x="950701" y="1084806"/>
                  <a:pt x="1021313" y="1108346"/>
                </a:cubicBezTo>
                <a:cubicBezTo>
                  <a:pt x="1058333" y="1071322"/>
                  <a:pt x="1062457" y="1070587"/>
                  <a:pt x="1093195" y="1024474"/>
                </a:cubicBezTo>
                <a:cubicBezTo>
                  <a:pt x="1106112" y="1005097"/>
                  <a:pt x="1114840" y="982949"/>
                  <a:pt x="1129136" y="964566"/>
                </a:cubicBezTo>
                <a:cubicBezTo>
                  <a:pt x="1143005" y="946733"/>
                  <a:pt x="1164103" y="935147"/>
                  <a:pt x="1177057" y="916639"/>
                </a:cubicBezTo>
                <a:cubicBezTo>
                  <a:pt x="1192419" y="894690"/>
                  <a:pt x="1199988" y="868170"/>
                  <a:pt x="1212998" y="844750"/>
                </a:cubicBezTo>
                <a:cubicBezTo>
                  <a:pt x="1219991" y="832162"/>
                  <a:pt x="1230520" y="821685"/>
                  <a:pt x="1236959" y="808805"/>
                </a:cubicBezTo>
                <a:cubicBezTo>
                  <a:pt x="1251286" y="780149"/>
                  <a:pt x="1262531" y="744062"/>
                  <a:pt x="1272900" y="712951"/>
                </a:cubicBezTo>
                <a:cubicBezTo>
                  <a:pt x="1268907" y="665024"/>
                  <a:pt x="1267276" y="616842"/>
                  <a:pt x="1260920" y="569171"/>
                </a:cubicBezTo>
                <a:cubicBezTo>
                  <a:pt x="1259251" y="556652"/>
                  <a:pt x="1255436" y="544057"/>
                  <a:pt x="1248939" y="533227"/>
                </a:cubicBezTo>
                <a:cubicBezTo>
                  <a:pt x="1243128" y="523541"/>
                  <a:pt x="1233798" y="516320"/>
                  <a:pt x="1224978" y="509263"/>
                </a:cubicBezTo>
                <a:cubicBezTo>
                  <a:pt x="1213735" y="500267"/>
                  <a:pt x="1174638" y="485300"/>
                  <a:pt x="1189037" y="485300"/>
                </a:cubicBezTo>
                <a:cubicBezTo>
                  <a:pt x="1218012" y="485300"/>
                  <a:pt x="1287397" y="533510"/>
                  <a:pt x="1308841" y="545208"/>
                </a:cubicBezTo>
                <a:cubicBezTo>
                  <a:pt x="1332359" y="558037"/>
                  <a:pt x="1356335" y="570067"/>
                  <a:pt x="1380723" y="581153"/>
                </a:cubicBezTo>
                <a:cubicBezTo>
                  <a:pt x="1406560" y="592898"/>
                  <a:pt x="1463450" y="611152"/>
                  <a:pt x="1488546" y="629080"/>
                </a:cubicBezTo>
                <a:cubicBezTo>
                  <a:pt x="1502333" y="638929"/>
                  <a:pt x="1508755" y="658732"/>
                  <a:pt x="1524487" y="665025"/>
                </a:cubicBezTo>
                <a:cubicBezTo>
                  <a:pt x="1550705" y="675513"/>
                  <a:pt x="1580440" y="672712"/>
                  <a:pt x="1608350" y="677006"/>
                </a:cubicBezTo>
                <a:cubicBezTo>
                  <a:pt x="1686661" y="689055"/>
                  <a:pt x="1660321" y="682350"/>
                  <a:pt x="1716173" y="700970"/>
                </a:cubicBezTo>
                <a:cubicBezTo>
                  <a:pt x="1724160" y="688988"/>
                  <a:pt x="1748120" y="677007"/>
                  <a:pt x="1740133" y="665025"/>
                </a:cubicBezTo>
                <a:cubicBezTo>
                  <a:pt x="1725274" y="642734"/>
                  <a:pt x="1690540" y="643941"/>
                  <a:pt x="1668251" y="629080"/>
                </a:cubicBezTo>
                <a:cubicBezTo>
                  <a:pt x="1642299" y="611777"/>
                  <a:pt x="1619447" y="590154"/>
                  <a:pt x="1596369" y="569171"/>
                </a:cubicBezTo>
                <a:cubicBezTo>
                  <a:pt x="1575475" y="550174"/>
                  <a:pt x="1559538" y="525549"/>
                  <a:pt x="1536468" y="509263"/>
                </a:cubicBezTo>
                <a:cubicBezTo>
                  <a:pt x="1491144" y="477266"/>
                  <a:pt x="1437085" y="458683"/>
                  <a:pt x="1392703" y="425392"/>
                </a:cubicBezTo>
                <a:cubicBezTo>
                  <a:pt x="1338109" y="384441"/>
                  <a:pt x="1337795" y="382821"/>
                  <a:pt x="1272900" y="341520"/>
                </a:cubicBezTo>
                <a:cubicBezTo>
                  <a:pt x="1253255" y="329017"/>
                  <a:pt x="1234197" y="315212"/>
                  <a:pt x="1212998" y="305575"/>
                </a:cubicBezTo>
                <a:cubicBezTo>
                  <a:pt x="1190005" y="295123"/>
                  <a:pt x="1164566" y="290993"/>
                  <a:pt x="1141116" y="281612"/>
                </a:cubicBezTo>
                <a:cubicBezTo>
                  <a:pt x="1124534" y="274978"/>
                  <a:pt x="1109169" y="265636"/>
                  <a:pt x="1093195" y="257648"/>
                </a:cubicBezTo>
                <a:cubicBezTo>
                  <a:pt x="1049267" y="261642"/>
                  <a:pt x="1001953" y="252253"/>
                  <a:pt x="961411" y="269630"/>
                </a:cubicBezTo>
                <a:cubicBezTo>
                  <a:pt x="922627" y="286254"/>
                  <a:pt x="923361" y="359827"/>
                  <a:pt x="913489" y="389447"/>
                </a:cubicBezTo>
                <a:cubicBezTo>
                  <a:pt x="907842" y="406391"/>
                  <a:pt x="895800" y="420649"/>
                  <a:pt x="889529" y="437373"/>
                </a:cubicBezTo>
                <a:cubicBezTo>
                  <a:pt x="883747" y="452792"/>
                  <a:pt x="882071" y="469466"/>
                  <a:pt x="877548" y="485300"/>
                </a:cubicBezTo>
                <a:cubicBezTo>
                  <a:pt x="874079" y="497444"/>
                  <a:pt x="869037" y="509101"/>
                  <a:pt x="865568" y="521245"/>
                </a:cubicBezTo>
                <a:cubicBezTo>
                  <a:pt x="849549" y="577321"/>
                  <a:pt x="866147" y="556611"/>
                  <a:pt x="841607" y="581153"/>
                </a:cubicBezTo>
              </a:path>
            </a:pathLst>
          </a:custGeom>
          <a:noFill/>
          <a:ln w="57150" cmpd="sng">
            <a:solidFill>
              <a:schemeClr val="bg1"/>
            </a:solidFill>
            <a:round/>
            <a:headEnd/>
            <a:tailEnd/>
          </a:ln>
          <a:effectLst>
            <a:glow rad="228600">
              <a:schemeClr val="accent4">
                <a:satMod val="175000"/>
                <a:alpha val="40000"/>
              </a:schemeClr>
            </a:glow>
          </a:effectLst>
        </p:spPr>
        <p:txBody>
          <a:bodyPr/>
          <a:lstStyle>
            <a:lvl1pPr>
              <a:defRPr sz="2400">
                <a:solidFill>
                  <a:schemeClr val="bg1"/>
                </a:solidFill>
                <a:latin typeface="Arial" charset="0"/>
                <a:ea typeface="ＭＳ Ｐゴシック" charset="0"/>
                <a:cs typeface="MS PGothic" charset="0"/>
              </a:defRPr>
            </a:lvl1pPr>
            <a:lvl2pPr marL="742950" indent="-285750">
              <a:defRPr sz="2400">
                <a:solidFill>
                  <a:schemeClr val="bg1"/>
                </a:solidFill>
                <a:latin typeface="Arial" charset="0"/>
                <a:ea typeface="MS PGothic" charset="0"/>
                <a:cs typeface="MS PGothic" charset="0"/>
              </a:defRPr>
            </a:lvl2pPr>
            <a:lvl3pPr marL="1143000" indent="-228600">
              <a:defRPr sz="2400">
                <a:solidFill>
                  <a:schemeClr val="bg1"/>
                </a:solidFill>
                <a:latin typeface="Arial" charset="0"/>
                <a:ea typeface="MS PGothic" charset="0"/>
                <a:cs typeface="MS PGothic" charset="0"/>
              </a:defRPr>
            </a:lvl3pPr>
            <a:lvl4pPr marL="1600200" indent="-228600">
              <a:defRPr sz="2400">
                <a:solidFill>
                  <a:schemeClr val="bg1"/>
                </a:solidFill>
                <a:latin typeface="Arial" charset="0"/>
                <a:ea typeface="MS PGothic" charset="0"/>
                <a:cs typeface="MS PGothic" charset="0"/>
              </a:defRPr>
            </a:lvl4pPr>
            <a:lvl5pPr marL="2057400" indent="-228600">
              <a:defRPr sz="2400">
                <a:solidFill>
                  <a:schemeClr val="bg1"/>
                </a:solidFill>
                <a:latin typeface="Arial" charset="0"/>
                <a:ea typeface="MS PGothic" charset="0"/>
                <a:cs typeface="MS PGothic" charset="0"/>
              </a:defRPr>
            </a:lvl5pPr>
            <a:lvl6pPr marL="25146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6pPr>
            <a:lvl7pPr marL="29718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7pPr>
            <a:lvl8pPr marL="34290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8pPr>
            <a:lvl9pPr marL="38862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9pP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83655" name="Isosceles Triangle 5"/>
          <p:cNvSpPr>
            <a:spLocks noChangeArrowheads="1"/>
          </p:cNvSpPr>
          <p:nvPr/>
        </p:nvSpPr>
        <p:spPr bwMode="auto">
          <a:xfrm>
            <a:off x="5864225" y="1047750"/>
            <a:ext cx="2520950" cy="1944688"/>
          </a:xfrm>
          <a:prstGeom prst="triangle">
            <a:avLst>
              <a:gd name="adj" fmla="val 50000"/>
            </a:avLst>
          </a:prstGeom>
          <a:gradFill rotWithShape="1">
            <a:gsLst>
              <a:gs pos="0">
                <a:srgbClr val="660066"/>
              </a:gs>
              <a:gs pos="100000">
                <a:schemeClr val="tx2"/>
              </a:gs>
            </a:gsLst>
            <a:path path="rect">
              <a:fillToRect l="50000" t="50000" r="50000" b="50000"/>
            </a:path>
          </a:gradFill>
          <a:ln w="28575">
            <a:solidFill>
              <a:srgbClr val="FFFFFF"/>
            </a:solidFill>
            <a:round/>
            <a:headEnd/>
            <a:tailEnd/>
          </a:ln>
        </p:spPr>
        <p:txBody>
          <a:bodyPr anchor="ctr"/>
          <a:lstStyle/>
          <a:p>
            <a:pPr marL="0" marR="0" lvl="0" indent="0" algn="ctr"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r>
              <a:rPr kumimoji="0" lang="ar-JO" sz="3600" b="0" i="0"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الله</a:t>
            </a:r>
            <a:endParaRPr kumimoji="0" lang="en-US" sz="3600" b="0" i="0"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524293" name="TextBox 6"/>
          <p:cNvSpPr txBox="1">
            <a:spLocks noChangeArrowheads="1"/>
          </p:cNvSpPr>
          <p:nvPr/>
        </p:nvSpPr>
        <p:spPr bwMode="auto">
          <a:xfrm>
            <a:off x="5647994" y="4798893"/>
            <a:ext cx="2177199" cy="646331"/>
          </a:xfrm>
          <a:prstGeom prst="rect">
            <a:avLst/>
          </a:prstGeom>
          <a:noFill/>
          <a:ln>
            <a:noFill/>
          </a:ln>
        </p:spPr>
        <p:txBody>
          <a:bodyPr wrap="none">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just" defTabSz="449263"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330200">
                    <a:srgbClr val="000000">
                      <a:alpha val="55000"/>
                    </a:srgbClr>
                  </a:glow>
                </a:effectLst>
                <a:uLnTx/>
                <a:uFillTx/>
                <a:latin typeface="Arial" panose="020B0604020202020204" pitchFamily="34" charset="0"/>
                <a:cs typeface="Arial" panose="020B0604020202020204" pitchFamily="34" charset="0"/>
              </a:rPr>
              <a:t>طلبنــــــــــــــا</a:t>
            </a:r>
            <a:endParaRPr kumimoji="0" lang="en-US" sz="3600" b="1" i="0" u="none" strike="noStrike" kern="1200" cap="none" spc="0" normalizeH="0" baseline="0" noProof="0" dirty="0">
              <a:ln>
                <a:noFill/>
              </a:ln>
              <a:solidFill>
                <a:srgbClr val="FFFFFF"/>
              </a:solidFill>
              <a:effectLst>
                <a:glow rad="330200">
                  <a:srgbClr val="000000">
                    <a:alpha val="55000"/>
                  </a:srgbClr>
                </a:glow>
              </a:effectLst>
              <a:uLnTx/>
              <a:uFillTx/>
              <a:latin typeface="Arial" panose="020B0604020202020204" pitchFamily="34" charset="0"/>
              <a:cs typeface="Arial" panose="020B0604020202020204" pitchFamily="34" charset="0"/>
            </a:endParaRPr>
          </a:p>
        </p:txBody>
      </p:sp>
      <p:grpSp>
        <p:nvGrpSpPr>
          <p:cNvPr id="2" name="Group 2"/>
          <p:cNvGrpSpPr>
            <a:grpSpLocks/>
          </p:cNvGrpSpPr>
          <p:nvPr/>
        </p:nvGrpSpPr>
        <p:grpSpPr bwMode="auto">
          <a:xfrm>
            <a:off x="2411413" y="3068638"/>
            <a:ext cx="2881312" cy="1368425"/>
            <a:chOff x="2411413" y="3068638"/>
            <a:chExt cx="2881312" cy="1368425"/>
          </a:xfrm>
        </p:grpSpPr>
        <p:sp>
          <p:nvSpPr>
            <p:cNvPr id="8" name="TextBox 7"/>
            <p:cNvSpPr txBox="1">
              <a:spLocks noChangeArrowheads="1"/>
            </p:cNvSpPr>
            <p:nvPr/>
          </p:nvSpPr>
          <p:spPr bwMode="auto">
            <a:xfrm rot="20042150">
              <a:off x="2907049" y="3265379"/>
              <a:ext cx="881973" cy="646331"/>
            </a:xfrm>
            <a:prstGeom prst="rect">
              <a:avLst/>
            </a:prstGeom>
            <a:noFill/>
            <a:ln>
              <a:noFill/>
            </a:ln>
          </p:spPr>
          <p:txBody>
            <a:bodyPr wrap="none">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ar-JO" sz="3600" b="0" i="0" u="none" strike="noStrike" kern="1200" cap="none" spc="0" normalizeH="0" baseline="0" noProof="0" dirty="0">
                  <a:ln>
                    <a:noFill/>
                  </a:ln>
                  <a:solidFill>
                    <a:srgbClr val="FFFFFF"/>
                  </a:solidFill>
                  <a:effectLst>
                    <a:glow rad="330200">
                      <a:srgbClr val="000000">
                        <a:alpha val="55000"/>
                      </a:srgbClr>
                    </a:glow>
                  </a:effectLst>
                  <a:uLnTx/>
                  <a:uFillTx/>
                  <a:latin typeface="Arial" panose="020B0604020202020204" pitchFamily="34" charset="0"/>
                  <a:cs typeface="Arial" panose="020B0604020202020204" pitchFamily="34" charset="0"/>
                </a:rPr>
                <a:t>لمحة</a:t>
              </a:r>
              <a:endParaRPr kumimoji="0" lang="en-US" sz="3600" b="0" i="0" u="none" strike="noStrike" kern="1200" cap="none" spc="0" normalizeH="0" baseline="0" noProof="0" dirty="0">
                <a:ln>
                  <a:noFill/>
                </a:ln>
                <a:solidFill>
                  <a:srgbClr val="FFFFFF"/>
                </a:solidFill>
                <a:effectLst>
                  <a:glow rad="330200">
                    <a:srgbClr val="000000">
                      <a:alpha val="55000"/>
                    </a:srgbClr>
                  </a:glow>
                </a:effectLst>
                <a:uLnTx/>
                <a:uFillTx/>
                <a:latin typeface="Arial" panose="020B0604020202020204" pitchFamily="34" charset="0"/>
                <a:cs typeface="Arial" panose="020B0604020202020204" pitchFamily="34" charset="0"/>
              </a:endParaRPr>
            </a:p>
          </p:txBody>
        </p:sp>
        <p:cxnSp>
          <p:nvCxnSpPr>
            <p:cNvPr id="18" name="Straight Connector 17"/>
            <p:cNvCxnSpPr>
              <a:cxnSpLocks noChangeShapeType="1"/>
            </p:cNvCxnSpPr>
            <p:nvPr/>
          </p:nvCxnSpPr>
          <p:spPr bwMode="auto">
            <a:xfrm flipV="1">
              <a:off x="2411413" y="3068638"/>
              <a:ext cx="2881312" cy="1368425"/>
            </a:xfrm>
            <a:prstGeom prst="line">
              <a:avLst/>
            </a:prstGeom>
            <a:noFill/>
            <a:ln w="76200">
              <a:solidFill>
                <a:srgbClr val="FFFFFF"/>
              </a:solidFill>
              <a:prstDash val="dash"/>
              <a:round/>
              <a:headEnd/>
              <a:tailEnd type="triangle" w="lg" len="lg"/>
            </a:ln>
            <a:effectLst>
              <a:glow rad="228600">
                <a:schemeClr val="accent4">
                  <a:satMod val="175000"/>
                  <a:alpha val="40000"/>
                </a:schemeClr>
              </a:glow>
            </a:effectLst>
          </p:spPr>
        </p:cxnSp>
      </p:grpSp>
      <p:sp>
        <p:nvSpPr>
          <p:cNvPr id="524298" name="TextBox 20"/>
          <p:cNvSpPr txBox="1">
            <a:spLocks noChangeArrowheads="1"/>
          </p:cNvSpPr>
          <p:nvPr/>
        </p:nvSpPr>
        <p:spPr bwMode="auto">
          <a:xfrm>
            <a:off x="22522" y="703536"/>
            <a:ext cx="9121477" cy="584776"/>
          </a:xfrm>
          <a:prstGeom prst="rect">
            <a:avLst/>
          </a:prstGeom>
          <a:noFill/>
          <a:ln>
            <a:noFill/>
          </a:ln>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Tx/>
              <a:buSzTx/>
              <a:buFontTx/>
              <a:buNone/>
              <a:tabLst/>
              <a:defRPr/>
            </a:pPr>
            <a:r>
              <a:rPr kumimoji="0" lang="ar-JO" sz="3200" b="1" i="1" u="none" strike="noStrike" kern="1200" cap="none" spc="0" normalizeH="0" baseline="0" noProof="0" dirty="0">
                <a:ln>
                  <a:noFill/>
                </a:ln>
                <a:solidFill>
                  <a:srgbClr val="FFFFFF"/>
                </a:solidFill>
                <a:effectLst>
                  <a:glow rad="330200">
                    <a:srgbClr val="000000">
                      <a:alpha val="55000"/>
                    </a:srgbClr>
                  </a:glow>
                </a:effectLst>
                <a:uLnTx/>
                <a:uFillTx/>
                <a:latin typeface="Arial" panose="020B0604020202020204" pitchFamily="34" charset="0"/>
                <a:cs typeface="Arial" panose="020B0604020202020204" pitchFamily="34" charset="0"/>
              </a:rPr>
              <a:t>البحث عن </a:t>
            </a:r>
            <a:r>
              <a:rPr kumimoji="0" lang="ar-JO" sz="3200" b="1" i="1" u="none" strike="noStrike" kern="1200" cap="none" spc="0" normalizeH="0" baseline="0" noProof="0" dirty="0">
                <a:ln>
                  <a:noFill/>
                </a:ln>
                <a:solidFill>
                  <a:srgbClr val="FFFF00"/>
                </a:solidFill>
                <a:effectLst>
                  <a:glow rad="330200">
                    <a:srgbClr val="000000">
                      <a:alpha val="55000"/>
                    </a:srgbClr>
                  </a:glow>
                </a:effectLst>
                <a:uLnTx/>
                <a:uFillTx/>
                <a:latin typeface="Arial" panose="020B0604020202020204" pitchFamily="34" charset="0"/>
                <a:cs typeface="Arial" panose="020B0604020202020204" pitchFamily="34" charset="0"/>
              </a:rPr>
              <a:t>يد</a:t>
            </a:r>
            <a:r>
              <a:rPr kumimoji="0" lang="ar-JO" sz="3200" b="1" i="1" u="none" strike="noStrike" kern="1200" cap="none" spc="0" normalizeH="0" baseline="0" noProof="0" dirty="0">
                <a:ln>
                  <a:noFill/>
                </a:ln>
                <a:solidFill>
                  <a:srgbClr val="FFFFFF"/>
                </a:solidFill>
                <a:effectLst>
                  <a:glow rad="330200">
                    <a:srgbClr val="000000">
                      <a:alpha val="55000"/>
                    </a:srgbClr>
                  </a:glow>
                </a:effectLst>
                <a:uLnTx/>
                <a:uFillTx/>
                <a:latin typeface="Arial" panose="020B0604020202020204" pitchFamily="34" charset="0"/>
                <a:cs typeface="Arial" panose="020B0604020202020204" pitchFamily="34" charset="0"/>
              </a:rPr>
              <a:t> الله</a:t>
            </a:r>
            <a:endParaRPr kumimoji="0" lang="en-US" sz="3200" b="1" i="1" u="none" strike="noStrike" kern="1200" cap="none" spc="0" normalizeH="0" baseline="0" noProof="0" dirty="0">
              <a:ln>
                <a:noFill/>
              </a:ln>
              <a:solidFill>
                <a:srgbClr val="FFFF00"/>
              </a:solidFill>
              <a:effectLst>
                <a:glow rad="330200">
                  <a:srgbClr val="000000">
                    <a:alpha val="55000"/>
                  </a:srgbClr>
                </a:glow>
              </a:effectLst>
              <a:uLnTx/>
              <a:uFillTx/>
              <a:latin typeface="Arial" panose="020B0604020202020204" pitchFamily="34" charset="0"/>
              <a:cs typeface="Arial" panose="020B0604020202020204" pitchFamily="34" charset="0"/>
            </a:endParaRPr>
          </a:p>
        </p:txBody>
      </p:sp>
      <p:sp>
        <p:nvSpPr>
          <p:cNvPr id="283659" name="TextBox 21"/>
          <p:cNvSpPr txBox="1">
            <a:spLocks noChangeArrowheads="1"/>
          </p:cNvSpPr>
          <p:nvPr/>
        </p:nvSpPr>
        <p:spPr bwMode="auto">
          <a:xfrm>
            <a:off x="23813" y="1557338"/>
            <a:ext cx="1811337" cy="2062162"/>
          </a:xfrm>
          <a:prstGeom prst="rect">
            <a:avLst/>
          </a:prstGeom>
          <a:noFill/>
          <a:ln w="9525">
            <a:noFill/>
            <a:miter lim="800000"/>
            <a:headEnd/>
            <a:tailEnd/>
          </a:ln>
        </p:spPr>
        <p:txBody>
          <a:bodyPr>
            <a:spAutoFit/>
          </a:bodyPr>
          <a:lstStyle/>
          <a:p>
            <a:pPr marL="0" marR="0" lvl="0" indent="0" algn="ctr" defTabSz="44926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Elton &amp; Shirley </a:t>
            </a:r>
            <a:r>
              <a:rPr kumimoji="0" lang="en-US" sz="1600" b="0" i="0" u="none" strike="noStrike" kern="1200" cap="none" spc="0" normalizeH="0" baseline="0" noProof="0" dirty="0" err="1">
                <a:ln>
                  <a:noFill/>
                </a:ln>
                <a:solidFill>
                  <a:srgbClr val="FFFFFF"/>
                </a:solidFill>
                <a:effectLst/>
                <a:uLnTx/>
                <a:uFillTx/>
                <a:latin typeface="Arial" panose="020B0604020202020204" pitchFamily="34" charset="0"/>
                <a:ea typeface="MS PGothic" pitchFamily="34" charset="-128"/>
                <a:cs typeface="Arial" panose="020B0604020202020204" pitchFamily="34" charset="0"/>
              </a:rPr>
              <a:t>Gillam</a:t>
            </a: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 </a:t>
            </a:r>
            <a:r>
              <a:rPr kumimoji="0" lang="en-US" sz="1600" b="0" i="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The Restoration of Biblical Prayer</a:t>
            </a: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 (Greely, CO: Chambers College Press, 2009), 33</a:t>
            </a:r>
          </a:p>
        </p:txBody>
      </p:sp>
      <p:pic>
        <p:nvPicPr>
          <p:cNvPr id="283660" name="Picture 22" descr="A-prayer-for-prosperity.jpg"/>
          <p:cNvPicPr>
            <a:picLocks noChangeAspect="1"/>
          </p:cNvPicPr>
          <p:nvPr/>
        </p:nvPicPr>
        <p:blipFill>
          <a:blip r:embed="rId4" cstate="print"/>
          <a:srcRect/>
          <a:stretch>
            <a:fillRect/>
          </a:stretch>
        </p:blipFill>
        <p:spPr bwMode="auto">
          <a:xfrm>
            <a:off x="107950" y="4668838"/>
            <a:ext cx="2232025" cy="2216150"/>
          </a:xfrm>
          <a:prstGeom prst="rect">
            <a:avLst/>
          </a:prstGeom>
          <a:noFill/>
          <a:ln w="9525">
            <a:noFill/>
            <a:miter lim="800000"/>
            <a:headEnd/>
            <a:tailEnd/>
          </a:ln>
        </p:spPr>
      </p:pic>
      <p:grpSp>
        <p:nvGrpSpPr>
          <p:cNvPr id="3" name="Group 15"/>
          <p:cNvGrpSpPr>
            <a:grpSpLocks/>
          </p:cNvGrpSpPr>
          <p:nvPr/>
        </p:nvGrpSpPr>
        <p:grpSpPr bwMode="auto">
          <a:xfrm rot="1483658">
            <a:off x="2555875" y="4797425"/>
            <a:ext cx="2881313" cy="1368425"/>
            <a:chOff x="2411413" y="3068638"/>
            <a:chExt cx="2881312" cy="1368425"/>
          </a:xfrm>
        </p:grpSpPr>
        <p:sp>
          <p:nvSpPr>
            <p:cNvPr id="17" name="TextBox 16"/>
            <p:cNvSpPr txBox="1">
              <a:spLocks noChangeArrowheads="1"/>
            </p:cNvSpPr>
            <p:nvPr/>
          </p:nvSpPr>
          <p:spPr bwMode="auto">
            <a:xfrm rot="20042150">
              <a:off x="2806864" y="3265379"/>
              <a:ext cx="1082348" cy="646331"/>
            </a:xfrm>
            <a:prstGeom prst="rect">
              <a:avLst/>
            </a:prstGeom>
            <a:noFill/>
            <a:ln>
              <a:noFill/>
            </a:ln>
          </p:spPr>
          <p:txBody>
            <a:bodyPr wrap="none">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ar-JO" sz="3600" b="0" i="0" u="none" strike="noStrike" kern="1200" cap="none" spc="0" normalizeH="0" baseline="0" noProof="0" dirty="0">
                  <a:ln>
                    <a:noFill/>
                  </a:ln>
                  <a:solidFill>
                    <a:srgbClr val="FFFFFF"/>
                  </a:solidFill>
                  <a:effectLst>
                    <a:glow rad="330200">
                      <a:srgbClr val="000000">
                        <a:alpha val="55000"/>
                      </a:srgbClr>
                    </a:glow>
                  </a:effectLst>
                  <a:uLnTx/>
                  <a:uFillTx/>
                  <a:latin typeface="Arial" panose="020B0604020202020204" pitchFamily="34" charset="0"/>
                  <a:cs typeface="Arial" panose="020B0604020202020204" pitchFamily="34" charset="0"/>
                </a:rPr>
                <a:t>تحديق</a:t>
              </a:r>
              <a:endParaRPr kumimoji="0" lang="zh-TW" altLang="en-US" sz="3600" b="0" i="0" u="none" strike="noStrike" kern="1200" cap="none" spc="0" normalizeH="0" baseline="0" noProof="0" dirty="0">
                <a:ln>
                  <a:noFill/>
                </a:ln>
                <a:solidFill>
                  <a:srgbClr val="FFFFFF"/>
                </a:solidFill>
                <a:effectLst>
                  <a:glow rad="330200">
                    <a:srgbClr val="000000">
                      <a:alpha val="55000"/>
                    </a:srgbClr>
                  </a:glow>
                </a:effectLst>
                <a:uLnTx/>
                <a:uFillTx/>
                <a:latin typeface="Arial" panose="020B0604020202020204" pitchFamily="34" charset="0"/>
                <a:cs typeface="Arial" panose="020B0604020202020204" pitchFamily="34" charset="0"/>
              </a:endParaRPr>
            </a:p>
          </p:txBody>
        </p:sp>
        <p:cxnSp>
          <p:nvCxnSpPr>
            <p:cNvPr id="19" name="Straight Connector 18"/>
            <p:cNvCxnSpPr>
              <a:cxnSpLocks noChangeShapeType="1"/>
            </p:cNvCxnSpPr>
            <p:nvPr/>
          </p:nvCxnSpPr>
          <p:spPr bwMode="auto">
            <a:xfrm flipV="1">
              <a:off x="2411413" y="3068638"/>
              <a:ext cx="2881312" cy="1368425"/>
            </a:xfrm>
            <a:prstGeom prst="line">
              <a:avLst/>
            </a:prstGeom>
            <a:noFill/>
            <a:ln w="76200">
              <a:solidFill>
                <a:srgbClr val="FFFFFF"/>
              </a:solidFill>
              <a:prstDash val="solid"/>
              <a:round/>
              <a:headEnd/>
              <a:tailEnd type="triangle" w="lg" len="lg"/>
            </a:ln>
            <a:effectLst>
              <a:glow rad="228600">
                <a:schemeClr val="accent4">
                  <a:satMod val="175000"/>
                  <a:alpha val="40000"/>
                </a:schemeClr>
              </a:glow>
            </a:effectLst>
          </p:spPr>
        </p:cxnSp>
      </p:grpSp>
    </p:spTree>
    <p:extLst>
      <p:ext uri="{BB962C8B-B14F-4D97-AF65-F5344CB8AC3E}">
        <p14:creationId xmlns:p14="http://schemas.microsoft.com/office/powerpoint/2010/main" val="71140369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itchFamily="34" charset="0"/>
              <a:ea typeface="MS PGothic" pitchFamily="34" charset="-128"/>
            </a:endParaRPr>
          </a:p>
        </p:txBody>
      </p:sp>
      <p:sp>
        <p:nvSpPr>
          <p:cNvPr id="210947" name="Title 2"/>
          <p:cNvSpPr>
            <a:spLocks noGrp="1"/>
          </p:cNvSpPr>
          <p:nvPr>
            <p:ph type="title" idx="4294967295"/>
          </p:nvPr>
        </p:nvSpPr>
        <p:spPr>
          <a:xfrm>
            <a:off x="0" y="1168400"/>
            <a:ext cx="9144000" cy="2401888"/>
          </a:xfrm>
        </p:spPr>
        <p:txBody>
          <a:bodyPr/>
          <a:lstStyle/>
          <a:p>
            <a:r>
              <a:rPr lang="en-US" sz="8800" dirty="0">
                <a:solidFill>
                  <a:schemeClr val="tx1"/>
                </a:solidFill>
                <a:cs typeface="Arial" pitchFamily="34" charset="0"/>
              </a:rPr>
              <a:t>Slides on </a:t>
            </a:r>
            <a:br>
              <a:rPr lang="en-US" sz="8800" dirty="0">
                <a:solidFill>
                  <a:schemeClr val="tx1"/>
                </a:solidFill>
                <a:cs typeface="Arial" pitchFamily="34" charset="0"/>
              </a:rPr>
            </a:br>
            <a:r>
              <a:rPr lang="ar-JO" sz="8800" dirty="0">
                <a:cs typeface="Arial" pitchFamily="34" charset="0"/>
              </a:rPr>
              <a:t> </a:t>
            </a:r>
            <a:r>
              <a:rPr lang="ar-SA" sz="8800" dirty="0">
                <a:cs typeface="Arial" pitchFamily="34" charset="0"/>
              </a:rPr>
              <a:t>إ</a:t>
            </a:r>
            <a:r>
              <a:rPr lang="ar-JO" sz="8800" dirty="0" err="1">
                <a:cs typeface="Arial" pitchFamily="34" charset="0"/>
              </a:rPr>
              <a:t>شعياء</a:t>
            </a:r>
            <a:r>
              <a:rPr lang="ar-JO" sz="8800" dirty="0">
                <a:cs typeface="Arial" pitchFamily="34" charset="0"/>
              </a:rPr>
              <a:t> 40</a:t>
            </a:r>
            <a:endParaRPr lang="en-US" sz="8800" dirty="0">
              <a:cs typeface="Arial" pitchFamily="34" charset="0"/>
            </a:endParaRPr>
          </a:p>
        </p:txBody>
      </p:sp>
    </p:spTree>
    <p:extLst>
      <p:ext uri="{BB962C8B-B14F-4D97-AF65-F5344CB8AC3E}">
        <p14:creationId xmlns:p14="http://schemas.microsoft.com/office/powerpoint/2010/main" val="360460217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674" name="Picture 2" descr="moon at night in crescent.jpg"/>
          <p:cNvPicPr>
            <a:picLocks noChangeAspect="1"/>
          </p:cNvPicPr>
          <p:nvPr/>
        </p:nvPicPr>
        <p:blipFill>
          <a:blip r:embed="rId3" cstate="print"/>
          <a:srcRect/>
          <a:stretch>
            <a:fillRect/>
          </a:stretch>
        </p:blipFill>
        <p:spPr bwMode="auto">
          <a:xfrm>
            <a:off x="1038225" y="1125538"/>
            <a:ext cx="7637463" cy="5732462"/>
          </a:xfrm>
          <a:prstGeom prst="rect">
            <a:avLst/>
          </a:prstGeom>
          <a:noFill/>
          <a:ln w="9525">
            <a:noFill/>
            <a:miter lim="800000"/>
            <a:headEnd/>
            <a:tailEnd/>
          </a:ln>
        </p:spPr>
      </p:pic>
      <p:pic>
        <p:nvPicPr>
          <p:cNvPr id="284675" name="Picture 3" descr="praise.jpg"/>
          <p:cNvPicPr>
            <a:picLocks noChangeAspect="1"/>
          </p:cNvPicPr>
          <p:nvPr/>
        </p:nvPicPr>
        <p:blipFill>
          <a:blip r:embed="rId4" cstate="print"/>
          <a:srcRect/>
          <a:stretch>
            <a:fillRect/>
          </a:stretch>
        </p:blipFill>
        <p:spPr bwMode="auto">
          <a:xfrm>
            <a:off x="323850" y="4627563"/>
            <a:ext cx="1998663" cy="2230437"/>
          </a:xfrm>
          <a:prstGeom prst="rect">
            <a:avLst/>
          </a:prstGeom>
          <a:noFill/>
          <a:ln w="9525">
            <a:noFill/>
            <a:miter lim="800000"/>
            <a:headEnd/>
            <a:tailEnd/>
          </a:ln>
        </p:spPr>
      </p:pic>
      <p:sp>
        <p:nvSpPr>
          <p:cNvPr id="525316" name="Freeform 4"/>
          <p:cNvSpPr>
            <a:spLocks/>
          </p:cNvSpPr>
          <p:nvPr/>
        </p:nvSpPr>
        <p:spPr bwMode="auto">
          <a:xfrm>
            <a:off x="6254750" y="5632450"/>
            <a:ext cx="1741488" cy="1109663"/>
          </a:xfrm>
          <a:custGeom>
            <a:avLst/>
            <a:gdLst/>
            <a:ahLst/>
            <a:cxnLst/>
            <a:rect l="0" t="0" r="r" b="b"/>
            <a:pathLst>
              <a:path w="1741740" h="1108346">
                <a:moveTo>
                  <a:pt x="637941" y="784841"/>
                </a:moveTo>
                <a:cubicBezTo>
                  <a:pt x="617974" y="776853"/>
                  <a:pt x="582470" y="781922"/>
                  <a:pt x="578040" y="760878"/>
                </a:cubicBezTo>
                <a:cubicBezTo>
                  <a:pt x="555059" y="651705"/>
                  <a:pt x="575145" y="601822"/>
                  <a:pt x="602000" y="521245"/>
                </a:cubicBezTo>
                <a:cubicBezTo>
                  <a:pt x="590020" y="517251"/>
                  <a:pt x="578202" y="512733"/>
                  <a:pt x="566059" y="509263"/>
                </a:cubicBezTo>
                <a:cubicBezTo>
                  <a:pt x="526591" y="497985"/>
                  <a:pt x="499398" y="493534"/>
                  <a:pt x="458236" y="485300"/>
                </a:cubicBezTo>
                <a:cubicBezTo>
                  <a:pt x="446256" y="477312"/>
                  <a:pt x="435827" y="466258"/>
                  <a:pt x="422295" y="461337"/>
                </a:cubicBezTo>
                <a:cubicBezTo>
                  <a:pt x="283735" y="410946"/>
                  <a:pt x="228444" y="445897"/>
                  <a:pt x="50904" y="461337"/>
                </a:cubicBezTo>
                <a:cubicBezTo>
                  <a:pt x="58891" y="489294"/>
                  <a:pt x="58738" y="521015"/>
                  <a:pt x="74865" y="545208"/>
                </a:cubicBezTo>
                <a:cubicBezTo>
                  <a:pt x="87329" y="563906"/>
                  <a:pt x="138903" y="571239"/>
                  <a:pt x="158728" y="581153"/>
                </a:cubicBezTo>
                <a:cubicBezTo>
                  <a:pt x="262355" y="632973"/>
                  <a:pt x="175103" y="606215"/>
                  <a:pt x="266551" y="629080"/>
                </a:cubicBezTo>
                <a:lnTo>
                  <a:pt x="937450" y="617098"/>
                </a:lnTo>
                <a:cubicBezTo>
                  <a:pt x="976921" y="615760"/>
                  <a:pt x="977938" y="598294"/>
                  <a:pt x="997352" y="569171"/>
                </a:cubicBezTo>
                <a:cubicBezTo>
                  <a:pt x="993359" y="521245"/>
                  <a:pt x="994234" y="472661"/>
                  <a:pt x="985372" y="425392"/>
                </a:cubicBezTo>
                <a:cubicBezTo>
                  <a:pt x="982081" y="407837"/>
                  <a:pt x="970272" y="392973"/>
                  <a:pt x="961411" y="377465"/>
                </a:cubicBezTo>
                <a:cubicBezTo>
                  <a:pt x="855699" y="192448"/>
                  <a:pt x="933233" y="312812"/>
                  <a:pt x="841607" y="209722"/>
                </a:cubicBezTo>
                <a:cubicBezTo>
                  <a:pt x="824619" y="190608"/>
                  <a:pt x="811767" y="167897"/>
                  <a:pt x="793686" y="149814"/>
                </a:cubicBezTo>
                <a:cubicBezTo>
                  <a:pt x="774225" y="130351"/>
                  <a:pt x="731753" y="114419"/>
                  <a:pt x="709824" y="101887"/>
                </a:cubicBezTo>
                <a:cubicBezTo>
                  <a:pt x="637357" y="60473"/>
                  <a:pt x="696944" y="65942"/>
                  <a:pt x="554079" y="65942"/>
                </a:cubicBezTo>
                <a:cubicBezTo>
                  <a:pt x="517917" y="65942"/>
                  <a:pt x="625961" y="73930"/>
                  <a:pt x="661902" y="77924"/>
                </a:cubicBezTo>
                <a:lnTo>
                  <a:pt x="1057254" y="41979"/>
                </a:lnTo>
                <a:cubicBezTo>
                  <a:pt x="1163802" y="31583"/>
                  <a:pt x="1130306" y="39114"/>
                  <a:pt x="1212998" y="6034"/>
                </a:cubicBezTo>
                <a:cubicBezTo>
                  <a:pt x="1248939" y="10028"/>
                  <a:pt x="1310293" y="-16581"/>
                  <a:pt x="1320821" y="18015"/>
                </a:cubicBezTo>
                <a:cubicBezTo>
                  <a:pt x="1359566" y="145332"/>
                  <a:pt x="1309618" y="272278"/>
                  <a:pt x="1248939" y="377465"/>
                </a:cubicBezTo>
                <a:cubicBezTo>
                  <a:pt x="1206841" y="450442"/>
                  <a:pt x="1180818" y="537955"/>
                  <a:pt x="1117155" y="593135"/>
                </a:cubicBezTo>
                <a:cubicBezTo>
                  <a:pt x="1038086" y="661669"/>
                  <a:pt x="958940" y="743461"/>
                  <a:pt x="865568" y="796823"/>
                </a:cubicBezTo>
                <a:cubicBezTo>
                  <a:pt x="834556" y="814546"/>
                  <a:pt x="802696" y="831011"/>
                  <a:pt x="769725" y="844750"/>
                </a:cubicBezTo>
                <a:cubicBezTo>
                  <a:pt x="754526" y="851083"/>
                  <a:pt x="737424" y="851524"/>
                  <a:pt x="721804" y="856731"/>
                </a:cubicBezTo>
                <a:cubicBezTo>
                  <a:pt x="689435" y="867522"/>
                  <a:pt x="657909" y="880694"/>
                  <a:pt x="625961" y="892676"/>
                </a:cubicBezTo>
                <a:cubicBezTo>
                  <a:pt x="531558" y="880874"/>
                  <a:pt x="352360" y="928501"/>
                  <a:pt x="302492" y="808805"/>
                </a:cubicBezTo>
                <a:cubicBezTo>
                  <a:pt x="289826" y="778403"/>
                  <a:pt x="286518" y="744902"/>
                  <a:pt x="278531" y="712951"/>
                </a:cubicBezTo>
                <a:cubicBezTo>
                  <a:pt x="286518" y="684994"/>
                  <a:pt x="273981" y="634782"/>
                  <a:pt x="302492" y="629080"/>
                </a:cubicBezTo>
                <a:cubicBezTo>
                  <a:pt x="328763" y="623826"/>
                  <a:pt x="324393" y="678152"/>
                  <a:pt x="338433" y="700970"/>
                </a:cubicBezTo>
                <a:cubicBezTo>
                  <a:pt x="353930" y="726156"/>
                  <a:pt x="420991" y="817185"/>
                  <a:pt x="446256" y="844750"/>
                </a:cubicBezTo>
                <a:cubicBezTo>
                  <a:pt x="472969" y="873895"/>
                  <a:pt x="492612" y="916118"/>
                  <a:pt x="530118" y="928621"/>
                </a:cubicBezTo>
                <a:cubicBezTo>
                  <a:pt x="554079" y="936609"/>
                  <a:pt x="577497" y="946458"/>
                  <a:pt x="602000" y="952584"/>
                </a:cubicBezTo>
                <a:cubicBezTo>
                  <a:pt x="625566" y="958476"/>
                  <a:pt x="649983" y="960220"/>
                  <a:pt x="673883" y="964566"/>
                </a:cubicBezTo>
                <a:cubicBezTo>
                  <a:pt x="693917" y="968209"/>
                  <a:pt x="713817" y="972554"/>
                  <a:pt x="733784" y="976548"/>
                </a:cubicBezTo>
                <a:cubicBezTo>
                  <a:pt x="861574" y="972554"/>
                  <a:pt x="990231" y="979952"/>
                  <a:pt x="1117155" y="964566"/>
                </a:cubicBezTo>
                <a:cubicBezTo>
                  <a:pt x="1145146" y="961173"/>
                  <a:pt x="1121113" y="896069"/>
                  <a:pt x="1117155" y="892676"/>
                </a:cubicBezTo>
                <a:cubicBezTo>
                  <a:pt x="1096816" y="875241"/>
                  <a:pt x="1069003" y="869163"/>
                  <a:pt x="1045273" y="856731"/>
                </a:cubicBezTo>
                <a:lnTo>
                  <a:pt x="865568" y="760878"/>
                </a:lnTo>
                <a:cubicBezTo>
                  <a:pt x="841838" y="748446"/>
                  <a:pt x="819444" y="732293"/>
                  <a:pt x="793686" y="724933"/>
                </a:cubicBezTo>
                <a:lnTo>
                  <a:pt x="709824" y="700970"/>
                </a:lnTo>
                <a:cubicBezTo>
                  <a:pt x="605994" y="704964"/>
                  <a:pt x="498392" y="684932"/>
                  <a:pt x="398335" y="712951"/>
                </a:cubicBezTo>
                <a:cubicBezTo>
                  <a:pt x="374941" y="719502"/>
                  <a:pt x="401786" y="762094"/>
                  <a:pt x="410315" y="784841"/>
                </a:cubicBezTo>
                <a:cubicBezTo>
                  <a:pt x="425992" y="826651"/>
                  <a:pt x="442916" y="869324"/>
                  <a:pt x="470217" y="904658"/>
                </a:cubicBezTo>
                <a:cubicBezTo>
                  <a:pt x="572662" y="1037248"/>
                  <a:pt x="577182" y="1030037"/>
                  <a:pt x="685863" y="1084383"/>
                </a:cubicBezTo>
                <a:cubicBezTo>
                  <a:pt x="741771" y="1080389"/>
                  <a:pt x="799211" y="1085997"/>
                  <a:pt x="853588" y="1072401"/>
                </a:cubicBezTo>
                <a:cubicBezTo>
                  <a:pt x="931775" y="1052852"/>
                  <a:pt x="934087" y="997779"/>
                  <a:pt x="973391" y="940603"/>
                </a:cubicBezTo>
                <a:cubicBezTo>
                  <a:pt x="999186" y="903079"/>
                  <a:pt x="1036892" y="873497"/>
                  <a:pt x="1057254" y="832768"/>
                </a:cubicBezTo>
                <a:cubicBezTo>
                  <a:pt x="1090143" y="766980"/>
                  <a:pt x="1070498" y="799130"/>
                  <a:pt x="1117155" y="736915"/>
                </a:cubicBezTo>
                <a:cubicBezTo>
                  <a:pt x="1105175" y="708958"/>
                  <a:pt x="1104754" y="672305"/>
                  <a:pt x="1081214" y="653043"/>
                </a:cubicBezTo>
                <a:cubicBezTo>
                  <a:pt x="1071865" y="645393"/>
                  <a:pt x="951964" y="622398"/>
                  <a:pt x="925470" y="617098"/>
                </a:cubicBezTo>
                <a:cubicBezTo>
                  <a:pt x="745765" y="625086"/>
                  <a:pt x="564941" y="619505"/>
                  <a:pt x="386354" y="641061"/>
                </a:cubicBezTo>
                <a:cubicBezTo>
                  <a:pt x="291180" y="652549"/>
                  <a:pt x="255560" y="693699"/>
                  <a:pt x="182688" y="724933"/>
                </a:cubicBezTo>
                <a:cubicBezTo>
                  <a:pt x="171081" y="729908"/>
                  <a:pt x="158727" y="732921"/>
                  <a:pt x="146747" y="736915"/>
                </a:cubicBezTo>
                <a:cubicBezTo>
                  <a:pt x="102819" y="728927"/>
                  <a:pt x="26051" y="756201"/>
                  <a:pt x="14963" y="712951"/>
                </a:cubicBezTo>
                <a:cubicBezTo>
                  <a:pt x="-21750" y="569755"/>
                  <a:pt x="19742" y="417282"/>
                  <a:pt x="26944" y="269630"/>
                </a:cubicBezTo>
                <a:cubicBezTo>
                  <a:pt x="29143" y="224549"/>
                  <a:pt x="41572" y="213506"/>
                  <a:pt x="74865" y="185759"/>
                </a:cubicBezTo>
                <a:cubicBezTo>
                  <a:pt x="85926" y="176540"/>
                  <a:pt x="97146" y="166349"/>
                  <a:pt x="110806" y="161795"/>
                </a:cubicBezTo>
                <a:cubicBezTo>
                  <a:pt x="133850" y="154113"/>
                  <a:pt x="158727" y="153808"/>
                  <a:pt x="182688" y="149814"/>
                </a:cubicBezTo>
                <a:cubicBezTo>
                  <a:pt x="490184" y="161796"/>
                  <a:pt x="812843" y="89640"/>
                  <a:pt x="1105175" y="185759"/>
                </a:cubicBezTo>
                <a:cubicBezTo>
                  <a:pt x="1186282" y="212427"/>
                  <a:pt x="1096744" y="361676"/>
                  <a:pt x="1057254" y="437373"/>
                </a:cubicBezTo>
                <a:cubicBezTo>
                  <a:pt x="1042022" y="466570"/>
                  <a:pt x="993359" y="453349"/>
                  <a:pt x="961411" y="461337"/>
                </a:cubicBezTo>
                <a:cubicBezTo>
                  <a:pt x="909496" y="441367"/>
                  <a:pt x="855994" y="425115"/>
                  <a:pt x="805666" y="401428"/>
                </a:cubicBezTo>
                <a:cubicBezTo>
                  <a:pt x="629541" y="318536"/>
                  <a:pt x="851380" y="396696"/>
                  <a:pt x="721804" y="353502"/>
                </a:cubicBezTo>
                <a:cubicBezTo>
                  <a:pt x="685149" y="408490"/>
                  <a:pt x="661902" y="435155"/>
                  <a:pt x="661902" y="521245"/>
                </a:cubicBezTo>
                <a:cubicBezTo>
                  <a:pt x="661902" y="653586"/>
                  <a:pt x="676089" y="786098"/>
                  <a:pt x="697843" y="916639"/>
                </a:cubicBezTo>
                <a:cubicBezTo>
                  <a:pt x="702465" y="944372"/>
                  <a:pt x="764953" y="966974"/>
                  <a:pt x="781706" y="976548"/>
                </a:cubicBezTo>
                <a:cubicBezTo>
                  <a:pt x="794207" y="983692"/>
                  <a:pt x="804768" y="994071"/>
                  <a:pt x="817647" y="1000511"/>
                </a:cubicBezTo>
                <a:cubicBezTo>
                  <a:pt x="828942" y="1006159"/>
                  <a:pt x="842293" y="1006845"/>
                  <a:pt x="853588" y="1012493"/>
                </a:cubicBezTo>
                <a:cubicBezTo>
                  <a:pt x="866467" y="1018933"/>
                  <a:pt x="877027" y="1029312"/>
                  <a:pt x="889529" y="1036456"/>
                </a:cubicBezTo>
                <a:cubicBezTo>
                  <a:pt x="905035" y="1045317"/>
                  <a:pt x="922306" y="1050953"/>
                  <a:pt x="937450" y="1060419"/>
                </a:cubicBezTo>
                <a:cubicBezTo>
                  <a:pt x="1020342" y="1112232"/>
                  <a:pt x="950701" y="1084806"/>
                  <a:pt x="1021313" y="1108346"/>
                </a:cubicBezTo>
                <a:cubicBezTo>
                  <a:pt x="1058333" y="1071322"/>
                  <a:pt x="1062457" y="1070587"/>
                  <a:pt x="1093195" y="1024474"/>
                </a:cubicBezTo>
                <a:cubicBezTo>
                  <a:pt x="1106112" y="1005097"/>
                  <a:pt x="1114840" y="982949"/>
                  <a:pt x="1129136" y="964566"/>
                </a:cubicBezTo>
                <a:cubicBezTo>
                  <a:pt x="1143005" y="946733"/>
                  <a:pt x="1164103" y="935147"/>
                  <a:pt x="1177057" y="916639"/>
                </a:cubicBezTo>
                <a:cubicBezTo>
                  <a:pt x="1192419" y="894690"/>
                  <a:pt x="1199988" y="868170"/>
                  <a:pt x="1212998" y="844750"/>
                </a:cubicBezTo>
                <a:cubicBezTo>
                  <a:pt x="1219991" y="832162"/>
                  <a:pt x="1230520" y="821685"/>
                  <a:pt x="1236959" y="808805"/>
                </a:cubicBezTo>
                <a:cubicBezTo>
                  <a:pt x="1251286" y="780149"/>
                  <a:pt x="1262531" y="744062"/>
                  <a:pt x="1272900" y="712951"/>
                </a:cubicBezTo>
                <a:cubicBezTo>
                  <a:pt x="1268907" y="665024"/>
                  <a:pt x="1267276" y="616842"/>
                  <a:pt x="1260920" y="569171"/>
                </a:cubicBezTo>
                <a:cubicBezTo>
                  <a:pt x="1259251" y="556652"/>
                  <a:pt x="1255436" y="544057"/>
                  <a:pt x="1248939" y="533227"/>
                </a:cubicBezTo>
                <a:cubicBezTo>
                  <a:pt x="1243128" y="523541"/>
                  <a:pt x="1233798" y="516320"/>
                  <a:pt x="1224978" y="509263"/>
                </a:cubicBezTo>
                <a:cubicBezTo>
                  <a:pt x="1213735" y="500267"/>
                  <a:pt x="1174638" y="485300"/>
                  <a:pt x="1189037" y="485300"/>
                </a:cubicBezTo>
                <a:cubicBezTo>
                  <a:pt x="1218012" y="485300"/>
                  <a:pt x="1287397" y="533510"/>
                  <a:pt x="1308841" y="545208"/>
                </a:cubicBezTo>
                <a:cubicBezTo>
                  <a:pt x="1332359" y="558037"/>
                  <a:pt x="1356335" y="570067"/>
                  <a:pt x="1380723" y="581153"/>
                </a:cubicBezTo>
                <a:cubicBezTo>
                  <a:pt x="1406560" y="592898"/>
                  <a:pt x="1463450" y="611152"/>
                  <a:pt x="1488546" y="629080"/>
                </a:cubicBezTo>
                <a:cubicBezTo>
                  <a:pt x="1502333" y="638929"/>
                  <a:pt x="1508755" y="658732"/>
                  <a:pt x="1524487" y="665025"/>
                </a:cubicBezTo>
                <a:cubicBezTo>
                  <a:pt x="1550705" y="675513"/>
                  <a:pt x="1580440" y="672712"/>
                  <a:pt x="1608350" y="677006"/>
                </a:cubicBezTo>
                <a:cubicBezTo>
                  <a:pt x="1686661" y="689055"/>
                  <a:pt x="1660321" y="682350"/>
                  <a:pt x="1716173" y="700970"/>
                </a:cubicBezTo>
                <a:cubicBezTo>
                  <a:pt x="1724160" y="688988"/>
                  <a:pt x="1748120" y="677007"/>
                  <a:pt x="1740133" y="665025"/>
                </a:cubicBezTo>
                <a:cubicBezTo>
                  <a:pt x="1725274" y="642734"/>
                  <a:pt x="1690540" y="643941"/>
                  <a:pt x="1668251" y="629080"/>
                </a:cubicBezTo>
                <a:cubicBezTo>
                  <a:pt x="1642299" y="611777"/>
                  <a:pt x="1619447" y="590154"/>
                  <a:pt x="1596369" y="569171"/>
                </a:cubicBezTo>
                <a:cubicBezTo>
                  <a:pt x="1575475" y="550174"/>
                  <a:pt x="1559538" y="525549"/>
                  <a:pt x="1536468" y="509263"/>
                </a:cubicBezTo>
                <a:cubicBezTo>
                  <a:pt x="1491144" y="477266"/>
                  <a:pt x="1437085" y="458683"/>
                  <a:pt x="1392703" y="425392"/>
                </a:cubicBezTo>
                <a:cubicBezTo>
                  <a:pt x="1338109" y="384441"/>
                  <a:pt x="1337795" y="382821"/>
                  <a:pt x="1272900" y="341520"/>
                </a:cubicBezTo>
                <a:cubicBezTo>
                  <a:pt x="1253255" y="329017"/>
                  <a:pt x="1234197" y="315212"/>
                  <a:pt x="1212998" y="305575"/>
                </a:cubicBezTo>
                <a:cubicBezTo>
                  <a:pt x="1190005" y="295123"/>
                  <a:pt x="1164566" y="290993"/>
                  <a:pt x="1141116" y="281612"/>
                </a:cubicBezTo>
                <a:cubicBezTo>
                  <a:pt x="1124534" y="274978"/>
                  <a:pt x="1109169" y="265636"/>
                  <a:pt x="1093195" y="257648"/>
                </a:cubicBezTo>
                <a:cubicBezTo>
                  <a:pt x="1049267" y="261642"/>
                  <a:pt x="1001953" y="252253"/>
                  <a:pt x="961411" y="269630"/>
                </a:cubicBezTo>
                <a:cubicBezTo>
                  <a:pt x="922627" y="286254"/>
                  <a:pt x="923361" y="359827"/>
                  <a:pt x="913489" y="389447"/>
                </a:cubicBezTo>
                <a:cubicBezTo>
                  <a:pt x="907842" y="406391"/>
                  <a:pt x="895800" y="420649"/>
                  <a:pt x="889529" y="437373"/>
                </a:cubicBezTo>
                <a:cubicBezTo>
                  <a:pt x="883747" y="452792"/>
                  <a:pt x="882071" y="469466"/>
                  <a:pt x="877548" y="485300"/>
                </a:cubicBezTo>
                <a:cubicBezTo>
                  <a:pt x="874079" y="497444"/>
                  <a:pt x="869037" y="509101"/>
                  <a:pt x="865568" y="521245"/>
                </a:cubicBezTo>
                <a:cubicBezTo>
                  <a:pt x="849549" y="577321"/>
                  <a:pt x="866147" y="556611"/>
                  <a:pt x="841607" y="581153"/>
                </a:cubicBezTo>
              </a:path>
            </a:pathLst>
          </a:custGeom>
          <a:noFill/>
          <a:ln w="57150" cmpd="sng">
            <a:solidFill>
              <a:schemeClr val="bg1"/>
            </a:solidFill>
            <a:round/>
            <a:headEnd/>
            <a:tailEnd/>
          </a:ln>
          <a:effectLst>
            <a:glow rad="228600">
              <a:schemeClr val="accent4">
                <a:satMod val="175000"/>
                <a:alpha val="40000"/>
              </a:schemeClr>
            </a:glow>
          </a:effectLst>
        </p:spPr>
        <p:txBody>
          <a:bodyPr/>
          <a:lstStyle>
            <a:lvl1pPr>
              <a:defRPr sz="2400">
                <a:solidFill>
                  <a:schemeClr val="bg1"/>
                </a:solidFill>
                <a:latin typeface="Arial" charset="0"/>
                <a:ea typeface="ＭＳ Ｐゴシック" charset="0"/>
                <a:cs typeface="MS PGothic" charset="0"/>
              </a:defRPr>
            </a:lvl1pPr>
            <a:lvl2pPr marL="742950" indent="-285750">
              <a:defRPr sz="2400">
                <a:solidFill>
                  <a:schemeClr val="bg1"/>
                </a:solidFill>
                <a:latin typeface="Arial" charset="0"/>
                <a:ea typeface="MS PGothic" charset="0"/>
                <a:cs typeface="MS PGothic" charset="0"/>
              </a:defRPr>
            </a:lvl2pPr>
            <a:lvl3pPr marL="1143000" indent="-228600">
              <a:defRPr sz="2400">
                <a:solidFill>
                  <a:schemeClr val="bg1"/>
                </a:solidFill>
                <a:latin typeface="Arial" charset="0"/>
                <a:ea typeface="MS PGothic" charset="0"/>
                <a:cs typeface="MS PGothic" charset="0"/>
              </a:defRPr>
            </a:lvl3pPr>
            <a:lvl4pPr marL="1600200" indent="-228600">
              <a:defRPr sz="2400">
                <a:solidFill>
                  <a:schemeClr val="bg1"/>
                </a:solidFill>
                <a:latin typeface="Arial" charset="0"/>
                <a:ea typeface="MS PGothic" charset="0"/>
                <a:cs typeface="MS PGothic" charset="0"/>
              </a:defRPr>
            </a:lvl4pPr>
            <a:lvl5pPr marL="2057400" indent="-228600">
              <a:defRPr sz="2400">
                <a:solidFill>
                  <a:schemeClr val="bg1"/>
                </a:solidFill>
                <a:latin typeface="Arial" charset="0"/>
                <a:ea typeface="MS PGothic" charset="0"/>
                <a:cs typeface="MS PGothic" charset="0"/>
              </a:defRPr>
            </a:lvl5pPr>
            <a:lvl6pPr marL="25146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6pPr>
            <a:lvl7pPr marL="29718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7pPr>
            <a:lvl8pPr marL="34290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8pPr>
            <a:lvl9pPr marL="38862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9pP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nvGrpSpPr>
          <p:cNvPr id="2" name="Group 2"/>
          <p:cNvGrpSpPr>
            <a:grpSpLocks/>
          </p:cNvGrpSpPr>
          <p:nvPr/>
        </p:nvGrpSpPr>
        <p:grpSpPr bwMode="auto">
          <a:xfrm>
            <a:off x="2411413" y="3068638"/>
            <a:ext cx="2881312" cy="1368425"/>
            <a:chOff x="2411413" y="3068638"/>
            <a:chExt cx="2881312" cy="1368425"/>
          </a:xfrm>
        </p:grpSpPr>
        <p:sp>
          <p:nvSpPr>
            <p:cNvPr id="8" name="TextBox 7"/>
            <p:cNvSpPr txBox="1">
              <a:spLocks noChangeArrowheads="1"/>
            </p:cNvSpPr>
            <p:nvPr/>
          </p:nvSpPr>
          <p:spPr bwMode="auto">
            <a:xfrm rot="20042150">
              <a:off x="2809269" y="3265379"/>
              <a:ext cx="1077539" cy="646331"/>
            </a:xfrm>
            <a:prstGeom prst="rect">
              <a:avLst/>
            </a:prstGeom>
            <a:noFill/>
            <a:ln>
              <a:noFill/>
            </a:ln>
            <a:effectLst>
              <a:glow rad="228600">
                <a:schemeClr val="accent4">
                  <a:satMod val="175000"/>
                  <a:alpha val="40000"/>
                </a:schemeClr>
              </a:glow>
            </a:effectLst>
          </p:spPr>
          <p:txBody>
            <a:bodyPr wrap="none">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ar-JO" sz="3600" b="0" i="0" u="none" strike="noStrike" kern="1200" cap="none" spc="0" normalizeH="0" baseline="0" noProof="0" dirty="0">
                  <a:ln>
                    <a:noFill/>
                  </a:ln>
                  <a:solidFill>
                    <a:srgbClr val="FFFFFF"/>
                  </a:solidFill>
                  <a:effectLst>
                    <a:glow rad="330200">
                      <a:srgbClr val="000000">
                        <a:alpha val="55000"/>
                      </a:srgbClr>
                    </a:glow>
                  </a:effectLst>
                  <a:uLnTx/>
                  <a:uFillTx/>
                  <a:latin typeface="Arial" panose="020B0604020202020204" pitchFamily="34" charset="0"/>
                  <a:cs typeface="Arial" panose="020B0604020202020204" pitchFamily="34" charset="0"/>
                </a:rPr>
                <a:t>تحديق</a:t>
              </a:r>
            </a:p>
          </p:txBody>
        </p:sp>
        <p:cxnSp>
          <p:nvCxnSpPr>
            <p:cNvPr id="18" name="Straight Connector 17"/>
            <p:cNvCxnSpPr>
              <a:cxnSpLocks noChangeShapeType="1"/>
            </p:cNvCxnSpPr>
            <p:nvPr/>
          </p:nvCxnSpPr>
          <p:spPr bwMode="auto">
            <a:xfrm flipV="1">
              <a:off x="2411413" y="3068638"/>
              <a:ext cx="2881312" cy="1368425"/>
            </a:xfrm>
            <a:prstGeom prst="line">
              <a:avLst/>
            </a:prstGeom>
            <a:noFill/>
            <a:ln w="76200">
              <a:solidFill>
                <a:srgbClr val="FFFFFF"/>
              </a:solidFill>
              <a:round/>
              <a:headEnd/>
              <a:tailEnd type="triangle" w="lg" len="lg"/>
            </a:ln>
            <a:effectLst>
              <a:glow rad="228600">
                <a:schemeClr val="accent4">
                  <a:satMod val="175000"/>
                  <a:alpha val="40000"/>
                </a:schemeClr>
              </a:glow>
            </a:effectLst>
          </p:spPr>
        </p:cxnSp>
      </p:grpSp>
      <p:sp>
        <p:nvSpPr>
          <p:cNvPr id="284680" name="TextBox 21"/>
          <p:cNvSpPr txBox="1">
            <a:spLocks noChangeArrowheads="1"/>
          </p:cNvSpPr>
          <p:nvPr/>
        </p:nvSpPr>
        <p:spPr bwMode="auto">
          <a:xfrm>
            <a:off x="23813" y="1557338"/>
            <a:ext cx="1811337" cy="2062162"/>
          </a:xfrm>
          <a:prstGeom prst="rect">
            <a:avLst/>
          </a:prstGeom>
          <a:noFill/>
          <a:ln w="9525">
            <a:noFill/>
            <a:miter lim="800000"/>
            <a:headEnd/>
            <a:tailEnd/>
          </a:ln>
        </p:spPr>
        <p:txBody>
          <a:bodyPr>
            <a:spAutoFit/>
          </a:bodyPr>
          <a:lstStyle/>
          <a:p>
            <a:pPr marL="0" marR="0" lvl="0" indent="0" algn="ctr" defTabSz="44926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Elton &amp; Shirley Gillam, </a:t>
            </a:r>
            <a:r>
              <a:rPr kumimoji="0" lang="en-US" sz="1600" b="1" i="1"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The Restoration of Biblical Prayer</a:t>
            </a:r>
            <a:r>
              <a:rPr kumimoji="0" lang="en-US" sz="1600" b="1"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 (Greely, CO: Chambers College Press, 2009), 33</a:t>
            </a:r>
          </a:p>
        </p:txBody>
      </p:sp>
      <p:grpSp>
        <p:nvGrpSpPr>
          <p:cNvPr id="3" name="Group 15"/>
          <p:cNvGrpSpPr>
            <a:grpSpLocks/>
          </p:cNvGrpSpPr>
          <p:nvPr/>
        </p:nvGrpSpPr>
        <p:grpSpPr bwMode="auto">
          <a:xfrm rot="1483658">
            <a:off x="2555875" y="4797425"/>
            <a:ext cx="2881313" cy="1368425"/>
            <a:chOff x="2411413" y="3068638"/>
            <a:chExt cx="2881312" cy="1368425"/>
          </a:xfrm>
        </p:grpSpPr>
        <p:sp>
          <p:nvSpPr>
            <p:cNvPr id="17" name="TextBox 16"/>
            <p:cNvSpPr txBox="1">
              <a:spLocks noChangeArrowheads="1"/>
            </p:cNvSpPr>
            <p:nvPr/>
          </p:nvSpPr>
          <p:spPr bwMode="auto">
            <a:xfrm rot="20042150">
              <a:off x="2907855" y="3265379"/>
              <a:ext cx="880369" cy="646331"/>
            </a:xfrm>
            <a:prstGeom prst="rect">
              <a:avLst/>
            </a:prstGeom>
            <a:noFill/>
            <a:ln>
              <a:noFill/>
            </a:ln>
          </p:spPr>
          <p:txBody>
            <a:bodyPr wrap="none">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defRPr/>
              </a:pPr>
              <a:r>
                <a:rPr kumimoji="0" lang="ar-JO" sz="3600" b="0" i="0" u="none" strike="noStrike" kern="1200" cap="none" spc="0" normalizeH="0" baseline="0" noProof="0" dirty="0">
                  <a:ln>
                    <a:noFill/>
                  </a:ln>
                  <a:solidFill>
                    <a:srgbClr val="FFFFFF"/>
                  </a:solidFill>
                  <a:effectLst>
                    <a:glow rad="330200">
                      <a:srgbClr val="000000">
                        <a:alpha val="55000"/>
                      </a:srgbClr>
                    </a:glow>
                  </a:effectLst>
                  <a:uLnTx/>
                  <a:uFillTx/>
                  <a:latin typeface="Arial" panose="020B0604020202020204" pitchFamily="34" charset="0"/>
                  <a:cs typeface="Arial" panose="020B0604020202020204" pitchFamily="34" charset="0"/>
                </a:rPr>
                <a:t>لمحة</a:t>
              </a:r>
              <a:endParaRPr kumimoji="0" lang="zh-TW" altLang="en-US" sz="3600" b="0" i="0" u="none" strike="noStrike" kern="1200" cap="none" spc="0" normalizeH="0" baseline="0" noProof="0" dirty="0">
                <a:ln>
                  <a:noFill/>
                </a:ln>
                <a:solidFill>
                  <a:srgbClr val="FFFFFF"/>
                </a:solidFill>
                <a:effectLst>
                  <a:glow rad="330200">
                    <a:srgbClr val="000000">
                      <a:alpha val="55000"/>
                    </a:srgbClr>
                  </a:glow>
                </a:effectLst>
                <a:uLnTx/>
                <a:uFillTx/>
                <a:latin typeface="Arial" panose="020B0604020202020204" pitchFamily="34" charset="0"/>
                <a:cs typeface="Arial" panose="020B0604020202020204" pitchFamily="34" charset="0"/>
              </a:endParaRPr>
            </a:p>
          </p:txBody>
        </p:sp>
        <p:cxnSp>
          <p:nvCxnSpPr>
            <p:cNvPr id="19" name="Straight Connector 18"/>
            <p:cNvCxnSpPr>
              <a:cxnSpLocks noChangeShapeType="1"/>
            </p:cNvCxnSpPr>
            <p:nvPr/>
          </p:nvCxnSpPr>
          <p:spPr bwMode="auto">
            <a:xfrm flipV="1">
              <a:off x="2411413" y="3068638"/>
              <a:ext cx="2881312" cy="1368425"/>
            </a:xfrm>
            <a:prstGeom prst="line">
              <a:avLst/>
            </a:prstGeom>
            <a:noFill/>
            <a:ln w="76200">
              <a:solidFill>
                <a:srgbClr val="FFFFFF"/>
              </a:solidFill>
              <a:prstDash val="dash"/>
              <a:round/>
              <a:headEnd/>
              <a:tailEnd type="triangle" w="lg" len="lg"/>
            </a:ln>
            <a:effectLst>
              <a:glow rad="228600">
                <a:schemeClr val="accent4">
                  <a:satMod val="175000"/>
                  <a:alpha val="40000"/>
                </a:schemeClr>
              </a:glow>
            </a:effectLst>
          </p:spPr>
        </p:cxnSp>
      </p:grpSp>
      <p:sp>
        <p:nvSpPr>
          <p:cNvPr id="20" name="TextBox 6"/>
          <p:cNvSpPr txBox="1">
            <a:spLocks noChangeArrowheads="1"/>
          </p:cNvSpPr>
          <p:nvPr/>
        </p:nvSpPr>
        <p:spPr bwMode="auto">
          <a:xfrm>
            <a:off x="5647994" y="4654877"/>
            <a:ext cx="2177199" cy="646331"/>
          </a:xfrm>
          <a:prstGeom prst="rect">
            <a:avLst/>
          </a:prstGeom>
          <a:noFill/>
          <a:ln>
            <a:noFill/>
          </a:ln>
        </p:spPr>
        <p:txBody>
          <a:bodyPr wrap="none">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330200">
                    <a:srgbClr val="000000">
                      <a:alpha val="55000"/>
                    </a:srgbClr>
                  </a:glow>
                </a:effectLst>
                <a:uLnTx/>
                <a:uFillTx/>
                <a:latin typeface="Arial" panose="020B0604020202020204" pitchFamily="34" charset="0"/>
                <a:cs typeface="Arial" panose="020B0604020202020204" pitchFamily="34" charset="0"/>
              </a:rPr>
              <a:t>طلبنــــــــــــــا</a:t>
            </a:r>
            <a:endParaRPr kumimoji="0" lang="en-US" sz="3600" b="1" i="0" u="none" strike="noStrike" kern="1200" cap="none" spc="0" normalizeH="0" baseline="0" noProof="0" dirty="0">
              <a:ln>
                <a:noFill/>
              </a:ln>
              <a:solidFill>
                <a:srgbClr val="FFFFFF"/>
              </a:solidFill>
              <a:effectLst>
                <a:glow rad="330200">
                  <a:srgbClr val="000000">
                    <a:alpha val="55000"/>
                  </a:srgbClr>
                </a:glow>
              </a:effectLst>
              <a:uLnTx/>
              <a:uFillTx/>
              <a:latin typeface="Arial" panose="020B0604020202020204" pitchFamily="34" charset="0"/>
              <a:cs typeface="Arial" panose="020B0604020202020204" pitchFamily="34" charset="0"/>
            </a:endParaRPr>
          </a:p>
        </p:txBody>
      </p:sp>
      <p:sp>
        <p:nvSpPr>
          <p:cNvPr id="284683" name="Isosceles Triangle 5"/>
          <p:cNvSpPr>
            <a:spLocks noChangeArrowheads="1"/>
          </p:cNvSpPr>
          <p:nvPr/>
        </p:nvSpPr>
        <p:spPr bwMode="auto">
          <a:xfrm>
            <a:off x="5864225" y="1047750"/>
            <a:ext cx="2520950" cy="1944688"/>
          </a:xfrm>
          <a:prstGeom prst="triangle">
            <a:avLst>
              <a:gd name="adj" fmla="val 50000"/>
            </a:avLst>
          </a:prstGeom>
          <a:gradFill rotWithShape="1">
            <a:gsLst>
              <a:gs pos="0">
                <a:srgbClr val="660066"/>
              </a:gs>
              <a:gs pos="100000">
                <a:schemeClr val="tx2"/>
              </a:gs>
            </a:gsLst>
            <a:path path="rect">
              <a:fillToRect l="50000" t="50000" r="50000" b="50000"/>
            </a:path>
          </a:gradFill>
          <a:ln w="28575">
            <a:solidFill>
              <a:srgbClr val="FFFFFF"/>
            </a:solidFill>
            <a:round/>
            <a:headEnd/>
            <a:tailEnd/>
          </a:ln>
        </p:spPr>
        <p:txBody>
          <a:bodyPr anchor="ctr"/>
          <a:lstStyle/>
          <a:p>
            <a:pPr marL="0" marR="0" lvl="0" indent="0" algn="ctr"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r>
              <a:rPr kumimoji="0" lang="ar-JO" sz="3600" b="0" i="0"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الله</a:t>
            </a:r>
            <a:endParaRPr kumimoji="0" lang="en-US" sz="3600" b="0" i="0"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525323" name="TextBox 20"/>
          <p:cNvSpPr txBox="1">
            <a:spLocks noChangeArrowheads="1"/>
          </p:cNvSpPr>
          <p:nvPr/>
        </p:nvSpPr>
        <p:spPr bwMode="auto">
          <a:xfrm>
            <a:off x="0" y="692696"/>
            <a:ext cx="9144000" cy="584776"/>
          </a:xfrm>
          <a:prstGeom prst="rect">
            <a:avLst/>
          </a:prstGeom>
          <a:noFill/>
          <a:ln>
            <a:noFill/>
          </a:ln>
          <a:effectLst>
            <a:glow rad="228600">
              <a:schemeClr val="accent4">
                <a:satMod val="175000"/>
                <a:alpha val="40000"/>
              </a:schemeClr>
            </a:glow>
          </a:effec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Tx/>
              <a:buSzTx/>
              <a:buFontTx/>
              <a:buNone/>
              <a:tabLst/>
              <a:defRPr/>
            </a:pPr>
            <a:r>
              <a:rPr kumimoji="0" lang="ar-JO" sz="3200" b="1" i="1" u="none" strike="noStrike" kern="1200" cap="none" spc="0" normalizeH="0" baseline="0" noProof="0" dirty="0">
                <a:ln>
                  <a:noFill/>
                </a:ln>
                <a:solidFill>
                  <a:srgbClr val="FFFFFF"/>
                </a:solidFill>
                <a:effectLst>
                  <a:glow rad="203200">
                    <a:srgbClr val="000000">
                      <a:alpha val="55000"/>
                    </a:srgbClr>
                  </a:glow>
                </a:effectLst>
                <a:uLnTx/>
                <a:uFillTx/>
                <a:latin typeface="Arial" panose="020B0604020202020204" pitchFamily="34" charset="0"/>
                <a:cs typeface="Arial" panose="020B0604020202020204" pitchFamily="34" charset="0"/>
              </a:rPr>
              <a:t>البحث عن </a:t>
            </a:r>
            <a:r>
              <a:rPr kumimoji="0" lang="ar-JO" sz="3200" b="1" i="1" u="none" strike="noStrike" kern="1200" cap="none" spc="0" normalizeH="0" baseline="0" noProof="0" dirty="0">
                <a:ln>
                  <a:noFill/>
                </a:ln>
                <a:solidFill>
                  <a:srgbClr val="FFFF00"/>
                </a:solidFill>
                <a:effectLst>
                  <a:glow rad="203200">
                    <a:srgbClr val="000000">
                      <a:alpha val="55000"/>
                    </a:srgbClr>
                  </a:glow>
                </a:effectLst>
                <a:uLnTx/>
                <a:uFillTx/>
                <a:latin typeface="Arial" panose="020B0604020202020204" pitchFamily="34" charset="0"/>
                <a:cs typeface="Arial" panose="020B0604020202020204" pitchFamily="34" charset="0"/>
              </a:rPr>
              <a:t>وجه</a:t>
            </a:r>
            <a:r>
              <a:rPr kumimoji="0" lang="ar-JO" sz="3200" b="1" i="1" u="none" strike="noStrike" kern="1200" cap="none" spc="0" normalizeH="0" baseline="0" noProof="0" dirty="0">
                <a:ln>
                  <a:noFill/>
                </a:ln>
                <a:solidFill>
                  <a:srgbClr val="FFFFFF"/>
                </a:solidFill>
                <a:effectLst>
                  <a:glow rad="203200">
                    <a:srgbClr val="000000">
                      <a:alpha val="55000"/>
                    </a:srgbClr>
                  </a:glow>
                </a:effectLst>
                <a:uLnTx/>
                <a:uFillTx/>
                <a:latin typeface="Arial" panose="020B0604020202020204" pitchFamily="34" charset="0"/>
                <a:cs typeface="Arial" panose="020B0604020202020204" pitchFamily="34" charset="0"/>
              </a:rPr>
              <a:t> الله</a:t>
            </a:r>
            <a:endParaRPr kumimoji="0" lang="zh-SG" altLang="en-US" sz="3200" b="1" i="1" u="none" strike="noStrike" kern="1200" cap="none" spc="0" normalizeH="0" baseline="0" noProof="0" dirty="0">
              <a:ln>
                <a:noFill/>
              </a:ln>
              <a:solidFill>
                <a:srgbClr val="FFFF00"/>
              </a:solidFill>
              <a:effectLst>
                <a:glow rad="203200">
                  <a:srgbClr val="000000">
                    <a:alpha val="55000"/>
                  </a:srgbClr>
                </a:glow>
              </a:effectLst>
              <a:uLnTx/>
              <a:uFillTx/>
              <a:latin typeface="Arial" panose="020B0604020202020204" pitchFamily="34" charset="0"/>
              <a:cs typeface="Arial" panose="020B0604020202020204" pitchFamily="34" charset="0"/>
            </a:endParaRPr>
          </a:p>
        </p:txBody>
      </p:sp>
      <p:sp>
        <p:nvSpPr>
          <p:cNvPr id="284685" name="Title 1"/>
          <p:cNvSpPr>
            <a:spLocks noGrp="1"/>
          </p:cNvSpPr>
          <p:nvPr>
            <p:ph type="title"/>
          </p:nvPr>
        </p:nvSpPr>
        <p:spPr>
          <a:xfrm>
            <a:off x="-71438" y="-26988"/>
            <a:ext cx="9251951" cy="803276"/>
          </a:xfrm>
        </p:spPr>
        <p:txBody>
          <a:bodyPr/>
          <a:lstStyle/>
          <a:p>
            <a:r>
              <a:rPr lang="ar-JO" sz="3200" b="1" dirty="0">
                <a:solidFill>
                  <a:schemeClr val="bg1"/>
                </a:solidFill>
                <a:latin typeface="Arial" panose="020B0604020202020204" pitchFamily="34" charset="0"/>
                <a:cs typeface="Arial" pitchFamily="34" charset="0"/>
              </a:rPr>
              <a:t>مبدأ النظرة الخاطفة</a:t>
            </a:r>
            <a:endParaRPr lang="en-US" sz="3200" b="1" dirty="0">
              <a:solidFill>
                <a:schemeClr val="bg1"/>
              </a:solidFill>
              <a:latin typeface="Arial" panose="020B0604020202020204" pitchFamily="34" charset="0"/>
              <a:cs typeface="Arial" pitchFamily="34" charset="0"/>
            </a:endParaRPr>
          </a:p>
        </p:txBody>
      </p:sp>
    </p:spTree>
    <p:extLst>
      <p:ext uri="{BB962C8B-B14F-4D97-AF65-F5344CB8AC3E}">
        <p14:creationId xmlns:p14="http://schemas.microsoft.com/office/powerpoint/2010/main" val="383060510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100000">
              <a:schemeClr val="accent2">
                <a:lumMod val="50000"/>
              </a:schemeClr>
            </a:gs>
          </a:gsLst>
          <a:lin ang="5400000" scaled="1"/>
        </a:gradFill>
        <a:effectLst/>
      </p:bgPr>
    </p:bg>
    <p:spTree>
      <p:nvGrpSpPr>
        <p:cNvPr id="1" name=""/>
        <p:cNvGrpSpPr/>
        <p:nvPr/>
      </p:nvGrpSpPr>
      <p:grpSpPr>
        <a:xfrm>
          <a:off x="0" y="0"/>
          <a:ext cx="0" cy="0"/>
          <a:chOff x="0" y="0"/>
          <a:chExt cx="0" cy="0"/>
        </a:xfrm>
      </p:grpSpPr>
      <p:pic>
        <p:nvPicPr>
          <p:cNvPr id="1026" name="Picture 2" descr="The good shepherd (John 10:1-18) – Seeking the kingdom">
            <a:extLst>
              <a:ext uri="{FF2B5EF4-FFF2-40B4-BE49-F238E27FC236}">
                <a16:creationId xmlns:a16="http://schemas.microsoft.com/office/drawing/2014/main" id="{2543314E-B5B9-DD48-8962-6C8D69917D0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84389" y="3255342"/>
            <a:ext cx="6527621" cy="3602658"/>
          </a:xfrm>
          <a:prstGeom prst="rect">
            <a:avLst/>
          </a:prstGeom>
          <a:noFill/>
          <a:extLst>
            <a:ext uri="{909E8E84-426E-40DD-AFC4-6F175D3DCCD1}">
              <a14:hiddenFill xmlns:a14="http://schemas.microsoft.com/office/drawing/2010/main">
                <a:solidFill>
                  <a:srgbClr val="FFFFFF"/>
                </a:solidFill>
              </a14:hiddenFill>
            </a:ext>
          </a:extLst>
        </p:spPr>
      </p:pic>
      <p:sp>
        <p:nvSpPr>
          <p:cNvPr id="1094659" name="Text Box 2"/>
          <p:cNvSpPr txBox="1">
            <a:spLocks noChangeArrowheads="1"/>
          </p:cNvSpPr>
          <p:nvPr/>
        </p:nvSpPr>
        <p:spPr bwMode="auto">
          <a:xfrm>
            <a:off x="762000" y="44624"/>
            <a:ext cx="77724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SA"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إشعياء 40 ملخص</a:t>
            </a:r>
            <a:endParaRPr kumimoji="0" lang="en-GB"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94670" name="Rectangle 13"/>
          <p:cNvSpPr>
            <a:spLocks noChangeArrowheads="1"/>
          </p:cNvSpPr>
          <p:nvPr/>
        </p:nvSpPr>
        <p:spPr bwMode="auto">
          <a:xfrm>
            <a:off x="251520" y="1052736"/>
            <a:ext cx="8568952" cy="21305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ctr"/>
          <a:lstStyle/>
          <a:p>
            <a:pPr algn="ctr">
              <a:buClr>
                <a:srgbClr val="FFFFFF"/>
              </a:buCl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ar-SA" sz="3600" b="1" dirty="0" err="1">
                <a:effectLst/>
                <a:latin typeface="Arial" panose="020B0604020202020204" pitchFamily="34" charset="0"/>
                <a:cs typeface="Arial" panose="020B0604020202020204" pitchFamily="34" charset="0"/>
              </a:rPr>
              <a:t>إن</a:t>
            </a:r>
            <a:r>
              <a:rPr lang="ar-SA" sz="3600" b="1" dirty="0">
                <a:effectLst/>
                <a:latin typeface="Arial" panose="020B0604020202020204" pitchFamily="34" charset="0"/>
                <a:cs typeface="Arial" panose="020B0604020202020204" pitchFamily="34" charset="0"/>
              </a:rPr>
              <a:t> عظمة الله </a:t>
            </a:r>
            <a:r>
              <a:rPr lang="ar-SA" sz="3600" b="1" dirty="0" err="1">
                <a:effectLst/>
                <a:latin typeface="Arial" panose="020B0604020202020204" pitchFamily="34" charset="0"/>
                <a:cs typeface="Arial" panose="020B0604020202020204" pitchFamily="34" charset="0"/>
              </a:rPr>
              <a:t>ورعایته</a:t>
            </a:r>
            <a:r>
              <a:rPr lang="ar-SA" sz="3600" b="1" dirty="0">
                <a:effectLst/>
                <a:latin typeface="Arial" panose="020B0604020202020204" pitchFamily="34" charset="0"/>
                <a:cs typeface="Arial" panose="020B0604020202020204" pitchFamily="34" charset="0"/>
              </a:rPr>
              <a:t> اللطيفة لإسرائيل </a:t>
            </a:r>
            <a:r>
              <a:rPr lang="ar-SA" sz="3600" b="1" dirty="0" err="1">
                <a:effectLst/>
                <a:latin typeface="Arial" panose="020B0604020202020204" pitchFamily="34" charset="0"/>
                <a:cs typeface="Arial" panose="020B0604020202020204" pitchFamily="34" charset="0"/>
              </a:rPr>
              <a:t>یریحان</a:t>
            </a:r>
            <a:r>
              <a:rPr lang="ar-SA" sz="3600" b="1" dirty="0">
                <a:effectLst/>
                <a:latin typeface="Arial" panose="020B0604020202020204" pitchFamily="34" charset="0"/>
                <a:cs typeface="Arial" panose="020B0604020202020204" pitchFamily="34" charset="0"/>
              </a:rPr>
              <a:t> </a:t>
            </a:r>
            <a:r>
              <a:rPr lang="ar-SA" sz="3600" b="1" dirty="0" err="1">
                <a:effectLst/>
                <a:latin typeface="Arial" panose="020B0604020202020204" pitchFamily="34" charset="0"/>
                <a:cs typeface="Arial" panose="020B0604020202020204" pitchFamily="34" charset="0"/>
              </a:rPr>
              <a:t>یھوذا</a:t>
            </a:r>
            <a:r>
              <a:rPr lang="ar-SA" sz="3600" b="1" dirty="0">
                <a:effectLst/>
                <a:latin typeface="Arial" panose="020B0604020202020204" pitchFamily="34" charset="0"/>
                <a:cs typeface="Arial" panose="020B0604020202020204" pitchFamily="34" charset="0"/>
              </a:rPr>
              <a:t> </a:t>
            </a:r>
            <a:r>
              <a:rPr lang="ar-SA" sz="3600" b="1" dirty="0" err="1">
                <a:effectLst/>
                <a:latin typeface="Arial" panose="020B0604020202020204" pitchFamily="34" charset="0"/>
                <a:cs typeface="Arial" panose="020B0604020202020204" pitchFamily="34" charset="0"/>
              </a:rPr>
              <a:t>لأنھا</a:t>
            </a:r>
            <a:r>
              <a:rPr lang="ar-SA" sz="3600" b="1" dirty="0">
                <a:effectLst/>
                <a:latin typeface="Arial" panose="020B0604020202020204" pitchFamily="34" charset="0"/>
                <a:cs typeface="Arial" panose="020B0604020202020204" pitchFamily="34" charset="0"/>
              </a:rPr>
              <a:t> ستكون قد عانت بما </a:t>
            </a:r>
            <a:r>
              <a:rPr lang="ar-SA" sz="3600" b="1" dirty="0" err="1">
                <a:effectLst/>
                <a:latin typeface="Arial" panose="020B0604020202020204" pitchFamily="34" charset="0"/>
                <a:cs typeface="Arial" panose="020B0604020202020204" pitchFamily="34" charset="0"/>
              </a:rPr>
              <a:t>فیه</a:t>
            </a:r>
            <a:r>
              <a:rPr lang="ar-SA" sz="3600" b="1" dirty="0">
                <a:effectLst/>
                <a:latin typeface="Arial" panose="020B0604020202020204" pitchFamily="34" charset="0"/>
                <a:cs typeface="Arial" panose="020B0604020202020204" pitchFamily="34" charset="0"/>
              </a:rPr>
              <a:t> </a:t>
            </a:r>
            <a:r>
              <a:rPr lang="ar-SA" sz="3600" b="1" dirty="0" err="1">
                <a:effectLst/>
                <a:latin typeface="Arial" panose="020B0604020202020204" pitchFamily="34" charset="0"/>
                <a:cs typeface="Arial" panose="020B0604020202020204" pitchFamily="34" charset="0"/>
              </a:rPr>
              <a:t>الكفایة</a:t>
            </a:r>
            <a:r>
              <a:rPr lang="ar-SA" sz="3600" b="1" dirty="0">
                <a:effectLst/>
                <a:latin typeface="Arial" panose="020B0604020202020204" pitchFamily="34" charset="0"/>
                <a:cs typeface="Arial" panose="020B0604020202020204" pitchFamily="34" charset="0"/>
              </a:rPr>
              <a:t> </a:t>
            </a:r>
            <a:r>
              <a:rPr lang="ar-SA" sz="3600" b="1" dirty="0" err="1">
                <a:effectLst/>
                <a:latin typeface="Arial" panose="020B0604020202020204" pitchFamily="34" charset="0"/>
                <a:cs typeface="Arial" panose="020B0604020202020204" pitchFamily="34" charset="0"/>
              </a:rPr>
              <a:t>بنھایة</a:t>
            </a:r>
            <a:r>
              <a:rPr lang="ar-SA" sz="3600" b="1" dirty="0">
                <a:effectLst/>
                <a:latin typeface="Arial" panose="020B0604020202020204" pitchFamily="34" charset="0"/>
                <a:cs typeface="Arial" panose="020B0604020202020204" pitchFamily="34" charset="0"/>
              </a:rPr>
              <a:t> </a:t>
            </a:r>
            <a:r>
              <a:rPr lang="ar-SA" sz="3600" b="1" dirty="0" err="1">
                <a:effectLst/>
                <a:latin typeface="Arial" panose="020B0604020202020204" pitchFamily="34" charset="0"/>
                <a:cs typeface="Arial" panose="020B0604020202020204" pitchFamily="34" charset="0"/>
              </a:rPr>
              <a:t>منفاھا</a:t>
            </a:r>
            <a:r>
              <a:rPr lang="ar-SA" sz="3600" b="1" dirty="0">
                <a:effectLst/>
                <a:latin typeface="Arial" panose="020B0604020202020204" pitchFamily="34" charset="0"/>
                <a:cs typeface="Arial" panose="020B0604020202020204" pitchFamily="34" charset="0"/>
              </a:rPr>
              <a:t> في عام 539 قبل </a:t>
            </a:r>
            <a:r>
              <a:rPr lang="ar-SA" sz="3600" b="1" dirty="0" err="1">
                <a:effectLst/>
                <a:latin typeface="Arial" panose="020B0604020202020204" pitchFamily="34" charset="0"/>
                <a:cs typeface="Arial" panose="020B0604020202020204" pitchFamily="34" charset="0"/>
              </a:rPr>
              <a:t>المیلاد</a:t>
            </a:r>
            <a:r>
              <a:rPr lang="ar-SA" sz="3600" b="1" dirty="0">
                <a:effectLst/>
                <a:latin typeface="Arial" panose="020B0604020202020204" pitchFamily="34" charset="0"/>
                <a:cs typeface="Arial" panose="020B0604020202020204" pitchFamily="34" charset="0"/>
              </a:rPr>
              <a:t>. </a:t>
            </a:r>
            <a:endParaRPr lang="ar-SA" sz="4400" b="1" dirty="0">
              <a:latin typeface="Arial" panose="020B0604020202020204" pitchFamily="34" charset="0"/>
              <a:cs typeface="Arial" panose="020B0604020202020204" pitchFamily="34" charset="0"/>
            </a:endParaRPr>
          </a:p>
        </p:txBody>
      </p:sp>
      <p:sp>
        <p:nvSpPr>
          <p:cNvPr id="1094671" name="Rectangle 14"/>
          <p:cNvSpPr>
            <a:spLocks noChangeArrowheads="1"/>
          </p:cNvSpPr>
          <p:nvPr/>
        </p:nvSpPr>
        <p:spPr bwMode="auto">
          <a:xfrm>
            <a:off x="8305800" y="76200"/>
            <a:ext cx="7620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ct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460</a:t>
            </a:r>
          </a:p>
        </p:txBody>
      </p:sp>
      <p:sp>
        <p:nvSpPr>
          <p:cNvPr id="6" name="Rectangle 13">
            <a:extLst>
              <a:ext uri="{FF2B5EF4-FFF2-40B4-BE49-F238E27FC236}">
                <a16:creationId xmlns:a16="http://schemas.microsoft.com/office/drawing/2014/main" id="{B8E3B14E-BAF0-C947-BB65-CC755631E4C3}"/>
              </a:ext>
            </a:extLst>
          </p:cNvPr>
          <p:cNvSpPr>
            <a:spLocks noChangeArrowheads="1"/>
          </p:cNvSpPr>
          <p:nvPr/>
        </p:nvSpPr>
        <p:spPr bwMode="auto">
          <a:xfrm>
            <a:off x="722671" y="3864762"/>
            <a:ext cx="7772400" cy="21305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ct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kumimoji="0" lang="en-GB"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9012266"/>
      </p:ext>
    </p:extLst>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100000">
              <a:srgbClr val="C00000"/>
            </a:gs>
          </a:gsLst>
          <a:lin ang="5400000" scaled="1"/>
        </a:gradFill>
        <a:effectLst/>
      </p:bgPr>
    </p:bg>
    <p:spTree>
      <p:nvGrpSpPr>
        <p:cNvPr id="1" name=""/>
        <p:cNvGrpSpPr/>
        <p:nvPr/>
      </p:nvGrpSpPr>
      <p:grpSpPr>
        <a:xfrm>
          <a:off x="0" y="0"/>
          <a:ext cx="0" cy="0"/>
          <a:chOff x="0" y="0"/>
          <a:chExt cx="0" cy="0"/>
        </a:xfrm>
      </p:grpSpPr>
      <p:sp>
        <p:nvSpPr>
          <p:cNvPr id="1094659" name="Text Box 2"/>
          <p:cNvSpPr txBox="1">
            <a:spLocks noChangeArrowheads="1"/>
          </p:cNvSpPr>
          <p:nvPr/>
        </p:nvSpPr>
        <p:spPr bwMode="auto">
          <a:xfrm>
            <a:off x="762000" y="44624"/>
            <a:ext cx="77724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SA"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هيكلية إشعياء ٤٠-٦٦</a:t>
            </a:r>
            <a:endParaRPr kumimoji="0" lang="en-GB"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7829" name="Text Box 5"/>
          <p:cNvSpPr txBox="1">
            <a:spLocks noChangeArrowheads="1"/>
          </p:cNvSpPr>
          <p:nvPr/>
        </p:nvSpPr>
        <p:spPr bwMode="auto">
          <a:xfrm>
            <a:off x="1083717" y="5157192"/>
            <a:ext cx="1616075" cy="925511"/>
          </a:xfrm>
          <a:prstGeom prst="rect">
            <a:avLst/>
          </a:prstGeom>
          <a:no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الخلاص </a:t>
            </a:r>
          </a:p>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في</a:t>
            </a:r>
          </a:p>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الملك الألفي</a:t>
            </a:r>
            <a:endParaRPr kumimoji="0" lang="en-GB"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94670" name="Rectangle 13"/>
          <p:cNvSpPr>
            <a:spLocks noChangeArrowheads="1"/>
          </p:cNvSpPr>
          <p:nvPr/>
        </p:nvSpPr>
        <p:spPr bwMode="auto">
          <a:xfrm>
            <a:off x="762000" y="644699"/>
            <a:ext cx="777240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ctr"/>
          <a:lstStyle/>
          <a:p>
            <a:pPr marL="0" marR="0" lvl="0" indent="0" algn="ctr" defTabSz="449263" rtl="1"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16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مقتبس من جون مارتن، كلية دالاس اللاهوتية</a:t>
            </a:r>
            <a:endParaRPr kumimoji="0" lang="en-GB" sz="16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94671" name="Rectangle 14"/>
          <p:cNvSpPr>
            <a:spLocks noChangeArrowheads="1"/>
          </p:cNvSpPr>
          <p:nvPr/>
        </p:nvSpPr>
        <p:spPr bwMode="auto">
          <a:xfrm>
            <a:off x="8305800" y="76200"/>
            <a:ext cx="7620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ct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469</a:t>
            </a:r>
          </a:p>
        </p:txBody>
      </p:sp>
      <p:sp>
        <p:nvSpPr>
          <p:cNvPr id="16" name="Text Box 5">
            <a:extLst>
              <a:ext uri="{FF2B5EF4-FFF2-40B4-BE49-F238E27FC236}">
                <a16:creationId xmlns:a16="http://schemas.microsoft.com/office/drawing/2014/main" id="{46CF060B-574C-0246-A873-1F14A4BF903C}"/>
              </a:ext>
            </a:extLst>
          </p:cNvPr>
          <p:cNvSpPr txBox="1">
            <a:spLocks noChangeArrowheads="1"/>
          </p:cNvSpPr>
          <p:nvPr/>
        </p:nvSpPr>
        <p:spPr bwMode="auto">
          <a:xfrm>
            <a:off x="61038" y="2697447"/>
            <a:ext cx="1616075" cy="371513"/>
          </a:xfrm>
          <a:prstGeom prst="rect">
            <a:avLst/>
          </a:prstGeom>
          <a:no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1"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٦٠-٦٦</a:t>
            </a:r>
            <a:endParaRPr kumimoji="0" lang="en-GB"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 name="Text Box 5">
            <a:extLst>
              <a:ext uri="{FF2B5EF4-FFF2-40B4-BE49-F238E27FC236}">
                <a16:creationId xmlns:a16="http://schemas.microsoft.com/office/drawing/2014/main" id="{BD3B8DBA-1B1D-2C48-84C2-19C6A612B1CE}"/>
              </a:ext>
            </a:extLst>
          </p:cNvPr>
          <p:cNvSpPr txBox="1">
            <a:spLocks noChangeArrowheads="1"/>
          </p:cNvSpPr>
          <p:nvPr/>
        </p:nvSpPr>
        <p:spPr bwMode="auto">
          <a:xfrm>
            <a:off x="61038" y="1468144"/>
            <a:ext cx="1616075" cy="371513"/>
          </a:xfrm>
          <a:prstGeom prst="rect">
            <a:avLst/>
          </a:prstGeom>
          <a:no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حالة</a:t>
            </a:r>
            <a:endParaRPr kumimoji="0" lang="en-GB"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8" name="Text Box 5">
            <a:extLst>
              <a:ext uri="{FF2B5EF4-FFF2-40B4-BE49-F238E27FC236}">
                <a16:creationId xmlns:a16="http://schemas.microsoft.com/office/drawing/2014/main" id="{9595F9ED-02D4-6D43-A7BE-CE1281F68713}"/>
              </a:ext>
            </a:extLst>
          </p:cNvPr>
          <p:cNvSpPr txBox="1">
            <a:spLocks noChangeArrowheads="1"/>
          </p:cNvSpPr>
          <p:nvPr/>
        </p:nvSpPr>
        <p:spPr bwMode="auto">
          <a:xfrm>
            <a:off x="1835696" y="2697447"/>
            <a:ext cx="1152128" cy="371513"/>
          </a:xfrm>
          <a:prstGeom prst="rect">
            <a:avLst/>
          </a:prstGeom>
          <a:noFill/>
          <a:ln>
            <a:noFill/>
          </a:ln>
          <a:extLs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1"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٥٨-٥٩</a:t>
            </a:r>
            <a:endParaRPr kumimoji="0" lang="en-GB"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9" name="Text Box 5">
            <a:extLst>
              <a:ext uri="{FF2B5EF4-FFF2-40B4-BE49-F238E27FC236}">
                <a16:creationId xmlns:a16="http://schemas.microsoft.com/office/drawing/2014/main" id="{F6921764-6761-4041-AD0C-1B8D83D93FB4}"/>
              </a:ext>
            </a:extLst>
          </p:cNvPr>
          <p:cNvSpPr txBox="1">
            <a:spLocks noChangeArrowheads="1"/>
          </p:cNvSpPr>
          <p:nvPr/>
        </p:nvSpPr>
        <p:spPr bwMode="auto">
          <a:xfrm>
            <a:off x="1606199" y="1468144"/>
            <a:ext cx="1616075" cy="371513"/>
          </a:xfrm>
          <a:prstGeom prst="rect">
            <a:avLst/>
          </a:prstGeom>
          <a:no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1"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التطهير</a:t>
            </a:r>
            <a:endParaRPr kumimoji="0" lang="en-GB"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0" name="Text Box 5">
            <a:extLst>
              <a:ext uri="{FF2B5EF4-FFF2-40B4-BE49-F238E27FC236}">
                <a16:creationId xmlns:a16="http://schemas.microsoft.com/office/drawing/2014/main" id="{B77250D9-6555-0D42-BADE-9362360A6869}"/>
              </a:ext>
            </a:extLst>
          </p:cNvPr>
          <p:cNvSpPr txBox="1">
            <a:spLocks noChangeArrowheads="1"/>
          </p:cNvSpPr>
          <p:nvPr/>
        </p:nvSpPr>
        <p:spPr bwMode="auto">
          <a:xfrm>
            <a:off x="3325111" y="2697447"/>
            <a:ext cx="1092914" cy="371513"/>
          </a:xfrm>
          <a:prstGeom prst="rect">
            <a:avLst/>
          </a:prstGeom>
          <a:noFill/>
          <a:ln>
            <a:noFill/>
          </a:ln>
          <a:extLs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٥٤-٥٧</a:t>
            </a:r>
            <a:endParaRPr kumimoji="0" lang="en-GB"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 name="Text Box 5">
            <a:extLst>
              <a:ext uri="{FF2B5EF4-FFF2-40B4-BE49-F238E27FC236}">
                <a16:creationId xmlns:a16="http://schemas.microsoft.com/office/drawing/2014/main" id="{661E15E3-BA66-774E-B423-A70B0A39AFF3}"/>
              </a:ext>
            </a:extLst>
          </p:cNvPr>
          <p:cNvSpPr txBox="1">
            <a:spLocks noChangeArrowheads="1"/>
          </p:cNvSpPr>
          <p:nvPr/>
        </p:nvSpPr>
        <p:spPr bwMode="auto">
          <a:xfrm>
            <a:off x="3332226" y="1468144"/>
            <a:ext cx="2505089" cy="371513"/>
          </a:xfrm>
          <a:prstGeom prst="rect">
            <a:avLst/>
          </a:prstGeom>
          <a:noFill/>
          <a:ln>
            <a:noFill/>
          </a:ln>
          <a:extLs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1"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تشجيع</a:t>
            </a:r>
            <a:endParaRPr kumimoji="0" lang="en-GB"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2" name="Text Box 5">
            <a:extLst>
              <a:ext uri="{FF2B5EF4-FFF2-40B4-BE49-F238E27FC236}">
                <a16:creationId xmlns:a16="http://schemas.microsoft.com/office/drawing/2014/main" id="{10AF6858-F21B-6B45-846A-8EC79C1A9D17}"/>
              </a:ext>
            </a:extLst>
          </p:cNvPr>
          <p:cNvSpPr txBox="1">
            <a:spLocks noChangeArrowheads="1"/>
          </p:cNvSpPr>
          <p:nvPr/>
        </p:nvSpPr>
        <p:spPr bwMode="auto">
          <a:xfrm>
            <a:off x="6084168" y="2697447"/>
            <a:ext cx="1296145" cy="371513"/>
          </a:xfrm>
          <a:prstGeom prst="rect">
            <a:avLst/>
          </a:prstGeom>
          <a:noFill/>
          <a:ln>
            <a:noFill/>
          </a:ln>
          <a:extLs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1"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٤٦-٤٨</a:t>
            </a:r>
            <a:endParaRPr kumimoji="0" lang="en-GB"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3" name="Text Box 5">
            <a:extLst>
              <a:ext uri="{FF2B5EF4-FFF2-40B4-BE49-F238E27FC236}">
                <a16:creationId xmlns:a16="http://schemas.microsoft.com/office/drawing/2014/main" id="{1D1F799E-0271-0D4C-B82F-099F6AE52137}"/>
              </a:ext>
            </a:extLst>
          </p:cNvPr>
          <p:cNvSpPr txBox="1">
            <a:spLocks noChangeArrowheads="1"/>
          </p:cNvSpPr>
          <p:nvPr/>
        </p:nvSpPr>
        <p:spPr bwMode="auto">
          <a:xfrm>
            <a:off x="5868144" y="1468144"/>
            <a:ext cx="1616075" cy="371513"/>
          </a:xfrm>
          <a:prstGeom prst="rect">
            <a:avLst/>
          </a:prstGeom>
          <a:no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1"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الإنقاذ</a:t>
            </a:r>
            <a:endParaRPr kumimoji="0" lang="en-GB"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4" name="Text Box 5">
            <a:extLst>
              <a:ext uri="{FF2B5EF4-FFF2-40B4-BE49-F238E27FC236}">
                <a16:creationId xmlns:a16="http://schemas.microsoft.com/office/drawing/2014/main" id="{18BB693E-6363-E741-AE00-C5F2E044A5DE}"/>
              </a:ext>
            </a:extLst>
          </p:cNvPr>
          <p:cNvSpPr txBox="1">
            <a:spLocks noChangeArrowheads="1"/>
          </p:cNvSpPr>
          <p:nvPr/>
        </p:nvSpPr>
        <p:spPr bwMode="auto">
          <a:xfrm>
            <a:off x="7668345" y="2697447"/>
            <a:ext cx="1296144" cy="371513"/>
          </a:xfrm>
          <a:prstGeom prst="rect">
            <a:avLst/>
          </a:prstGeom>
          <a:noFill/>
          <a:ln>
            <a:noFill/>
          </a:ln>
          <a:extLs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٤٠-٤٥</a:t>
            </a:r>
            <a:endParaRPr kumimoji="0" lang="en-GB"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5" name="Text Box 5">
            <a:extLst>
              <a:ext uri="{FF2B5EF4-FFF2-40B4-BE49-F238E27FC236}">
                <a16:creationId xmlns:a16="http://schemas.microsoft.com/office/drawing/2014/main" id="{D2EE3B53-DD63-FF45-AAFB-CC417F90605B}"/>
              </a:ext>
            </a:extLst>
          </p:cNvPr>
          <p:cNvSpPr txBox="1">
            <a:spLocks noChangeArrowheads="1"/>
          </p:cNvSpPr>
          <p:nvPr/>
        </p:nvSpPr>
        <p:spPr bwMode="auto">
          <a:xfrm>
            <a:off x="7492429" y="1468144"/>
            <a:ext cx="1616075" cy="371513"/>
          </a:xfrm>
          <a:prstGeom prst="rect">
            <a:avLst/>
          </a:prstGeom>
          <a:no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1"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التعزية</a:t>
            </a:r>
            <a:endParaRPr kumimoji="0" lang="en-GB"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8" name="Text Box 5">
            <a:extLst>
              <a:ext uri="{FF2B5EF4-FFF2-40B4-BE49-F238E27FC236}">
                <a16:creationId xmlns:a16="http://schemas.microsoft.com/office/drawing/2014/main" id="{DCEE175C-BE34-1945-9FA7-58B986B88C3B}"/>
              </a:ext>
            </a:extLst>
          </p:cNvPr>
          <p:cNvSpPr txBox="1">
            <a:spLocks noChangeArrowheads="1"/>
          </p:cNvSpPr>
          <p:nvPr/>
        </p:nvSpPr>
        <p:spPr bwMode="auto">
          <a:xfrm>
            <a:off x="4893642" y="2697447"/>
            <a:ext cx="1008501" cy="371513"/>
          </a:xfrm>
          <a:prstGeom prst="rect">
            <a:avLst/>
          </a:prstGeom>
          <a:noFill/>
          <a:ln>
            <a:noFill/>
          </a:ln>
          <a:extLs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1"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٤٩-٥٢</a:t>
            </a:r>
            <a:endParaRPr kumimoji="0" lang="en-GB"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9" name="Text Box 5">
            <a:extLst>
              <a:ext uri="{FF2B5EF4-FFF2-40B4-BE49-F238E27FC236}">
                <a16:creationId xmlns:a16="http://schemas.microsoft.com/office/drawing/2014/main" id="{0D776FE6-3977-EF4C-9063-76531DF8421A}"/>
              </a:ext>
            </a:extLst>
          </p:cNvPr>
          <p:cNvSpPr txBox="1">
            <a:spLocks noChangeArrowheads="1"/>
          </p:cNvSpPr>
          <p:nvPr/>
        </p:nvSpPr>
        <p:spPr bwMode="auto">
          <a:xfrm>
            <a:off x="4355976" y="2697447"/>
            <a:ext cx="537666" cy="371513"/>
          </a:xfrm>
          <a:prstGeom prst="rect">
            <a:avLst/>
          </a:prstGeom>
          <a:noFill/>
          <a:ln>
            <a:noFill/>
          </a:ln>
          <a:extLs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٥٣</a:t>
            </a:r>
            <a:endParaRPr kumimoji="0" lang="en-GB"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 name="Text Box 5">
            <a:extLst>
              <a:ext uri="{FF2B5EF4-FFF2-40B4-BE49-F238E27FC236}">
                <a16:creationId xmlns:a16="http://schemas.microsoft.com/office/drawing/2014/main" id="{59B7E6A7-37FE-4642-BBE4-9889165BAA9F}"/>
              </a:ext>
            </a:extLst>
          </p:cNvPr>
          <p:cNvSpPr txBox="1">
            <a:spLocks noChangeArrowheads="1"/>
          </p:cNvSpPr>
          <p:nvPr/>
        </p:nvSpPr>
        <p:spPr bwMode="auto">
          <a:xfrm>
            <a:off x="3846512" y="5157192"/>
            <a:ext cx="1616075" cy="925511"/>
          </a:xfrm>
          <a:prstGeom prst="rect">
            <a:avLst/>
          </a:prstGeom>
          <a:no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الخلاص</a:t>
            </a:r>
          </a:p>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من</a:t>
            </a:r>
          </a:p>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الخطية</a:t>
            </a:r>
            <a:endParaRPr kumimoji="0" lang="en-GB"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1" name="Text Box 5">
            <a:extLst>
              <a:ext uri="{FF2B5EF4-FFF2-40B4-BE49-F238E27FC236}">
                <a16:creationId xmlns:a16="http://schemas.microsoft.com/office/drawing/2014/main" id="{F79AA2D2-6AC8-674E-BB7C-7A7EB1996320}"/>
              </a:ext>
            </a:extLst>
          </p:cNvPr>
          <p:cNvSpPr txBox="1">
            <a:spLocks noChangeArrowheads="1"/>
          </p:cNvSpPr>
          <p:nvPr/>
        </p:nvSpPr>
        <p:spPr bwMode="auto">
          <a:xfrm>
            <a:off x="6609306" y="5157192"/>
            <a:ext cx="1616075" cy="925511"/>
          </a:xfrm>
          <a:prstGeom prst="rect">
            <a:avLst/>
          </a:prstGeom>
          <a:no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الخلاص</a:t>
            </a:r>
          </a:p>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من </a:t>
            </a:r>
          </a:p>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بابل</a:t>
            </a:r>
            <a:endParaRPr kumimoji="0" lang="en-GB"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4" name="Group 3">
            <a:extLst>
              <a:ext uri="{FF2B5EF4-FFF2-40B4-BE49-F238E27FC236}">
                <a16:creationId xmlns:a16="http://schemas.microsoft.com/office/drawing/2014/main" id="{6C4DDD6C-6E92-F345-B33A-373D02D741A6}"/>
              </a:ext>
            </a:extLst>
          </p:cNvPr>
          <p:cNvGrpSpPr/>
          <p:nvPr/>
        </p:nvGrpSpPr>
        <p:grpSpPr>
          <a:xfrm>
            <a:off x="3965107" y="3180141"/>
            <a:ext cx="1326973" cy="1944216"/>
            <a:chOff x="3965106" y="3212976"/>
            <a:chExt cx="1326973" cy="1944216"/>
          </a:xfrm>
        </p:grpSpPr>
        <p:sp>
          <p:nvSpPr>
            <p:cNvPr id="3" name="Rectangle 2">
              <a:extLst>
                <a:ext uri="{FF2B5EF4-FFF2-40B4-BE49-F238E27FC236}">
                  <a16:creationId xmlns:a16="http://schemas.microsoft.com/office/drawing/2014/main" id="{7E15327B-2060-044E-B99F-BF704C1AD1A4}"/>
                </a:ext>
              </a:extLst>
            </p:cNvPr>
            <p:cNvSpPr/>
            <p:nvPr/>
          </p:nvSpPr>
          <p:spPr bwMode="auto">
            <a:xfrm>
              <a:off x="4484577" y="3212976"/>
              <a:ext cx="288032" cy="1944216"/>
            </a:xfrm>
            <a:prstGeom prst="rect">
              <a:avLst/>
            </a:prstGeom>
            <a:solidFill>
              <a:srgbClr val="00B8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34" name="Rectangle 33">
              <a:extLst>
                <a:ext uri="{FF2B5EF4-FFF2-40B4-BE49-F238E27FC236}">
                  <a16:creationId xmlns:a16="http://schemas.microsoft.com/office/drawing/2014/main" id="{F83BD046-5A19-D244-9083-D10FDC797597}"/>
                </a:ext>
              </a:extLst>
            </p:cNvPr>
            <p:cNvSpPr/>
            <p:nvPr/>
          </p:nvSpPr>
          <p:spPr bwMode="auto">
            <a:xfrm rot="5400000">
              <a:off x="4484577" y="3125554"/>
              <a:ext cx="288032" cy="1326973"/>
            </a:xfrm>
            <a:prstGeom prst="rect">
              <a:avLst/>
            </a:prstGeom>
            <a:solidFill>
              <a:srgbClr val="00B8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sp>
        <p:nvSpPr>
          <p:cNvPr id="36" name="Text Box 5">
            <a:extLst>
              <a:ext uri="{FF2B5EF4-FFF2-40B4-BE49-F238E27FC236}">
                <a16:creationId xmlns:a16="http://schemas.microsoft.com/office/drawing/2014/main" id="{2BE5DB56-A672-1C4B-9E01-AECC00E1EFC7}"/>
              </a:ext>
            </a:extLst>
          </p:cNvPr>
          <p:cNvSpPr txBox="1">
            <a:spLocks noChangeArrowheads="1"/>
          </p:cNvSpPr>
          <p:nvPr/>
        </p:nvSpPr>
        <p:spPr bwMode="auto">
          <a:xfrm>
            <a:off x="3316146" y="1772376"/>
            <a:ext cx="1092914" cy="371513"/>
          </a:xfrm>
          <a:prstGeom prst="rect">
            <a:avLst/>
          </a:prstGeom>
          <a:noFill/>
          <a:ln>
            <a:noFill/>
          </a:ln>
          <a:extLs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1"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للأمم</a:t>
            </a:r>
            <a:endParaRPr kumimoji="0" lang="en-GB"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7" name="Text Box 5">
            <a:extLst>
              <a:ext uri="{FF2B5EF4-FFF2-40B4-BE49-F238E27FC236}">
                <a16:creationId xmlns:a16="http://schemas.microsoft.com/office/drawing/2014/main" id="{A5C6B1BF-AA79-EA4D-A538-5F0E692663DC}"/>
              </a:ext>
            </a:extLst>
          </p:cNvPr>
          <p:cNvSpPr txBox="1">
            <a:spLocks noChangeArrowheads="1"/>
          </p:cNvSpPr>
          <p:nvPr/>
        </p:nvSpPr>
        <p:spPr bwMode="auto">
          <a:xfrm>
            <a:off x="4822217" y="1745482"/>
            <a:ext cx="1092914" cy="371513"/>
          </a:xfrm>
          <a:prstGeom prst="rect">
            <a:avLst/>
          </a:prstGeom>
          <a:noFill/>
          <a:ln>
            <a:noFill/>
          </a:ln>
          <a:extLs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لليهود</a:t>
            </a:r>
            <a:endParaRPr kumimoji="0" lang="en-GB"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 name="Text Box 5">
            <a:extLst>
              <a:ext uri="{FF2B5EF4-FFF2-40B4-BE49-F238E27FC236}">
                <a16:creationId xmlns:a16="http://schemas.microsoft.com/office/drawing/2014/main" id="{8DDC6B05-B6C3-1C47-921B-C86F5715B32C}"/>
              </a:ext>
            </a:extLst>
          </p:cNvPr>
          <p:cNvSpPr txBox="1">
            <a:spLocks noChangeArrowheads="1"/>
          </p:cNvSpPr>
          <p:nvPr/>
        </p:nvSpPr>
        <p:spPr bwMode="auto">
          <a:xfrm>
            <a:off x="1907705" y="1736518"/>
            <a:ext cx="1008112" cy="648512"/>
          </a:xfrm>
          <a:prstGeom prst="rect">
            <a:avLst/>
          </a:prstGeom>
          <a:noFill/>
          <a:ln>
            <a:noFill/>
          </a:ln>
          <a:extLs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1"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من</a:t>
            </a:r>
            <a:b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SA"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الخطية</a:t>
            </a:r>
            <a:endParaRPr kumimoji="0" lang="en-GB"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9" name="Text Box 5">
            <a:extLst>
              <a:ext uri="{FF2B5EF4-FFF2-40B4-BE49-F238E27FC236}">
                <a16:creationId xmlns:a16="http://schemas.microsoft.com/office/drawing/2014/main" id="{B6B9AF18-9C10-2548-B5D4-58243E306FA9}"/>
              </a:ext>
            </a:extLst>
          </p:cNvPr>
          <p:cNvSpPr txBox="1">
            <a:spLocks noChangeArrowheads="1"/>
          </p:cNvSpPr>
          <p:nvPr/>
        </p:nvSpPr>
        <p:spPr bwMode="auto">
          <a:xfrm>
            <a:off x="395536" y="1736518"/>
            <a:ext cx="936104" cy="648512"/>
          </a:xfrm>
          <a:prstGeom prst="rect">
            <a:avLst/>
          </a:prstGeom>
          <a:noFill/>
          <a:ln>
            <a:noFill/>
          </a:ln>
          <a:extLs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1"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من</a:t>
            </a:r>
          </a:p>
          <a:p>
            <a:pPr marL="0" marR="0" lvl="0" indent="0" algn="ctr" defTabSz="449263" rtl="1"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المجد</a:t>
            </a:r>
            <a:endParaRPr kumimoji="0" lang="en-GB"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70247440"/>
      </p:ext>
    </p:extLst>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itchFamily="34" charset="0"/>
              <a:ea typeface="MS PGothic" pitchFamily="34" charset="-128"/>
            </a:endParaRPr>
          </a:p>
        </p:txBody>
      </p:sp>
      <p:sp>
        <p:nvSpPr>
          <p:cNvPr id="286723" name="Title 2"/>
          <p:cNvSpPr>
            <a:spLocks noGrp="1"/>
          </p:cNvSpPr>
          <p:nvPr>
            <p:ph type="title" idx="4294967295"/>
          </p:nvPr>
        </p:nvSpPr>
        <p:spPr>
          <a:xfrm>
            <a:off x="0" y="1168400"/>
            <a:ext cx="9144000" cy="2401888"/>
          </a:xfrm>
        </p:spPr>
        <p:txBody>
          <a:bodyPr/>
          <a:lstStyle/>
          <a:p>
            <a:r>
              <a:rPr lang="en-US" sz="8800" dirty="0">
                <a:solidFill>
                  <a:schemeClr val="tx1"/>
                </a:solidFill>
                <a:cs typeface="Arial" pitchFamily="34" charset="0"/>
              </a:rPr>
              <a:t>Slides on </a:t>
            </a:r>
            <a:br>
              <a:rPr lang="en-US" sz="8800" dirty="0">
                <a:solidFill>
                  <a:schemeClr val="tx1"/>
                </a:solidFill>
                <a:cs typeface="Arial" pitchFamily="34" charset="0"/>
              </a:rPr>
            </a:br>
            <a:r>
              <a:rPr lang="ar-JO" sz="8800" dirty="0">
                <a:cs typeface="Arial" pitchFamily="34" charset="0"/>
              </a:rPr>
              <a:t>إشعياء 41</a:t>
            </a:r>
            <a:endParaRPr lang="en-US" sz="8800" dirty="0">
              <a:cs typeface="Arial" pitchFamily="34" charset="0"/>
            </a:endParaRPr>
          </a:p>
        </p:txBody>
      </p:sp>
    </p:spTree>
    <p:extLst>
      <p:ext uri="{BB962C8B-B14F-4D97-AF65-F5344CB8AC3E}">
        <p14:creationId xmlns:p14="http://schemas.microsoft.com/office/powerpoint/2010/main" val="109096072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od holds earth.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1701800"/>
            <a:ext cx="5753100" cy="5156200"/>
          </a:xfrm>
          <a:prstGeom prst="rect">
            <a:avLst/>
          </a:prstGeom>
        </p:spPr>
      </p:pic>
      <p:sp>
        <p:nvSpPr>
          <p:cNvPr id="9" name="Oval Callout 8"/>
          <p:cNvSpPr/>
          <p:nvPr/>
        </p:nvSpPr>
        <p:spPr bwMode="auto">
          <a:xfrm>
            <a:off x="152400" y="343803"/>
            <a:ext cx="4563616" cy="2302377"/>
          </a:xfrm>
          <a:prstGeom prst="wedgeEllipseCallout">
            <a:avLst>
              <a:gd name="adj1" fmla="val -64638"/>
              <a:gd name="adj2" fmla="val -95941"/>
            </a:avLst>
          </a:prstGeom>
          <a:solidFill>
            <a:srgbClr val="0000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39265" name="Rectangle 2"/>
          <p:cNvSpPr>
            <a:spLocks noGrp="1" noChangeArrowheads="1"/>
          </p:cNvSpPr>
          <p:nvPr>
            <p:ph type="title"/>
          </p:nvPr>
        </p:nvSpPr>
        <p:spPr>
          <a:xfrm>
            <a:off x="643508" y="0"/>
            <a:ext cx="3581400" cy="3276600"/>
          </a:xfrm>
        </p:spPr>
        <p:txBody>
          <a:bodyPr/>
          <a:lstStyle/>
          <a:p>
            <a:pPr eaLnBrk="1" hangingPunct="1"/>
            <a:r>
              <a:rPr lang="ar-SA" altLang="zh-CN" sz="4800" b="1" dirty="0">
                <a:solidFill>
                  <a:schemeClr val="bg1"/>
                </a:solidFill>
                <a:effectLst>
                  <a:glow rad="165100">
                    <a:schemeClr val="tx1"/>
                  </a:glow>
                </a:effectLst>
                <a:latin typeface="Arial" panose="020B0604020202020204" pitchFamily="34" charset="0"/>
                <a:ea typeface="ＭＳ Ｐゴシック" charset="0"/>
                <a:cs typeface="Arial" panose="020B0604020202020204" pitchFamily="34" charset="0"/>
              </a:rPr>
              <a:t>ارفض أصنام بابل.</a:t>
            </a:r>
            <a:endParaRPr lang="en-US" altLang="zh-CN" sz="5400" b="1" dirty="0">
              <a:solidFill>
                <a:schemeClr val="bg1"/>
              </a:solidFill>
              <a:effectLst>
                <a:glow rad="165100">
                  <a:schemeClr val="tx1"/>
                </a:glow>
              </a:effectLst>
              <a:latin typeface="Arial" panose="020B0604020202020204" pitchFamily="34" charset="0"/>
              <a:ea typeface="ＭＳ Ｐゴシック" charset="0"/>
              <a:cs typeface="Arial" panose="020B0604020202020204" pitchFamily="34" charset="0"/>
            </a:endParaRPr>
          </a:p>
        </p:txBody>
      </p:sp>
      <p:sp>
        <p:nvSpPr>
          <p:cNvPr id="10" name="Oval Callout 9"/>
          <p:cNvSpPr/>
          <p:nvPr/>
        </p:nvSpPr>
        <p:spPr bwMode="auto">
          <a:xfrm rot="10800000">
            <a:off x="3635894" y="4637351"/>
            <a:ext cx="4752529" cy="1876845"/>
          </a:xfrm>
          <a:prstGeom prst="wedgeEllipseCallout">
            <a:avLst>
              <a:gd name="adj1" fmla="val -68708"/>
              <a:gd name="adj2" fmla="val -46905"/>
            </a:avLst>
          </a:prstGeom>
          <a:solidFill>
            <a:schemeClr val="accent1">
              <a:lumMod val="40000"/>
              <a:lumOff val="60000"/>
            </a:schemeClr>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860166" name="Rectangle 6"/>
          <p:cNvSpPr>
            <a:spLocks noChangeArrowheads="1"/>
          </p:cNvSpPr>
          <p:nvPr/>
        </p:nvSpPr>
        <p:spPr bwMode="auto">
          <a:xfrm>
            <a:off x="4068536" y="3968015"/>
            <a:ext cx="3887243" cy="32155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lvl="0" algn="ctr" defTabSz="914400">
              <a:lnSpc>
                <a:spcPct val="90000"/>
              </a:lnSpc>
              <a:spcBef>
                <a:spcPct val="20000"/>
              </a:spcBef>
              <a:defRPr/>
            </a:pPr>
            <a:r>
              <a:rPr lang="ar-SA" altLang="zh-CN" sz="4000" b="1" dirty="0">
                <a:solidFill>
                  <a:srgbClr val="000000"/>
                </a:solidFill>
                <a:latin typeface="Arial" panose="020B0604020202020204" pitchFamily="34" charset="0"/>
                <a:cs typeface="Arial" panose="020B0604020202020204" pitchFamily="34" charset="0"/>
              </a:rPr>
              <a:t>يا إلهي كيف نرد على إنقاذك لنا من بابل؟</a:t>
            </a:r>
          </a:p>
        </p:txBody>
      </p:sp>
      <p:sp>
        <p:nvSpPr>
          <p:cNvPr id="8" name="Rectangle 2">
            <a:extLst>
              <a:ext uri="{FF2B5EF4-FFF2-40B4-BE49-F238E27FC236}">
                <a16:creationId xmlns:a16="http://schemas.microsoft.com/office/drawing/2014/main" id="{AC52ADBF-3E5B-E44F-A2B1-D1E06FB60833}"/>
              </a:ext>
            </a:extLst>
          </p:cNvPr>
          <p:cNvSpPr txBox="1">
            <a:spLocks noChangeArrowheads="1"/>
          </p:cNvSpPr>
          <p:nvPr/>
        </p:nvSpPr>
        <p:spPr bwMode="auto">
          <a:xfrm>
            <a:off x="5753098" y="380620"/>
            <a:ext cx="2915063" cy="327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lvl="0" defTabSz="914400" eaLnBrk="1" hangingPunct="1">
              <a:defRPr/>
            </a:pPr>
            <a:r>
              <a:rPr lang="ar-SA" altLang="zh-CN" sz="6000" b="1" kern="0" dirty="0">
                <a:effectLst>
                  <a:glow rad="165100">
                    <a:srgbClr val="000000"/>
                  </a:glow>
                </a:effectLst>
                <a:latin typeface="Arial" panose="020B0604020202020204" pitchFamily="34" charset="0"/>
                <a:ea typeface="ＭＳ Ｐゴシック" charset="0"/>
                <a:cs typeface="Arial" panose="020B0604020202020204" pitchFamily="34" charset="0"/>
              </a:rPr>
              <a:t>إشعياء 40-48</a:t>
            </a:r>
          </a:p>
        </p:txBody>
      </p:sp>
    </p:spTree>
    <p:extLst>
      <p:ext uri="{BB962C8B-B14F-4D97-AF65-F5344CB8AC3E}">
        <p14:creationId xmlns:p14="http://schemas.microsoft.com/office/powerpoint/2010/main" val="148667334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60166">
                                            <p:txEl>
                                              <p:pRg st="0" end="0"/>
                                            </p:txEl>
                                          </p:spTgt>
                                        </p:tgtEl>
                                        <p:attrNameLst>
                                          <p:attrName>style.visibility</p:attrName>
                                        </p:attrNameLst>
                                      </p:cBhvr>
                                      <p:to>
                                        <p:strVal val="visible"/>
                                      </p:to>
                                    </p:set>
                                    <p:animEffect transition="in" filter="wipe(up)">
                                      <p:cBhvr>
                                        <p:cTn id="11" dur="500"/>
                                        <p:tgtEl>
                                          <p:spTgt spid="86016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500"/>
                                        <p:tgtEl>
                                          <p:spTgt spid="9"/>
                                        </p:tgtEl>
                                      </p:cBhvr>
                                    </p:animEffect>
                                  </p:childTnLst>
                                </p:cTn>
                              </p:par>
                            </p:childTnLst>
                          </p:cTn>
                        </p:par>
                        <p:par>
                          <p:cTn id="17" fill="hold">
                            <p:stCondLst>
                              <p:cond delay="500"/>
                            </p:stCondLst>
                            <p:childTnLst>
                              <p:par>
                                <p:cTn id="18" presetID="55" presetClass="entr" presetSubtype="0" fill="hold" grpId="0" nodeType="afterEffect">
                                  <p:stCondLst>
                                    <p:cond delay="0"/>
                                  </p:stCondLst>
                                  <p:childTnLst>
                                    <p:set>
                                      <p:cBhvr>
                                        <p:cTn id="19" dur="1" fill="hold">
                                          <p:stCondLst>
                                            <p:cond delay="0"/>
                                          </p:stCondLst>
                                        </p:cTn>
                                        <p:tgtEl>
                                          <p:spTgt spid="139265"/>
                                        </p:tgtEl>
                                        <p:attrNameLst>
                                          <p:attrName>style.visibility</p:attrName>
                                        </p:attrNameLst>
                                      </p:cBhvr>
                                      <p:to>
                                        <p:strVal val="visible"/>
                                      </p:to>
                                    </p:set>
                                    <p:anim calcmode="lin" valueType="num">
                                      <p:cBhvr>
                                        <p:cTn id="20" dur="1000" fill="hold"/>
                                        <p:tgtEl>
                                          <p:spTgt spid="139265"/>
                                        </p:tgtEl>
                                        <p:attrNameLst>
                                          <p:attrName>ppt_w</p:attrName>
                                        </p:attrNameLst>
                                      </p:cBhvr>
                                      <p:tavLst>
                                        <p:tav tm="0">
                                          <p:val>
                                            <p:strVal val="#ppt_w*0.70"/>
                                          </p:val>
                                        </p:tav>
                                        <p:tav tm="100000">
                                          <p:val>
                                            <p:strVal val="#ppt_w"/>
                                          </p:val>
                                        </p:tav>
                                      </p:tavLst>
                                    </p:anim>
                                    <p:anim calcmode="lin" valueType="num">
                                      <p:cBhvr>
                                        <p:cTn id="21" dur="1000" fill="hold"/>
                                        <p:tgtEl>
                                          <p:spTgt spid="139265"/>
                                        </p:tgtEl>
                                        <p:attrNameLst>
                                          <p:attrName>ppt_h</p:attrName>
                                        </p:attrNameLst>
                                      </p:cBhvr>
                                      <p:tavLst>
                                        <p:tav tm="0">
                                          <p:val>
                                            <p:strVal val="#ppt_h"/>
                                          </p:val>
                                        </p:tav>
                                        <p:tav tm="100000">
                                          <p:val>
                                            <p:strVal val="#ppt_h"/>
                                          </p:val>
                                        </p:tav>
                                      </p:tavLst>
                                    </p:anim>
                                    <p:animEffect transition="in" filter="fade">
                                      <p:cBhvr>
                                        <p:cTn id="22" dur="1000"/>
                                        <p:tgtEl>
                                          <p:spTgt spid="139265"/>
                                        </p:tgtEl>
                                      </p:cBhvr>
                                    </p:animEffect>
                                  </p:childTnLst>
                                </p:cTn>
                              </p:par>
                            </p:childTnLst>
                          </p:cTn>
                        </p:par>
                        <p:par>
                          <p:cTn id="23" fill="hold">
                            <p:stCondLst>
                              <p:cond delay="1500"/>
                            </p:stCondLst>
                            <p:childTnLst>
                              <p:par>
                                <p:cTn id="24" presetID="55" presetClass="entr" presetSubtype="0"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1000" fill="hold"/>
                                        <p:tgtEl>
                                          <p:spTgt spid="8"/>
                                        </p:tgtEl>
                                        <p:attrNameLst>
                                          <p:attrName>ppt_w</p:attrName>
                                        </p:attrNameLst>
                                      </p:cBhvr>
                                      <p:tavLst>
                                        <p:tav tm="0">
                                          <p:val>
                                            <p:strVal val="#ppt_w*0.70"/>
                                          </p:val>
                                        </p:tav>
                                        <p:tav tm="100000">
                                          <p:val>
                                            <p:strVal val="#ppt_w"/>
                                          </p:val>
                                        </p:tav>
                                      </p:tavLst>
                                    </p:anim>
                                    <p:anim calcmode="lin" valueType="num">
                                      <p:cBhvr>
                                        <p:cTn id="27" dur="1000" fill="hold"/>
                                        <p:tgtEl>
                                          <p:spTgt spid="8"/>
                                        </p:tgtEl>
                                        <p:attrNameLst>
                                          <p:attrName>ppt_h</p:attrName>
                                        </p:attrNameLst>
                                      </p:cBhvr>
                                      <p:tavLst>
                                        <p:tav tm="0">
                                          <p:val>
                                            <p:strVal val="#ppt_h"/>
                                          </p:val>
                                        </p:tav>
                                        <p:tav tm="100000">
                                          <p:val>
                                            <p:strVal val="#ppt_h"/>
                                          </p:val>
                                        </p:tav>
                                      </p:tavLst>
                                    </p:anim>
                                    <p:animEffect transition="in" filter="fade">
                                      <p:cBhvr>
                                        <p:cTn id="2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9265" grpId="0"/>
      <p:bldP spid="10" grpId="0" animBg="1"/>
      <p:bldP spid="860166" grpId="0" build="p"/>
      <p:bldP spid="8"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735235"/>
          </a:xfrm>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الله يقدم قضيته</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0" y="836712"/>
            <a:ext cx="9144000" cy="2016026"/>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lvl="0">
              <a:defRPr/>
            </a:pPr>
            <a:r>
              <a:rPr lang="ar-JO" sz="3600" dirty="0">
                <a:latin typeface="Arial" panose="020B0604020202020204" pitchFamily="34" charset="0"/>
                <a:cs typeface="Arial" panose="020B0604020202020204" pitchFamily="34" charset="0"/>
              </a:rPr>
              <a:t>«اُنْصُتِي إِلَيَّ أَيَّتُهَا الْجَزَائِرُ وَلْتُجَدِّدِ الْقَبَائِلُ قُوَّةً. لِيَقْتَرِبُوا ثُمَّ يَتَكَلَّمُوا. لِنَتَقَدَّمْ مَعًا إِلَى الْمُحَاكَمَةِ.</a:t>
            </a:r>
            <a:br>
              <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b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a:t>
            </a: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إشعياء 41: 1</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a:t>
            </a:r>
          </a:p>
        </p:txBody>
      </p:sp>
      <p:pic>
        <p:nvPicPr>
          <p:cNvPr id="287748"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49325" y="2852738"/>
            <a:ext cx="7245350" cy="4075112"/>
          </a:xfrm>
          <a:prstGeom prst="rect">
            <a:avLst/>
          </a:prstGeom>
          <a:noFill/>
          <a:ln w="9525">
            <a:noFill/>
            <a:miter lim="800000"/>
            <a:headEnd/>
            <a:tailEnd/>
          </a:ln>
        </p:spPr>
      </p:pic>
    </p:spTree>
    <p:extLst>
      <p:ext uri="{BB962C8B-B14F-4D97-AF65-F5344CB8AC3E}">
        <p14:creationId xmlns:p14="http://schemas.microsoft.com/office/powerpoint/2010/main" val="40354304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735235"/>
          </a:xfrm>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rtl="1">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التنبؤ عن كورش</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3563888" y="1124744"/>
            <a:ext cx="5580112" cy="4608512"/>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lvl="0" rtl="1">
              <a:defRPr/>
            </a:pPr>
            <a:r>
              <a:rPr lang="ar-JO" sz="4000" dirty="0">
                <a:latin typeface="Arial" panose="020B0604020202020204" pitchFamily="34" charset="0"/>
                <a:cs typeface="Arial" panose="020B0604020202020204" pitchFamily="34" charset="0"/>
              </a:rPr>
              <a:t>مَنْ أَنْهَضَ مِنَ الْمَشْرِقِ الَّذِي يُلاَقِيهِ النَّصْرُ عِنْدَ رِجْلَيْهِ؟ دَفَعَ أَمَامَهُ أُمَمًا وَعَلَى مُلُوكٍ سَلَّطَهُ. جَعَلَهُمْ كَالتُّرَابِ بِسَيْفِهِ، وَكَالْقَشِّ الْمُنْذَرِي بِقَوْسِهِ.</a:t>
            </a:r>
            <a:br>
              <a:rPr kumimoji="0" lang="en-US"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br>
            <a:r>
              <a:rPr kumimoji="0" lang="ar-SA"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a:t>
            </a: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إشعياء41: 2</a:t>
            </a:r>
            <a:r>
              <a:rPr kumimoji="0" lang="ar-SA"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p:txBody>
      </p:sp>
      <p:pic>
        <p:nvPicPr>
          <p:cNvPr id="288772" name="Picture 2"/>
          <p:cNvPicPr>
            <a:picLocks noChangeAspect="1" noChangeArrowheads="1"/>
          </p:cNvPicPr>
          <p:nvPr/>
        </p:nvPicPr>
        <p:blipFill>
          <a:blip r:embed="rId3" cstate="print"/>
          <a:srcRect/>
          <a:stretch>
            <a:fillRect/>
          </a:stretch>
        </p:blipFill>
        <p:spPr bwMode="auto">
          <a:xfrm>
            <a:off x="323850" y="1125538"/>
            <a:ext cx="3200400" cy="3975100"/>
          </a:xfrm>
          <a:prstGeom prst="rect">
            <a:avLst/>
          </a:prstGeom>
          <a:noFill/>
          <a:ln w="9525">
            <a:noFill/>
            <a:miter lim="800000"/>
            <a:headEnd/>
            <a:tailEnd/>
          </a:ln>
        </p:spPr>
      </p:pic>
    </p:spTree>
    <p:extLst>
      <p:ext uri="{BB962C8B-B14F-4D97-AF65-F5344CB8AC3E}">
        <p14:creationId xmlns:p14="http://schemas.microsoft.com/office/powerpoint/2010/main" val="8297272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493969-7159-924E-9660-D64A6FC57C6E}"/>
              </a:ext>
            </a:extLst>
          </p:cNvPr>
          <p:cNvPicPr>
            <a:picLocks noChangeAspect="1"/>
          </p:cNvPicPr>
          <p:nvPr/>
        </p:nvPicPr>
        <p:blipFill>
          <a:blip r:embed="rId2"/>
          <a:stretch>
            <a:fillRect/>
          </a:stretch>
        </p:blipFill>
        <p:spPr>
          <a:xfrm>
            <a:off x="-17749" y="0"/>
            <a:ext cx="9144000" cy="6822026"/>
          </a:xfrm>
          <a:prstGeom prst="rect">
            <a:avLst/>
          </a:prstGeom>
        </p:spPr>
      </p:pic>
      <p:sp>
        <p:nvSpPr>
          <p:cNvPr id="2" name="Rectangle 1">
            <a:extLst>
              <a:ext uri="{FF2B5EF4-FFF2-40B4-BE49-F238E27FC236}">
                <a16:creationId xmlns:a16="http://schemas.microsoft.com/office/drawing/2014/main" id="{6492ADAB-8546-CF4A-91CA-BB091A0912E2}"/>
              </a:ext>
            </a:extLst>
          </p:cNvPr>
          <p:cNvSpPr/>
          <p:nvPr/>
        </p:nvSpPr>
        <p:spPr>
          <a:xfrm>
            <a:off x="0" y="260648"/>
            <a:ext cx="9108503" cy="1384995"/>
          </a:xfrm>
          <a:prstGeom prst="rect">
            <a:avLst/>
          </a:prstGeom>
        </p:spPr>
        <p:txBody>
          <a:bodyPr wrap="square">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SA" sz="2800" b="1" i="0" u="none" strike="noStrike" kern="1200" cap="none" spc="0" normalizeH="0" baseline="0" noProof="0" dirty="0">
                <a:ln>
                  <a:noFill/>
                </a:ln>
                <a:solidFill>
                  <a:srgbClr val="FFFFFF"/>
                </a:solidFill>
                <a:effectLst>
                  <a:glow rad="101600">
                    <a:prstClr val="black"/>
                  </a:glow>
                </a:effectLst>
                <a:uLnTx/>
                <a:uFillTx/>
                <a:latin typeface="Arial Narrow" panose="020B0604020202020204" pitchFamily="34" charset="0"/>
                <a:ea typeface="ＭＳ Ｐゴシック" charset="0"/>
                <a:cs typeface="Arial Narrow" panose="020B0604020202020204" pitchFamily="34" charset="0"/>
              </a:rPr>
              <a:t>مَنْ أَنْهَضَ مِنَ الْمَشْرِقِ الَّذِي يُلاَقِيهِ النَّصْرُ عِنْدَ رِجْلَيْهِ؟ دَفَعَ أَمَامَهُ أُمَمًا وَعَلَى مُلُوكٍ سَلَّطَهُ. جَعَلَهُمْ كَالتُّرَابِ بِسَيْفِهِ، وَكَالْقَشِّ الْمُنْذَرِي بِقَوْسِهِ. طَرَدَهُمْ. مَرَّ سَالِمًا فِي طَرِيق لَمْ يَسْلُكْهُ بِرِجْلَيْهِ. (إشعياء 41: 2-3)</a:t>
            </a:r>
            <a:endParaRPr kumimoji="0" lang="en-US" sz="28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5" name="TextBox 4">
            <a:extLst>
              <a:ext uri="{FF2B5EF4-FFF2-40B4-BE49-F238E27FC236}">
                <a16:creationId xmlns:a16="http://schemas.microsoft.com/office/drawing/2014/main" id="{FAC77A77-83AD-CE4F-82A0-DEC42371457F}"/>
              </a:ext>
            </a:extLst>
          </p:cNvPr>
          <p:cNvSpPr txBox="1"/>
          <p:nvPr/>
        </p:nvSpPr>
        <p:spPr>
          <a:xfrm>
            <a:off x="-15291" y="5006144"/>
            <a:ext cx="9108504" cy="1815882"/>
          </a:xfrm>
          <a:prstGeom prst="rect">
            <a:avLst/>
          </a:prstGeom>
          <a:noFill/>
        </p:spPr>
        <p:txBody>
          <a:bodyPr wrap="square" rtlCol="0">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SA" sz="2800" b="1" i="0" u="none" strike="noStrike" kern="1200" cap="none" spc="0" normalizeH="0" baseline="0" noProof="0" dirty="0">
                <a:ln>
                  <a:noFill/>
                </a:ln>
                <a:solidFill>
                  <a:srgbClr val="FFFFFF"/>
                </a:solidFill>
                <a:effectLst>
                  <a:glow rad="101600">
                    <a:srgbClr val="000000"/>
                  </a:glow>
                </a:effectLst>
                <a:uLnTx/>
                <a:uFillTx/>
                <a:latin typeface="Arial Narrow" panose="020B0604020202020204" pitchFamily="34" charset="0"/>
                <a:ea typeface="ＭＳ Ｐゴシック" charset="0"/>
                <a:cs typeface="Arial Narrow" panose="020B0604020202020204" pitchFamily="34" charset="0"/>
              </a:rPr>
              <a:t>انتقل كورش من بلد إلى آخر، منتصرًا على كل ملك في طريقه. وفي حوالي عام 550 قبل الميلاد، قام بتوحيد الميديين والفرس لهزيمة مملكة ليديا القوية (آسيا الصغرى) في عام 546 قبل الميلاد. وبالتوجه جنوبًا إلى بابل، غزا جيشه بقيادة داريوس المدينة عام 539 قبل الميلاد. </a:t>
            </a:r>
          </a:p>
        </p:txBody>
      </p:sp>
    </p:spTree>
    <p:extLst>
      <p:ext uri="{BB962C8B-B14F-4D97-AF65-F5344CB8AC3E}">
        <p14:creationId xmlns:p14="http://schemas.microsoft.com/office/powerpoint/2010/main" val="3814569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2FDD14-4F7B-9C47-AA58-2BFDAA479C0C}"/>
              </a:ext>
            </a:extLst>
          </p:cNvPr>
          <p:cNvPicPr>
            <a:picLocks noChangeAspect="1"/>
          </p:cNvPicPr>
          <p:nvPr/>
        </p:nvPicPr>
        <p:blipFill>
          <a:blip r:embed="rId2" cstate="screen">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 uri="{28A0092B-C50C-407E-A947-70E740481C1C}">
                <a14:useLocalDpi xmlns:a14="http://schemas.microsoft.com/office/drawing/2010/main"/>
              </a:ext>
            </a:extLst>
          </a:blip>
          <a:stretch>
            <a:fillRect/>
          </a:stretch>
        </p:blipFill>
        <p:spPr>
          <a:xfrm>
            <a:off x="-6937" y="18349"/>
            <a:ext cx="9143999" cy="5143500"/>
          </a:xfrm>
          <a:prstGeom prst="rect">
            <a:avLst/>
          </a:prstGeom>
        </p:spPr>
      </p:pic>
      <p:sp>
        <p:nvSpPr>
          <p:cNvPr id="6" name="Rectangle 5">
            <a:extLst>
              <a:ext uri="{FF2B5EF4-FFF2-40B4-BE49-F238E27FC236}">
                <a16:creationId xmlns:a16="http://schemas.microsoft.com/office/drawing/2014/main" id="{E56DFC53-6BC8-3745-9B00-44605B386359}"/>
              </a:ext>
            </a:extLst>
          </p:cNvPr>
          <p:cNvSpPr/>
          <p:nvPr/>
        </p:nvSpPr>
        <p:spPr>
          <a:xfrm>
            <a:off x="146303" y="18349"/>
            <a:ext cx="3087547" cy="5262979"/>
          </a:xfrm>
          <a:prstGeom prst="rect">
            <a:avLst/>
          </a:prstGeom>
        </p:spPr>
        <p:txBody>
          <a:bodyPr wrap="square">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SA" sz="2800" b="0" i="0" u="none" strike="noStrike" kern="1200" cap="none" spc="0" normalizeH="0" baseline="0" noProof="0" dirty="0">
                <a:ln>
                  <a:noFill/>
                </a:ln>
                <a:solidFill>
                  <a:srgbClr val="FFFFFF"/>
                </a:solidFill>
                <a:effectLst>
                  <a:glow rad="101600">
                    <a:srgbClr val="000000"/>
                  </a:glow>
                  <a:outerShdw sx="1000" sy="1000" algn="ctr" rotWithShape="0">
                    <a:srgbClr val="000000"/>
                  </a:outerShdw>
                </a:effectLst>
                <a:uLnTx/>
                <a:uFillTx/>
                <a:latin typeface="Arial" panose="020B0604020202020204" pitchFamily="34" charset="0"/>
                <a:cs typeface="Arial" panose="020B0604020202020204" pitchFamily="34" charset="0"/>
              </a:rPr>
              <a:t>قُتل الإمبراطور في معركة متأثراً بجراح أصيب بها بسهم سام خلال حملة ضد </a:t>
            </a:r>
            <a:r>
              <a:rPr kumimoji="0" lang="ar-SA" sz="2800" b="0" i="0" u="none" strike="noStrike" kern="1200" cap="none" spc="0" normalizeH="0" baseline="0" noProof="0" dirty="0" err="1">
                <a:ln>
                  <a:noFill/>
                </a:ln>
                <a:solidFill>
                  <a:srgbClr val="FFFFFF"/>
                </a:solidFill>
                <a:effectLst>
                  <a:glow rad="101600">
                    <a:srgbClr val="000000"/>
                  </a:glow>
                  <a:outerShdw sx="1000" sy="1000" algn="ctr" rotWithShape="0">
                    <a:srgbClr val="000000"/>
                  </a:outerShdw>
                </a:effectLst>
                <a:uLnTx/>
                <a:uFillTx/>
                <a:latin typeface="Arial" panose="020B0604020202020204" pitchFamily="34" charset="0"/>
                <a:cs typeface="Arial" panose="020B0604020202020204" pitchFamily="34" charset="0"/>
              </a:rPr>
              <a:t>المساجيين</a:t>
            </a:r>
            <a:r>
              <a:rPr kumimoji="0" lang="ar-SA" sz="2800" b="0" i="0" u="none" strike="noStrike" kern="1200" cap="none" spc="0" normalizeH="0" baseline="0" noProof="0" dirty="0">
                <a:ln>
                  <a:noFill/>
                </a:ln>
                <a:solidFill>
                  <a:srgbClr val="FFFFFF"/>
                </a:solidFill>
                <a:effectLst>
                  <a:glow rad="101600">
                    <a:srgbClr val="000000"/>
                  </a:glow>
                  <a:outerShdw sx="1000" sy="1000" algn="ctr" rotWithShape="0">
                    <a:srgbClr val="000000"/>
                  </a:outerShdw>
                </a:effectLst>
                <a:uLnTx/>
                <a:uFillTx/>
                <a:latin typeface="Arial" panose="020B0604020202020204" pitchFamily="34" charset="0"/>
                <a:cs typeface="Arial" panose="020B0604020202020204" pitchFamily="34" charset="0"/>
              </a:rPr>
              <a:t> في آسيا الوسطى. تم إرجاع جثة كورش إلى </a:t>
            </a:r>
            <a:r>
              <a:rPr kumimoji="0" lang="ar-SA" sz="2800" b="0" i="0" u="none" strike="noStrike" kern="1200" cap="none" spc="0" normalizeH="0" baseline="0" noProof="0" dirty="0" err="1">
                <a:ln>
                  <a:noFill/>
                </a:ln>
                <a:solidFill>
                  <a:srgbClr val="FFFFFF"/>
                </a:solidFill>
                <a:effectLst>
                  <a:glow rad="101600">
                    <a:srgbClr val="000000"/>
                  </a:glow>
                  <a:outerShdw sx="1000" sy="1000" algn="ctr" rotWithShape="0">
                    <a:srgbClr val="000000"/>
                  </a:outerShdw>
                </a:effectLst>
                <a:uLnTx/>
                <a:uFillTx/>
                <a:latin typeface="Arial" panose="020B0604020202020204" pitchFamily="34" charset="0"/>
                <a:cs typeface="Arial" panose="020B0604020202020204" pitchFamily="34" charset="0"/>
              </a:rPr>
              <a:t>باسارجاد</a:t>
            </a:r>
            <a:r>
              <a:rPr kumimoji="0" lang="ar-SA" sz="2800" b="0" i="0" u="none" strike="noStrike" kern="1200" cap="none" spc="0" normalizeH="0" baseline="0" noProof="0" dirty="0">
                <a:ln>
                  <a:noFill/>
                </a:ln>
                <a:solidFill>
                  <a:srgbClr val="FFFFFF"/>
                </a:solidFill>
                <a:effectLst>
                  <a:glow rad="101600">
                    <a:srgbClr val="000000"/>
                  </a:glow>
                  <a:outerShdw sx="1000" sy="1000" algn="ctr" rotWithShape="0">
                    <a:srgbClr val="000000"/>
                  </a:outerShdw>
                </a:effectLst>
                <a:uLnTx/>
                <a:uFillTx/>
                <a:latin typeface="Arial" panose="020B0604020202020204" pitchFamily="34" charset="0"/>
                <a:cs typeface="Arial" panose="020B0604020202020204" pitchFamily="34" charset="0"/>
              </a:rPr>
              <a:t> في بلاد فارس؛ وتتكون مقبرته، التي لا تزال موجودة، من غرفة واحدة مبنية على مسار أساس من ست درجات. </a:t>
            </a:r>
          </a:p>
        </p:txBody>
      </p:sp>
      <p:sp>
        <p:nvSpPr>
          <p:cNvPr id="7" name="Rectangle 6">
            <a:extLst>
              <a:ext uri="{FF2B5EF4-FFF2-40B4-BE49-F238E27FC236}">
                <a16:creationId xmlns:a16="http://schemas.microsoft.com/office/drawing/2014/main" id="{5772CBD4-8683-A24C-9424-C3F3A43E56BF}"/>
              </a:ext>
            </a:extLst>
          </p:cNvPr>
          <p:cNvSpPr/>
          <p:nvPr/>
        </p:nvSpPr>
        <p:spPr>
          <a:xfrm>
            <a:off x="6474637" y="620688"/>
            <a:ext cx="2659283" cy="3970318"/>
          </a:xfrm>
          <a:prstGeom prst="rect">
            <a:avLst/>
          </a:prstGeom>
        </p:spPr>
        <p:txBody>
          <a:bodyPr wrap="square">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SA" sz="2800" b="0" i="0" u="none" strike="noStrike" kern="1200" cap="none" spc="0" normalizeH="0" baseline="0" noProof="0" dirty="0">
                <a:ln>
                  <a:noFill/>
                </a:ln>
                <a:solidFill>
                  <a:prstClr val="white"/>
                </a:solidFill>
                <a:effectLst>
                  <a:glow rad="101600">
                    <a:prstClr val="black"/>
                  </a:glow>
                  <a:outerShdw sx="1000" sy="1000" algn="ctr" rotWithShape="0">
                    <a:prstClr val="black"/>
                  </a:outerShdw>
                </a:effectLst>
                <a:uLnTx/>
                <a:uFillTx/>
                <a:latin typeface="Arial" panose="020B0604020202020204" pitchFamily="34" charset="0"/>
                <a:cs typeface="Arial" panose="020B0604020202020204" pitchFamily="34" charset="0"/>
              </a:rPr>
              <a:t>وتم وضع الجثة في تابوت ذهبي، وحمل القبر النقش. ويعتبر أحد أكثر زعماء العالم احتراما حتى الآن. كان يقاتل دائمًا جنبًا إلى جنب مع جنوده ولم يتركهم بمفردهم في ساحة المعركة</a:t>
            </a: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1F983771-2A2A-9243-B732-E941773CE743}"/>
              </a:ext>
            </a:extLst>
          </p:cNvPr>
          <p:cNvSpPr txBox="1"/>
          <p:nvPr/>
        </p:nvSpPr>
        <p:spPr>
          <a:xfrm>
            <a:off x="22561" y="5589240"/>
            <a:ext cx="9143998" cy="769441"/>
          </a:xfrm>
          <a:prstGeom prst="rect">
            <a:avLst/>
          </a:prstGeom>
          <a:noFill/>
        </p:spPr>
        <p:txBody>
          <a:bodyPr wrap="square" rtlCol="0">
            <a:spAutoFit/>
          </a:bodyP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nalecta" panose="02030706050802020602" pitchFamily="18" charset="0"/>
                <a:cs typeface="Arial" panose="020B0604020202020204" pitchFamily="34" charset="0"/>
              </a:rPr>
              <a:t>قبر كورش العظيم</a:t>
            </a:r>
          </a:p>
        </p:txBody>
      </p:sp>
    </p:spTree>
    <p:extLst>
      <p:ext uri="{BB962C8B-B14F-4D97-AF65-F5344CB8AC3E}">
        <p14:creationId xmlns:p14="http://schemas.microsoft.com/office/powerpoint/2010/main" val="3045981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320BC66-1E1B-A540-9CA6-C705D20428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512" y="-56024"/>
            <a:ext cx="9252520" cy="5204543"/>
          </a:xfrm>
          <a:prstGeom prst="rect">
            <a:avLst/>
          </a:prstGeom>
        </p:spPr>
      </p:pic>
      <p:pic>
        <p:nvPicPr>
          <p:cNvPr id="9" name="Picture 8">
            <a:extLst>
              <a:ext uri="{FF2B5EF4-FFF2-40B4-BE49-F238E27FC236}">
                <a16:creationId xmlns:a16="http://schemas.microsoft.com/office/drawing/2014/main" id="{5A3F3B4E-A4CD-B511-2EEF-99E661F275A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7509" y="-27384"/>
            <a:ext cx="8424935" cy="5616624"/>
          </a:xfrm>
          <a:prstGeom prst="rect">
            <a:avLst/>
          </a:prstGeom>
        </p:spPr>
      </p:pic>
      <p:sp>
        <p:nvSpPr>
          <p:cNvPr id="2" name="TextBox 1">
            <a:extLst>
              <a:ext uri="{FF2B5EF4-FFF2-40B4-BE49-F238E27FC236}">
                <a16:creationId xmlns:a16="http://schemas.microsoft.com/office/drawing/2014/main" id="{8C58A279-801E-4F42-B78D-C3B2A1B2F290}"/>
              </a:ext>
            </a:extLst>
          </p:cNvPr>
          <p:cNvSpPr txBox="1"/>
          <p:nvPr/>
        </p:nvSpPr>
        <p:spPr>
          <a:xfrm>
            <a:off x="108520" y="44624"/>
            <a:ext cx="9144000" cy="830997"/>
          </a:xfrm>
          <a:prstGeom prst="rect">
            <a:avLst/>
          </a:prstGeom>
          <a:noFill/>
        </p:spPr>
        <p:txBody>
          <a:bodyPr wrap="square" rtlCol="0">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SA" sz="4800" b="1" i="0" u="none" strike="noStrike" cap="none" normalizeH="0" baseline="0" dirty="0">
                <a:ln>
                  <a:noFill/>
                </a:ln>
                <a:effectLst>
                  <a:glow rad="228600">
                    <a:schemeClr val="accent4">
                      <a:satMod val="175000"/>
                      <a:alpha val="76874"/>
                    </a:schemeClr>
                  </a:glow>
                </a:effectLst>
                <a:latin typeface="Arial" panose="020B0604020202020204" pitchFamily="34" charset="0"/>
                <a:cs typeface="Arial" panose="020B0604020202020204" pitchFamily="34" charset="0"/>
              </a:rPr>
              <a:t>سياسات سايروس اسطوانة</a:t>
            </a:r>
          </a:p>
        </p:txBody>
      </p:sp>
      <p:sp>
        <p:nvSpPr>
          <p:cNvPr id="3" name="Rectangle 2">
            <a:extLst>
              <a:ext uri="{FF2B5EF4-FFF2-40B4-BE49-F238E27FC236}">
                <a16:creationId xmlns:a16="http://schemas.microsoft.com/office/drawing/2014/main" id="{1094BB7B-C974-C2BD-F0C4-4A7D8230DC79}"/>
              </a:ext>
            </a:extLst>
          </p:cNvPr>
          <p:cNvSpPr/>
          <p:nvPr/>
        </p:nvSpPr>
        <p:spPr bwMode="auto">
          <a:xfrm>
            <a:off x="327509" y="4509120"/>
            <a:ext cx="8424935" cy="2300560"/>
          </a:xfrm>
          <a:prstGeom prst="rect">
            <a:avLst/>
          </a:prstGeom>
          <a:solidFill>
            <a:schemeClr val="tx2"/>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ctr" anchorCtr="0" compatLnSpc="1">
            <a:prstTxWarp prst="textNoShape">
              <a:avLst/>
            </a:prstTxWarp>
            <a:spAutoFit/>
          </a:bodyPr>
          <a:lstStyle/>
          <a:p>
            <a:pPr marL="174625" marR="0" algn="r" defTabSz="914400" rtl="1" eaLnBrk="0" fontAlgn="base" latinLnBrk="0" hangingPunct="0">
              <a:lnSpc>
                <a:spcPct val="100000"/>
              </a:lnSpc>
              <a:spcBef>
                <a:spcPct val="0"/>
              </a:spcBef>
              <a:spcAft>
                <a:spcPct val="0"/>
              </a:spcAft>
              <a:buClrTx/>
              <a:buSzTx/>
              <a:buFontTx/>
              <a:buNone/>
            </a:pPr>
            <a:r>
              <a:rPr kumimoji="0" lang="ar-SA" sz="3600" b="1" i="0" u="none" strike="noStrike" cap="none" normalizeH="0" baseline="0" dirty="0">
                <a:ln>
                  <a:noFill/>
                </a:ln>
                <a:effectLst/>
                <a:latin typeface="Arial" panose="020B0604020202020204" pitchFamily="34" charset="0"/>
                <a:cs typeface="Arial" panose="020B0604020202020204" pitchFamily="34" charset="0"/>
              </a:rPr>
              <a:t>أنا كورش ملك الكون </a:t>
            </a:r>
            <a:r>
              <a:rPr kumimoji="0" lang="ar-SA" sz="3600" b="1" i="0" u="none" strike="noStrike" cap="none" normalizeH="0" baseline="0" dirty="0" err="1">
                <a:ln>
                  <a:noFill/>
                </a:ln>
                <a:effectLst/>
                <a:latin typeface="Arial" panose="020B0604020202020204" pitchFamily="34" charset="0"/>
                <a:cs typeface="Arial" panose="020B0604020202020204" pitchFamily="34" charset="0"/>
              </a:rPr>
              <a:t>نابونيدوس</a:t>
            </a:r>
            <a:r>
              <a:rPr kumimoji="0" lang="ar-SA" sz="3600" b="1" i="0" u="none" strike="noStrike" cap="none" normalizeH="0" baseline="0" dirty="0">
                <a:ln>
                  <a:noFill/>
                </a:ln>
                <a:effectLst/>
                <a:latin typeface="Arial" panose="020B0604020202020204" pitchFamily="34" charset="0"/>
                <a:cs typeface="Arial" panose="020B0604020202020204" pitchFamily="34" charset="0"/>
              </a:rPr>
              <a:t> الملك الذي لم يخاف مني. وبما أن آلهة الأراضي الأجنبية أنشأت </a:t>
            </a:r>
            <a:r>
              <a:rPr kumimoji="0" lang="ar-SA" sz="3600" b="1" i="0" u="none" strike="noStrike" cap="none" normalizeH="0" baseline="0" dirty="0" err="1">
                <a:ln>
                  <a:noFill/>
                </a:ln>
                <a:effectLst/>
                <a:latin typeface="Arial" panose="020B0604020202020204" pitchFamily="34" charset="0"/>
                <a:cs typeface="Arial" panose="020B0604020202020204" pitchFamily="34" charset="0"/>
              </a:rPr>
              <a:t>ملاذات</a:t>
            </a:r>
            <a:r>
              <a:rPr kumimoji="0" lang="ar-SA" sz="3600" b="1" i="0" u="none" strike="noStrike" cap="none" normalizeH="0" baseline="0" dirty="0">
                <a:ln>
                  <a:noFill/>
                </a:ln>
                <a:effectLst/>
                <a:latin typeface="Arial" panose="020B0604020202020204" pitchFamily="34" charset="0"/>
                <a:cs typeface="Arial" panose="020B0604020202020204" pitchFamily="34" charset="0"/>
              </a:rPr>
              <a:t> دائمة أصبحت الآن متداعية، فقد أعدت الناس إلى أراضيهم وخصصت المؤن لإعادة البناء.</a:t>
            </a:r>
          </a:p>
        </p:txBody>
      </p:sp>
      <p:sp>
        <p:nvSpPr>
          <p:cNvPr id="5" name="Oval 4">
            <a:extLst>
              <a:ext uri="{FF2B5EF4-FFF2-40B4-BE49-F238E27FC236}">
                <a16:creationId xmlns:a16="http://schemas.microsoft.com/office/drawing/2014/main" id="{BBD56014-223B-038D-799D-27347CC00632}"/>
              </a:ext>
            </a:extLst>
          </p:cNvPr>
          <p:cNvSpPr/>
          <p:nvPr/>
        </p:nvSpPr>
        <p:spPr bwMode="auto">
          <a:xfrm>
            <a:off x="669486" y="1120398"/>
            <a:ext cx="7740979" cy="1171606"/>
          </a:xfrm>
          <a:prstGeom prst="ellipse">
            <a:avLst/>
          </a:prstGeom>
          <a:noFill/>
        </p:spPr>
        <p:txBody>
          <a:bodyPr wrap="square" rtlCol="0">
            <a:spAutoFit/>
          </a:bodyPr>
          <a:lstStyle/>
          <a:p>
            <a:pPr algn="ctr" defTabSz="914400" eaLnBrk="0" hangingPunct="0"/>
            <a:r>
              <a:rPr lang="ar-SA" sz="4800" b="1" dirty="0">
                <a:solidFill>
                  <a:srgbClr val="FFC000"/>
                </a:solidFill>
                <a:effectLst>
                  <a:glow rad="228600">
                    <a:schemeClr val="accent4">
                      <a:satMod val="175000"/>
                      <a:alpha val="76874"/>
                    </a:schemeClr>
                  </a:glow>
                </a:effectLst>
                <a:latin typeface="Arial" panose="020B0604020202020204" pitchFamily="34" charset="0"/>
                <a:cs typeface="Arial" panose="020B0604020202020204" pitchFamily="34" charset="0"/>
              </a:rPr>
              <a:t>كوري العظيمة</a:t>
            </a:r>
            <a:endParaRPr lang="en-US" sz="4800" b="1" dirty="0">
              <a:solidFill>
                <a:srgbClr val="FFC000"/>
              </a:solidFill>
              <a:effectLst>
                <a:glow rad="228600">
                  <a:schemeClr val="accent4">
                    <a:satMod val="175000"/>
                    <a:alpha val="76874"/>
                  </a:schemeClr>
                </a:glow>
              </a:effectLst>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33F40CBD-E700-F26F-951C-76E6E9E0EA3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7509" y="7057725"/>
            <a:ext cx="7957003" cy="4474044"/>
          </a:xfrm>
          <a:prstGeom prst="rect">
            <a:avLst/>
          </a:prstGeom>
          <a:effectLst>
            <a:outerShdw blurRad="266700" dist="50800" dir="5040000" sx="102000" sy="102000" algn="ctr" rotWithShape="0">
              <a:schemeClr val="tx1"/>
            </a:outerShdw>
          </a:effectLst>
        </p:spPr>
      </p:pic>
    </p:spTree>
    <p:extLst>
      <p:ext uri="{BB962C8B-B14F-4D97-AF65-F5344CB8AC3E}">
        <p14:creationId xmlns:p14="http://schemas.microsoft.com/office/powerpoint/2010/main" val="2132455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linds(horizont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70" name="Picture 1"/>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1506" name="Text Box 2"/>
          <p:cNvSpPr txBox="1">
            <a:spLocks noChangeArrowheads="1"/>
          </p:cNvSpPr>
          <p:nvPr/>
        </p:nvSpPr>
        <p:spPr bwMode="auto">
          <a:xfrm>
            <a:off x="1692275" y="1795463"/>
            <a:ext cx="5832475" cy="3167062"/>
          </a:xfrm>
          <a:prstGeom prst="rect">
            <a:avLst/>
          </a:prstGeom>
          <a:noFill/>
          <a:ln w="9525">
            <a:noFill/>
            <a:round/>
            <a:headEnd/>
            <a:tailEnd/>
          </a:ln>
          <a:effectLst/>
        </p:spPr>
        <p:txBody>
          <a:bodyPr lIns="81639" tIns="40820" rIns="81639" bIns="40820"/>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marL="0" marR="0" lvl="0" indent="0" algn="ctr" defTabSz="449263" rtl="1" eaLnBrk="1" fontAlgn="base" latinLnBrk="0" hangingPunct="1">
              <a:lnSpc>
                <a:spcPct val="93000"/>
              </a:lnSpc>
              <a:spcBef>
                <a:spcPct val="0"/>
              </a:spcBef>
              <a:spcAft>
                <a:spcPct val="0"/>
              </a:spcAft>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ar-JO"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اعتقد البابليون أن النجوم هي التي وجهت مصير الناس وأحداثهم على الأرض.</a:t>
            </a:r>
            <a:endParaRPr kumimoji="0" lang="en-GB"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259510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D6B945A-09FC-1A44-8052-5499537C6B63}"/>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l="11069" r="13234"/>
          <a:stretch/>
        </p:blipFill>
        <p:spPr>
          <a:xfrm>
            <a:off x="0" y="30057"/>
            <a:ext cx="9144000" cy="6827943"/>
          </a:xfrm>
          <a:prstGeom prst="rect">
            <a:avLst/>
          </a:prstGeom>
        </p:spPr>
      </p:pic>
      <p:sp>
        <p:nvSpPr>
          <p:cNvPr id="4" name="Rectangle 3">
            <a:extLst>
              <a:ext uri="{FF2B5EF4-FFF2-40B4-BE49-F238E27FC236}">
                <a16:creationId xmlns:a16="http://schemas.microsoft.com/office/drawing/2014/main" id="{8B1B759A-5026-8542-BCB3-F6642D69D329}"/>
              </a:ext>
            </a:extLst>
          </p:cNvPr>
          <p:cNvSpPr/>
          <p:nvPr/>
        </p:nvSpPr>
        <p:spPr>
          <a:xfrm>
            <a:off x="162045" y="8139"/>
            <a:ext cx="8819909" cy="4524315"/>
          </a:xfrm>
          <a:prstGeom prst="rect">
            <a:avLst/>
          </a:prstGeom>
        </p:spPr>
        <p:txBody>
          <a:bodyPr wrap="square">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glow rad="228600">
                    <a:schemeClr val="accent4">
                      <a:satMod val="175000"/>
                      <a:alpha val="84000"/>
                    </a:schemeClr>
                  </a:glow>
                </a:effectLst>
                <a:uLnTx/>
                <a:uFillTx/>
                <a:latin typeface="Arial" panose="020B0604020202020204" pitchFamily="34" charset="0"/>
                <a:cs typeface="Arial" panose="020B0604020202020204" pitchFamily="34" charset="0"/>
              </a:rPr>
              <a:t>الآن بعد أن وضعت تاج مملكة فارس وبابل وأمم الجهات الأربع على الرأس بعون الله أعلن أنني سأحترم تقاليد وعادات وأديان شعوب إمبراطوريتي ولن أدعها أبدًا جميع حكامي ومرؤوسي ينظرون إليهم بازدراء أو يهينونهم حتى أعيش. من الآن فصاعدًا، وإلى أن يمنحني الله نعمة المملكة، لن أفرض مملكتي على أي دولة. ولكل منهم الحرية في قبوله، وإذا رفضه أي منهم، فلن أقرر أبدًا الحرب من أجل الحكم. حتى أصبح ملكًا لفارس وبابل وأمم الجهات الأربعة، لن أسمح لأحد أن يظلم أحدًا، وإذا حدث ذلك، فسوف أستعيد حقه وأعاقب الظالم.</a:t>
            </a:r>
            <a:endParaRPr kumimoji="0" lang="en-US" sz="3200" b="1" i="0" u="none" strike="noStrike" kern="1200" cap="none" spc="0" normalizeH="0" baseline="0" noProof="0" dirty="0">
              <a:ln>
                <a:noFill/>
              </a:ln>
              <a:solidFill>
                <a:srgbClr val="FFFFFF"/>
              </a:solidFill>
              <a:effectLst>
                <a:glow rad="228600">
                  <a:schemeClr val="accent4">
                    <a:satMod val="175000"/>
                    <a:alpha val="84000"/>
                  </a:schemeClr>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15823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D6B945A-09FC-1A44-8052-5499537C6B63}"/>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l="11069" r="13234"/>
          <a:stretch/>
        </p:blipFill>
        <p:spPr>
          <a:xfrm>
            <a:off x="0" y="30057"/>
            <a:ext cx="9144000" cy="6827943"/>
          </a:xfrm>
          <a:prstGeom prst="rect">
            <a:avLst/>
          </a:prstGeom>
        </p:spPr>
      </p:pic>
      <p:sp>
        <p:nvSpPr>
          <p:cNvPr id="5" name="Rectangle 4">
            <a:extLst>
              <a:ext uri="{FF2B5EF4-FFF2-40B4-BE49-F238E27FC236}">
                <a16:creationId xmlns:a16="http://schemas.microsoft.com/office/drawing/2014/main" id="{4AA76E5B-3990-1C42-96F8-10042A49FE3C}"/>
              </a:ext>
            </a:extLst>
          </p:cNvPr>
          <p:cNvSpPr/>
          <p:nvPr/>
        </p:nvSpPr>
        <p:spPr>
          <a:xfrm>
            <a:off x="162045" y="548680"/>
            <a:ext cx="8819909" cy="5016758"/>
          </a:xfrm>
          <a:prstGeom prst="rect">
            <a:avLst/>
          </a:prstGeom>
        </p:spPr>
        <p:txBody>
          <a:bodyPr wrap="square">
            <a:spAutoFit/>
          </a:bodyPr>
          <a:lstStyle/>
          <a:p>
            <a:pPr algn="r" rtl="1"/>
            <a:r>
              <a:rPr lang="ar-SA" sz="3200" b="1" dirty="0">
                <a:solidFill>
                  <a:srgbClr val="FFFFFF"/>
                </a:solidFill>
                <a:effectLst>
                  <a:glow rad="228600">
                    <a:schemeClr val="accent4">
                      <a:satMod val="175000"/>
                      <a:alpha val="84000"/>
                    </a:schemeClr>
                  </a:glow>
                </a:effectLst>
                <a:latin typeface="Arial" panose="020B0604020202020204" pitchFamily="34" charset="0"/>
                <a:cs typeface="Arial" panose="020B0604020202020204" pitchFamily="34" charset="0"/>
              </a:rPr>
              <a:t>"وحتى أصبح الملك، لن أسمح أبدًا لأي شخص بالاستيلاء على ممتلكات الآخرين المنقولة والأرضية بالقوة أو دون تعويض. [بينما] أنا على قيد الحياة، سأمنع العمل القسري غير مدفوع الأجر. واليوم أعلن أن كل شخص حر في اختيار دينه. يتمتع الناس بحرية العيش في جميع المناطق وشغل وظيفة بشرط ألا ينتهكوا أبدًا حقوق الآخرين. لا يمكن معاقبة أي شخص على أخطاء أقاربه. أنا أمنع العبودية، والحكام والمرؤوسون ملتزمون بحظر تبادل الرجال والنساء كعبيد داخل مناطق حكمهم. يجب إبادة مثل هذه التقاليد في جميع أنحاء العالم. وأسأل الله أن يوفقني في أداء التزاماتي تجاه أمم فارس وبابل وذوي الجهات الأربعة."</a:t>
            </a:r>
            <a:endParaRPr lang="en-US" sz="3200" b="1" dirty="0">
              <a:solidFill>
                <a:srgbClr val="FFFFFF"/>
              </a:solidFill>
              <a:effectLst>
                <a:glow rad="228600">
                  <a:schemeClr val="accent4">
                    <a:satMod val="175000"/>
                    <a:alpha val="84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16403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WordArt 1"/>
          <p:cNvSpPr>
            <a:spLocks noChangeArrowheads="1" noChangeShapeType="1" noTextEdit="1"/>
          </p:cNvSpPr>
          <p:nvPr/>
        </p:nvSpPr>
        <p:spPr bwMode="auto">
          <a:xfrm>
            <a:off x="1981200" y="141288"/>
            <a:ext cx="4953000" cy="990600"/>
          </a:xfrm>
          <a:prstGeom prst="rect">
            <a:avLst/>
          </a:prstGeom>
        </p:spPr>
        <p:txBody>
          <a:bodyPr wrap="none" fromWordArt="1">
            <a:prstTxWarp prst="textFadeUp">
              <a:avLst>
                <a:gd name="adj" fmla="val 9991"/>
              </a:avLst>
            </a:prstTxWarp>
          </a:bodyP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12600">
                  <a:solidFill>
                    <a:srgbClr val="B2B2B2"/>
                  </a:solidFill>
                  <a:miter lim="800000"/>
                  <a:headEnd/>
                  <a:tailEnd/>
                </a:ln>
                <a:gradFill rotWithShape="1">
                  <a:gsLst>
                    <a:gs pos="0">
                      <a:srgbClr val="520402"/>
                    </a:gs>
                    <a:gs pos="100000">
                      <a:srgbClr val="FFCC00"/>
                    </a:gs>
                  </a:gsLst>
                  <a:lin ang="5400000" scaled="1"/>
                </a:gradFill>
                <a:effectLst>
                  <a:outerShdw dist="17819" dir="2700000" algn="ctr" rotWithShape="0">
                    <a:srgbClr val="875B0D">
                      <a:alpha val="75014"/>
                    </a:srgbClr>
                  </a:outerShdw>
                </a:effectLst>
                <a:uLnTx/>
                <a:uFillTx/>
                <a:latin typeface="Arial" panose="020B0604020202020204" pitchFamily="34" charset="0"/>
                <a:ea typeface="MS PGothic" pitchFamily="34" charset="-128"/>
                <a:cs typeface="Arial" panose="020B0604020202020204" pitchFamily="34" charset="0"/>
              </a:rPr>
              <a:t>نبوات مدهشة</a:t>
            </a:r>
            <a:endParaRPr kumimoji="0" lang="en-US" sz="3600" b="0" i="0" u="none" strike="noStrike" kern="10" cap="none" spc="0" normalizeH="0" baseline="0" noProof="0" dirty="0">
              <a:ln w="12600">
                <a:solidFill>
                  <a:srgbClr val="B2B2B2"/>
                </a:solidFill>
                <a:miter lim="800000"/>
                <a:headEnd/>
                <a:tailEnd/>
              </a:ln>
              <a:gradFill rotWithShape="1">
                <a:gsLst>
                  <a:gs pos="0">
                    <a:srgbClr val="520402"/>
                  </a:gs>
                  <a:gs pos="100000">
                    <a:srgbClr val="FFCC00"/>
                  </a:gs>
                </a:gsLst>
                <a:lin ang="5400000" scaled="1"/>
              </a:gradFill>
              <a:effectLst>
                <a:outerShdw dist="17819" dir="2700000" algn="ctr" rotWithShape="0">
                  <a:srgbClr val="875B0D">
                    <a:alpha val="75014"/>
                  </a:srgbClr>
                </a:outerShdw>
              </a:effectLst>
              <a:uLnTx/>
              <a:uFillTx/>
              <a:latin typeface="Arial" panose="020B0604020202020204" pitchFamily="34" charset="0"/>
              <a:ea typeface="MS PGothic" pitchFamily="34" charset="-128"/>
              <a:cs typeface="Arial" panose="020B0604020202020204" pitchFamily="34" charset="0"/>
            </a:endParaRPr>
          </a:p>
        </p:txBody>
      </p:sp>
      <p:sp>
        <p:nvSpPr>
          <p:cNvPr id="34818" name="AutoShape 2"/>
          <p:cNvSpPr>
            <a:spLocks noChangeArrowheads="1"/>
          </p:cNvSpPr>
          <p:nvPr/>
        </p:nvSpPr>
        <p:spPr bwMode="auto">
          <a:xfrm>
            <a:off x="3429000" y="1828800"/>
            <a:ext cx="2286000" cy="2667000"/>
          </a:xfrm>
          <a:prstGeom prst="rightArrowCallout">
            <a:avLst>
              <a:gd name="adj1" fmla="val 29167"/>
              <a:gd name="adj2" fmla="val 29167"/>
              <a:gd name="adj3" fmla="val 16667"/>
              <a:gd name="adj4" fmla="val 66667"/>
            </a:avLst>
          </a:prstGeom>
          <a:solidFill>
            <a:srgbClr val="00CC99"/>
          </a:solidFill>
          <a:ln w="9360">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Geneva"/>
            </a:endParaRPr>
          </a:p>
        </p:txBody>
      </p:sp>
      <p:sp>
        <p:nvSpPr>
          <p:cNvPr id="34819" name="Text Box 3"/>
          <p:cNvSpPr txBox="1">
            <a:spLocks noChangeArrowheads="1"/>
          </p:cNvSpPr>
          <p:nvPr/>
        </p:nvSpPr>
        <p:spPr bwMode="auto">
          <a:xfrm>
            <a:off x="3962400" y="2819400"/>
            <a:ext cx="588963" cy="581025"/>
          </a:xfrm>
          <a:prstGeom prst="rect">
            <a:avLst/>
          </a:prstGeom>
          <a:noFill/>
          <a:ln w="9525">
            <a:noFill/>
            <a:miter lim="800000"/>
            <a:headEnd/>
            <a:tailEnd/>
          </a:ln>
        </p:spPr>
        <p:txBody>
          <a:bodyPr wrap="none" lIns="90000" tIns="46800" rIns="90000" bIns="46800">
            <a:spAutoFit/>
          </a:bodyPr>
          <a:lstStyle/>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200" b="1" i="0" u="none" strike="noStrike" kern="1200" cap="none" spc="0" normalizeH="0" baseline="0" noProof="0">
                <a:ln>
                  <a:noFill/>
                </a:ln>
                <a:solidFill>
                  <a:srgbClr val="000000"/>
                </a:solidFill>
                <a:effectLst/>
                <a:uLnTx/>
                <a:uFillTx/>
                <a:latin typeface="Times New Roman" pitchFamily="18" charset="0"/>
                <a:ea typeface="Geneva"/>
              </a:rPr>
              <a:t>??</a:t>
            </a:r>
          </a:p>
        </p:txBody>
      </p:sp>
      <p:pic>
        <p:nvPicPr>
          <p:cNvPr id="299013" name="Picture 4"/>
          <p:cNvPicPr>
            <a:picLocks noChangeAspect="1" noChangeArrowheads="1"/>
          </p:cNvPicPr>
          <p:nvPr/>
        </p:nvPicPr>
        <p:blipFill>
          <a:blip r:embed="rId3" cstate="print"/>
          <a:srcRect/>
          <a:stretch>
            <a:fillRect/>
          </a:stretch>
        </p:blipFill>
        <p:spPr bwMode="auto">
          <a:xfrm>
            <a:off x="533400" y="1295400"/>
            <a:ext cx="2540000" cy="3454400"/>
          </a:xfrm>
          <a:prstGeom prst="rect">
            <a:avLst/>
          </a:prstGeom>
          <a:noFill/>
          <a:ln w="9525">
            <a:noFill/>
            <a:miter lim="800000"/>
            <a:headEnd/>
            <a:tailEnd/>
          </a:ln>
        </p:spPr>
      </p:pic>
      <p:pic>
        <p:nvPicPr>
          <p:cNvPr id="34821" name="Picture 5"/>
          <p:cNvPicPr>
            <a:picLocks noChangeAspect="1" noChangeArrowheads="1"/>
          </p:cNvPicPr>
          <p:nvPr/>
        </p:nvPicPr>
        <p:blipFill>
          <a:blip r:embed="rId4" cstate="print"/>
          <a:srcRect/>
          <a:stretch>
            <a:fillRect/>
          </a:stretch>
        </p:blipFill>
        <p:spPr bwMode="auto">
          <a:xfrm>
            <a:off x="5783263" y="1219200"/>
            <a:ext cx="2516187" cy="3581400"/>
          </a:xfrm>
          <a:prstGeom prst="rect">
            <a:avLst/>
          </a:prstGeom>
          <a:noFill/>
          <a:ln w="9525">
            <a:noFill/>
            <a:miter lim="800000"/>
            <a:headEnd/>
            <a:tailEnd/>
          </a:ln>
        </p:spPr>
      </p:pic>
      <p:sp>
        <p:nvSpPr>
          <p:cNvPr id="34822" name="Text Box 6"/>
          <p:cNvSpPr txBox="1">
            <a:spLocks noChangeArrowheads="1"/>
          </p:cNvSpPr>
          <p:nvPr/>
        </p:nvSpPr>
        <p:spPr bwMode="auto">
          <a:xfrm>
            <a:off x="0" y="5921375"/>
            <a:ext cx="9144000" cy="710067"/>
          </a:xfrm>
          <a:prstGeom prst="rect">
            <a:avLst/>
          </a:prstGeom>
          <a:noFill/>
          <a:ln w="9525">
            <a:noFill/>
            <a:miter lim="800000"/>
            <a:headEnd/>
            <a:tailEnd/>
          </a:ln>
        </p:spPr>
        <p:txBody>
          <a:bodyPr lIns="90000" tIns="46800" rIns="90000" bIns="46800">
            <a:spAutoFit/>
          </a:bodyPr>
          <a:lstStyle/>
          <a:p>
            <a:pPr marL="0" marR="0" lvl="0" indent="0" algn="ctr" defTabSz="449263" rtl="1"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000" b="1"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هل سمعت عن </a:t>
            </a:r>
            <a:r>
              <a:rPr kumimoji="0" lang="ar-JO" sz="2000" b="1" i="0" u="none" strike="noStrike" kern="1200" cap="none" spc="0" normalizeH="0" baseline="0" noProof="0" dirty="0" err="1">
                <a:ln>
                  <a:noFill/>
                </a:ln>
                <a:solidFill>
                  <a:srgbClr val="FFFFFF"/>
                </a:solidFill>
                <a:effectLst/>
                <a:uLnTx/>
                <a:uFillTx/>
                <a:latin typeface="Arial" pitchFamily="34" charset="0"/>
                <a:ea typeface="MS PGothic" pitchFamily="34" charset="-128"/>
                <a:cs typeface="Arial" pitchFamily="34" charset="0"/>
              </a:rPr>
              <a:t>رافلز</a:t>
            </a:r>
            <a:r>
              <a:rPr kumimoji="0" lang="ar-JO" sz="2000" b="1"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 الذي كتب عن لي قبل وجوده 140 سنة ( انتبهوا رجل يدعى لي سيقوم ليجعل سنغافورة بلداً مهماً </a:t>
            </a:r>
            <a:endParaRPr kumimoji="0" lang="en-GB" sz="2000" b="1"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endParaRPr>
          </a:p>
        </p:txBody>
      </p:sp>
      <p:sp>
        <p:nvSpPr>
          <p:cNvPr id="34823" name="Text Box 7"/>
          <p:cNvSpPr txBox="1">
            <a:spLocks noChangeArrowheads="1"/>
          </p:cNvSpPr>
          <p:nvPr/>
        </p:nvSpPr>
        <p:spPr bwMode="auto">
          <a:xfrm>
            <a:off x="5429250" y="4724400"/>
            <a:ext cx="3095625" cy="956288"/>
          </a:xfrm>
          <a:prstGeom prst="rect">
            <a:avLst/>
          </a:prstGeom>
          <a:solidFill>
            <a:srgbClr val="003704"/>
          </a:solid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1" eaLnBrk="1" fontAlgn="base" latinLnBrk="0" hangingPunct="1">
              <a:lnSpc>
                <a:spcPct val="100000"/>
              </a:lnSpc>
              <a:spcBef>
                <a:spcPts val="1750"/>
              </a:spcBef>
              <a:spcAft>
                <a:spcPct val="0"/>
              </a:spcAft>
              <a:buClr>
                <a:srgbClr val="FFFF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Times New Roman" charset="0"/>
              </a:rPr>
              <a:t>لي كوان </a:t>
            </a:r>
            <a:r>
              <a:rPr kumimoji="0" lang="ar-JO" sz="2800" b="1" i="0" u="none" strike="noStrike" kern="1200" cap="none" spc="0" normalizeH="0" baseline="0" noProof="0" dirty="0" err="1">
                <a:ln>
                  <a:noFill/>
                </a:ln>
                <a:solidFill>
                  <a:srgbClr val="FFFF00"/>
                </a:solidFill>
                <a:effectLst>
                  <a:outerShdw blurRad="38100" dist="38100" dir="2700000" algn="tl">
                    <a:srgbClr val="000000"/>
                  </a:outerShdw>
                </a:effectLst>
                <a:uLnTx/>
                <a:uFillTx/>
                <a:latin typeface="Arial" charset="0"/>
                <a:ea typeface="ＭＳ Ｐゴシック" charset="0"/>
                <a:cs typeface="Times New Roman" charset="0"/>
              </a:rPr>
              <a:t>يو</a:t>
            </a:r>
            <a:r>
              <a:rPr kumimoji="0" lang="ar-JO"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Times New Roman" charset="0"/>
              </a:rPr>
              <a:t>       </a:t>
            </a:r>
            <a:r>
              <a:rPr kumimoji="0" lang="en-GB"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Times New Roman" charset="0"/>
              </a:rPr>
              <a:t>(1959)</a:t>
            </a:r>
          </a:p>
        </p:txBody>
      </p:sp>
      <p:sp>
        <p:nvSpPr>
          <p:cNvPr id="34824" name="Text Box 8"/>
          <p:cNvSpPr txBox="1">
            <a:spLocks noChangeArrowheads="1"/>
          </p:cNvSpPr>
          <p:nvPr/>
        </p:nvSpPr>
        <p:spPr bwMode="auto">
          <a:xfrm>
            <a:off x="533400" y="4724400"/>
            <a:ext cx="2743200" cy="956288"/>
          </a:xfrm>
          <a:prstGeom prst="rect">
            <a:avLst/>
          </a:prstGeom>
          <a:solidFill>
            <a:srgbClr val="FF3300"/>
          </a:solid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1" eaLnBrk="1" fontAlgn="base" latinLnBrk="0" hangingPunct="1">
              <a:lnSpc>
                <a:spcPct val="100000"/>
              </a:lnSpc>
              <a:spcBef>
                <a:spcPts val="1750"/>
              </a:spcBef>
              <a:spcAft>
                <a:spcPct val="0"/>
              </a:spcAft>
              <a:buClr>
                <a:srgbClr val="F5F5F2"/>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dirty="0" err="1">
                <a:ln>
                  <a:noFill/>
                </a:ln>
                <a:solidFill>
                  <a:srgbClr val="F5F5F2"/>
                </a:solidFill>
                <a:effectLst>
                  <a:outerShdw blurRad="38100" dist="38100" dir="2700000" algn="tl">
                    <a:srgbClr val="000000"/>
                  </a:outerShdw>
                </a:effectLst>
                <a:uLnTx/>
                <a:uFillTx/>
                <a:latin typeface="Arial" charset="0"/>
                <a:ea typeface="ＭＳ Ｐゴシック" charset="0"/>
                <a:cs typeface="Arial" charset="0"/>
              </a:rPr>
              <a:t>ستامفورد</a:t>
            </a:r>
            <a:r>
              <a:rPr kumimoji="0" lang="ar-JO" sz="2800" b="1" i="0" u="none" strike="noStrike" kern="1200" cap="none" spc="0" normalizeH="0" baseline="0" noProof="0" dirty="0">
                <a:ln>
                  <a:noFill/>
                </a:ln>
                <a:solidFill>
                  <a:srgbClr val="F5F5F2"/>
                </a:solidFill>
                <a:effectLst>
                  <a:outerShdw blurRad="38100" dist="38100" dir="2700000" algn="tl">
                    <a:srgbClr val="000000"/>
                  </a:outerShdw>
                </a:effectLst>
                <a:uLnTx/>
                <a:uFillTx/>
                <a:latin typeface="Arial" charset="0"/>
                <a:ea typeface="ＭＳ Ｐゴシック" charset="0"/>
                <a:cs typeface="Arial" charset="0"/>
              </a:rPr>
              <a:t> </a:t>
            </a:r>
            <a:r>
              <a:rPr kumimoji="0" lang="ar-JO" sz="2800" b="1" i="0" u="none" strike="noStrike" kern="1200" cap="none" spc="0" normalizeH="0" baseline="0" noProof="0" dirty="0" err="1">
                <a:ln>
                  <a:noFill/>
                </a:ln>
                <a:solidFill>
                  <a:srgbClr val="F5F5F2"/>
                </a:solidFill>
                <a:effectLst>
                  <a:outerShdw blurRad="38100" dist="38100" dir="2700000" algn="tl">
                    <a:srgbClr val="000000"/>
                  </a:outerShdw>
                </a:effectLst>
                <a:uLnTx/>
                <a:uFillTx/>
                <a:latin typeface="Arial" charset="0"/>
                <a:ea typeface="ＭＳ Ｐゴシック" charset="0"/>
                <a:cs typeface="Arial" charset="0"/>
              </a:rPr>
              <a:t>رافلز</a:t>
            </a:r>
            <a:r>
              <a:rPr kumimoji="0" lang="ar-JO" sz="2800" b="1" i="0" u="none" strike="noStrike" kern="1200" cap="none" spc="0" normalizeH="0" baseline="0" noProof="0" dirty="0">
                <a:ln>
                  <a:noFill/>
                </a:ln>
                <a:solidFill>
                  <a:srgbClr val="F5F5F2"/>
                </a:solidFill>
                <a:effectLst>
                  <a:outerShdw blurRad="38100" dist="38100" dir="2700000" algn="tl">
                    <a:srgbClr val="000000"/>
                  </a:outerShdw>
                </a:effectLst>
                <a:uLnTx/>
                <a:uFillTx/>
                <a:latin typeface="Arial" charset="0"/>
                <a:ea typeface="ＭＳ Ｐゴシック" charset="0"/>
                <a:cs typeface="Arial" charset="0"/>
              </a:rPr>
              <a:t>       ( 1819 )</a:t>
            </a:r>
            <a:endParaRPr kumimoji="0" lang="en-GB" sz="2800" b="1" i="0" u="none" strike="noStrike" kern="1200" cap="none" spc="0" normalizeH="0" baseline="0" noProof="0" dirty="0">
              <a:ln>
                <a:noFill/>
              </a:ln>
              <a:solidFill>
                <a:srgbClr val="F5F5F2"/>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299018" name="Text Box 9"/>
          <p:cNvSpPr txBox="1">
            <a:spLocks noChangeArrowheads="1"/>
          </p:cNvSpPr>
          <p:nvPr/>
        </p:nvSpPr>
        <p:spPr bwMode="auto">
          <a:xfrm>
            <a:off x="8413750" y="55563"/>
            <a:ext cx="722313" cy="460375"/>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ts val="150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460</a:t>
            </a:r>
            <a:endParaRPr kumimoji="0" lang="en-GB" sz="2400" b="1"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endParaRPr>
          </a:p>
        </p:txBody>
      </p:sp>
    </p:spTree>
    <p:extLst>
      <p:ext uri="{BB962C8B-B14F-4D97-AF65-F5344CB8AC3E}">
        <p14:creationId xmlns:p14="http://schemas.microsoft.com/office/powerpoint/2010/main" val="417066396"/>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grpId="0" nodeType="clickEffect">
                                  <p:stCondLst>
                                    <p:cond delay="0"/>
                                  </p:stCondLst>
                                  <p:childTnLst>
                                    <p:set>
                                      <p:cBhvr additive="repl">
                                        <p:cTn id="6" dur="1" fill="hold">
                                          <p:stCondLst>
                                            <p:cond delay="0"/>
                                          </p:stCondLst>
                                        </p:cTn>
                                        <p:tgtEl>
                                          <p:spTgt spid="34818"/>
                                        </p:tgtEl>
                                        <p:attrNameLst>
                                          <p:attrName>style.visibility</p:attrName>
                                        </p:attrNameLst>
                                      </p:cBhvr>
                                      <p:to>
                                        <p:strVal val="visible"/>
                                      </p:to>
                                    </p:set>
                                    <p:animEffect transition="in" filter="fade">
                                      <p:cBhvr additive="repl">
                                        <p:cTn id="7" dur="500"/>
                                        <p:tgtEl>
                                          <p:spTgt spid="34818"/>
                                        </p:tgtEl>
                                      </p:cBhvr>
                                    </p:animEffect>
                                  </p:childTnLst>
                                </p:cTn>
                              </p:par>
                            </p:childTnLst>
                          </p:cTn>
                        </p:par>
                        <p:par>
                          <p:cTn id="8" fill="hold" nodeType="afterGroup">
                            <p:stCondLst>
                              <p:cond delay="500"/>
                            </p:stCondLst>
                            <p:childTnLst>
                              <p:par>
                                <p:cTn id="9" presetID="10" presetClass="entr" fill="hold" nodeType="afterEffect">
                                  <p:stCondLst>
                                    <p:cond delay="0"/>
                                  </p:stCondLst>
                                  <p:childTnLst>
                                    <p:set>
                                      <p:cBhvr additive="repl">
                                        <p:cTn id="10" dur="1" fill="hold">
                                          <p:stCondLst>
                                            <p:cond delay="0"/>
                                          </p:stCondLst>
                                        </p:cTn>
                                        <p:tgtEl>
                                          <p:spTgt spid="34819"/>
                                        </p:tgtEl>
                                        <p:attrNameLst>
                                          <p:attrName>style.visibility</p:attrName>
                                        </p:attrNameLst>
                                      </p:cBhvr>
                                      <p:to>
                                        <p:strVal val="visible"/>
                                      </p:to>
                                    </p:set>
                                    <p:animEffect transition="in" filter="fade">
                                      <p:cBhvr additive="repl">
                                        <p:cTn id="11" dur="500"/>
                                        <p:tgtEl>
                                          <p:spTgt spid="3481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fill="hold" nodeType="clickEffect">
                                  <p:stCondLst>
                                    <p:cond delay="0"/>
                                  </p:stCondLst>
                                  <p:childTnLst>
                                    <p:set>
                                      <p:cBhvr additive="repl">
                                        <p:cTn id="15" dur="1" fill="hold">
                                          <p:stCondLst>
                                            <p:cond delay="0"/>
                                          </p:stCondLst>
                                        </p:cTn>
                                        <p:tgtEl>
                                          <p:spTgt spid="34821"/>
                                        </p:tgtEl>
                                        <p:attrNameLst>
                                          <p:attrName>style.visibility</p:attrName>
                                        </p:attrNameLst>
                                      </p:cBhvr>
                                      <p:to>
                                        <p:strVal val="visible"/>
                                      </p:to>
                                    </p:set>
                                    <p:animEffect transition="in" filter="fade">
                                      <p:cBhvr additive="repl">
                                        <p:cTn id="16" dur="500"/>
                                        <p:tgtEl>
                                          <p:spTgt spid="34821"/>
                                        </p:tgtEl>
                                      </p:cBhvr>
                                    </p:animEffect>
                                  </p:childTnLst>
                                </p:cTn>
                              </p:par>
                            </p:childTnLst>
                          </p:cTn>
                        </p:par>
                        <p:par>
                          <p:cTn id="17" fill="hold" nodeType="afterGroup">
                            <p:stCondLst>
                              <p:cond delay="500"/>
                            </p:stCondLst>
                            <p:childTnLst>
                              <p:par>
                                <p:cTn id="18" presetID="10" presetClass="entr" fill="hold" nodeType="afterEffect">
                                  <p:stCondLst>
                                    <p:cond delay="0"/>
                                  </p:stCondLst>
                                  <p:childTnLst>
                                    <p:set>
                                      <p:cBhvr additive="repl">
                                        <p:cTn id="19" dur="1" fill="hold">
                                          <p:stCondLst>
                                            <p:cond delay="0"/>
                                          </p:stCondLst>
                                        </p:cTn>
                                        <p:tgtEl>
                                          <p:spTgt spid="34823"/>
                                        </p:tgtEl>
                                        <p:attrNameLst>
                                          <p:attrName>style.visibility</p:attrName>
                                        </p:attrNameLst>
                                      </p:cBhvr>
                                      <p:to>
                                        <p:strVal val="visible"/>
                                      </p:to>
                                    </p:set>
                                    <p:animEffect transition="in" filter="fade">
                                      <p:cBhvr additive="repl">
                                        <p:cTn id="20" dur="500"/>
                                        <p:tgtEl>
                                          <p:spTgt spid="3482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fill="hold" nodeType="clickEffect">
                                  <p:stCondLst>
                                    <p:cond delay="0"/>
                                  </p:stCondLst>
                                  <p:childTnLst>
                                    <p:set>
                                      <p:cBhvr additive="repl">
                                        <p:cTn id="24" dur="1" fill="hold">
                                          <p:stCondLst>
                                            <p:cond delay="0"/>
                                          </p:stCondLst>
                                        </p:cTn>
                                        <p:tgtEl>
                                          <p:spTgt spid="348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Text Box 1"/>
          <p:cNvSpPr txBox="1">
            <a:spLocks noChangeArrowheads="1"/>
          </p:cNvSpPr>
          <p:nvPr/>
        </p:nvSpPr>
        <p:spPr bwMode="auto">
          <a:xfrm>
            <a:off x="6096000" y="603250"/>
            <a:ext cx="1905000" cy="3443288"/>
          </a:xfrm>
          <a:prstGeom prst="rect">
            <a:avLst/>
          </a:prstGeom>
          <a:noFill/>
          <a:ln w="9525">
            <a:noFill/>
            <a:miter lim="800000"/>
            <a:headEnd/>
            <a:tailEnd/>
          </a:ln>
        </p:spPr>
        <p:txBody>
          <a:bodyPr anchor="ctr"/>
          <a:lstStyle/>
          <a:p>
            <a:pPr marL="0" marR="0" lvl="0" indent="0" algn="ctr"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4400" b="0" i="0" u="none" strike="noStrike" kern="1200" cap="none" spc="0" normalizeH="0" baseline="0" noProof="0">
                <a:ln>
                  <a:noFill/>
                </a:ln>
                <a:solidFill>
                  <a:srgbClr val="000000"/>
                </a:solidFill>
                <a:effectLst/>
                <a:uLnTx/>
                <a:uFillTx/>
                <a:latin typeface="Times New Roman" pitchFamily="18" charset="0"/>
                <a:ea typeface="Geneva"/>
              </a:rPr>
              <a:t>An Amazing Prophecy</a:t>
            </a:r>
          </a:p>
        </p:txBody>
      </p:sp>
      <p:sp>
        <p:nvSpPr>
          <p:cNvPr id="35842" name="Text Box 2"/>
          <p:cNvSpPr txBox="1">
            <a:spLocks noChangeArrowheads="1"/>
          </p:cNvSpPr>
          <p:nvPr/>
        </p:nvSpPr>
        <p:spPr bwMode="auto">
          <a:xfrm>
            <a:off x="5257800" y="5029200"/>
            <a:ext cx="3352800" cy="520700"/>
          </a:xfrm>
          <a:prstGeom prst="rect">
            <a:avLst/>
          </a:prstGeom>
          <a:solidFill>
            <a:srgbClr val="003704"/>
          </a:solid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1" eaLnBrk="1" fontAlgn="base" latinLnBrk="0" hangingPunct="1">
              <a:lnSpc>
                <a:spcPct val="100000"/>
              </a:lnSpc>
              <a:spcBef>
                <a:spcPts val="1750"/>
              </a:spcBef>
              <a:spcAft>
                <a:spcPct val="0"/>
              </a:spcAft>
              <a:buClr>
                <a:srgbClr val="FFFF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Times New Roman" charset="0"/>
              </a:rPr>
              <a:t>كورش (539 ق.م )</a:t>
            </a:r>
            <a:endParaRPr kumimoji="0" lang="en-GB"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endParaRPr>
          </a:p>
        </p:txBody>
      </p:sp>
      <p:pic>
        <p:nvPicPr>
          <p:cNvPr id="35843" name="Picture 3"/>
          <p:cNvPicPr>
            <a:picLocks noChangeAspect="1" noChangeArrowheads="1"/>
          </p:cNvPicPr>
          <p:nvPr/>
        </p:nvPicPr>
        <p:blipFill>
          <a:blip r:embed="rId3" cstate="print"/>
          <a:srcRect/>
          <a:stretch>
            <a:fillRect/>
          </a:stretch>
        </p:blipFill>
        <p:spPr bwMode="auto">
          <a:xfrm>
            <a:off x="5181600" y="1219200"/>
            <a:ext cx="3725863" cy="3810000"/>
          </a:xfrm>
          <a:prstGeom prst="rect">
            <a:avLst/>
          </a:prstGeom>
          <a:noFill/>
          <a:ln w="9525">
            <a:noFill/>
            <a:miter lim="800000"/>
            <a:headEnd/>
            <a:tailEnd/>
          </a:ln>
        </p:spPr>
      </p:pic>
      <p:sp>
        <p:nvSpPr>
          <p:cNvPr id="300037" name="WordArt 4"/>
          <p:cNvSpPr>
            <a:spLocks noChangeArrowheads="1" noChangeShapeType="1" noTextEdit="1"/>
          </p:cNvSpPr>
          <p:nvPr/>
        </p:nvSpPr>
        <p:spPr bwMode="auto">
          <a:xfrm>
            <a:off x="1981200" y="106363"/>
            <a:ext cx="4953000" cy="990600"/>
          </a:xfrm>
          <a:prstGeom prst="rect">
            <a:avLst/>
          </a:prstGeom>
        </p:spPr>
        <p:txBody>
          <a:bodyPr wrap="none" fromWordArt="1">
            <a:prstTxWarp prst="textFadeUp">
              <a:avLst>
                <a:gd name="adj" fmla="val 9991"/>
              </a:avLst>
            </a:prstTxWarp>
          </a:bodyP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12600">
                  <a:solidFill>
                    <a:srgbClr val="B2B2B2"/>
                  </a:solidFill>
                  <a:miter lim="800000"/>
                  <a:headEnd/>
                  <a:tailEnd/>
                </a:ln>
                <a:gradFill rotWithShape="1">
                  <a:gsLst>
                    <a:gs pos="0">
                      <a:srgbClr val="520402"/>
                    </a:gs>
                    <a:gs pos="100000">
                      <a:srgbClr val="FFCC00"/>
                    </a:gs>
                  </a:gsLst>
                  <a:lin ang="5400000" scaled="1"/>
                </a:gradFill>
                <a:effectLst>
                  <a:outerShdw dist="17819" dir="2700000" algn="ctr" rotWithShape="0">
                    <a:srgbClr val="875B0D">
                      <a:alpha val="75014"/>
                    </a:srgbClr>
                  </a:outerShdw>
                </a:effectLst>
                <a:uLnTx/>
                <a:uFillTx/>
                <a:latin typeface="Arial Black"/>
                <a:ea typeface="MS PGothic" pitchFamily="34" charset="-128"/>
              </a:rPr>
              <a:t>نبوات مدهشة</a:t>
            </a:r>
            <a:endParaRPr kumimoji="0" lang="en-US" sz="3600" b="0" i="0" u="none" strike="noStrike" kern="10" cap="none" spc="0" normalizeH="0" baseline="0" noProof="0" dirty="0">
              <a:ln w="12600">
                <a:solidFill>
                  <a:srgbClr val="B2B2B2"/>
                </a:solidFill>
                <a:miter lim="800000"/>
                <a:headEnd/>
                <a:tailEnd/>
              </a:ln>
              <a:gradFill rotWithShape="1">
                <a:gsLst>
                  <a:gs pos="0">
                    <a:srgbClr val="520402"/>
                  </a:gs>
                  <a:gs pos="100000">
                    <a:srgbClr val="FFCC00"/>
                  </a:gs>
                </a:gsLst>
                <a:lin ang="5400000" scaled="1"/>
              </a:gradFill>
              <a:effectLst>
                <a:outerShdw dist="17819" dir="2700000" algn="ctr" rotWithShape="0">
                  <a:srgbClr val="875B0D">
                    <a:alpha val="75014"/>
                  </a:srgbClr>
                </a:outerShdw>
              </a:effectLst>
              <a:uLnTx/>
              <a:uFillTx/>
              <a:latin typeface="Arial Black"/>
              <a:ea typeface="MS PGothic" pitchFamily="34" charset="-128"/>
            </a:endParaRPr>
          </a:p>
        </p:txBody>
      </p:sp>
      <p:pic>
        <p:nvPicPr>
          <p:cNvPr id="35845" name="Picture 5"/>
          <p:cNvPicPr>
            <a:picLocks noChangeAspect="1" noChangeArrowheads="1"/>
          </p:cNvPicPr>
          <p:nvPr/>
        </p:nvPicPr>
        <p:blipFill>
          <a:blip r:embed="rId4" cstate="print"/>
          <a:srcRect/>
          <a:stretch>
            <a:fillRect/>
          </a:stretch>
        </p:blipFill>
        <p:spPr bwMode="auto">
          <a:xfrm>
            <a:off x="457200" y="1295400"/>
            <a:ext cx="2767013" cy="3581400"/>
          </a:xfrm>
          <a:prstGeom prst="rect">
            <a:avLst/>
          </a:prstGeom>
          <a:noFill/>
          <a:ln w="9525">
            <a:noFill/>
            <a:miter lim="800000"/>
            <a:headEnd/>
            <a:tailEnd/>
          </a:ln>
        </p:spPr>
      </p:pic>
      <p:sp>
        <p:nvSpPr>
          <p:cNvPr id="35846" name="Text Box 6"/>
          <p:cNvSpPr txBox="1">
            <a:spLocks noChangeArrowheads="1"/>
          </p:cNvSpPr>
          <p:nvPr/>
        </p:nvSpPr>
        <p:spPr bwMode="auto">
          <a:xfrm>
            <a:off x="381000" y="5029200"/>
            <a:ext cx="2971800" cy="520700"/>
          </a:xfrm>
          <a:prstGeom prst="rect">
            <a:avLst/>
          </a:prstGeom>
          <a:solidFill>
            <a:srgbClr val="FF3300"/>
          </a:solid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1" eaLnBrk="1" fontAlgn="base" latinLnBrk="0" hangingPunct="1">
              <a:lnSpc>
                <a:spcPct val="100000"/>
              </a:lnSpc>
              <a:spcBef>
                <a:spcPts val="1750"/>
              </a:spcBef>
              <a:spcAft>
                <a:spcPct val="0"/>
              </a:spcAft>
              <a:buClr>
                <a:srgbClr val="EAEAEA"/>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dirty="0">
                <a:ln>
                  <a:noFill/>
                </a:ln>
                <a:solidFill>
                  <a:srgbClr val="EAEAEA"/>
                </a:solidFill>
                <a:effectLst>
                  <a:outerShdw blurRad="38100" dist="38100" dir="2700000" algn="tl">
                    <a:srgbClr val="000000"/>
                  </a:outerShdw>
                </a:effectLst>
                <a:uLnTx/>
                <a:uFillTx/>
                <a:latin typeface="Arial" charset="0"/>
                <a:ea typeface="ＭＳ Ｐゴシック" charset="0"/>
                <a:cs typeface="Arial" charset="0"/>
              </a:rPr>
              <a:t>إشعياء (700 ق.م)</a:t>
            </a:r>
            <a:endParaRPr kumimoji="0" lang="en-GB" sz="2800" b="1" i="0" u="none" strike="noStrike" kern="1200" cap="none" spc="0" normalizeH="0" baseline="0" noProof="0" dirty="0">
              <a:ln>
                <a:noFill/>
              </a:ln>
              <a:solidFill>
                <a:srgbClr val="EAEAEA"/>
              </a:solidFill>
              <a:effectLst>
                <a:outerShdw blurRad="38100" dist="38100" dir="2700000" algn="tl">
                  <a:srgbClr val="000000"/>
                </a:outerShdw>
              </a:effectLst>
              <a:uLnTx/>
              <a:uFillTx/>
              <a:latin typeface="Arial" charset="0"/>
              <a:ea typeface="ＭＳ Ｐゴシック" charset="0"/>
              <a:cs typeface="Arial" charset="0"/>
            </a:endParaRPr>
          </a:p>
        </p:txBody>
      </p:sp>
      <p:grpSp>
        <p:nvGrpSpPr>
          <p:cNvPr id="2" name="Group 7"/>
          <p:cNvGrpSpPr>
            <a:grpSpLocks/>
          </p:cNvGrpSpPr>
          <p:nvPr/>
        </p:nvGrpSpPr>
        <p:grpSpPr bwMode="auto">
          <a:xfrm>
            <a:off x="3286125" y="1828800"/>
            <a:ext cx="2428875" cy="2667000"/>
            <a:chOff x="2070" y="1152"/>
            <a:chExt cx="1530" cy="1680"/>
          </a:xfrm>
        </p:grpSpPr>
        <p:sp>
          <p:nvSpPr>
            <p:cNvPr id="654346" name="AutoShape 8"/>
            <p:cNvSpPr>
              <a:spLocks noChangeArrowheads="1"/>
            </p:cNvSpPr>
            <p:nvPr/>
          </p:nvSpPr>
          <p:spPr bwMode="auto">
            <a:xfrm>
              <a:off x="2160" y="1152"/>
              <a:ext cx="1440" cy="1680"/>
            </a:xfrm>
            <a:prstGeom prst="rightArrowCallout">
              <a:avLst>
                <a:gd name="adj1" fmla="val 29167"/>
                <a:gd name="adj2" fmla="val 29167"/>
                <a:gd name="adj3" fmla="val 16667"/>
                <a:gd name="adj4" fmla="val 66667"/>
              </a:avLst>
            </a:prstGeom>
            <a:solidFill>
              <a:schemeClr val="accent1">
                <a:lumMod val="20000"/>
                <a:lumOff val="80000"/>
              </a:schemeClr>
            </a:solidFill>
            <a:ln w="9360">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00044" name="Text Box 9"/>
            <p:cNvSpPr txBox="1">
              <a:spLocks noChangeArrowheads="1"/>
            </p:cNvSpPr>
            <p:nvPr/>
          </p:nvSpPr>
          <p:spPr bwMode="auto">
            <a:xfrm>
              <a:off x="2070" y="1354"/>
              <a:ext cx="1035" cy="990"/>
            </a:xfrm>
            <a:prstGeom prst="rect">
              <a:avLst/>
            </a:prstGeom>
            <a:noFill/>
            <a:ln w="9525">
              <a:noFill/>
              <a:miter lim="800000"/>
              <a:headEnd/>
              <a:tailEnd/>
            </a:ln>
          </p:spPr>
          <p:txBody>
            <a:bodyPr wrap="square" lIns="90000" tIns="46800" rIns="90000" bIns="46800">
              <a:spAutoFit/>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41 : 25 </a:t>
              </a:r>
              <a:endPar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a:p>
              <a:pPr marL="0" marR="0" lvl="0" indent="0" algn="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C00000"/>
                  </a:solidFill>
                  <a:effectLst/>
                  <a:uLnTx/>
                  <a:uFillTx/>
                  <a:latin typeface="Arial" pitchFamily="34" charset="0"/>
                  <a:ea typeface="MS PGothic" pitchFamily="34" charset="-128"/>
                  <a:cs typeface="Arial" pitchFamily="34" charset="0"/>
                </a:rPr>
                <a:t>44 : 28</a:t>
              </a:r>
              <a:endParaRPr kumimoji="0" lang="en-GB" sz="2400" b="1" i="0" u="none" strike="noStrike" kern="1200" cap="none" spc="0" normalizeH="0" baseline="0" noProof="0" dirty="0">
                <a:ln>
                  <a:noFill/>
                </a:ln>
                <a:solidFill>
                  <a:srgbClr val="C00000"/>
                </a:solidFill>
                <a:effectLst/>
                <a:uLnTx/>
                <a:uFillTx/>
                <a:latin typeface="Arial" pitchFamily="34" charset="0"/>
                <a:ea typeface="MS PGothic" pitchFamily="34" charset="-128"/>
                <a:cs typeface="Arial" pitchFamily="34" charset="0"/>
              </a:endParaRPr>
            </a:p>
            <a:p>
              <a:pPr marL="0" marR="0" lvl="0" indent="0" algn="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C00000"/>
                  </a:solidFill>
                  <a:effectLst/>
                  <a:uLnTx/>
                  <a:uFillTx/>
                  <a:latin typeface="Arial" pitchFamily="34" charset="0"/>
                  <a:ea typeface="MS PGothic" pitchFamily="34" charset="-128"/>
                  <a:cs typeface="Arial" pitchFamily="34" charset="0"/>
                </a:rPr>
                <a:t>45 : 1-2</a:t>
              </a:r>
              <a:endParaRPr kumimoji="0" lang="en-GB" sz="2400" b="1" i="0" u="none" strike="noStrike" kern="1200" cap="none" spc="0" normalizeH="0" baseline="0" noProof="0" dirty="0">
                <a:ln>
                  <a:noFill/>
                </a:ln>
                <a:solidFill>
                  <a:srgbClr val="C00000"/>
                </a:solidFill>
                <a:effectLst/>
                <a:uLnTx/>
                <a:uFillTx/>
                <a:latin typeface="Arial" pitchFamily="34" charset="0"/>
                <a:ea typeface="MS PGothic" pitchFamily="34" charset="-128"/>
                <a:cs typeface="Arial" pitchFamily="34" charset="0"/>
              </a:endParaRPr>
            </a:p>
            <a:p>
              <a:pPr marL="0" marR="0" lvl="0" indent="0" algn="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C00000"/>
                  </a:solidFill>
                  <a:effectLst/>
                  <a:uLnTx/>
                  <a:uFillTx/>
                  <a:latin typeface="Arial" pitchFamily="34" charset="0"/>
                  <a:ea typeface="MS PGothic" pitchFamily="34" charset="-128"/>
                  <a:cs typeface="Arial" pitchFamily="34" charset="0"/>
                </a:rPr>
                <a:t>45 : 13-15</a:t>
              </a:r>
              <a:endParaRPr kumimoji="0" lang="en-GB" sz="2400" b="1" i="0" u="none" strike="noStrike" kern="1200" cap="none" spc="0" normalizeH="0" baseline="0" noProof="0" dirty="0">
                <a:ln>
                  <a:noFill/>
                </a:ln>
                <a:solidFill>
                  <a:srgbClr val="C00000"/>
                </a:solidFill>
                <a:effectLst/>
                <a:uLnTx/>
                <a:uFillTx/>
                <a:latin typeface="Arial" pitchFamily="34" charset="0"/>
                <a:ea typeface="MS PGothic" pitchFamily="34" charset="-128"/>
                <a:cs typeface="Arial" pitchFamily="34" charset="0"/>
              </a:endParaRPr>
            </a:p>
          </p:txBody>
        </p:sp>
      </p:grpSp>
      <p:sp>
        <p:nvSpPr>
          <p:cNvPr id="35850" name="Text Box 10"/>
          <p:cNvSpPr txBox="1">
            <a:spLocks noChangeArrowheads="1"/>
          </p:cNvSpPr>
          <p:nvPr/>
        </p:nvSpPr>
        <p:spPr bwMode="auto">
          <a:xfrm>
            <a:off x="0" y="5765800"/>
            <a:ext cx="9144000" cy="710067"/>
          </a:xfrm>
          <a:prstGeom prst="rect">
            <a:avLst/>
          </a:prstGeom>
          <a:noFill/>
          <a:ln w="9525">
            <a:noFill/>
            <a:miter lim="800000"/>
            <a:headEnd/>
            <a:tailEnd/>
          </a:ln>
        </p:spPr>
        <p:txBody>
          <a:bodyPr lIns="90000" tIns="46800" rIns="90000" bIns="46800">
            <a:spAutoFit/>
          </a:bodyPr>
          <a:lstStyle/>
          <a:p>
            <a:pPr marL="0" marR="0" lvl="0" indent="0" algn="ctr" defTabSz="449263" rtl="1"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altLang="ja-JP" sz="2000" b="1"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القائل عن كورش راعيّ فكل مسرتي يتمم </a:t>
            </a:r>
            <a:r>
              <a:rPr kumimoji="0" lang="ar-JO" altLang="ja-JP" sz="2000" b="1" i="0" u="none" strike="noStrike" kern="1200" cap="none" spc="0" normalizeH="0" baseline="0" noProof="0" dirty="0" err="1">
                <a:ln>
                  <a:noFill/>
                </a:ln>
                <a:solidFill>
                  <a:srgbClr val="FFFFFF"/>
                </a:solidFill>
                <a:effectLst/>
                <a:uLnTx/>
                <a:uFillTx/>
                <a:latin typeface="Arial" pitchFamily="34" charset="0"/>
                <a:ea typeface="MS PGothic" pitchFamily="34" charset="-128"/>
                <a:cs typeface="Arial" pitchFamily="34" charset="0"/>
              </a:rPr>
              <a:t>و</a:t>
            </a:r>
            <a:r>
              <a:rPr kumimoji="0" lang="ar-JO" altLang="ja-JP" sz="2000" b="1"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 يقول عن أورشليم ستبنى </a:t>
            </a:r>
            <a:r>
              <a:rPr kumimoji="0" lang="ar-JO" altLang="ja-JP" sz="2000" b="1" i="0" u="none" strike="noStrike" kern="1200" cap="none" spc="0" normalizeH="0" baseline="0" noProof="0" dirty="0" err="1">
                <a:ln>
                  <a:noFill/>
                </a:ln>
                <a:solidFill>
                  <a:srgbClr val="FFFFFF"/>
                </a:solidFill>
                <a:effectLst/>
                <a:uLnTx/>
                <a:uFillTx/>
                <a:latin typeface="Arial" pitchFamily="34" charset="0"/>
                <a:ea typeface="MS PGothic" pitchFamily="34" charset="-128"/>
                <a:cs typeface="Arial" pitchFamily="34" charset="0"/>
              </a:rPr>
              <a:t>و</a:t>
            </a:r>
            <a:r>
              <a:rPr kumimoji="0" lang="ar-JO" altLang="ja-JP" sz="2000" b="1"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 للهيكل ستؤسس</a:t>
            </a:r>
          </a:p>
          <a:p>
            <a:pPr marL="0" marR="0" lvl="0" indent="0" algn="ctr" defTabSz="449263" rtl="1"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000" b="1"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إش 44 : 28 </a:t>
            </a:r>
            <a:endParaRPr kumimoji="0" lang="en-GB" sz="2000" b="1"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endParaRPr>
          </a:p>
        </p:txBody>
      </p:sp>
      <p:sp>
        <p:nvSpPr>
          <p:cNvPr id="300042" name="Text Box 11"/>
          <p:cNvSpPr txBox="1">
            <a:spLocks noChangeArrowheads="1"/>
          </p:cNvSpPr>
          <p:nvPr/>
        </p:nvSpPr>
        <p:spPr bwMode="auto">
          <a:xfrm>
            <a:off x="8413750" y="55563"/>
            <a:ext cx="722313" cy="460375"/>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ts val="150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460</a:t>
            </a:r>
            <a:endParaRPr kumimoji="0" lang="en-GB" sz="2400" b="1"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endParaRPr>
          </a:p>
        </p:txBody>
      </p:sp>
    </p:spTree>
    <p:extLst>
      <p:ext uri="{BB962C8B-B14F-4D97-AF65-F5344CB8AC3E}">
        <p14:creationId xmlns:p14="http://schemas.microsoft.com/office/powerpoint/2010/main" val="714110792"/>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35845"/>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fill="hold" nodeType="afterEffect">
                                  <p:stCondLst>
                                    <p:cond delay="0"/>
                                  </p:stCondLst>
                                  <p:childTnLst>
                                    <p:set>
                                      <p:cBhvr additive="repl">
                                        <p:cTn id="9" dur="1" fill="hold">
                                          <p:stCondLst>
                                            <p:cond delay="0"/>
                                          </p:stCondLst>
                                        </p:cTn>
                                        <p:tgtEl>
                                          <p:spTgt spid="35846"/>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ntr" fill="hold" nodeType="clickEffect">
                                  <p:stCondLst>
                                    <p:cond delay="0"/>
                                  </p:stCondLst>
                                  <p:childTnLst>
                                    <p:set>
                                      <p:cBhvr additive="repl">
                                        <p:cTn id="13" dur="1" fill="hold">
                                          <p:stCondLst>
                                            <p:cond delay="0"/>
                                          </p:stCondLst>
                                        </p:cTn>
                                        <p:tgtEl>
                                          <p:spTgt spid="2"/>
                                        </p:tgtEl>
                                        <p:attrNameLst>
                                          <p:attrName>style.visibility</p:attrName>
                                        </p:attrNameLst>
                                      </p:cBhvr>
                                      <p:to>
                                        <p:strVal val="visible"/>
                                      </p:to>
                                    </p:set>
                                    <p:animEffect transition="in" filter="fade">
                                      <p:cBhvr additive="repl">
                                        <p:cTn id="14" dur="500"/>
                                        <p:tgtEl>
                                          <p:spTgt spid="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fill="hold" nodeType="clickEffect">
                                  <p:stCondLst>
                                    <p:cond delay="0"/>
                                  </p:stCondLst>
                                  <p:childTnLst>
                                    <p:set>
                                      <p:cBhvr additive="repl">
                                        <p:cTn id="18" dur="1" fill="hold">
                                          <p:stCondLst>
                                            <p:cond delay="0"/>
                                          </p:stCondLst>
                                        </p:cTn>
                                        <p:tgtEl>
                                          <p:spTgt spid="3585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fill="hold" nodeType="clickEffect">
                                  <p:stCondLst>
                                    <p:cond delay="0"/>
                                  </p:stCondLst>
                                  <p:childTnLst>
                                    <p:set>
                                      <p:cBhvr additive="repl">
                                        <p:cTn id="22" dur="1" fill="hold">
                                          <p:stCondLst>
                                            <p:cond delay="0"/>
                                          </p:stCondLst>
                                        </p:cTn>
                                        <p:tgtEl>
                                          <p:spTgt spid="35843"/>
                                        </p:tgtEl>
                                        <p:attrNameLst>
                                          <p:attrName>style.visibility</p:attrName>
                                        </p:attrNameLst>
                                      </p:cBhvr>
                                      <p:to>
                                        <p:strVal val="visible"/>
                                      </p:to>
                                    </p:set>
                                  </p:childTnLst>
                                </p:cTn>
                              </p:par>
                            </p:childTnLst>
                          </p:cTn>
                        </p:par>
                        <p:par>
                          <p:cTn id="23" fill="hold" nodeType="afterGroup">
                            <p:stCondLst>
                              <p:cond delay="0"/>
                            </p:stCondLst>
                            <p:childTnLst>
                              <p:par>
                                <p:cTn id="24" presetID="1" presetClass="entr" fill="hold" nodeType="afterEffect">
                                  <p:stCondLst>
                                    <p:cond delay="0"/>
                                  </p:stCondLst>
                                  <p:childTnLst>
                                    <p:set>
                                      <p:cBhvr additive="repl">
                                        <p:cTn id="25" dur="1" fill="hold">
                                          <p:stCondLst>
                                            <p:cond delay="0"/>
                                          </p:stCondLst>
                                        </p:cTn>
                                        <p:tgtEl>
                                          <p:spTgt spid="358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AutoShape 1"/>
          <p:cNvSpPr>
            <a:spLocks noChangeArrowheads="1"/>
          </p:cNvSpPr>
          <p:nvPr/>
        </p:nvSpPr>
        <p:spPr bwMode="auto">
          <a:xfrm>
            <a:off x="0" y="0"/>
            <a:ext cx="9144000" cy="6858000"/>
          </a:xfrm>
          <a:prstGeom prst="roundRect">
            <a:avLst>
              <a:gd name="adj" fmla="val 19"/>
            </a:avLst>
          </a:prstGeom>
          <a:solidFill>
            <a:srgbClr val="99CCFF"/>
          </a:solidFill>
          <a:ln w="9360">
            <a:solidFill>
              <a:srgbClr val="000000"/>
            </a:solidFill>
            <a:miter lim="800000"/>
            <a:headEnd/>
            <a:tailEnd/>
          </a:ln>
        </p:spPr>
        <p:txBody>
          <a:bodyPr wrap="none" lIns="82945" tIns="41473" rIns="82945" bIns="41473"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301059" name="Text Box 2"/>
          <p:cNvSpPr txBox="1">
            <a:spLocks noChangeArrowheads="1"/>
          </p:cNvSpPr>
          <p:nvPr/>
        </p:nvSpPr>
        <p:spPr bwMode="auto">
          <a:xfrm>
            <a:off x="327025" y="555625"/>
            <a:ext cx="8228013" cy="601663"/>
          </a:xfrm>
          <a:prstGeom prst="rect">
            <a:avLst/>
          </a:prstGeom>
          <a:noFill/>
          <a:ln w="9525">
            <a:noFill/>
            <a:miter lim="800000"/>
            <a:headEnd/>
            <a:tailEnd/>
          </a:ln>
        </p:spPr>
        <p:txBody>
          <a:bodyPr lIns="0" tIns="30043" rIns="0" bIns="0" anchor="ctr"/>
          <a:lstStyle/>
          <a:p>
            <a:pPr marL="0" marR="0" lvl="0" indent="0" algn="ctr" defTabSz="449263" rtl="1" eaLnBrk="1" fontAlgn="base" latinLnBrk="0" hangingPunct="1">
              <a:lnSpc>
                <a:spcPct val="94000"/>
              </a:lnSpc>
              <a:spcBef>
                <a:spcPct val="0"/>
              </a:spcBef>
              <a:spcAft>
                <a:spcPct val="0"/>
              </a:spcAft>
              <a:buClr>
                <a:srgbClr val="FFFFFF"/>
              </a:buClr>
              <a:buSzPct val="100000"/>
              <a:buFont typeface="Arial" pitchFamily="34"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ar-JO" sz="4000" b="1"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هل </a:t>
            </a:r>
            <a:r>
              <a:rPr kumimoji="0" lang="ar-JO" sz="4000" b="1" i="0" u="none" strike="noStrike" kern="1200" cap="none" spc="0" normalizeH="0" baseline="0" noProof="0" dirty="0" err="1">
                <a:ln>
                  <a:noFill/>
                </a:ln>
                <a:solidFill>
                  <a:srgbClr val="000000"/>
                </a:solidFill>
                <a:effectLst/>
                <a:uLnTx/>
                <a:uFillTx/>
                <a:latin typeface="Arial" panose="020B0604020202020204" pitchFamily="34" charset="0"/>
                <a:ea typeface="MS PGothic" pitchFamily="34" charset="-128"/>
                <a:cs typeface="Arial" panose="020B0604020202020204" pitchFamily="34" charset="0"/>
              </a:rPr>
              <a:t>نوستراداموس</a:t>
            </a:r>
            <a:r>
              <a:rPr kumimoji="0" lang="ar-JO" sz="4000" b="1"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 نبي ؟</a:t>
            </a:r>
            <a:endParaRPr kumimoji="0" lang="en-GB" sz="4000" b="1"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301060" name="Text Box 3"/>
          <p:cNvSpPr txBox="1">
            <a:spLocks noChangeArrowheads="1"/>
          </p:cNvSpPr>
          <p:nvPr/>
        </p:nvSpPr>
        <p:spPr bwMode="auto">
          <a:xfrm>
            <a:off x="488950" y="1960563"/>
            <a:ext cx="4159250" cy="4244975"/>
          </a:xfrm>
          <a:prstGeom prst="rect">
            <a:avLst/>
          </a:prstGeom>
          <a:noFill/>
          <a:ln w="9525">
            <a:noFill/>
            <a:miter lim="800000"/>
            <a:headEnd/>
            <a:tailEnd/>
          </a:ln>
        </p:spPr>
        <p:txBody>
          <a:bodyPr lIns="0" tIns="25471" rIns="0" bIns="0"/>
          <a:lstStyle/>
          <a:p>
            <a:pPr marL="0" marR="0" lvl="0" indent="9525" algn="ctr" defTabSz="449263" rtl="1" eaLnBrk="1" fontAlgn="base" latinLnBrk="0" hangingPunct="1">
              <a:lnSpc>
                <a:spcPct val="83000"/>
              </a:lnSpc>
              <a:spcBef>
                <a:spcPct val="0"/>
              </a:spcBef>
              <a:spcAft>
                <a:spcPts val="1288"/>
              </a:spcAft>
              <a:buClr>
                <a:srgbClr val="FFFFFF"/>
              </a:buClr>
              <a:buSzPct val="100000"/>
              <a:buFont typeface="Arial" pitchFamily="34" charset="0"/>
              <a:buNone/>
              <a:tabLst>
                <a:tab pos="714375" algn="l"/>
                <a:tab pos="1122363" algn="l"/>
                <a:tab pos="1530350" algn="l"/>
                <a:tab pos="1936750" algn="l"/>
                <a:tab pos="2344738" algn="l"/>
                <a:tab pos="2752725" algn="l"/>
                <a:tab pos="3160713" algn="l"/>
                <a:tab pos="3567113" algn="l"/>
                <a:tab pos="3975100" algn="l"/>
                <a:tab pos="4383088" algn="l"/>
                <a:tab pos="4789488" algn="l"/>
                <a:tab pos="5197475" algn="l"/>
                <a:tab pos="5605463" algn="l"/>
                <a:tab pos="6013450" algn="l"/>
                <a:tab pos="6419850" algn="l"/>
                <a:tab pos="6827838" algn="l"/>
                <a:tab pos="7235825" algn="l"/>
                <a:tab pos="7642225" algn="l"/>
                <a:tab pos="8050213" algn="l"/>
                <a:tab pos="8458200" algn="l"/>
              </a:tabLst>
              <a:defRPr/>
            </a:pPr>
            <a:r>
              <a:rPr kumimoji="0" lang="ar-JO" altLang="ja-JP" sz="3200" b="0"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مدن الجولات : </a:t>
            </a:r>
            <a:r>
              <a:rPr kumimoji="0" lang="ar-JO" altLang="ja-JP" sz="3200" b="0" i="0" u="none" strike="noStrike" kern="1200" cap="none" spc="0" normalizeH="0" baseline="0" noProof="0" dirty="0" err="1">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أورليانز</a:t>
            </a:r>
            <a:r>
              <a:rPr kumimoji="0" lang="ar-JO" altLang="ja-JP" sz="3200" b="0"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 بلوا آنجيه و </a:t>
            </a:r>
            <a:r>
              <a:rPr kumimoji="0" lang="ar-JO" altLang="ja-JP" sz="3200" b="0" i="0" u="none" strike="noStrike" kern="1200" cap="none" spc="0" normalizeH="0" baseline="0" noProof="0" dirty="0" err="1">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ريمس</a:t>
            </a:r>
            <a:r>
              <a:rPr kumimoji="0" lang="ar-SA" altLang="ja-JP" sz="3200" b="0"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r>
              <a:rPr kumimoji="0" lang="ar-JO" altLang="ja-JP" sz="3200" b="0"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 نانت سوف تضطرب بسب التغيير المفاجئ. سيتم نصب الخيام من قبل أشخاص من دول أجنبية نبلات رين سوف تهز الأرض والبحر</a:t>
            </a:r>
            <a:endParaRPr kumimoji="0" lang="en-GB" altLang="ja-JP" sz="3200" b="0"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a:p>
            <a:pPr marL="0" marR="0" lvl="0" indent="9525" algn="ctr" defTabSz="449263" rtl="1" eaLnBrk="1" fontAlgn="base" latinLnBrk="0" hangingPunct="1">
              <a:lnSpc>
                <a:spcPct val="83000"/>
              </a:lnSpc>
              <a:spcBef>
                <a:spcPct val="0"/>
              </a:spcBef>
              <a:spcAft>
                <a:spcPts val="1288"/>
              </a:spcAft>
              <a:buClr>
                <a:srgbClr val="FFFFFF"/>
              </a:buClr>
              <a:buSzPct val="100000"/>
              <a:buFont typeface="Arial" pitchFamily="34" charset="0"/>
              <a:buNone/>
              <a:tabLst>
                <a:tab pos="714375" algn="l"/>
                <a:tab pos="1122363" algn="l"/>
                <a:tab pos="1530350" algn="l"/>
                <a:tab pos="1936750" algn="l"/>
                <a:tab pos="2344738" algn="l"/>
                <a:tab pos="2752725" algn="l"/>
                <a:tab pos="3160713" algn="l"/>
                <a:tab pos="3567113" algn="l"/>
                <a:tab pos="3975100" algn="l"/>
                <a:tab pos="4383088" algn="l"/>
                <a:tab pos="4789488" algn="l"/>
                <a:tab pos="5197475" algn="l"/>
                <a:tab pos="5605463" algn="l"/>
                <a:tab pos="6013450" algn="l"/>
                <a:tab pos="6419850" algn="l"/>
                <a:tab pos="6827838" algn="l"/>
                <a:tab pos="7235825" algn="l"/>
                <a:tab pos="7642225" algn="l"/>
                <a:tab pos="8050213" algn="l"/>
                <a:tab pos="8458200" algn="l"/>
              </a:tabLst>
              <a:defRPr/>
            </a:pPr>
            <a:r>
              <a:rPr kumimoji="0" lang="ar-JO" sz="2900" b="0"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 القرن الأول</a:t>
            </a:r>
            <a:r>
              <a:rPr kumimoji="0" lang="ar-SA" sz="2900" b="0"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r>
              <a:rPr kumimoji="0" lang="ar-JO" sz="2900" b="0"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 الرباعية الخمسون)</a:t>
            </a:r>
            <a:endParaRPr kumimoji="0" lang="en-GB" sz="2900" b="0"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pic>
        <p:nvPicPr>
          <p:cNvPr id="301061" name="Picture 4"/>
          <p:cNvPicPr>
            <a:picLocks noChangeAspect="1" noChangeArrowheads="1"/>
          </p:cNvPicPr>
          <p:nvPr/>
        </p:nvPicPr>
        <p:blipFill>
          <a:blip r:embed="rId3" cstate="print"/>
          <a:srcRect/>
          <a:stretch>
            <a:fillRect/>
          </a:stretch>
        </p:blipFill>
        <p:spPr bwMode="auto">
          <a:xfrm>
            <a:off x="4803775" y="1960563"/>
            <a:ext cx="3197225" cy="4244975"/>
          </a:xfrm>
          <a:prstGeom prst="rect">
            <a:avLst/>
          </a:prstGeom>
          <a:noFill/>
          <a:ln w="9525">
            <a:noFill/>
            <a:miter lim="800000"/>
            <a:headEnd/>
            <a:tailEnd/>
          </a:ln>
        </p:spPr>
      </p:pic>
      <p:sp>
        <p:nvSpPr>
          <p:cNvPr id="301062" name="Text Box 5"/>
          <p:cNvSpPr txBox="1">
            <a:spLocks noChangeArrowheads="1"/>
          </p:cNvSpPr>
          <p:nvPr/>
        </p:nvSpPr>
        <p:spPr bwMode="auto">
          <a:xfrm>
            <a:off x="815975" y="1139825"/>
            <a:ext cx="7512050" cy="493713"/>
          </a:xfrm>
          <a:prstGeom prst="rect">
            <a:avLst/>
          </a:prstGeom>
          <a:noFill/>
          <a:ln w="9525">
            <a:noFill/>
            <a:miter lim="800000"/>
            <a:headEnd/>
            <a:tailEnd/>
          </a:ln>
        </p:spPr>
        <p:txBody>
          <a:bodyPr lIns="81639" tIns="66291" rIns="81639" bIns="40820"/>
          <a:lstStyle/>
          <a:p>
            <a:pPr marL="0" marR="0" lvl="0" indent="0" algn="ctr" defTabSz="449263" rtl="1" eaLnBrk="1" fontAlgn="base" latinLnBrk="0" hangingPunct="1">
              <a:lnSpc>
                <a:spcPct val="93000"/>
              </a:lnSpc>
              <a:spcBef>
                <a:spcPct val="0"/>
              </a:spcBef>
              <a:spcAft>
                <a:spcPct val="0"/>
              </a:spcAft>
              <a:buClr>
                <a:srgbClr val="FFFFFF"/>
              </a:buClr>
              <a:buSzPct val="100000"/>
              <a:buFont typeface="Arial" pitchFamily="34"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ar-JO" sz="2900" b="0"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هل هذا توقع لإعصار كاترينا</a:t>
            </a:r>
            <a:endParaRPr kumimoji="0" lang="en-GB" sz="2900" b="0"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301063" name="Text Box 6"/>
          <p:cNvSpPr txBox="1">
            <a:spLocks noChangeArrowheads="1"/>
          </p:cNvSpPr>
          <p:nvPr/>
        </p:nvSpPr>
        <p:spPr bwMode="auto">
          <a:xfrm>
            <a:off x="2060575" y="6324600"/>
            <a:ext cx="5391150" cy="200025"/>
          </a:xfrm>
          <a:prstGeom prst="rect">
            <a:avLst/>
          </a:prstGeom>
          <a:noFill/>
          <a:ln w="9525">
            <a:noFill/>
            <a:miter lim="800000"/>
            <a:headEnd/>
            <a:tailEnd/>
          </a:ln>
        </p:spPr>
        <p:txBody>
          <a:bodyPr lIns="0" tIns="12736" rIns="0" bIns="0"/>
          <a:lstStyle/>
          <a:p>
            <a:pPr marL="0" marR="0" lvl="0" indent="0" algn="r" defTabSz="449263" rtl="1" eaLnBrk="1" fontAlgn="base" latinLnBrk="0" hangingPunct="1">
              <a:lnSpc>
                <a:spcPct val="93000"/>
              </a:lnSpc>
              <a:spcBef>
                <a:spcPct val="0"/>
              </a:spcBef>
              <a:spcAft>
                <a:spcPts val="1288"/>
              </a:spcAft>
              <a:buClr>
                <a:srgbClr val="FFFFFF"/>
              </a:buClr>
              <a:buSzPct val="100000"/>
              <a:buFont typeface="Arial" pitchFamily="34"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en-GB" sz="15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&lt;http://www.nostradamus101.com/prophecies/part3/P1/&gt;</a:t>
            </a:r>
          </a:p>
        </p:txBody>
      </p:sp>
    </p:spTree>
    <p:extLst>
      <p:ext uri="{BB962C8B-B14F-4D97-AF65-F5344CB8AC3E}">
        <p14:creationId xmlns:p14="http://schemas.microsoft.com/office/powerpoint/2010/main" val="265508406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0" y="6251104"/>
            <a:ext cx="9144000" cy="418256"/>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49263" rtl="1"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احتفال </a:t>
            </a:r>
            <a:r>
              <a:rPr kumimoji="0" lang="ar-JO" sz="2400" b="1" i="0" u="none" strike="noStrike" kern="1200" cap="none" spc="0" normalizeH="0" baseline="0" noProof="0" dirty="0" err="1">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بيلشاصر</a:t>
            </a:r>
            <a:r>
              <a:rPr kumimoji="0" lang="ar-JO" sz="2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 </a:t>
            </a:r>
            <a:r>
              <a:rPr kumimoji="0" lang="ar-JO" sz="2400" b="1" i="0" u="none" strike="noStrike" kern="1200" cap="none" spc="0" normalizeH="0" baseline="0" noProof="0" dirty="0" err="1">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دا</a:t>
            </a:r>
            <a:r>
              <a:rPr kumimoji="0" lang="ar-JO" sz="2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5 )</a:t>
            </a:r>
            <a:endParaRPr kumimoji="0" lang="en-US" sz="2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303107" name="Picture 2"/>
          <p:cNvPicPr>
            <a:picLocks noChangeAspect="1" noChangeArrowheads="1"/>
          </p:cNvPicPr>
          <p:nvPr/>
        </p:nvPicPr>
        <p:blipFill>
          <a:blip r:embed="rId3" cstate="print"/>
          <a:srcRect/>
          <a:stretch>
            <a:fillRect/>
          </a:stretch>
        </p:blipFill>
        <p:spPr bwMode="auto">
          <a:xfrm>
            <a:off x="0" y="765175"/>
            <a:ext cx="9144000" cy="5486400"/>
          </a:xfrm>
          <a:prstGeom prst="rect">
            <a:avLst/>
          </a:prstGeom>
          <a:noFill/>
          <a:ln w="9525">
            <a:noFill/>
            <a:miter lim="800000"/>
            <a:headEnd/>
            <a:tailEnd/>
          </a:ln>
        </p:spPr>
      </p:pic>
      <p:pic>
        <p:nvPicPr>
          <p:cNvPr id="303108" name="Picture 4"/>
          <p:cNvPicPr>
            <a:picLocks noChangeAspect="1" noChangeArrowheads="1"/>
          </p:cNvPicPr>
          <p:nvPr/>
        </p:nvPicPr>
        <p:blipFill>
          <a:blip r:embed="rId4" cstate="print"/>
          <a:srcRect/>
          <a:stretch>
            <a:fillRect/>
          </a:stretch>
        </p:blipFill>
        <p:spPr bwMode="auto">
          <a:xfrm>
            <a:off x="0" y="30163"/>
            <a:ext cx="4284663" cy="2222500"/>
          </a:xfrm>
          <a:prstGeom prst="rect">
            <a:avLst/>
          </a:prstGeom>
          <a:noFill/>
          <a:ln w="9525">
            <a:noFill/>
            <a:miter lim="800000"/>
            <a:headEnd/>
            <a:tailEnd/>
          </a:ln>
        </p:spPr>
      </p:pic>
      <p:sp>
        <p:nvSpPr>
          <p:cNvPr id="900098" name="Rectangle 2"/>
          <p:cNvSpPr>
            <a:spLocks noGrp="1" noChangeArrowheads="1"/>
          </p:cNvSpPr>
          <p:nvPr>
            <p:ph type="ctrTitle"/>
          </p:nvPr>
        </p:nvSpPr>
        <p:spPr>
          <a:xfrm>
            <a:off x="0" y="29469"/>
            <a:ext cx="9144000" cy="735235"/>
          </a:xfrm>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rtl="1">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دمر كورش بابل</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202463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010F3A-078C-8349-8CFE-E920D32D49C6}"/>
              </a:ext>
            </a:extLst>
          </p:cNvPr>
          <p:cNvPicPr>
            <a:picLocks noChangeAspect="1"/>
          </p:cNvPicPr>
          <p:nvPr/>
        </p:nvPicPr>
        <p:blipFill>
          <a:blip r:embed="rId2"/>
          <a:stretch>
            <a:fillRect/>
          </a:stretch>
        </p:blipFill>
        <p:spPr>
          <a:xfrm>
            <a:off x="4497779" y="22308"/>
            <a:ext cx="4646221" cy="5143500"/>
          </a:xfrm>
          <a:prstGeom prst="rect">
            <a:avLst/>
          </a:prstGeom>
        </p:spPr>
      </p:pic>
      <p:pic>
        <p:nvPicPr>
          <p:cNvPr id="5" name="Picture 4">
            <a:extLst>
              <a:ext uri="{FF2B5EF4-FFF2-40B4-BE49-F238E27FC236}">
                <a16:creationId xmlns:a16="http://schemas.microsoft.com/office/drawing/2014/main" id="{9FF0A805-2B47-CF4B-842E-DF17E74098F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6879" y="15627"/>
            <a:ext cx="4604657" cy="5150181"/>
          </a:xfrm>
          <a:prstGeom prst="rect">
            <a:avLst/>
          </a:prstGeom>
        </p:spPr>
      </p:pic>
      <p:sp>
        <p:nvSpPr>
          <p:cNvPr id="6" name="Rectangle 5">
            <a:extLst>
              <a:ext uri="{FF2B5EF4-FFF2-40B4-BE49-F238E27FC236}">
                <a16:creationId xmlns:a16="http://schemas.microsoft.com/office/drawing/2014/main" id="{613ADA04-0587-7240-B313-2C56010D5A71}"/>
              </a:ext>
            </a:extLst>
          </p:cNvPr>
          <p:cNvSpPr/>
          <p:nvPr/>
        </p:nvSpPr>
        <p:spPr>
          <a:xfrm>
            <a:off x="4435434" y="850570"/>
            <a:ext cx="62345" cy="514349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49263"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7" name="Rectangle 6">
            <a:extLst>
              <a:ext uri="{FF2B5EF4-FFF2-40B4-BE49-F238E27FC236}">
                <a16:creationId xmlns:a16="http://schemas.microsoft.com/office/drawing/2014/main" id="{4459CA9E-EB7C-7348-BEBC-1EE403A708E6}"/>
              </a:ext>
            </a:extLst>
          </p:cNvPr>
          <p:cNvSpPr/>
          <p:nvPr/>
        </p:nvSpPr>
        <p:spPr>
          <a:xfrm>
            <a:off x="207778" y="5499229"/>
            <a:ext cx="8684702" cy="954107"/>
          </a:xfrm>
          <a:prstGeom prst="rect">
            <a:avLst/>
          </a:prstGeom>
        </p:spPr>
        <p:txBody>
          <a:bodyPr wrap="square">
            <a:spAutoFit/>
          </a:bodyPr>
          <a:lstStyle/>
          <a:p>
            <a:pPr marL="0" marR="0" lvl="0" indent="0" algn="just" defTabSz="449263" rtl="1"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itchFamily="2" charset="-79"/>
                <a:cs typeface="Arial" panose="020B0604020202020204" pitchFamily="34" charset="0"/>
              </a:rPr>
              <a:t>في 12 أكتوبر 539 قبل الميلاد، بعد أن قام مهندسو كورش بتحويل مياه الفرات، دخل الجنود بابل دون قتال.</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itchFamily="2" charset="-79"/>
              <a:cs typeface="Arial" panose="020B0604020202020204" pitchFamily="34" charset="0"/>
            </a:endParaRPr>
          </a:p>
        </p:txBody>
      </p:sp>
    </p:spTree>
    <p:extLst>
      <p:ext uri="{BB962C8B-B14F-4D97-AF65-F5344CB8AC3E}">
        <p14:creationId xmlns:p14="http://schemas.microsoft.com/office/powerpoint/2010/main" val="3702067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DD49800-B6AB-2641-B918-1E171D38A65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67993" y="857250"/>
            <a:ext cx="3976007" cy="5143500"/>
          </a:xfrm>
          <a:prstGeom prst="rect">
            <a:avLst/>
          </a:prstGeom>
        </p:spPr>
      </p:pic>
      <p:sp>
        <p:nvSpPr>
          <p:cNvPr id="2" name="Rectangle 1">
            <a:extLst>
              <a:ext uri="{FF2B5EF4-FFF2-40B4-BE49-F238E27FC236}">
                <a16:creationId xmlns:a16="http://schemas.microsoft.com/office/drawing/2014/main" id="{2D948D73-C8A7-BC4B-B248-FD977923D889}"/>
              </a:ext>
            </a:extLst>
          </p:cNvPr>
          <p:cNvSpPr/>
          <p:nvPr/>
        </p:nvSpPr>
        <p:spPr>
          <a:xfrm>
            <a:off x="0" y="116632"/>
            <a:ext cx="5167992" cy="5563831"/>
          </a:xfrm>
          <a:prstGeom prst="rect">
            <a:avLst/>
          </a:prstGeom>
        </p:spPr>
        <p:txBody>
          <a:bodyPr wrap="square">
            <a:spAutoFit/>
          </a:bodyPr>
          <a:lstStyle/>
          <a:p>
            <a:pPr marL="0" marR="0" lvl="0" indent="0" algn="just" defTabSz="449263" rtl="1" eaLnBrk="1" fontAlgn="base" latinLnBrk="0" hangingPunct="1">
              <a:lnSpc>
                <a:spcPct val="15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a:srgbClr val="000000"/>
                  </a:glow>
                </a:effectLst>
                <a:uLnTx/>
                <a:uFillTx/>
                <a:latin typeface="Arial" panose="020B0604020202020204" pitchFamily="34" charset="0"/>
                <a:ea typeface="ＭＳ Ｐゴシック" charset="0"/>
                <a:cs typeface="Arial" panose="020B0604020202020204" pitchFamily="34" charset="0"/>
              </a:rPr>
              <a:t>٢٨ الْقَائِلُ عَنْ كُورَشَ: رَاعِيَّ، فَكُلَّ مَسَرَّتِي يُتَمِّمُ. وَيَقُولُ عَنْ أُورُشَلِيمَ: سَتُبْنَى، وَلِلْهَيْكَلِ: سَتُؤَسَّسُ». ١ هكَذَا يَقُولُ الرَّبُّ لِمَسِيحِهِ، لِكُورَشَ الَّذِي أَمْسَكْتُ بِيَمِينِهِ لأَدُوسَ أَمَامَهُ أُمَمًا، وَأَحْقَاءَ مُلُوكٍ أَحُلُّ، لأَفْتَحَ أَمَامَهُ الْمِصْرَاعَيْنِ، وَالأَبْوَابُ لاَ تُغْلَقُ: ٢ «أَنَا أَسِيرُ قُدَّامَكَ وَالْهِضَابَ أُمَهِّدُ. أُكَسِّرُ مِصْرَاعَيِ النُّحَاسِ، وَمَغَالِيقَ الْحَدِيدِ أَقْصِفُ. ٣ وَأُعْطِيكَ ذَخَائِرَ الظُّلْمَةِ وَكُنُوزَ الْمَخَابِئِ، لِكَيْ تَعْرِفَ أَنِّي أَنَا الرَّبُّ الَّذِي يَدْعُوكَ بِاسْمِكَ، إِلهُ إِسْرَائِيلَ. </a:t>
            </a:r>
          </a:p>
          <a:p>
            <a:pPr marL="0" marR="0" lvl="0" indent="0" algn="just" defTabSz="449263" rtl="1" eaLnBrk="1" fontAlgn="base" latinLnBrk="0" hangingPunct="1">
              <a:lnSpc>
                <a:spcPct val="15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a:srgbClr val="000000"/>
                  </a:glow>
                </a:effectLst>
                <a:uLnTx/>
                <a:uFillTx/>
                <a:latin typeface="Arial" panose="020B0604020202020204" pitchFamily="34" charset="0"/>
                <a:ea typeface="ＭＳ Ｐゴシック" charset="0"/>
                <a:cs typeface="Arial" panose="020B0604020202020204" pitchFamily="34" charset="0"/>
              </a:rPr>
              <a:t>                        (إشعياء 44: 28 – 45: 3)</a:t>
            </a:r>
            <a:endParaRPr kumimoji="0" lang="en-US" sz="2400" b="1" i="0" u="none" strike="noStrike" kern="1200" cap="none" spc="0" normalizeH="0" baseline="0" noProof="0" dirty="0">
              <a:ln>
                <a:noFill/>
              </a:ln>
              <a:solidFill>
                <a:srgbClr val="FFFABE"/>
              </a:solidFill>
              <a:effectLst>
                <a:glow>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B03A42C5-847E-454D-BC4D-FC0678A08BF5}"/>
              </a:ext>
            </a:extLst>
          </p:cNvPr>
          <p:cNvSpPr/>
          <p:nvPr/>
        </p:nvSpPr>
        <p:spPr>
          <a:xfrm>
            <a:off x="5167992" y="116632"/>
            <a:ext cx="3976008" cy="646331"/>
          </a:xfrm>
          <a:prstGeom prst="rect">
            <a:avLst/>
          </a:prstGeom>
        </p:spPr>
        <p:txBody>
          <a:bodyPr wrap="square">
            <a:spAutoFit/>
          </a:bodyPr>
          <a:lstStyle/>
          <a:p>
            <a:pPr marL="0" marR="0" lvl="0" indent="0" algn="ctr" defTabSz="449263" rtl="0" eaLnBrk="1" fontAlgn="base" latinLnBrk="0" hangingPunct="1">
              <a:lnSpc>
                <a:spcPct val="100000"/>
              </a:lnSpc>
              <a:spcBef>
                <a:spcPct val="0"/>
              </a:spcBef>
              <a:spcAft>
                <a:spcPct val="0"/>
              </a:spcAft>
              <a:buClrTx/>
              <a:buSzTx/>
              <a:buFontTx/>
              <a:buNone/>
              <a:tabLst/>
              <a:defRPr/>
            </a:pPr>
            <a:r>
              <a:rPr kumimoji="0" lang="ar-JO" sz="3600" b="0" i="0" u="none" strike="noStrike" kern="1200" cap="none" spc="0" normalizeH="0" baseline="0" noProof="0" dirty="0">
                <a:ln>
                  <a:noFill/>
                </a:ln>
                <a:solidFill>
                  <a:srgbClr val="FFFABE"/>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الله راعي كورش</a:t>
            </a:r>
            <a:endParaRPr kumimoji="0" lang="en-US" sz="3600" b="0" i="0" u="none" strike="noStrike" kern="1200" cap="none" spc="0" normalizeH="0" baseline="0" noProof="0" dirty="0">
              <a:ln>
                <a:noFill/>
              </a:ln>
              <a:solidFill>
                <a:srgbClr val="FFFABE"/>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57200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B84244-2132-934E-9AE1-C497031EF53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81199" y="1494513"/>
            <a:ext cx="8001000" cy="3762375"/>
          </a:xfrm>
          <a:prstGeom prst="rect">
            <a:avLst/>
          </a:prstGeom>
        </p:spPr>
      </p:pic>
      <p:sp>
        <p:nvSpPr>
          <p:cNvPr id="2" name="TextBox 1">
            <a:extLst>
              <a:ext uri="{FF2B5EF4-FFF2-40B4-BE49-F238E27FC236}">
                <a16:creationId xmlns:a16="http://schemas.microsoft.com/office/drawing/2014/main" id="{9589F5EA-4CDA-6240-B940-3528E13FB134}"/>
              </a:ext>
            </a:extLst>
          </p:cNvPr>
          <p:cNvSpPr txBox="1"/>
          <p:nvPr/>
        </p:nvSpPr>
        <p:spPr>
          <a:xfrm>
            <a:off x="5724128" y="248018"/>
            <a:ext cx="3124573" cy="1107996"/>
          </a:xfrm>
          <a:prstGeom prst="rect">
            <a:avLst/>
          </a:prstGeom>
          <a:noFill/>
        </p:spPr>
        <p:txBody>
          <a:bodyPr wrap="none" rtlCol="0">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6600" b="1" i="0" u="none" strike="noStrike" kern="1200" cap="none" spc="0" normalizeH="0" baseline="0" noProof="0" dirty="0">
                <a:ln>
                  <a:noFill/>
                </a:ln>
                <a:solidFill>
                  <a:srgbClr val="E7C808"/>
                </a:solidFill>
                <a:effectLst>
                  <a:glow rad="127000">
                    <a:srgbClr val="000000"/>
                  </a:glow>
                </a:effectLst>
                <a:uLnTx/>
                <a:uFillTx/>
                <a:latin typeface="Albertus Extra Bold" panose="020E0802040304020204" pitchFamily="34" charset="0"/>
                <a:ea typeface="ＭＳ Ｐゴシック" charset="0"/>
              </a:rPr>
              <a:t>"</a:t>
            </a:r>
            <a:r>
              <a:rPr kumimoji="0" lang="ar-JO" sz="6600" b="1" i="0" u="none" strike="noStrike" kern="1200" cap="none" spc="0" normalizeH="0" baseline="0" noProof="0" dirty="0">
                <a:ln>
                  <a:noFill/>
                </a:ln>
                <a:solidFill>
                  <a:srgbClr val="E7C808"/>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ممسوح</a:t>
            </a:r>
            <a:r>
              <a:rPr kumimoji="0" lang="ar-JO" sz="6600" b="1" i="0" u="none" strike="noStrike" kern="1200" cap="none" spc="0" normalizeH="0" baseline="0" noProof="0" dirty="0">
                <a:ln>
                  <a:noFill/>
                </a:ln>
                <a:solidFill>
                  <a:srgbClr val="E7C808"/>
                </a:solidFill>
                <a:effectLst>
                  <a:glow rad="127000">
                    <a:srgbClr val="000000"/>
                  </a:glow>
                </a:effectLst>
                <a:uLnTx/>
                <a:uFillTx/>
                <a:latin typeface="Albertus Extra Bold" panose="020E0802040304020204" pitchFamily="34" charset="0"/>
                <a:ea typeface="ＭＳ Ｐゴシック" charset="0"/>
              </a:rPr>
              <a:t>"</a:t>
            </a:r>
            <a:endParaRPr kumimoji="0" lang="en-US" sz="6600" b="1" i="0" u="none" strike="noStrike" kern="1200" cap="none" spc="0" normalizeH="0" baseline="0" noProof="0" dirty="0">
              <a:ln>
                <a:noFill/>
              </a:ln>
              <a:solidFill>
                <a:srgbClr val="E7C808"/>
              </a:solidFill>
              <a:effectLst>
                <a:glow rad="127000">
                  <a:srgbClr val="000000"/>
                </a:glow>
              </a:effectLst>
              <a:uLnTx/>
              <a:uFillTx/>
              <a:latin typeface="Albertus Extra Bold" panose="020E0802040304020204" pitchFamily="34" charset="0"/>
              <a:ea typeface="ＭＳ Ｐゴシック" charset="0"/>
            </a:endParaRPr>
          </a:p>
        </p:txBody>
      </p:sp>
      <p:sp>
        <p:nvSpPr>
          <p:cNvPr id="4" name="TextBox 3">
            <a:extLst>
              <a:ext uri="{FF2B5EF4-FFF2-40B4-BE49-F238E27FC236}">
                <a16:creationId xmlns:a16="http://schemas.microsoft.com/office/drawing/2014/main" id="{1B774002-19E8-3545-AA04-5E3A96886595}"/>
              </a:ext>
            </a:extLst>
          </p:cNvPr>
          <p:cNvSpPr txBox="1"/>
          <p:nvPr/>
        </p:nvSpPr>
        <p:spPr>
          <a:xfrm>
            <a:off x="3095285" y="5395387"/>
            <a:ext cx="5723042" cy="1015663"/>
          </a:xfrm>
          <a:prstGeom prst="rect">
            <a:avLst/>
          </a:prstGeom>
          <a:noFill/>
        </p:spPr>
        <p:txBody>
          <a:bodyPr wrap="non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6000" b="1" i="1" u="none" strike="noStrike" kern="1200" cap="none" spc="0" normalizeH="0" baseline="0" noProof="0" dirty="0">
                <a:ln>
                  <a:noFill/>
                </a:ln>
                <a:solidFill>
                  <a:srgbClr val="E7C808"/>
                </a:solidFill>
                <a:effectLst>
                  <a:glow rad="127000">
                    <a:srgbClr val="000000"/>
                  </a:glow>
                </a:effectLst>
                <a:uLnTx/>
                <a:uFillTx/>
                <a:latin typeface="Albertus Extra Bold" panose="020E0802040304020204" pitchFamily="34" charset="0"/>
                <a:ea typeface="ＭＳ Ｐゴシック" charset="0"/>
              </a:rPr>
              <a:t>Mashiach</a:t>
            </a:r>
            <a:r>
              <a:rPr kumimoji="0" lang="en-US" sz="6000" b="1" i="0" u="none" strike="noStrike" kern="1200" cap="none" spc="0" normalizeH="0" baseline="0" noProof="0" dirty="0">
                <a:ln>
                  <a:noFill/>
                </a:ln>
                <a:solidFill>
                  <a:srgbClr val="E7C808"/>
                </a:solidFill>
                <a:effectLst>
                  <a:glow rad="127000">
                    <a:srgbClr val="000000"/>
                  </a:glow>
                </a:effectLst>
                <a:uLnTx/>
                <a:uFillTx/>
                <a:latin typeface="Albertus Extra Bold" panose="020E0802040304020204" pitchFamily="34" charset="0"/>
                <a:ea typeface="ＭＳ Ｐゴシック" charset="0"/>
              </a:rPr>
              <a:t> (</a:t>
            </a:r>
            <a:r>
              <a:rPr kumimoji="0" lang="ar-JO" sz="6000" b="1" i="0" u="none" strike="noStrike" kern="1200" cap="none" spc="0" normalizeH="0" baseline="0" noProof="0" dirty="0">
                <a:ln>
                  <a:noFill/>
                </a:ln>
                <a:solidFill>
                  <a:srgbClr val="E7C808"/>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المسيح</a:t>
            </a:r>
            <a:r>
              <a:rPr kumimoji="0" lang="en-US" sz="6000" b="1" i="0" u="none" strike="noStrike" kern="1200" cap="none" spc="0" normalizeH="0" baseline="0" noProof="0" dirty="0">
                <a:ln>
                  <a:noFill/>
                </a:ln>
                <a:solidFill>
                  <a:srgbClr val="E7C808"/>
                </a:solidFill>
                <a:effectLst>
                  <a:glow rad="127000">
                    <a:srgbClr val="000000"/>
                  </a:glow>
                </a:effectLst>
                <a:uLnTx/>
                <a:uFillTx/>
                <a:latin typeface="Albertus Extra Bold" panose="020E0802040304020204" pitchFamily="34" charset="0"/>
                <a:ea typeface="ＭＳ Ｐゴシック" charset="0"/>
              </a:rPr>
              <a:t>)</a:t>
            </a:r>
          </a:p>
        </p:txBody>
      </p:sp>
      <p:sp>
        <p:nvSpPr>
          <p:cNvPr id="5" name="TextBox 4">
            <a:extLst>
              <a:ext uri="{FF2B5EF4-FFF2-40B4-BE49-F238E27FC236}">
                <a16:creationId xmlns:a16="http://schemas.microsoft.com/office/drawing/2014/main" id="{966ED779-F771-454A-B20E-832D1FCE69CE}"/>
              </a:ext>
            </a:extLst>
          </p:cNvPr>
          <p:cNvSpPr txBox="1"/>
          <p:nvPr/>
        </p:nvSpPr>
        <p:spPr>
          <a:xfrm>
            <a:off x="6599713" y="1356014"/>
            <a:ext cx="184731" cy="369332"/>
          </a:xfrm>
          <a:prstGeom prst="rect">
            <a:avLst/>
          </a:prstGeom>
          <a:noFill/>
        </p:spPr>
        <p:txBody>
          <a:bodyPr wrap="non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3539781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B5F5EFB-FBA3-E64C-96A3-7BFB20FCEDC6}"/>
              </a:ext>
            </a:extLst>
          </p:cNvPr>
          <p:cNvPicPr>
            <a:picLocks noChangeAspect="1"/>
          </p:cNvPicPr>
          <p:nvPr/>
        </p:nvPicPr>
        <p:blipFill>
          <a:blip r:embed="rId2"/>
          <a:stretch>
            <a:fillRect/>
          </a:stretch>
        </p:blipFill>
        <p:spPr>
          <a:xfrm>
            <a:off x="0" y="1737717"/>
            <a:ext cx="9144000" cy="5143500"/>
          </a:xfrm>
          <a:prstGeom prst="rect">
            <a:avLst/>
          </a:prstGeom>
        </p:spPr>
      </p:pic>
      <p:sp>
        <p:nvSpPr>
          <p:cNvPr id="4" name="TextBox 3">
            <a:extLst>
              <a:ext uri="{FF2B5EF4-FFF2-40B4-BE49-F238E27FC236}">
                <a16:creationId xmlns:a16="http://schemas.microsoft.com/office/drawing/2014/main" id="{2944E1F7-8158-2141-9A7B-31F32418FF15}"/>
              </a:ext>
            </a:extLst>
          </p:cNvPr>
          <p:cNvSpPr txBox="1"/>
          <p:nvPr/>
        </p:nvSpPr>
        <p:spPr>
          <a:xfrm>
            <a:off x="52976" y="1"/>
            <a:ext cx="9091024" cy="1938992"/>
          </a:xfrm>
          <a:prstGeom prst="rect">
            <a:avLst/>
          </a:prstGeom>
          <a:solidFill>
            <a:schemeClr val="tx1"/>
          </a:solidFill>
        </p:spPr>
        <p:txBody>
          <a:bodyPr wrap="square" rtlCol="0">
            <a:spAutoFit/>
          </a:bodyPr>
          <a:lstStyle/>
          <a:p>
            <a:pPr marL="0" marR="0" lvl="0" indent="0" algn="just" defTabSz="449263" rtl="1"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ممسوح الله، سواء كان رئيسًا (مزمور 105: 15)، أو كاهنًا (لاويين 4: 3، 5، 16)، أو ملكًا (1 صم 24: 6؛ 2 صم 1: 14، 16)، أو نبيًا. (١ مل ١٩: ١٦) كان شخصًا مختارًا ومُفرزًا</a:t>
            </a:r>
            <a:r>
              <a:rPr kumimoji="0" lang="en-US" sz="20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20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(عملية المسح</a:t>
            </a:r>
            <a:r>
              <a:rPr kumimoji="0" lang="en-US" sz="20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20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بالزيت) ليقوم بعمل خاص من أجل الله. وفي حالة كورش، فقد تم عزله ليخدم قصد الله بإطلاق سراح اليهود الأسرى وإعادتهم إلى أورشليم لإعادة بناء الهيكل، كما وعد: وحين تتم سبعون سنة أعاقب الملك</a:t>
            </a:r>
            <a:r>
              <a:rPr kumimoji="0" lang="en-US" sz="20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20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بابل وتلك الأمة، يقول الرب، من أجل إثمهم وأرض الكلدانيين. وأجعله خرابًا أبديًا» (إرميا 25: 12). سيخضع الله الأمم أمام كورش ويعطيه ثروات تلك الأمم حتى يدرك كورش أن إله إسرائيل قد فعل هذا من أجله.</a:t>
            </a:r>
            <a:endParaRPr kumimoji="0" lang="en-US" sz="20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Box 4">
            <a:extLst>
              <a:ext uri="{FF2B5EF4-FFF2-40B4-BE49-F238E27FC236}">
                <a16:creationId xmlns:a16="http://schemas.microsoft.com/office/drawing/2014/main" id="{2274E101-D31A-EB46-B853-A87D3CDA958E}"/>
              </a:ext>
            </a:extLst>
          </p:cNvPr>
          <p:cNvSpPr txBox="1"/>
          <p:nvPr/>
        </p:nvSpPr>
        <p:spPr>
          <a:xfrm>
            <a:off x="3178067" y="6165304"/>
            <a:ext cx="2840842" cy="646331"/>
          </a:xfrm>
          <a:prstGeom prst="rect">
            <a:avLst/>
          </a:prstGeom>
          <a:noFill/>
        </p:spPr>
        <p:txBody>
          <a:bodyPr wrap="none" rtlCol="0">
            <a:spAutoFit/>
          </a:bodyP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ABE"/>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معنى "الممسوح"</a:t>
            </a:r>
            <a:endParaRPr kumimoji="0" lang="en-US" sz="3600" b="1" i="0" u="none" strike="noStrike" kern="1200" cap="none" spc="0" normalizeH="0" baseline="0" noProof="0" dirty="0">
              <a:ln>
                <a:noFill/>
              </a:ln>
              <a:solidFill>
                <a:srgbClr val="FFFABE"/>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8485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3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38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ＭＳ Ｐゴシック"/>
        <a:cs typeface="新細明體"/>
      </a:majorFont>
      <a:minorFont>
        <a:latin typeface="Times New Roman"/>
        <a:ea typeface="ＭＳ Ｐゴシック"/>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29953</TotalTime>
  <Words>6122</Words>
  <Application>Microsoft Macintosh PowerPoint</Application>
  <PresentationFormat>On-screen Show (4:3)</PresentationFormat>
  <Paragraphs>855</Paragraphs>
  <Slides>130</Slides>
  <Notes>98</Notes>
  <HiddenSlides>0</HiddenSlides>
  <MMClips>0</MMClips>
  <ScaleCrop>false</ScaleCrop>
  <HeadingPairs>
    <vt:vector size="6" baseType="variant">
      <vt:variant>
        <vt:lpstr>Fonts Used</vt:lpstr>
      </vt:variant>
      <vt:variant>
        <vt:i4>10</vt:i4>
      </vt:variant>
      <vt:variant>
        <vt:lpstr>Theme</vt:lpstr>
      </vt:variant>
      <vt:variant>
        <vt:i4>21</vt:i4>
      </vt:variant>
      <vt:variant>
        <vt:lpstr>Slide Titles</vt:lpstr>
      </vt:variant>
      <vt:variant>
        <vt:i4>130</vt:i4>
      </vt:variant>
    </vt:vector>
  </HeadingPairs>
  <TitlesOfParts>
    <vt:vector size="161" baseType="lpstr">
      <vt:lpstr>Albertus Extra Bold</vt:lpstr>
      <vt:lpstr>Techno</vt:lpstr>
      <vt:lpstr>Arial</vt:lpstr>
      <vt:lpstr>Arial Black</vt:lpstr>
      <vt:lpstr>Arial Narrow</vt:lpstr>
      <vt:lpstr>Calibri</vt:lpstr>
      <vt:lpstr>Comic Sans MS</vt:lpstr>
      <vt:lpstr>Impact</vt:lpstr>
      <vt:lpstr>Times New Roman</vt:lpstr>
      <vt:lpstr>Wingdings</vt:lpstr>
      <vt:lpstr>11_Office Theme</vt:lpstr>
      <vt:lpstr>49_Blank Presentation</vt:lpstr>
      <vt:lpstr>Fireball</vt:lpstr>
      <vt:lpstr>50_Blank Presentation</vt:lpstr>
      <vt:lpstr>51_Blank Presentation</vt:lpstr>
      <vt:lpstr>1_Blank Presentation</vt:lpstr>
      <vt:lpstr>54_Blank Presentation</vt:lpstr>
      <vt:lpstr>26_Office Theme</vt:lpstr>
      <vt:lpstr>9_Default Design</vt:lpstr>
      <vt:lpstr>52_Blank Presentation</vt:lpstr>
      <vt:lpstr>21_Default Design</vt:lpstr>
      <vt:lpstr>2_Office Theme</vt:lpstr>
      <vt:lpstr>27_Office Theme</vt:lpstr>
      <vt:lpstr>33_Office Theme</vt:lpstr>
      <vt:lpstr>34_Office Theme</vt:lpstr>
      <vt:lpstr>35_Office Theme</vt:lpstr>
      <vt:lpstr>4_Default Design</vt:lpstr>
      <vt:lpstr>53_Blank Presentation</vt:lpstr>
      <vt:lpstr>38_Office Theme</vt:lpstr>
      <vt:lpstr>21_Office Theme</vt:lpstr>
      <vt:lpstr>8_Office Theme</vt:lpstr>
      <vt:lpstr>أشعياء ٤٠-٤٢</vt:lpstr>
      <vt:lpstr>إشعياء</vt:lpstr>
      <vt:lpstr>PowerPoint Presentation</vt:lpstr>
      <vt:lpstr>كيف سيكمل الله خطته لجميع المخلوقات</vt:lpstr>
      <vt:lpstr>كن كاملاً</vt:lpstr>
      <vt:lpstr>كن كاملاً</vt:lpstr>
      <vt:lpstr>PowerPoint Presentation</vt:lpstr>
      <vt:lpstr>Slides on   إشعياء 40</vt:lpstr>
      <vt:lpstr>PowerPoint Presentation</vt:lpstr>
      <vt:lpstr>أنظر إلى أعلى !</vt:lpstr>
      <vt:lpstr>1991: الإنتقال إلى سنغافورة</vt:lpstr>
      <vt:lpstr>كلية سنغافورة للكتاب المقدس</vt:lpstr>
      <vt:lpstr>سوزان مع الطالبات المَّرشدات المتزوجات</vt:lpstr>
      <vt:lpstr>إغراءات النظر إلى الأسفل</vt:lpstr>
      <vt:lpstr>Don't Look Down</vt:lpstr>
      <vt:lpstr>ما هي أعذارك</vt:lpstr>
      <vt:lpstr>كيف يمكنك أن تنظر إلى الرب أثناء جهادك؟</vt:lpstr>
      <vt:lpstr>PowerPoint Presentation</vt:lpstr>
      <vt:lpstr>PowerPoint Presentation</vt:lpstr>
      <vt:lpstr>PowerPoint Presentation</vt:lpstr>
      <vt:lpstr>إشعياء 40: ثلاث طرق للنظر إلى أعلى ...</vt:lpstr>
      <vt:lpstr>1. اعلم  أنه  يهتم  (1-11).</vt:lpstr>
      <vt:lpstr>أ. سوف يستبدل الله تأديبه بمجده وكلمته بعطف  (40: 1-11).</vt:lpstr>
      <vt:lpstr>Isaiah 40:1</vt:lpstr>
      <vt:lpstr>إشعياء 40: 2</vt:lpstr>
      <vt:lpstr>PowerPoint Presentation</vt:lpstr>
      <vt:lpstr>سيظهر مجد الله بكلمته (3-8).</vt:lpstr>
      <vt:lpstr>إشعياء 40: 3</vt:lpstr>
      <vt:lpstr>إشعياء 40: 4-5</vt:lpstr>
      <vt:lpstr>Rough Riders</vt:lpstr>
      <vt:lpstr>دحرج السجادة الحمراء</vt:lpstr>
      <vt:lpstr>إشعياء 40: 6</vt:lpstr>
      <vt:lpstr>إشعياء 40 : 7 – 8 </vt:lpstr>
      <vt:lpstr>اهتمام الله بيهوذا بلطف (٤٠: ٩)</vt:lpstr>
      <vt:lpstr>اهتمام الله بيهوذا بلطف (40: 10)</vt:lpstr>
      <vt:lpstr>إشعياء 40: 11</vt:lpstr>
      <vt:lpstr>هل تشعر أن الله يهتم بك؟</vt:lpstr>
      <vt:lpstr>التأديب المحب (عب 12: 5- 6)</vt:lpstr>
      <vt:lpstr>التأديب المحب (عب 12: 7)</vt:lpstr>
      <vt:lpstr>Title</vt:lpstr>
      <vt:lpstr>1. اعلم  أنه  يهتم  (1-11).</vt:lpstr>
      <vt:lpstr>2. اعلم أنه قادر (١٢-٢٦).</vt:lpstr>
      <vt:lpstr>أ. الله يحكم العالم بكل قوة (١٢-٢٦).</vt:lpstr>
      <vt:lpstr>إشعياء 40: 12أ</vt:lpstr>
      <vt:lpstr>إشعياء 40: 12ب</vt:lpstr>
      <vt:lpstr>إنه أكثر حكمة من أي شخص آخر  (40: 13- 14)</vt:lpstr>
      <vt:lpstr>إنه لا يضاهى (15-26).</vt:lpstr>
      <vt:lpstr>إشعياء 40: 15</vt:lpstr>
      <vt:lpstr>PowerPoint Presentation</vt:lpstr>
      <vt:lpstr>إشعياء 40: 17</vt:lpstr>
      <vt:lpstr>إشعياء 40: 18- 19</vt:lpstr>
      <vt:lpstr>إشعياء 40: 20</vt:lpstr>
      <vt:lpstr>القس أناندا في نيبال</vt:lpstr>
      <vt:lpstr>مسكون بروح شرير ديل بهدور</vt:lpstr>
      <vt:lpstr>الصلاة من أجل إخراج الروح الشرير</vt:lpstr>
      <vt:lpstr>حرق الوثن</vt:lpstr>
      <vt:lpstr>Pastor Ananda in Nepal</vt:lpstr>
      <vt:lpstr>تعليم القس أناندا</vt:lpstr>
      <vt:lpstr>Pastor Ananda in Nepal</vt:lpstr>
      <vt:lpstr>الدفعة السادسة من طلاب RLBTC</vt:lpstr>
      <vt:lpstr>إشعياء 20: 21</vt:lpstr>
      <vt:lpstr>إشعياء 40: 22</vt:lpstr>
      <vt:lpstr>إشعياء 40: 23- 24</vt:lpstr>
      <vt:lpstr>إشعياء 40:25</vt:lpstr>
      <vt:lpstr>PowerPoint Presentation</vt:lpstr>
      <vt:lpstr>A building with its own zip code!</vt:lpstr>
      <vt:lpstr>هونغ كونغ من رحلتي</vt:lpstr>
      <vt:lpstr>1. اعلم  أنه  يهتم  (1-11).</vt:lpstr>
      <vt:lpstr>2. اعلم أنه قادر (١٢-٢٦).</vt:lpstr>
      <vt:lpstr>3. ثق في قوته (27-31).</vt:lpstr>
      <vt:lpstr>إشعياء 40: 27</vt:lpstr>
      <vt:lpstr>إشعياء40: 28</vt:lpstr>
      <vt:lpstr>إشعياء 40: 29-30</vt:lpstr>
      <vt:lpstr>إشعياء 40: 31</vt:lpstr>
      <vt:lpstr>إشعياء 40: 31</vt:lpstr>
      <vt:lpstr>Eagle Above Clouds</vt:lpstr>
      <vt:lpstr>الفكرة الرئيسية</vt:lpstr>
      <vt:lpstr>كيف يمكنك أن تثق بالله في جهادك الآن؟</vt:lpstr>
      <vt:lpstr>مبدأ النظرة الخاطفة</vt:lpstr>
      <vt:lpstr>مبدأ النظرة الخاطفة</vt:lpstr>
      <vt:lpstr>PowerPoint Presentation</vt:lpstr>
      <vt:lpstr>PowerPoint Presentation</vt:lpstr>
      <vt:lpstr>Slides on  إشعياء 41</vt:lpstr>
      <vt:lpstr>ارفض أصنام بابل.</vt:lpstr>
      <vt:lpstr>الله يقدم قضيته</vt:lpstr>
      <vt:lpstr>التنبؤ عن كورش</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دمر كورش بابل</vt:lpstr>
      <vt:lpstr>PowerPoint Presentation</vt:lpstr>
      <vt:lpstr>PowerPoint Presentation</vt:lpstr>
      <vt:lpstr>PowerPoint Presentation</vt:lpstr>
      <vt:lpstr>PowerPoint Presentation</vt:lpstr>
      <vt:lpstr>PowerPoint Presentation</vt:lpstr>
      <vt:lpstr>وفي عام 2017، احتفلت إسرائيل بجهود الرئيس ترامب لإعادة بناء الهيكل</vt:lpstr>
      <vt:lpstr>ترامب أم كورش</vt:lpstr>
      <vt:lpstr>PowerPoint Presentation</vt:lpstr>
      <vt:lpstr>PowerPoint Presentation</vt:lpstr>
      <vt:lpstr>PowerPoint Presentation</vt:lpstr>
      <vt:lpstr>PowerPoint Presentation</vt:lpstr>
      <vt:lpstr>Slides on  إشعياء 42 </vt:lpstr>
      <vt:lpstr>PowerPoint Presentation</vt:lpstr>
      <vt:lpstr>العبد</vt:lpstr>
      <vt:lpstr>العبد</vt:lpstr>
      <vt:lpstr>العبد</vt:lpstr>
      <vt:lpstr>المسيح العبد الوديع</vt:lpstr>
      <vt:lpstr>المسيح العبد الوديع</vt:lpstr>
      <vt:lpstr>المسيح العبد الوديع</vt:lpstr>
      <vt:lpstr>الخادم الأعمى إسرائيل</vt:lpstr>
      <vt:lpstr>PowerPoint Presentation</vt:lpstr>
      <vt:lpstr>كيف سيكمل الله خطته لجميع المخلوقات</vt:lpstr>
      <vt:lpstr>كن كاملاً</vt:lpstr>
      <vt:lpstr>كن كاملاً</vt:lpstr>
      <vt:lpstr>الفكرة الرئيسية في أشعياء</vt:lpstr>
      <vt:lpstr>كلمة مفتاحية</vt:lpstr>
      <vt:lpstr>PowerPoint Presentation</vt:lpstr>
      <vt:lpstr>يسوع سوف يملك</vt:lpstr>
      <vt:lpstr>يسوع سوف يملك</vt:lpstr>
      <vt:lpstr>يسوع سوف يملك</vt:lpstr>
      <vt:lpstr>يسوع سوف يملك</vt:lpstr>
      <vt:lpstr>يسوع سوف يملك</vt:lpstr>
      <vt:lpstr>يسوع سوف يملك</vt:lpstr>
      <vt:lpstr>Black</vt:lpstr>
      <vt:lpstr>مسح العهد القديم •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ISAIAH</dc:title>
  <dc:creator>Rick Griffith</dc:creator>
  <cp:lastModifiedBy>Rick Griffith</cp:lastModifiedBy>
  <cp:revision>551</cp:revision>
  <dcterms:created xsi:type="dcterms:W3CDTF">2010-10-07T07:24:48Z</dcterms:created>
  <dcterms:modified xsi:type="dcterms:W3CDTF">2023-12-02T13:23:05Z</dcterms:modified>
</cp:coreProperties>
</file>